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5"/>
  </p:notesMasterIdLst>
  <p:sldIdLst>
    <p:sldId id="257" r:id="rId2"/>
    <p:sldId id="359" r:id="rId3"/>
    <p:sldId id="594" r:id="rId4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366C"/>
    <a:srgbClr val="004182"/>
    <a:srgbClr val="00458A"/>
    <a:srgbClr val="006BD6"/>
    <a:srgbClr val="009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22" autoAdjust="0"/>
    <p:restoredTop sz="94631" autoAdjust="0"/>
  </p:normalViewPr>
  <p:slideViewPr>
    <p:cSldViewPr>
      <p:cViewPr varScale="1">
        <p:scale>
          <a:sx n="104" d="100"/>
          <a:sy n="104" d="100"/>
        </p:scale>
        <p:origin x="1092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56D76-AACF-4107-A0A6-48831FECDFB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478CC-71F1-4B6F-9A62-58CCE68A2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08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2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EBD7-5845-4E60-BBD7-262F4E67B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03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BCC80-A883-4A0B-A67B-6333767FF6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24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3C882-1FCC-4668-B769-60641EA0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03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93BE5-25B9-4E46-9719-636B716C80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24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4684-A919-433B-A097-0069872919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0531-C77A-4AE2-A46F-8B282079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22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E0DBF-F0DD-433B-8161-8B7DF6F90F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11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0FA3-EEFA-48A7-B1C9-DBFA2C89C0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12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E317-59D3-4924-B226-9D29B63871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13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4C726-A5EE-41BD-8271-8AFA102B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440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DF25-4EAA-488A-8FC8-F8EB48AC4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84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512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2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12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3 w 717"/>
                <a:gd name="T1" fmla="*/ 845 h 845"/>
                <a:gd name="T2" fmla="*/ 743 w 717"/>
                <a:gd name="T3" fmla="*/ 821 h 845"/>
                <a:gd name="T4" fmla="*/ 600 w 717"/>
                <a:gd name="T5" fmla="*/ 605 h 845"/>
                <a:gd name="T6" fmla="*/ 419 w 717"/>
                <a:gd name="T7" fmla="*/ 396 h 845"/>
                <a:gd name="T8" fmla="*/ 23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2 w 717"/>
                <a:gd name="T15" fmla="*/ 198 h 845"/>
                <a:gd name="T16" fmla="*/ 413 w 717"/>
                <a:gd name="T17" fmla="*/ 408 h 845"/>
                <a:gd name="T18" fmla="*/ 594 w 717"/>
                <a:gd name="T19" fmla="*/ 623 h 845"/>
                <a:gd name="T20" fmla="*/ 743 w 717"/>
                <a:gd name="T21" fmla="*/ 845 h 845"/>
                <a:gd name="T22" fmla="*/ 74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0 w 407"/>
                <a:gd name="T1" fmla="*/ 414 h 414"/>
                <a:gd name="T2" fmla="*/ 420 w 407"/>
                <a:gd name="T3" fmla="*/ 396 h 414"/>
                <a:gd name="T4" fmla="*/ 23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9 w 407"/>
                <a:gd name="T13" fmla="*/ 204 h 414"/>
                <a:gd name="T14" fmla="*/ 420 w 407"/>
                <a:gd name="T15" fmla="*/ 414 h 414"/>
                <a:gd name="T16" fmla="*/ 42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2 w 586"/>
                <a:gd name="T1" fmla="*/ 0 h 599"/>
                <a:gd name="T2" fmla="*/ 594 w 586"/>
                <a:gd name="T3" fmla="*/ 0 h 599"/>
                <a:gd name="T4" fmla="*/ 420 w 586"/>
                <a:gd name="T5" fmla="*/ 132 h 599"/>
                <a:gd name="T6" fmla="*/ 27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0 w 586"/>
                <a:gd name="T17" fmla="*/ 282 h 599"/>
                <a:gd name="T18" fmla="*/ 426 w 586"/>
                <a:gd name="T19" fmla="*/ 138 h 599"/>
                <a:gd name="T20" fmla="*/ 612 w 586"/>
                <a:gd name="T21" fmla="*/ 0 h 599"/>
                <a:gd name="T22" fmla="*/ 61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2 w 269"/>
                <a:gd name="T1" fmla="*/ 0 h 252"/>
                <a:gd name="T2" fmla="*/ 26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2 w 269"/>
                <a:gd name="T15" fmla="*/ 0 h 252"/>
                <a:gd name="T16" fmla="*/ 28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0"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FB8E69C5-826F-42B2-8B89-667026A6A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4838"/>
            <a:ext cx="7772400" cy="135096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复合</a:t>
            </a:r>
            <a:r>
              <a:rPr lang="zh-CN" altLang="en-US" sz="4800" dirty="0"/>
              <a:t>数据的</a:t>
            </a:r>
            <a:r>
              <a:rPr lang="zh-CN" altLang="en-US" sz="4800" dirty="0" smtClean="0"/>
              <a:t>描述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zh-CN" altLang="en-US" sz="4800" dirty="0" smtClean="0"/>
              <a:t>−−</a:t>
            </a:r>
            <a:r>
              <a:rPr lang="zh-CN" altLang="en-US" sz="4800" dirty="0"/>
              <a:t>构造数据类型</a:t>
            </a:r>
            <a:endParaRPr lang="zh-CN" altLang="en-US" sz="4800" dirty="0" smtClean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构造数据类型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600200"/>
            <a:ext cx="8686800" cy="49244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除了基本</a:t>
            </a:r>
            <a:r>
              <a:rPr lang="zh-CN" altLang="en-US" dirty="0"/>
              <a:t>数据类型的数据外，</a:t>
            </a:r>
            <a:r>
              <a:rPr lang="zh-CN" altLang="en-US" dirty="0" smtClean="0"/>
              <a:t>程序往往要处理</a:t>
            </a:r>
            <a:r>
              <a:rPr lang="zh-CN" altLang="en-US" dirty="0" smtClean="0"/>
              <a:t>大量其它类型的数据，这些</a:t>
            </a:r>
            <a:r>
              <a:rPr lang="zh-CN" altLang="en-US" dirty="0" smtClean="0"/>
              <a:t>数据不适合用基本数据类型来表示。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例如：星期、月份、向量</a:t>
            </a:r>
            <a:r>
              <a:rPr lang="zh-CN" altLang="en-US" dirty="0"/>
              <a:t>、</a:t>
            </a:r>
            <a:r>
              <a:rPr lang="zh-CN" altLang="en-US" dirty="0" smtClean="0"/>
              <a:t>矩阵、学生、</a:t>
            </a:r>
            <a:r>
              <a:rPr lang="en-US" altLang="zh-CN" dirty="0" smtClean="0"/>
              <a:t>......</a:t>
            </a:r>
            <a:endParaRPr lang="zh-CN" altLang="en-US" dirty="0" smtClean="0"/>
          </a:p>
          <a:p>
            <a:pPr eaLnBrk="1" hangingPunct="1">
              <a:defRPr/>
            </a:pPr>
            <a:r>
              <a:rPr lang="zh-CN" altLang="en-US" dirty="0" smtClean="0"/>
              <a:t>语言往往提供了由基本数据类型来构造新数据类型的手段。</a:t>
            </a:r>
          </a:p>
          <a:p>
            <a:pPr eaLnBrk="1" hangingPunct="1"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中，由</a:t>
            </a:r>
            <a:r>
              <a:rPr lang="zh-CN" altLang="en-US" dirty="0"/>
              <a:t>基本</a:t>
            </a:r>
            <a:r>
              <a:rPr lang="zh-CN" altLang="en-US" dirty="0" smtClean="0"/>
              <a:t>数据类型构造出来的新数据类型称为</a:t>
            </a:r>
            <a:r>
              <a:rPr lang="zh-CN" altLang="en-US" dirty="0" smtClean="0">
                <a:solidFill>
                  <a:srgbClr val="FFC000"/>
                </a:solidFill>
              </a:rPr>
              <a:t>构造数据类型</a:t>
            </a:r>
            <a:r>
              <a:rPr lang="zh-CN" altLang="en-US" dirty="0" smtClean="0"/>
              <a:t>，它属于用户自定义数据类型。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3" y="390525"/>
            <a:ext cx="5248275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7"/>
          <p:cNvSpPr/>
          <p:nvPr/>
        </p:nvSpPr>
        <p:spPr bwMode="auto">
          <a:xfrm>
            <a:off x="4067944" y="3501008"/>
            <a:ext cx="1728192" cy="64807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299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just">
          <a:buFont typeface="Arial" panose="020B0604020202020204" pitchFamily="34" charset="0"/>
          <a:buChar char="•"/>
          <a:defRPr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39382</TotalTime>
  <Words>86</Words>
  <Application>Microsoft Office PowerPoint</Application>
  <PresentationFormat>全屏显示(4:3)</PresentationFormat>
  <Paragraphs>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Verdana</vt:lpstr>
      <vt:lpstr>Wingdings</vt:lpstr>
      <vt:lpstr>Globe</vt:lpstr>
      <vt:lpstr>复合数据的描述 −−构造数据类型</vt:lpstr>
      <vt:lpstr>构造数据类型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 构造数据类型</dc:title>
  <dc:creator>Chen Jiajun</dc:creator>
  <cp:lastModifiedBy>Chen Jiajun</cp:lastModifiedBy>
  <cp:revision>1091</cp:revision>
  <dcterms:created xsi:type="dcterms:W3CDTF">2004-12-03T07:36:08Z</dcterms:created>
  <dcterms:modified xsi:type="dcterms:W3CDTF">2026-01-16T03:42:31Z</dcterms:modified>
</cp:coreProperties>
</file>