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9"/>
  </p:notesMasterIdLst>
  <p:handoutMasterIdLst>
    <p:handoutMasterId r:id="rId210"/>
  </p:handoutMasterIdLst>
  <p:sldIdLst>
    <p:sldId id="675" r:id="rId2"/>
    <p:sldId id="494" r:id="rId3"/>
    <p:sldId id="259" r:id="rId4"/>
    <p:sldId id="498" r:id="rId5"/>
    <p:sldId id="666" r:id="rId6"/>
    <p:sldId id="667" r:id="rId7"/>
    <p:sldId id="476" r:id="rId8"/>
    <p:sldId id="416" r:id="rId9"/>
    <p:sldId id="417" r:id="rId10"/>
    <p:sldId id="415" r:id="rId11"/>
    <p:sldId id="424" r:id="rId12"/>
    <p:sldId id="426" r:id="rId13"/>
    <p:sldId id="428" r:id="rId14"/>
    <p:sldId id="429" r:id="rId15"/>
    <p:sldId id="430" r:id="rId16"/>
    <p:sldId id="431" r:id="rId17"/>
    <p:sldId id="432" r:id="rId18"/>
    <p:sldId id="437" r:id="rId19"/>
    <p:sldId id="442" r:id="rId20"/>
    <p:sldId id="434" r:id="rId21"/>
    <p:sldId id="444" r:id="rId22"/>
    <p:sldId id="445" r:id="rId23"/>
    <p:sldId id="438" r:id="rId24"/>
    <p:sldId id="440" r:id="rId25"/>
    <p:sldId id="465" r:id="rId26"/>
    <p:sldId id="466" r:id="rId27"/>
    <p:sldId id="467" r:id="rId28"/>
    <p:sldId id="468" r:id="rId29"/>
    <p:sldId id="471" r:id="rId30"/>
    <p:sldId id="470" r:id="rId31"/>
    <p:sldId id="472" r:id="rId32"/>
    <p:sldId id="569" r:id="rId33"/>
    <p:sldId id="570" r:id="rId34"/>
    <p:sldId id="571" r:id="rId35"/>
    <p:sldId id="574" r:id="rId36"/>
    <p:sldId id="575" r:id="rId37"/>
    <p:sldId id="638" r:id="rId38"/>
    <p:sldId id="576" r:id="rId39"/>
    <p:sldId id="572" r:id="rId40"/>
    <p:sldId id="573" r:id="rId41"/>
    <p:sldId id="577" r:id="rId42"/>
    <p:sldId id="578" r:id="rId43"/>
    <p:sldId id="639" r:id="rId44"/>
    <p:sldId id="562" r:id="rId45"/>
    <p:sldId id="567" r:id="rId46"/>
    <p:sldId id="568" r:id="rId47"/>
    <p:sldId id="580" r:id="rId48"/>
    <p:sldId id="640" r:id="rId49"/>
    <p:sldId id="641" r:id="rId50"/>
    <p:sldId id="643" r:id="rId51"/>
    <p:sldId id="644" r:id="rId52"/>
    <p:sldId id="645" r:id="rId53"/>
    <p:sldId id="582" r:id="rId54"/>
    <p:sldId id="646" r:id="rId55"/>
    <p:sldId id="662" r:id="rId56"/>
    <p:sldId id="661" r:id="rId57"/>
    <p:sldId id="663" r:id="rId58"/>
    <p:sldId id="664" r:id="rId59"/>
    <p:sldId id="665" r:id="rId60"/>
    <p:sldId id="677" r:id="rId61"/>
    <p:sldId id="579" r:id="rId62"/>
    <p:sldId id="648" r:id="rId63"/>
    <p:sldId id="649" r:id="rId64"/>
    <p:sldId id="650" r:id="rId65"/>
    <p:sldId id="651" r:id="rId66"/>
    <p:sldId id="446" r:id="rId67"/>
    <p:sldId id="551" r:id="rId68"/>
    <p:sldId id="552" r:id="rId69"/>
    <p:sldId id="678" r:id="rId70"/>
    <p:sldId id="553" r:id="rId71"/>
    <p:sldId id="554" r:id="rId72"/>
    <p:sldId id="447" r:id="rId73"/>
    <p:sldId id="585" r:id="rId74"/>
    <p:sldId id="556" r:id="rId75"/>
    <p:sldId id="652" r:id="rId76"/>
    <p:sldId id="557" r:id="rId77"/>
    <p:sldId id="559" r:id="rId78"/>
    <p:sldId id="584" r:id="rId79"/>
    <p:sldId id="653" r:id="rId80"/>
    <p:sldId id="560" r:id="rId81"/>
    <p:sldId id="587" r:id="rId82"/>
    <p:sldId id="681" r:id="rId83"/>
    <p:sldId id="682" r:id="rId84"/>
    <p:sldId id="459" r:id="rId85"/>
    <p:sldId id="561" r:id="rId86"/>
    <p:sldId id="464" r:id="rId87"/>
    <p:sldId id="679" r:id="rId88"/>
    <p:sldId id="680" r:id="rId89"/>
    <p:sldId id="477" r:id="rId90"/>
    <p:sldId id="390" r:id="rId91"/>
    <p:sldId id="484" r:id="rId92"/>
    <p:sldId id="655" r:id="rId93"/>
    <p:sldId id="654" r:id="rId94"/>
    <p:sldId id="483" r:id="rId95"/>
    <p:sldId id="480" r:id="rId96"/>
    <p:sldId id="481" r:id="rId97"/>
    <p:sldId id="487" r:id="rId98"/>
    <p:sldId id="485" r:id="rId99"/>
    <p:sldId id="486" r:id="rId100"/>
    <p:sldId id="683" r:id="rId101"/>
    <p:sldId id="685" r:id="rId102"/>
    <p:sldId id="394" r:id="rId103"/>
    <p:sldId id="488" r:id="rId104"/>
    <p:sldId id="396" r:id="rId105"/>
    <p:sldId id="398" r:id="rId106"/>
    <p:sldId id="399" r:id="rId107"/>
    <p:sldId id="400" r:id="rId108"/>
    <p:sldId id="401" r:id="rId109"/>
    <p:sldId id="402" r:id="rId110"/>
    <p:sldId id="403" r:id="rId111"/>
    <p:sldId id="404" r:id="rId112"/>
    <p:sldId id="405" r:id="rId113"/>
    <p:sldId id="406" r:id="rId114"/>
    <p:sldId id="499" r:id="rId115"/>
    <p:sldId id="407" r:id="rId116"/>
    <p:sldId id="635" r:id="rId117"/>
    <p:sldId id="687" r:id="rId118"/>
    <p:sldId id="505" r:id="rId119"/>
    <p:sldId id="509" r:id="rId120"/>
    <p:sldId id="508" r:id="rId121"/>
    <p:sldId id="510" r:id="rId122"/>
    <p:sldId id="517" r:id="rId123"/>
    <p:sldId id="511" r:id="rId124"/>
    <p:sldId id="513" r:id="rId125"/>
    <p:sldId id="514" r:id="rId126"/>
    <p:sldId id="516" r:id="rId127"/>
    <p:sldId id="515" r:id="rId128"/>
    <p:sldId id="519" r:id="rId129"/>
    <p:sldId id="520" r:id="rId130"/>
    <p:sldId id="521" r:id="rId131"/>
    <p:sldId id="522" r:id="rId132"/>
    <p:sldId id="535" r:id="rId133"/>
    <p:sldId id="539" r:id="rId134"/>
    <p:sldId id="540" r:id="rId135"/>
    <p:sldId id="541" r:id="rId136"/>
    <p:sldId id="542" r:id="rId137"/>
    <p:sldId id="536" r:id="rId138"/>
    <p:sldId id="537" r:id="rId139"/>
    <p:sldId id="538" r:id="rId140"/>
    <p:sldId id="686" r:id="rId141"/>
    <p:sldId id="657" r:id="rId142"/>
    <p:sldId id="658" r:id="rId143"/>
    <p:sldId id="525" r:id="rId144"/>
    <p:sldId id="526" r:id="rId145"/>
    <p:sldId id="527" r:id="rId146"/>
    <p:sldId id="528" r:id="rId147"/>
    <p:sldId id="529" r:id="rId148"/>
    <p:sldId id="530" r:id="rId149"/>
    <p:sldId id="533" r:id="rId150"/>
    <p:sldId id="532" r:id="rId151"/>
    <p:sldId id="534" r:id="rId152"/>
    <p:sldId id="633" r:id="rId153"/>
    <p:sldId id="634" r:id="rId154"/>
    <p:sldId id="531" r:id="rId155"/>
    <p:sldId id="543" r:id="rId156"/>
    <p:sldId id="591" r:id="rId157"/>
    <p:sldId id="589" r:id="rId158"/>
    <p:sldId id="601" r:id="rId159"/>
    <p:sldId id="597" r:id="rId160"/>
    <p:sldId id="598" r:id="rId161"/>
    <p:sldId id="600" r:id="rId162"/>
    <p:sldId id="669" r:id="rId163"/>
    <p:sldId id="670" r:id="rId164"/>
    <p:sldId id="671" r:id="rId165"/>
    <p:sldId id="672" r:id="rId166"/>
    <p:sldId id="668" r:id="rId167"/>
    <p:sldId id="659" r:id="rId168"/>
    <p:sldId id="660" r:id="rId169"/>
    <p:sldId id="605" r:id="rId170"/>
    <p:sldId id="607" r:id="rId171"/>
    <p:sldId id="608" r:id="rId172"/>
    <p:sldId id="627" r:id="rId173"/>
    <p:sldId id="673" r:id="rId174"/>
    <p:sldId id="674" r:id="rId175"/>
    <p:sldId id="628" r:id="rId176"/>
    <p:sldId id="629" r:id="rId177"/>
    <p:sldId id="630" r:id="rId178"/>
    <p:sldId id="631" r:id="rId179"/>
    <p:sldId id="610" r:id="rId180"/>
    <p:sldId id="603" r:id="rId181"/>
    <p:sldId id="611" r:id="rId182"/>
    <p:sldId id="612" r:id="rId183"/>
    <p:sldId id="613" r:id="rId184"/>
    <p:sldId id="614" r:id="rId185"/>
    <p:sldId id="615" r:id="rId186"/>
    <p:sldId id="616" r:id="rId187"/>
    <p:sldId id="617" r:id="rId188"/>
    <p:sldId id="618" r:id="rId189"/>
    <p:sldId id="609" r:id="rId190"/>
    <p:sldId id="619" r:id="rId191"/>
    <p:sldId id="620" r:id="rId192"/>
    <p:sldId id="621" r:id="rId193"/>
    <p:sldId id="622" r:id="rId194"/>
    <p:sldId id="632" r:id="rId195"/>
    <p:sldId id="624" r:id="rId196"/>
    <p:sldId id="625" r:id="rId197"/>
    <p:sldId id="626" r:id="rId198"/>
    <p:sldId id="602" r:id="rId199"/>
    <p:sldId id="545" r:id="rId200"/>
    <p:sldId id="546" r:id="rId201"/>
    <p:sldId id="547" r:id="rId202"/>
    <p:sldId id="548" r:id="rId203"/>
    <p:sldId id="549" r:id="rId204"/>
    <p:sldId id="544" r:id="rId205"/>
    <p:sldId id="550" r:id="rId206"/>
    <p:sldId id="595" r:id="rId207"/>
    <p:sldId id="676" r:id="rId208"/>
  </p:sldIdLst>
  <p:sldSz cx="9144000" cy="6858000" type="overhead"/>
  <p:notesSz cx="7315200" cy="9601200"/>
  <p:defaultTextStyle>
    <a:defPPr>
      <a:defRPr lang="en-US"/>
    </a:defPPr>
    <a:lvl1pPr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1pPr>
    <a:lvl2pPr marL="457200"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2pPr>
    <a:lvl3pPr marL="914400"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3pPr>
    <a:lvl4pPr marL="1371600"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4pPr>
    <a:lvl5pPr marL="1828800" algn="r" rtl="0" eaLnBrk="0" fontAlgn="base" hangingPunct="0">
      <a:spcBef>
        <a:spcPct val="0"/>
      </a:spcBef>
      <a:spcAft>
        <a:spcPct val="0"/>
      </a:spcAft>
      <a:defRPr sz="2400" kern="1200">
        <a:solidFill>
          <a:srgbClr val="0000FF"/>
        </a:solidFill>
        <a:latin typeface="Comic Sans MS" panose="030F0702030302020204" pitchFamily="66" charset="0"/>
        <a:ea typeface="+mn-ea"/>
        <a:cs typeface="+mn-cs"/>
      </a:defRPr>
    </a:lvl5pPr>
    <a:lvl6pPr marL="2286000" algn="l" defTabSz="914400" rtl="0" eaLnBrk="1" latinLnBrk="0" hangingPunct="1">
      <a:defRPr sz="2400" kern="1200">
        <a:solidFill>
          <a:srgbClr val="0000FF"/>
        </a:solidFill>
        <a:latin typeface="Comic Sans MS" panose="030F0702030302020204" pitchFamily="66" charset="0"/>
        <a:ea typeface="+mn-ea"/>
        <a:cs typeface="+mn-cs"/>
      </a:defRPr>
    </a:lvl6pPr>
    <a:lvl7pPr marL="2743200" algn="l" defTabSz="914400" rtl="0" eaLnBrk="1" latinLnBrk="0" hangingPunct="1">
      <a:defRPr sz="2400" kern="1200">
        <a:solidFill>
          <a:srgbClr val="0000FF"/>
        </a:solidFill>
        <a:latin typeface="Comic Sans MS" panose="030F0702030302020204" pitchFamily="66" charset="0"/>
        <a:ea typeface="+mn-ea"/>
        <a:cs typeface="+mn-cs"/>
      </a:defRPr>
    </a:lvl7pPr>
    <a:lvl8pPr marL="3200400" algn="l" defTabSz="914400" rtl="0" eaLnBrk="1" latinLnBrk="0" hangingPunct="1">
      <a:defRPr sz="2400" kern="1200">
        <a:solidFill>
          <a:srgbClr val="0000FF"/>
        </a:solidFill>
        <a:latin typeface="Comic Sans MS" panose="030F0702030302020204" pitchFamily="66" charset="0"/>
        <a:ea typeface="+mn-ea"/>
        <a:cs typeface="+mn-cs"/>
      </a:defRPr>
    </a:lvl8pPr>
    <a:lvl9pPr marL="3657600" algn="l" defTabSz="914400" rtl="0" eaLnBrk="1" latinLnBrk="0" hangingPunct="1">
      <a:defRPr sz="2400" kern="1200">
        <a:solidFill>
          <a:srgbClr val="0000FF"/>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1404">
          <p15:clr>
            <a:srgbClr val="A4A3A4"/>
          </p15:clr>
        </p15:guide>
        <p15:guide id="2" pos="3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00FF"/>
    <a:srgbClr val="D0D0BC"/>
    <a:srgbClr val="996633"/>
    <a:srgbClr val="FF9900"/>
    <a:srgbClr val="FFFF00"/>
    <a:srgbClr val="FF7C80"/>
    <a:srgbClr val="FF66CC"/>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93769" autoAdjust="0"/>
  </p:normalViewPr>
  <p:slideViewPr>
    <p:cSldViewPr snapToGrid="0">
      <p:cViewPr varScale="1">
        <p:scale>
          <a:sx n="63" d="100"/>
          <a:sy n="63" d="100"/>
        </p:scale>
        <p:origin x="1476" y="51"/>
      </p:cViewPr>
      <p:guideLst>
        <p:guide orient="horz" pos="1404"/>
        <p:guide pos="3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92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C86E30-9246-43C6-B3EE-4FE6426B04C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none" lIns="96661" tIns="48331" rIns="96661" bIns="48331" numCol="1" anchor="ctr" anchorCtr="0" compatLnSpc="1">
            <a:prstTxWarp prst="textNoShape">
              <a:avLst/>
            </a:prstTxWarp>
          </a:bodyPr>
          <a:lstStyle>
            <a:lvl1pPr algn="l" defTabSz="966788">
              <a:defRPr sz="1300"/>
            </a:lvl1pPr>
          </a:lstStyle>
          <a:p>
            <a:pPr>
              <a:defRPr/>
            </a:pPr>
            <a:endParaRPr lang="en-US"/>
          </a:p>
        </p:txBody>
      </p:sp>
      <p:sp>
        <p:nvSpPr>
          <p:cNvPr id="40963" name="Rectangle 3">
            <a:extLst>
              <a:ext uri="{FF2B5EF4-FFF2-40B4-BE49-F238E27FC236}">
                <a16:creationId xmlns:a16="http://schemas.microsoft.com/office/drawing/2014/main" id="{E1B92774-1CD3-4E86-92DB-CEADF86A559C}"/>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none" lIns="96661" tIns="48331" rIns="96661" bIns="48331" numCol="1" anchor="ctr" anchorCtr="0" compatLnSpc="1">
            <a:prstTxWarp prst="textNoShape">
              <a:avLst/>
            </a:prstTxWarp>
          </a:bodyPr>
          <a:lstStyle>
            <a:lvl1pPr defTabSz="966788">
              <a:defRPr sz="1300"/>
            </a:lvl1pPr>
          </a:lstStyle>
          <a:p>
            <a:pPr>
              <a:defRPr/>
            </a:pPr>
            <a:endParaRPr lang="en-US"/>
          </a:p>
        </p:txBody>
      </p:sp>
      <p:sp>
        <p:nvSpPr>
          <p:cNvPr id="40964" name="Rectangle 4">
            <a:extLst>
              <a:ext uri="{FF2B5EF4-FFF2-40B4-BE49-F238E27FC236}">
                <a16:creationId xmlns:a16="http://schemas.microsoft.com/office/drawing/2014/main" id="{E8964263-8FFE-4204-88E8-339EC9DDB79A}"/>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none" lIns="96661" tIns="48331" rIns="96661" bIns="48331" numCol="1" anchor="b" anchorCtr="0" compatLnSpc="1">
            <a:prstTxWarp prst="textNoShape">
              <a:avLst/>
            </a:prstTxWarp>
          </a:bodyPr>
          <a:lstStyle>
            <a:lvl1pPr algn="l" defTabSz="966788">
              <a:defRPr sz="1300"/>
            </a:lvl1pPr>
          </a:lstStyle>
          <a:p>
            <a:pPr>
              <a:defRPr/>
            </a:pPr>
            <a:endParaRPr lang="en-US"/>
          </a:p>
        </p:txBody>
      </p:sp>
      <p:sp>
        <p:nvSpPr>
          <p:cNvPr id="40965" name="Rectangle 5">
            <a:extLst>
              <a:ext uri="{FF2B5EF4-FFF2-40B4-BE49-F238E27FC236}">
                <a16:creationId xmlns:a16="http://schemas.microsoft.com/office/drawing/2014/main" id="{B1FBA963-A526-460A-B39C-B029294EF59F}"/>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none" lIns="96661" tIns="48331" rIns="96661" bIns="48331" numCol="1" anchor="b" anchorCtr="0" compatLnSpc="1">
            <a:prstTxWarp prst="textNoShape">
              <a:avLst/>
            </a:prstTxWarp>
          </a:bodyPr>
          <a:lstStyle>
            <a:lvl1pPr defTabSz="966788">
              <a:defRPr sz="1300"/>
            </a:lvl1pPr>
          </a:lstStyle>
          <a:p>
            <a:fld id="{6FA5D893-6A4A-4F74-8329-E8AA830701F1}" type="slidenum">
              <a:rPr lang="ar-SA" altLang="zh-CN"/>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B227903-A2B0-4177-B2D6-E378909B348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Marlett" pitchFamily="2" charset="2"/>
              </a:defRPr>
            </a:lvl1pPr>
          </a:lstStyle>
          <a:p>
            <a:pPr>
              <a:defRPr/>
            </a:pPr>
            <a:endParaRPr lang="en-US"/>
          </a:p>
        </p:txBody>
      </p:sp>
      <p:sp>
        <p:nvSpPr>
          <p:cNvPr id="6147" name="Rectangle 3">
            <a:extLst>
              <a:ext uri="{FF2B5EF4-FFF2-40B4-BE49-F238E27FC236}">
                <a16:creationId xmlns:a16="http://schemas.microsoft.com/office/drawing/2014/main" id="{CA729F14-AD76-4210-8E6F-DF1BBE116381}"/>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Marlett" pitchFamily="2" charset="2"/>
              </a:defRPr>
            </a:lvl1pPr>
          </a:lstStyle>
          <a:p>
            <a:pPr>
              <a:defRPr/>
            </a:pPr>
            <a:endParaRPr lang="en-US"/>
          </a:p>
        </p:txBody>
      </p:sp>
      <p:sp>
        <p:nvSpPr>
          <p:cNvPr id="204804" name="Rectangle 4">
            <a:extLst>
              <a:ext uri="{FF2B5EF4-FFF2-40B4-BE49-F238E27FC236}">
                <a16:creationId xmlns:a16="http://schemas.microsoft.com/office/drawing/2014/main" id="{582B8FF8-943C-4C23-9EB7-8B891D4FFA05}"/>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AA97BD67-AF1F-4B37-BD6F-57598AC98024}"/>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9046B89C-B3FC-4BBF-9DA4-9B423204094A}"/>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Marlett" pitchFamily="2" charset="2"/>
              </a:defRPr>
            </a:lvl1pPr>
          </a:lstStyle>
          <a:p>
            <a:pPr>
              <a:defRPr/>
            </a:pPr>
            <a:endParaRPr lang="en-US"/>
          </a:p>
        </p:txBody>
      </p:sp>
      <p:sp>
        <p:nvSpPr>
          <p:cNvPr id="6151" name="Rectangle 7">
            <a:extLst>
              <a:ext uri="{FF2B5EF4-FFF2-40B4-BE49-F238E27FC236}">
                <a16:creationId xmlns:a16="http://schemas.microsoft.com/office/drawing/2014/main" id="{0A110991-5D12-423C-8A96-E197B5BD608A}"/>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Marlett" pitchFamily="2" charset="2"/>
              </a:defRPr>
            </a:lvl1pPr>
          </a:lstStyle>
          <a:p>
            <a:fld id="{19023B09-A7AE-46B3-BCF8-59EB06F24681}" type="slidenum">
              <a:rPr lang="ar-SA"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11B8E3FF-440F-4F0D-9310-0910171AD8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FDF6D84-2D17-45D8-B999-435DEF95CFF4}" type="slidenum">
              <a:rPr lang="ar-SA" altLang="zh-CN" sz="1300">
                <a:latin typeface="Marlett" pitchFamily="2" charset="2"/>
              </a:rPr>
              <a:pPr/>
              <a:t>1</a:t>
            </a:fld>
            <a:endParaRPr lang="en-US" altLang="zh-CN" sz="1300">
              <a:latin typeface="Marlett" pitchFamily="2" charset="2"/>
            </a:endParaRPr>
          </a:p>
        </p:txBody>
      </p:sp>
      <p:sp>
        <p:nvSpPr>
          <p:cNvPr id="205827" name="Rectangle 2">
            <a:extLst>
              <a:ext uri="{FF2B5EF4-FFF2-40B4-BE49-F238E27FC236}">
                <a16:creationId xmlns:a16="http://schemas.microsoft.com/office/drawing/2014/main" id="{715C3C73-B5E3-459D-82C0-A16DC1BCE700}"/>
              </a:ext>
            </a:extLst>
          </p:cNvPr>
          <p:cNvSpPr>
            <a:spLocks noGrp="1" noRot="1" noChangeAspect="1" noChangeArrowheads="1" noTextEdit="1"/>
          </p:cNvSpPr>
          <p:nvPr>
            <p:ph type="sldImg"/>
          </p:nvPr>
        </p:nvSpPr>
        <p:spPr>
          <a:xfrm>
            <a:off x="1258888" y="720725"/>
            <a:ext cx="4800600" cy="3600450"/>
          </a:xfrm>
          <a:ln/>
        </p:spPr>
      </p:sp>
      <p:sp>
        <p:nvSpPr>
          <p:cNvPr id="205828" name="Rectangle 3">
            <a:extLst>
              <a:ext uri="{FF2B5EF4-FFF2-40B4-BE49-F238E27FC236}">
                <a16:creationId xmlns:a16="http://schemas.microsoft.com/office/drawing/2014/main" id="{7DFFA0CC-7F2D-4C96-B655-4AA5A5C570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CE3A119E-1A49-42AF-8CF7-8411A8660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204C240-1928-45D8-96E2-D5194585ADD7}" type="slidenum">
              <a:rPr lang="ar-SA" altLang="zh-CN" sz="1300">
                <a:latin typeface="Marlett" pitchFamily="2" charset="2"/>
              </a:rPr>
              <a:pPr/>
              <a:t>10</a:t>
            </a:fld>
            <a:endParaRPr lang="en-US" altLang="zh-CN" sz="1300">
              <a:latin typeface="Marlett" pitchFamily="2" charset="2"/>
            </a:endParaRPr>
          </a:p>
        </p:txBody>
      </p:sp>
      <p:sp>
        <p:nvSpPr>
          <p:cNvPr id="215043" name="Rectangle 2">
            <a:extLst>
              <a:ext uri="{FF2B5EF4-FFF2-40B4-BE49-F238E27FC236}">
                <a16:creationId xmlns:a16="http://schemas.microsoft.com/office/drawing/2014/main" id="{EF51E210-AB45-4A02-A43A-1A025836A659}"/>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43FE97AE-D863-4A77-90B8-141B099201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use a list-based structure, although arrays would also work. We start out with head and tail fields that point to the first and last entries in the list. The first Node in the list is a sentinel Node whose value field is meaningless. The sentinel acts as a placeholder.</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AEAD21FC-AB36-49C5-918F-2B3E29A834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6393D5F-24E8-4A53-981E-2429A5754334}" type="slidenum">
              <a:rPr lang="ar-SA" altLang="zh-CN" sz="1300">
                <a:latin typeface="Marlett" pitchFamily="2" charset="2"/>
              </a:rPr>
              <a:pPr/>
              <a:t>105</a:t>
            </a:fld>
            <a:endParaRPr lang="en-US" altLang="zh-CN" sz="1300">
              <a:latin typeface="Marlett" pitchFamily="2" charset="2"/>
            </a:endParaRPr>
          </a:p>
        </p:txBody>
      </p:sp>
      <p:sp>
        <p:nvSpPr>
          <p:cNvPr id="304131" name="Rectangle 2">
            <a:extLst>
              <a:ext uri="{FF2B5EF4-FFF2-40B4-BE49-F238E27FC236}">
                <a16:creationId xmlns:a16="http://schemas.microsoft.com/office/drawing/2014/main" id="{07FD95F2-7F92-4F4E-89FA-6CD7B6D43F00}"/>
              </a:ext>
            </a:extLst>
          </p:cNvPr>
          <p:cNvSpPr>
            <a:spLocks noGrp="1" noRot="1" noChangeAspect="1" noChangeArrowheads="1" noTextEdit="1"/>
          </p:cNvSpPr>
          <p:nvPr>
            <p:ph type="sldImg"/>
          </p:nvPr>
        </p:nvSpPr>
        <p:spPr>
          <a:ln/>
        </p:spPr>
      </p:sp>
      <p:sp>
        <p:nvSpPr>
          <p:cNvPr id="304132" name="Rectangle 3">
            <a:extLst>
              <a:ext uri="{FF2B5EF4-FFF2-40B4-BE49-F238E27FC236}">
                <a16:creationId xmlns:a16="http://schemas.microsoft.com/office/drawing/2014/main" id="{2C34A08D-91CD-448A-9450-F392014340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the green thread goes to sleep, and other threads dequeue the red object and the green object, sending the prior sentinel and prior red Node to the respective free pools of the dequeuing threads. </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C743D5D5-5721-4512-A89C-D8EBEBB9BB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F7E49C7-9C15-4A91-8832-D86F0BD18CEF}" type="slidenum">
              <a:rPr lang="ar-SA" altLang="zh-CN" sz="1300">
                <a:latin typeface="Marlett" pitchFamily="2" charset="2"/>
              </a:rPr>
              <a:pPr/>
              <a:t>106</a:t>
            </a:fld>
            <a:endParaRPr lang="en-US" altLang="zh-CN" sz="1300">
              <a:latin typeface="Marlett" pitchFamily="2" charset="2"/>
            </a:endParaRPr>
          </a:p>
        </p:txBody>
      </p:sp>
      <p:sp>
        <p:nvSpPr>
          <p:cNvPr id="305155" name="Rectangle 2">
            <a:extLst>
              <a:ext uri="{FF2B5EF4-FFF2-40B4-BE49-F238E27FC236}">
                <a16:creationId xmlns:a16="http://schemas.microsoft.com/office/drawing/2014/main" id="{2732CD5D-4F92-45DA-AC1C-3CB5C67E4BEF}"/>
              </a:ext>
            </a:extLst>
          </p:cNvPr>
          <p:cNvSpPr>
            <a:spLocks noGrp="1" noRot="1" noChangeAspect="1" noChangeArrowheads="1" noTextEdit="1"/>
          </p:cNvSpPr>
          <p:nvPr>
            <p:ph type="sldImg"/>
          </p:nvPr>
        </p:nvSpPr>
        <p:spPr>
          <a:ln/>
        </p:spPr>
      </p:sp>
      <p:sp>
        <p:nvSpPr>
          <p:cNvPr id="305156" name="Rectangle 3">
            <a:extLst>
              <a:ext uri="{FF2B5EF4-FFF2-40B4-BE49-F238E27FC236}">
                <a16:creationId xmlns:a16="http://schemas.microsoft.com/office/drawing/2014/main" id="{7D2E3487-CB83-4B88-94EB-1D9E059549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Despite what you might think, we are perfectly safe, because any thread that tries to CAS the head field must fail, because that field has changed. Now assume that the enough deq() and enq() calls  occur such that the original sentinel Node is recyled, and again becomes a sentinel Node for an empty queue.</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F91048ED-A579-496C-B726-7B31DDA505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2091C0F-A45B-465F-91F2-E846899A7C58}" type="slidenum">
              <a:rPr lang="ar-SA" altLang="zh-CN" sz="1300">
                <a:latin typeface="Marlett" pitchFamily="2" charset="2"/>
              </a:rPr>
              <a:pPr/>
              <a:t>107</a:t>
            </a:fld>
            <a:endParaRPr lang="en-US" altLang="zh-CN" sz="1300">
              <a:latin typeface="Marlett" pitchFamily="2" charset="2"/>
            </a:endParaRPr>
          </a:p>
        </p:txBody>
      </p:sp>
      <p:sp>
        <p:nvSpPr>
          <p:cNvPr id="306179" name="Rectangle 2">
            <a:extLst>
              <a:ext uri="{FF2B5EF4-FFF2-40B4-BE49-F238E27FC236}">
                <a16:creationId xmlns:a16="http://schemas.microsoft.com/office/drawing/2014/main" id="{AEFE240B-3A51-4496-8C26-AA4EE14436BB}"/>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F3FE06F8-0A24-470B-922D-D06AFC9260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the green thread wakes up. It applies CAS to the queue’s head field ..</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a:extLst>
              <a:ext uri="{FF2B5EF4-FFF2-40B4-BE49-F238E27FC236}">
                <a16:creationId xmlns:a16="http://schemas.microsoft.com/office/drawing/2014/main" id="{22D7D72E-F069-4303-9AFC-3DFED47269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8F93BEE-ABCE-4D06-B99D-3868D741B18F}" type="slidenum">
              <a:rPr lang="ar-SA" altLang="zh-CN" sz="1300">
                <a:latin typeface="Marlett" pitchFamily="2" charset="2"/>
              </a:rPr>
              <a:pPr/>
              <a:t>108</a:t>
            </a:fld>
            <a:endParaRPr lang="en-US" altLang="zh-CN" sz="1300">
              <a:latin typeface="Marlett" pitchFamily="2" charset="2"/>
            </a:endParaRPr>
          </a:p>
        </p:txBody>
      </p:sp>
      <p:sp>
        <p:nvSpPr>
          <p:cNvPr id="307203" name="Rectangle 2">
            <a:extLst>
              <a:ext uri="{FF2B5EF4-FFF2-40B4-BE49-F238E27FC236}">
                <a16:creationId xmlns:a16="http://schemas.microsoft.com/office/drawing/2014/main" id="{D4EA447C-E022-4679-934B-62A50D9EAA0F}"/>
              </a:ext>
            </a:extLst>
          </p:cNvPr>
          <p:cNvSpPr>
            <a:spLocks noGrp="1" noRot="1" noChangeAspect="1" noChangeArrowheads="1" noTextEdit="1"/>
          </p:cNvSpPr>
          <p:nvPr>
            <p:ph type="sldImg"/>
          </p:nvPr>
        </p:nvSpPr>
        <p:spPr>
          <a:ln/>
        </p:spPr>
      </p:sp>
      <p:sp>
        <p:nvSpPr>
          <p:cNvPr id="307204" name="Rectangle 3">
            <a:extLst>
              <a:ext uri="{FF2B5EF4-FFF2-40B4-BE49-F238E27FC236}">
                <a16:creationId xmlns:a16="http://schemas.microsoft.com/office/drawing/2014/main" id="{CD2216B9-F236-45EF-8FED-88A5E58C2F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Surprise! It works! The problem is that the bit-wise value of the head field is the same as before, even though its meaning has changed. This is a problem with the way the CAS operation is defined, nothing more.</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A5144767-3737-4CEA-88C7-7693A8A47B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537D91D-2582-4FB1-9A97-47D25908D1B4}" type="slidenum">
              <a:rPr lang="ar-SA" altLang="zh-CN" sz="1300">
                <a:latin typeface="Marlett" pitchFamily="2" charset="2"/>
              </a:rPr>
              <a:pPr/>
              <a:t>109</a:t>
            </a:fld>
            <a:endParaRPr lang="en-US" altLang="zh-CN" sz="1300">
              <a:latin typeface="Marlett" pitchFamily="2" charset="2"/>
            </a:endParaRPr>
          </a:p>
        </p:txBody>
      </p:sp>
      <p:sp>
        <p:nvSpPr>
          <p:cNvPr id="308227" name="Rectangle 2">
            <a:extLst>
              <a:ext uri="{FF2B5EF4-FFF2-40B4-BE49-F238E27FC236}">
                <a16:creationId xmlns:a16="http://schemas.microsoft.com/office/drawing/2014/main" id="{B4E2F47D-C5AB-4B11-B25E-1E231E1C3A25}"/>
              </a:ext>
            </a:extLst>
          </p:cNvPr>
          <p:cNvSpPr>
            <a:spLocks noGrp="1" noRot="1" noChangeAspect="1" noChangeArrowheads="1" noTextEdit="1"/>
          </p:cNvSpPr>
          <p:nvPr>
            <p:ph type="sldImg"/>
          </p:nvPr>
        </p:nvSpPr>
        <p:spPr>
          <a:ln/>
        </p:spPr>
      </p:sp>
      <p:sp>
        <p:nvSpPr>
          <p:cNvPr id="308228" name="Rectangle 3">
            <a:extLst>
              <a:ext uri="{FF2B5EF4-FFF2-40B4-BE49-F238E27FC236}">
                <a16:creationId xmlns:a16="http://schemas.microsoft.com/office/drawing/2014/main" id="{64E536E5-FE8F-42F8-B008-D0C526275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end, the tail pointer points to a sentinel node, while the head points to node in some thread’s free list. What went wrong?</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5919CE59-4757-484F-8D10-373088368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C9B42B4-51E3-4FAD-8FF3-3FF3BED218E8}" type="slidenum">
              <a:rPr lang="ar-SA" altLang="zh-CN" sz="1300">
                <a:latin typeface="Marlett" pitchFamily="2" charset="2"/>
              </a:rPr>
              <a:pPr/>
              <a:t>110</a:t>
            </a:fld>
            <a:endParaRPr lang="en-US" altLang="zh-CN" sz="1300">
              <a:latin typeface="Marlett" pitchFamily="2" charset="2"/>
            </a:endParaRPr>
          </a:p>
        </p:txBody>
      </p:sp>
      <p:sp>
        <p:nvSpPr>
          <p:cNvPr id="309251" name="Rectangle 2">
            <a:extLst>
              <a:ext uri="{FF2B5EF4-FFF2-40B4-BE49-F238E27FC236}">
                <a16:creationId xmlns:a16="http://schemas.microsoft.com/office/drawing/2014/main" id="{B0B6223F-C87B-479D-A5F1-324C60CD5543}"/>
              </a:ext>
            </a:extLst>
          </p:cNvPr>
          <p:cNvSpPr>
            <a:spLocks noGrp="1" noRot="1" noChangeAspect="1" noChangeArrowheads="1" noTextEdit="1"/>
          </p:cNvSpPr>
          <p:nvPr>
            <p:ph type="sldImg"/>
          </p:nvPr>
        </p:nvSpPr>
        <p:spPr>
          <a:ln/>
        </p:spPr>
      </p:sp>
      <p:sp>
        <p:nvSpPr>
          <p:cNvPr id="309252" name="Rectangle 3">
            <a:extLst>
              <a:ext uri="{FF2B5EF4-FFF2-40B4-BE49-F238E27FC236}">
                <a16:creationId xmlns:a16="http://schemas.microsoft.com/office/drawing/2014/main" id="{BCE8FCB2-D39F-4E7C-954D-3519D6DBE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2EF1B289-E557-4261-9E9C-1A8D3B019F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4BC6240-AD1E-49BC-BD22-F7C9CBADEF9D}" type="slidenum">
              <a:rPr lang="ar-SA" altLang="zh-CN" sz="1300">
                <a:latin typeface="Marlett" pitchFamily="2" charset="2"/>
              </a:rPr>
              <a:pPr/>
              <a:t>111</a:t>
            </a:fld>
            <a:endParaRPr lang="en-US" altLang="zh-CN" sz="1300">
              <a:latin typeface="Marlett" pitchFamily="2" charset="2"/>
            </a:endParaRPr>
          </a:p>
        </p:txBody>
      </p:sp>
      <p:sp>
        <p:nvSpPr>
          <p:cNvPr id="310275" name="Rectangle 2">
            <a:extLst>
              <a:ext uri="{FF2B5EF4-FFF2-40B4-BE49-F238E27FC236}">
                <a16:creationId xmlns:a16="http://schemas.microsoft.com/office/drawing/2014/main" id="{74104381-A391-4B37-A2FF-68FDF8AAFFF1}"/>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98EE0A44-511C-4BF8-A781-CBF91E5E8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D87EE9D4-2726-442E-8D0F-513BB7E0A1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DAD6129-27ED-4AA3-A66B-5F4BF06D8F00}" type="slidenum">
              <a:rPr lang="ar-SA" altLang="zh-CN" sz="1300">
                <a:latin typeface="Marlett" pitchFamily="2" charset="2"/>
              </a:rPr>
              <a:pPr/>
              <a:t>112</a:t>
            </a:fld>
            <a:endParaRPr lang="en-US" altLang="zh-CN" sz="1300">
              <a:latin typeface="Marlett" pitchFamily="2" charset="2"/>
            </a:endParaRPr>
          </a:p>
        </p:txBody>
      </p:sp>
      <p:sp>
        <p:nvSpPr>
          <p:cNvPr id="311299" name="Rectangle 2">
            <a:extLst>
              <a:ext uri="{FF2B5EF4-FFF2-40B4-BE49-F238E27FC236}">
                <a16:creationId xmlns:a16="http://schemas.microsoft.com/office/drawing/2014/main" id="{D72135D2-C007-4CBE-8832-C6E301609E9E}"/>
              </a:ext>
            </a:extLst>
          </p:cNvPr>
          <p:cNvSpPr>
            <a:spLocks noGrp="1" noRot="1" noChangeAspect="1" noChangeArrowheads="1" noTextEdit="1"/>
          </p:cNvSpPr>
          <p:nvPr>
            <p:ph type="sldImg"/>
          </p:nvPr>
        </p:nvSpPr>
        <p:spPr>
          <a:ln/>
        </p:spPr>
      </p:sp>
      <p:sp>
        <p:nvSpPr>
          <p:cNvPr id="311300" name="Rectangle 3">
            <a:extLst>
              <a:ext uri="{FF2B5EF4-FFF2-40B4-BE49-F238E27FC236}">
                <a16:creationId xmlns:a16="http://schemas.microsoft.com/office/drawing/2014/main" id="{E684D700-F540-4E6F-8D03-3076571E2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03CA697F-1313-4126-B51B-AC79B258C2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FA1FF22-22E7-4FB8-A358-D3754793AC52}" type="slidenum">
              <a:rPr lang="ar-SA" altLang="zh-CN" sz="1300">
                <a:latin typeface="Marlett" pitchFamily="2" charset="2"/>
              </a:rPr>
              <a:pPr/>
              <a:t>113</a:t>
            </a:fld>
            <a:endParaRPr lang="en-US" altLang="zh-CN" sz="1300">
              <a:latin typeface="Marlett" pitchFamily="2" charset="2"/>
            </a:endParaRPr>
          </a:p>
        </p:txBody>
      </p:sp>
      <p:sp>
        <p:nvSpPr>
          <p:cNvPr id="312323" name="Rectangle 2">
            <a:extLst>
              <a:ext uri="{FF2B5EF4-FFF2-40B4-BE49-F238E27FC236}">
                <a16:creationId xmlns:a16="http://schemas.microsoft.com/office/drawing/2014/main" id="{F5C5757F-7724-4C25-BE35-198B30B5DFB7}"/>
              </a:ext>
            </a:extLst>
          </p:cNvPr>
          <p:cNvSpPr>
            <a:spLocks noGrp="1" noRot="1" noChangeAspect="1" noChangeArrowheads="1" noTextEdit="1"/>
          </p:cNvSpPr>
          <p:nvPr>
            <p:ph type="sldImg"/>
          </p:nvPr>
        </p:nvSpPr>
        <p:spPr>
          <a:ln/>
        </p:spPr>
      </p:sp>
      <p:sp>
        <p:nvSpPr>
          <p:cNvPr id="312324" name="Rectangle 3">
            <a:extLst>
              <a:ext uri="{FF2B5EF4-FFF2-40B4-BE49-F238E27FC236}">
                <a16:creationId xmlns:a16="http://schemas.microsoft.com/office/drawing/2014/main" id="{B44BA23C-BBB2-4B53-A98E-F97CEC64FF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6B9B7741-934B-4D12-B8F0-86F146C113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9EED876-D348-4F54-86A7-3D22BE106B7A}" type="slidenum">
              <a:rPr lang="ar-SA" altLang="zh-CN" sz="1300">
                <a:latin typeface="Marlett" pitchFamily="2" charset="2"/>
              </a:rPr>
              <a:pPr/>
              <a:t>114</a:t>
            </a:fld>
            <a:endParaRPr lang="en-US" altLang="zh-CN" sz="1300">
              <a:latin typeface="Marlett" pitchFamily="2" charset="2"/>
            </a:endParaRPr>
          </a:p>
        </p:txBody>
      </p:sp>
      <p:sp>
        <p:nvSpPr>
          <p:cNvPr id="313347" name="Rectangle 2">
            <a:extLst>
              <a:ext uri="{FF2B5EF4-FFF2-40B4-BE49-F238E27FC236}">
                <a16:creationId xmlns:a16="http://schemas.microsoft.com/office/drawing/2014/main" id="{2A086739-4E80-4C2A-8C82-3BE24C409F16}"/>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D2C5A99D-5A12-4373-9445-B15446E955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D4E168E9-02D4-4ABE-B6BE-D509FF7AAE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722D1E2-2633-4C0C-81CA-37C7FCFB19A6}" type="slidenum">
              <a:rPr lang="ar-SA" altLang="zh-CN" sz="1300">
                <a:latin typeface="Marlett" pitchFamily="2" charset="2"/>
              </a:rPr>
              <a:pPr/>
              <a:t>11</a:t>
            </a:fld>
            <a:endParaRPr lang="en-US" altLang="zh-CN" sz="1300">
              <a:latin typeface="Marlett" pitchFamily="2" charset="2"/>
            </a:endParaRPr>
          </a:p>
        </p:txBody>
      </p:sp>
      <p:sp>
        <p:nvSpPr>
          <p:cNvPr id="216067" name="Rectangle 2">
            <a:extLst>
              <a:ext uri="{FF2B5EF4-FFF2-40B4-BE49-F238E27FC236}">
                <a16:creationId xmlns:a16="http://schemas.microsoft.com/office/drawing/2014/main" id="{18820FE7-916E-4008-ADD1-A36A5F291953}"/>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51C525F3-28E7-454B-8307-A94B17579C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When we add actual items to the queue, we will hang them of the sentinel Node at the head.</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0F7715DD-0CB6-4022-8DC6-98299E0A6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B820E07-28FE-47C6-84AA-54F62CC4552E}" type="slidenum">
              <a:rPr lang="ar-SA" altLang="zh-CN" sz="1300">
                <a:latin typeface="Marlett" pitchFamily="2" charset="2"/>
              </a:rPr>
              <a:pPr/>
              <a:t>115</a:t>
            </a:fld>
            <a:endParaRPr lang="en-US" altLang="zh-CN" sz="1300">
              <a:latin typeface="Marlett" pitchFamily="2" charset="2"/>
            </a:endParaRPr>
          </a:p>
        </p:txBody>
      </p:sp>
      <p:sp>
        <p:nvSpPr>
          <p:cNvPr id="314371" name="Rectangle 2">
            <a:extLst>
              <a:ext uri="{FF2B5EF4-FFF2-40B4-BE49-F238E27FC236}">
                <a16:creationId xmlns:a16="http://schemas.microsoft.com/office/drawing/2014/main" id="{2A0E5BC1-7E83-4CD3-8983-D3E2FAEAFA71}"/>
              </a:ext>
            </a:extLst>
          </p:cNvPr>
          <p:cNvSpPr>
            <a:spLocks noGrp="1" noRot="1" noChangeAspect="1" noChangeArrowheads="1" noTextEdit="1"/>
          </p:cNvSpPr>
          <p:nvPr>
            <p:ph type="sldImg"/>
          </p:nvPr>
        </p:nvSpPr>
        <p:spPr>
          <a:ln/>
        </p:spPr>
      </p:sp>
      <p:sp>
        <p:nvSpPr>
          <p:cNvPr id="314372" name="Rectangle 3">
            <a:extLst>
              <a:ext uri="{FF2B5EF4-FFF2-40B4-BE49-F238E27FC236}">
                <a16:creationId xmlns:a16="http://schemas.microsoft.com/office/drawing/2014/main" id="{5A6487DE-80B9-4F9C-AB01-31D036D87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92941E8A-0B83-4263-823E-5C88637FF9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C473B99-29A5-40A0-A53F-D97581457848}" type="slidenum">
              <a:rPr lang="ar-SA" altLang="zh-CN" sz="1300">
                <a:latin typeface="Marlett" pitchFamily="2" charset="2"/>
              </a:rPr>
              <a:pPr/>
              <a:t>116</a:t>
            </a:fld>
            <a:endParaRPr lang="en-US" altLang="zh-CN" sz="1300">
              <a:latin typeface="Marlett" pitchFamily="2" charset="2"/>
            </a:endParaRPr>
          </a:p>
        </p:txBody>
      </p:sp>
      <p:sp>
        <p:nvSpPr>
          <p:cNvPr id="315395" name="Rectangle 2">
            <a:extLst>
              <a:ext uri="{FF2B5EF4-FFF2-40B4-BE49-F238E27FC236}">
                <a16:creationId xmlns:a16="http://schemas.microsoft.com/office/drawing/2014/main" id="{74C216D8-DC2C-4E31-8DEC-3660AD7A9559}"/>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21CF9DEB-A11D-427B-A60C-71C927CB57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actual implementation in Java is by having an indirection through a special sentinel node. If the special node exists then the mark is set, and if the node does not, then the bit is false. The sentinel points to the desired address so we pay a level of indirection. In C, using alignment on 32 bit architectures or on 64 bit architectures, we can “steal” a bit from the pointer.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FC98A625-0D94-434B-9971-2B110618D8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840E7FA-C0B0-4B58-9A1E-97BE8775FE9E}" type="slidenum">
              <a:rPr lang="ar-SA" altLang="zh-CN" sz="1300">
                <a:latin typeface="Marlett" pitchFamily="2" charset="2"/>
              </a:rPr>
              <a:pPr/>
              <a:t>118</a:t>
            </a:fld>
            <a:endParaRPr lang="en-US" altLang="zh-CN" sz="1300">
              <a:latin typeface="Marlett" pitchFamily="2" charset="2"/>
            </a:endParaRPr>
          </a:p>
        </p:txBody>
      </p:sp>
      <p:sp>
        <p:nvSpPr>
          <p:cNvPr id="316419" name="Rectangle 2">
            <a:extLst>
              <a:ext uri="{FF2B5EF4-FFF2-40B4-BE49-F238E27FC236}">
                <a16:creationId xmlns:a16="http://schemas.microsoft.com/office/drawing/2014/main" id="{90589DAD-107D-447F-9643-D543A3FFE6EE}"/>
              </a:ext>
            </a:extLst>
          </p:cNvPr>
          <p:cNvSpPr>
            <a:spLocks noGrp="1" noRot="1" noChangeAspect="1" noChangeArrowheads="1" noTextEdit="1"/>
          </p:cNvSpPr>
          <p:nvPr>
            <p:ph type="sldImg"/>
          </p:nvPr>
        </p:nvSpPr>
        <p:spPr>
          <a:ln/>
        </p:spPr>
      </p:sp>
      <p:sp>
        <p:nvSpPr>
          <p:cNvPr id="316420" name="Rectangle 3">
            <a:extLst>
              <a:ext uri="{FF2B5EF4-FFF2-40B4-BE49-F238E27FC236}">
                <a16:creationId xmlns:a16="http://schemas.microsoft.com/office/drawing/2014/main" id="{D2BCA24D-CA0D-4E0D-9E88-906A7C3C4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A6DEB6D9-5E3E-451F-8383-817D47B3F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4EC411B-9E6E-4B79-9237-BCA09B275C90}" type="slidenum">
              <a:rPr lang="ar-SA" altLang="zh-CN" sz="1300">
                <a:latin typeface="Marlett" pitchFamily="2" charset="2"/>
              </a:rPr>
              <a:pPr/>
              <a:t>119</a:t>
            </a:fld>
            <a:endParaRPr lang="en-US" altLang="zh-CN" sz="1300">
              <a:latin typeface="Marlett" pitchFamily="2" charset="2"/>
            </a:endParaRPr>
          </a:p>
        </p:txBody>
      </p:sp>
      <p:sp>
        <p:nvSpPr>
          <p:cNvPr id="317443" name="Rectangle 2">
            <a:extLst>
              <a:ext uri="{FF2B5EF4-FFF2-40B4-BE49-F238E27FC236}">
                <a16:creationId xmlns:a16="http://schemas.microsoft.com/office/drawing/2014/main" id="{773AF67A-3654-495E-B05E-04AD693B4D6D}"/>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9B02C9DF-E7C1-480D-BA0D-3B3FBC4C69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To \mPush{} an item of type \cT{} into the stack </a:t>
            </a:r>
          </a:p>
          <a:p>
            <a:r>
              <a:rPr lang="en-US" altLang="zh-CN"/>
              <a:t>(As in our \cLockFreeQueue{} implementation, we do not allow </a:t>
            </a:r>
          </a:p>
          <a:p>
            <a:r>
              <a:rPr lang="en-US" altLang="zh-CN"/>
              <a:t>insertion of a \Jnull{} value), a</a:t>
            </a:r>
          </a:p>
          <a:p>
            <a:r>
              <a:rPr lang="en-US" altLang="zh-CN"/>
              <a:t>thread creates a new node (Line~\ref{line:elimination:new}), </a:t>
            </a:r>
          </a:p>
          <a:p>
            <a:r>
              <a:rPr lang="en-US" altLang="zh-CN"/>
              <a:t>and then calls the \mTryPush{} method that directs its next pointer to the node</a:t>
            </a:r>
          </a:p>
          <a:p>
            <a:r>
              <a:rPr lang="en-US" altLang="zh-CN"/>
              <a:t>pointed-to by the \fTop{}, and then attempts to swing the \fTop{}</a:t>
            </a:r>
          </a:p>
          <a:p>
            <a:r>
              <a:rPr lang="en-US" altLang="zh-CN"/>
              <a:t>to point to the new node using a \mCompareAndSet{} method call. If \mTryPush{} succeeds, </a:t>
            </a:r>
          </a:p>
          <a:p>
            <a:r>
              <a:rPr lang="en-US" altLang="zh-CN"/>
              <a:t>\mPush{} returns, and if not, the \mTryPush{} attempt is repeated. </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74058307-F6C3-4831-AFB3-BE97C27E86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49EAC63-C6A3-4E47-B883-4468B885E33F}" type="slidenum">
              <a:rPr lang="ar-SA" altLang="zh-CN" sz="1300">
                <a:latin typeface="Marlett" pitchFamily="2" charset="2"/>
              </a:rPr>
              <a:pPr/>
              <a:t>120</a:t>
            </a:fld>
            <a:endParaRPr lang="en-US" altLang="zh-CN" sz="1300">
              <a:latin typeface="Marlett" pitchFamily="2" charset="2"/>
            </a:endParaRPr>
          </a:p>
        </p:txBody>
      </p:sp>
      <p:sp>
        <p:nvSpPr>
          <p:cNvPr id="318467" name="Rectangle 2">
            <a:extLst>
              <a:ext uri="{FF2B5EF4-FFF2-40B4-BE49-F238E27FC236}">
                <a16:creationId xmlns:a16="http://schemas.microsoft.com/office/drawing/2014/main" id="{43ADFEDB-BAC4-4CAC-9EE0-C4DAA3DE82E0}"/>
              </a:ext>
            </a:extLst>
          </p:cNvPr>
          <p:cNvSpPr>
            <a:spLocks noGrp="1" noRot="1" noChangeAspect="1" noChangeArrowheads="1" noTextEdit="1"/>
          </p:cNvSpPr>
          <p:nvPr>
            <p:ph type="sldImg"/>
          </p:nvPr>
        </p:nvSpPr>
        <p:spPr>
          <a:ln/>
        </p:spPr>
      </p:sp>
      <p:sp>
        <p:nvSpPr>
          <p:cNvPr id="318468" name="Rectangle 3">
            <a:extLst>
              <a:ext uri="{FF2B5EF4-FFF2-40B4-BE49-F238E27FC236}">
                <a16:creationId xmlns:a16="http://schemas.microsoft.com/office/drawing/2014/main" id="{6A77901E-BA0D-4E76-918D-67884D4E0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58162E19-5EF2-4C60-B0DD-3085DA271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9800159-405B-4F58-995D-CE26704AD914}" type="slidenum">
              <a:rPr lang="ar-SA" altLang="zh-CN" sz="1300">
                <a:latin typeface="Marlett" pitchFamily="2" charset="2"/>
              </a:rPr>
              <a:pPr/>
              <a:t>121</a:t>
            </a:fld>
            <a:endParaRPr lang="en-US" altLang="zh-CN" sz="1300">
              <a:latin typeface="Marlett" pitchFamily="2" charset="2"/>
            </a:endParaRPr>
          </a:p>
        </p:txBody>
      </p:sp>
      <p:sp>
        <p:nvSpPr>
          <p:cNvPr id="319491" name="Rectangle 2">
            <a:extLst>
              <a:ext uri="{FF2B5EF4-FFF2-40B4-BE49-F238E27FC236}">
                <a16:creationId xmlns:a16="http://schemas.microsoft.com/office/drawing/2014/main" id="{ADA57340-0D42-4DF5-A3AC-394CEC3E70B7}"/>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FC49F4E7-CF65-4EC1-89F5-646C15432D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BFB753A8-2E54-493A-B5CB-BBA69E2FEA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CEF54FE-F422-4E16-BE22-D8F9E7595A5B}" type="slidenum">
              <a:rPr lang="ar-SA" altLang="zh-CN" sz="1300">
                <a:latin typeface="Marlett" pitchFamily="2" charset="2"/>
              </a:rPr>
              <a:pPr/>
              <a:t>122</a:t>
            </a:fld>
            <a:endParaRPr lang="en-US" altLang="zh-CN" sz="1300">
              <a:latin typeface="Marlett" pitchFamily="2" charset="2"/>
            </a:endParaRPr>
          </a:p>
        </p:txBody>
      </p:sp>
      <p:sp>
        <p:nvSpPr>
          <p:cNvPr id="320515" name="Rectangle 2">
            <a:extLst>
              <a:ext uri="{FF2B5EF4-FFF2-40B4-BE49-F238E27FC236}">
                <a16:creationId xmlns:a16="http://schemas.microsoft.com/office/drawing/2014/main" id="{325CCD5E-0003-4368-8D22-6E95F72AC967}"/>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3788CB45-5931-479F-AEB9-F443566CA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2DAC2525-76E3-44A8-80E4-6742AA8387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D316A51-74FD-4F9E-B38C-9B94086FDB75}" type="slidenum">
              <a:rPr lang="ar-SA" altLang="zh-CN" sz="1300">
                <a:latin typeface="Marlett" pitchFamily="2" charset="2"/>
              </a:rPr>
              <a:pPr/>
              <a:t>123</a:t>
            </a:fld>
            <a:endParaRPr lang="en-US" altLang="zh-CN" sz="1300">
              <a:latin typeface="Marlett" pitchFamily="2" charset="2"/>
            </a:endParaRPr>
          </a:p>
        </p:txBody>
      </p:sp>
      <p:sp>
        <p:nvSpPr>
          <p:cNvPr id="321539" name="Rectangle 2">
            <a:extLst>
              <a:ext uri="{FF2B5EF4-FFF2-40B4-BE49-F238E27FC236}">
                <a16:creationId xmlns:a16="http://schemas.microsoft.com/office/drawing/2014/main" id="{CA9E3B6F-364F-4204-ADAA-0E62402D661A}"/>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92318EEA-34C4-487B-BD27-2D25AE898F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C710FC85-2AB7-4B0F-AAA6-AB15ABDB8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2A57986-5309-4A8F-8EFB-9B9B78AB9461}" type="slidenum">
              <a:rPr lang="ar-SA" altLang="zh-CN" sz="1300">
                <a:latin typeface="Marlett" pitchFamily="2" charset="2"/>
              </a:rPr>
              <a:pPr/>
              <a:t>124</a:t>
            </a:fld>
            <a:endParaRPr lang="en-US" altLang="zh-CN" sz="1300">
              <a:latin typeface="Marlett" pitchFamily="2" charset="2"/>
            </a:endParaRPr>
          </a:p>
        </p:txBody>
      </p:sp>
      <p:sp>
        <p:nvSpPr>
          <p:cNvPr id="322563" name="Rectangle 2">
            <a:extLst>
              <a:ext uri="{FF2B5EF4-FFF2-40B4-BE49-F238E27FC236}">
                <a16:creationId xmlns:a16="http://schemas.microsoft.com/office/drawing/2014/main" id="{46542DD5-49A8-4155-A584-1FE80C874AD0}"/>
              </a:ext>
            </a:extLst>
          </p:cNvPr>
          <p:cNvSpPr>
            <a:spLocks noGrp="1" noRot="1" noChangeAspect="1" noChangeArrowheads="1" noTextEdit="1"/>
          </p:cNvSpPr>
          <p:nvPr>
            <p:ph type="sldImg"/>
          </p:nvPr>
        </p:nvSpPr>
        <p:spPr>
          <a:ln/>
        </p:spPr>
      </p:sp>
      <p:sp>
        <p:nvSpPr>
          <p:cNvPr id="322564" name="Rectangle 3">
            <a:extLst>
              <a:ext uri="{FF2B5EF4-FFF2-40B4-BE49-F238E27FC236}">
                <a16:creationId xmlns:a16="http://schemas.microsoft.com/office/drawing/2014/main" id="{94E888B5-E215-4CD1-9E08-F92020CF7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6CB0080A-D314-4C21-ADA6-EEFE2F7823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A89A234-7955-4E28-AA2D-510AE24C3B28}" type="slidenum">
              <a:rPr lang="ar-SA" altLang="zh-CN" sz="1300">
                <a:latin typeface="Marlett" pitchFamily="2" charset="2"/>
              </a:rPr>
              <a:pPr/>
              <a:t>125</a:t>
            </a:fld>
            <a:endParaRPr lang="en-US" altLang="zh-CN" sz="1300">
              <a:latin typeface="Marlett" pitchFamily="2" charset="2"/>
            </a:endParaRPr>
          </a:p>
        </p:txBody>
      </p:sp>
      <p:sp>
        <p:nvSpPr>
          <p:cNvPr id="323587" name="Rectangle 2">
            <a:extLst>
              <a:ext uri="{FF2B5EF4-FFF2-40B4-BE49-F238E27FC236}">
                <a16:creationId xmlns:a16="http://schemas.microsoft.com/office/drawing/2014/main" id="{913CDE9E-F56D-4DA4-8BB6-4DC2E2574191}"/>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FE8F10A8-1DCD-40DE-977D-C737798F9C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3D03298A-1F67-48E5-AFA8-9CAE860F6F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A0C30DD-6AD4-49A6-ACC3-3704D4EDE569}" type="slidenum">
              <a:rPr lang="ar-SA" altLang="zh-CN" sz="1300">
                <a:latin typeface="Marlett" pitchFamily="2" charset="2"/>
              </a:rPr>
              <a:pPr/>
              <a:t>12</a:t>
            </a:fld>
            <a:endParaRPr lang="en-US" altLang="zh-CN" sz="1300">
              <a:latin typeface="Marlett" pitchFamily="2" charset="2"/>
            </a:endParaRPr>
          </a:p>
        </p:txBody>
      </p:sp>
      <p:sp>
        <p:nvSpPr>
          <p:cNvPr id="217091" name="Rectangle 2">
            <a:extLst>
              <a:ext uri="{FF2B5EF4-FFF2-40B4-BE49-F238E27FC236}">
                <a16:creationId xmlns:a16="http://schemas.microsoft.com/office/drawing/2014/main" id="{A2A73B12-1641-4650-A94B-D7AFD6C4328D}"/>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AD5E30E6-E999-41F8-A596-C4173873A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most straightforward way to allow concurrent enq and deq calls is to use one lock at each end of the queue. To make sure that only one dequeuer is accessing the queue at a time, we introduce a dequeue lock field. Could we get the same effect just by locking the tail Node? (Answer: there’s a race condition between when a thread reads the tail field and when it acquires the lock. Another thread might have enqueued something in that interval. Of course you could check after you acquire the lock that the tail pointer hadn’t changed, but that seems needlessly complicated.)</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a:extLst>
              <a:ext uri="{FF2B5EF4-FFF2-40B4-BE49-F238E27FC236}">
                <a16:creationId xmlns:a16="http://schemas.microsoft.com/office/drawing/2014/main" id="{6B4516BD-C872-49DF-B16C-0CE70940C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1C084A7-CDE5-4F00-8C2B-435E0EA41C15}" type="slidenum">
              <a:rPr lang="ar-SA" altLang="zh-CN" sz="1300">
                <a:latin typeface="Marlett" pitchFamily="2" charset="2"/>
              </a:rPr>
              <a:pPr/>
              <a:t>126</a:t>
            </a:fld>
            <a:endParaRPr lang="en-US" altLang="zh-CN" sz="1300">
              <a:latin typeface="Marlett" pitchFamily="2" charset="2"/>
            </a:endParaRPr>
          </a:p>
        </p:txBody>
      </p:sp>
      <p:sp>
        <p:nvSpPr>
          <p:cNvPr id="324611" name="Rectangle 2">
            <a:extLst>
              <a:ext uri="{FF2B5EF4-FFF2-40B4-BE49-F238E27FC236}">
                <a16:creationId xmlns:a16="http://schemas.microsoft.com/office/drawing/2014/main" id="{4B233A1B-491D-4724-84AB-D3907E36A349}"/>
              </a:ext>
            </a:extLst>
          </p:cNvPr>
          <p:cNvSpPr>
            <a:spLocks noGrp="1" noRot="1" noChangeAspect="1" noChangeArrowheads="1" noTextEdit="1"/>
          </p:cNvSpPr>
          <p:nvPr>
            <p:ph type="sldImg"/>
          </p:nvPr>
        </p:nvSpPr>
        <p:spPr>
          <a:ln/>
        </p:spPr>
      </p:sp>
      <p:sp>
        <p:nvSpPr>
          <p:cNvPr id="324612" name="Rectangle 3">
            <a:extLst>
              <a:ext uri="{FF2B5EF4-FFF2-40B4-BE49-F238E27FC236}">
                <a16:creationId xmlns:a16="http://schemas.microsoft.com/office/drawing/2014/main" id="{95F535B1-D043-40B0-A249-87465CDCDA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7CC535EE-1008-4304-A518-A4D9B2168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2277385-DB7C-41D9-8791-AF04516D295C}" type="slidenum">
              <a:rPr lang="ar-SA" altLang="zh-CN" sz="1300">
                <a:latin typeface="Marlett" pitchFamily="2" charset="2"/>
              </a:rPr>
              <a:pPr/>
              <a:t>127</a:t>
            </a:fld>
            <a:endParaRPr lang="en-US" altLang="zh-CN" sz="1300">
              <a:latin typeface="Marlett" pitchFamily="2" charset="2"/>
            </a:endParaRPr>
          </a:p>
        </p:txBody>
      </p:sp>
      <p:sp>
        <p:nvSpPr>
          <p:cNvPr id="325635" name="Rectangle 2">
            <a:extLst>
              <a:ext uri="{FF2B5EF4-FFF2-40B4-BE49-F238E27FC236}">
                <a16:creationId xmlns:a16="http://schemas.microsoft.com/office/drawing/2014/main" id="{BD8745C4-5609-4438-8321-1F7B0E247BA4}"/>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7C0B009E-00E7-44DE-BBA1-7908A240BF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02F7EFB7-4DC5-4E86-9FA1-66805D4B9C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3C70AEA-0093-401D-980B-4DC313E9780A}" type="slidenum">
              <a:rPr lang="ar-SA" altLang="zh-CN" sz="1300">
                <a:latin typeface="Marlett" pitchFamily="2" charset="2"/>
              </a:rPr>
              <a:pPr/>
              <a:t>128</a:t>
            </a:fld>
            <a:endParaRPr lang="en-US" altLang="zh-CN" sz="1300">
              <a:latin typeface="Marlett" pitchFamily="2" charset="2"/>
            </a:endParaRPr>
          </a:p>
        </p:txBody>
      </p:sp>
      <p:sp>
        <p:nvSpPr>
          <p:cNvPr id="326659" name="Rectangle 2">
            <a:extLst>
              <a:ext uri="{FF2B5EF4-FFF2-40B4-BE49-F238E27FC236}">
                <a16:creationId xmlns:a16="http://schemas.microsoft.com/office/drawing/2014/main" id="{A952E6E3-AE3B-4237-AA54-47DAFA203524}"/>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AB2E2D93-DA90-4F33-8B0F-6532B039CD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50DE7763-58BA-42D5-B3EB-5FC92440EA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3E9BDD9-2D33-42D1-87A1-FBCF90729285}" type="slidenum">
              <a:rPr lang="ar-SA" altLang="zh-CN" sz="1300">
                <a:latin typeface="Marlett" pitchFamily="2" charset="2"/>
              </a:rPr>
              <a:pPr/>
              <a:t>129</a:t>
            </a:fld>
            <a:endParaRPr lang="en-US" altLang="zh-CN" sz="1300">
              <a:latin typeface="Marlett" pitchFamily="2" charset="2"/>
            </a:endParaRPr>
          </a:p>
        </p:txBody>
      </p:sp>
      <p:sp>
        <p:nvSpPr>
          <p:cNvPr id="327683" name="Rectangle 2">
            <a:extLst>
              <a:ext uri="{FF2B5EF4-FFF2-40B4-BE49-F238E27FC236}">
                <a16:creationId xmlns:a16="http://schemas.microsoft.com/office/drawing/2014/main" id="{CEA76C81-DC7A-4B82-BE5C-630966056971}"/>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18BABAF5-2360-4D69-9120-F345FB285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E05633A6-2AD5-4BB0-AF71-AAA3C84D4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385DEE1-1DDA-4E0A-A884-4A395BAFCA91}" type="slidenum">
              <a:rPr lang="ar-SA" altLang="zh-CN" sz="1300">
                <a:latin typeface="Marlett" pitchFamily="2" charset="2"/>
              </a:rPr>
              <a:pPr/>
              <a:t>130</a:t>
            </a:fld>
            <a:endParaRPr lang="en-US" altLang="zh-CN" sz="1300">
              <a:latin typeface="Marlett" pitchFamily="2" charset="2"/>
            </a:endParaRPr>
          </a:p>
        </p:txBody>
      </p:sp>
      <p:sp>
        <p:nvSpPr>
          <p:cNvPr id="328707" name="Rectangle 2">
            <a:extLst>
              <a:ext uri="{FF2B5EF4-FFF2-40B4-BE49-F238E27FC236}">
                <a16:creationId xmlns:a16="http://schemas.microsoft.com/office/drawing/2014/main" id="{D5A4F63B-6149-49A0-9152-39AF0E30F0D4}"/>
              </a:ext>
            </a:extLst>
          </p:cNvPr>
          <p:cNvSpPr>
            <a:spLocks noGrp="1" noRot="1" noChangeAspect="1" noChangeArrowheads="1" noTextEdit="1"/>
          </p:cNvSpPr>
          <p:nvPr>
            <p:ph type="sldImg"/>
          </p:nvPr>
        </p:nvSpPr>
        <p:spPr>
          <a:ln/>
        </p:spPr>
      </p:sp>
      <p:sp>
        <p:nvSpPr>
          <p:cNvPr id="328708" name="Rectangle 3">
            <a:extLst>
              <a:ext uri="{FF2B5EF4-FFF2-40B4-BE49-F238E27FC236}">
                <a16:creationId xmlns:a16="http://schemas.microsoft.com/office/drawing/2014/main" id="{F39FC01C-4E37-4D09-A6AE-67120C5B86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a:extLst>
              <a:ext uri="{FF2B5EF4-FFF2-40B4-BE49-F238E27FC236}">
                <a16:creationId xmlns:a16="http://schemas.microsoft.com/office/drawing/2014/main" id="{9ED58440-55C9-459A-AE8E-914EFE85B5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5B4BB6D-DD75-444E-A49D-C721D31F9E01}" type="slidenum">
              <a:rPr lang="ar-SA" altLang="zh-CN" sz="1300">
                <a:latin typeface="Marlett" pitchFamily="2" charset="2"/>
              </a:rPr>
              <a:pPr/>
              <a:t>131</a:t>
            </a:fld>
            <a:endParaRPr lang="en-US" altLang="zh-CN" sz="1300">
              <a:latin typeface="Marlett" pitchFamily="2" charset="2"/>
            </a:endParaRPr>
          </a:p>
        </p:txBody>
      </p:sp>
      <p:sp>
        <p:nvSpPr>
          <p:cNvPr id="329731" name="Rectangle 2">
            <a:extLst>
              <a:ext uri="{FF2B5EF4-FFF2-40B4-BE49-F238E27FC236}">
                <a16:creationId xmlns:a16="http://schemas.microsoft.com/office/drawing/2014/main" id="{B46FA4B5-B430-4235-8BED-546630E244DE}"/>
              </a:ext>
            </a:extLst>
          </p:cNvPr>
          <p:cNvSpPr>
            <a:spLocks noGrp="1" noRot="1" noChangeAspect="1" noChangeArrowheads="1" noTextEdit="1"/>
          </p:cNvSpPr>
          <p:nvPr>
            <p:ph type="sldImg"/>
          </p:nvPr>
        </p:nvSpPr>
        <p:spPr>
          <a:ln/>
        </p:spPr>
      </p:sp>
      <p:sp>
        <p:nvSpPr>
          <p:cNvPr id="329732" name="Rectangle 3">
            <a:extLst>
              <a:ext uri="{FF2B5EF4-FFF2-40B4-BE49-F238E27FC236}">
                <a16:creationId xmlns:a16="http://schemas.microsoft.com/office/drawing/2014/main" id="{7C6B2D60-9765-43EE-8ACF-0F072FAE56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a:extLst>
              <a:ext uri="{FF2B5EF4-FFF2-40B4-BE49-F238E27FC236}">
                <a16:creationId xmlns:a16="http://schemas.microsoft.com/office/drawing/2014/main" id="{9FD48F71-8DD4-4303-85B6-174EC1761C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B20D780-54D8-4673-9AB9-28E73669F211}" type="slidenum">
              <a:rPr lang="ar-SA" altLang="zh-CN" sz="1300">
                <a:latin typeface="Marlett" pitchFamily="2" charset="2"/>
              </a:rPr>
              <a:pPr/>
              <a:t>132</a:t>
            </a:fld>
            <a:endParaRPr lang="en-US" altLang="zh-CN" sz="1300">
              <a:latin typeface="Marlett" pitchFamily="2" charset="2"/>
            </a:endParaRPr>
          </a:p>
        </p:txBody>
      </p:sp>
      <p:sp>
        <p:nvSpPr>
          <p:cNvPr id="330755" name="Rectangle 2">
            <a:extLst>
              <a:ext uri="{FF2B5EF4-FFF2-40B4-BE49-F238E27FC236}">
                <a16:creationId xmlns:a16="http://schemas.microsoft.com/office/drawing/2014/main" id="{DD300718-34CE-4EC1-AA74-447D08E8DAC3}"/>
              </a:ext>
            </a:extLst>
          </p:cNvPr>
          <p:cNvSpPr>
            <a:spLocks noGrp="1" noRot="1" noChangeAspect="1" noChangeArrowheads="1" noTextEdit="1"/>
          </p:cNvSpPr>
          <p:nvPr>
            <p:ph type="sldImg"/>
          </p:nvPr>
        </p:nvSpPr>
        <p:spPr>
          <a:ln/>
        </p:spPr>
      </p:sp>
      <p:sp>
        <p:nvSpPr>
          <p:cNvPr id="330756" name="Rectangle 3">
            <a:extLst>
              <a:ext uri="{FF2B5EF4-FFF2-40B4-BE49-F238E27FC236}">
                <a16:creationId xmlns:a16="http://schemas.microsoft.com/office/drawing/2014/main" id="{F6B62AE7-A423-48FC-BFAE-F010192FC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a:extLst>
              <a:ext uri="{FF2B5EF4-FFF2-40B4-BE49-F238E27FC236}">
                <a16:creationId xmlns:a16="http://schemas.microsoft.com/office/drawing/2014/main" id="{AB1687D5-2EDE-4E0E-99C5-0CA398852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7DDD1C6-D841-4F95-A789-ABD998E8F605}" type="slidenum">
              <a:rPr lang="ar-SA" altLang="zh-CN" sz="1300">
                <a:latin typeface="Marlett" pitchFamily="2" charset="2"/>
              </a:rPr>
              <a:pPr/>
              <a:t>133</a:t>
            </a:fld>
            <a:endParaRPr lang="en-US" altLang="zh-CN" sz="1300">
              <a:latin typeface="Marlett" pitchFamily="2" charset="2"/>
            </a:endParaRPr>
          </a:p>
        </p:txBody>
      </p:sp>
      <p:sp>
        <p:nvSpPr>
          <p:cNvPr id="331779" name="Rectangle 2">
            <a:extLst>
              <a:ext uri="{FF2B5EF4-FFF2-40B4-BE49-F238E27FC236}">
                <a16:creationId xmlns:a16="http://schemas.microsoft.com/office/drawing/2014/main" id="{FC04BEE2-B70D-41B2-981F-C75548CD571A}"/>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F592DCFB-444D-405E-81CC-1DC8BD7177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a:extLst>
              <a:ext uri="{FF2B5EF4-FFF2-40B4-BE49-F238E27FC236}">
                <a16:creationId xmlns:a16="http://schemas.microsoft.com/office/drawing/2014/main" id="{A465B7F8-782E-49C9-B173-409ED6DCA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AAE28E5-B96A-4788-898A-2F5F85D663BA}" type="slidenum">
              <a:rPr lang="ar-SA" altLang="zh-CN" sz="1300">
                <a:latin typeface="Marlett" pitchFamily="2" charset="2"/>
              </a:rPr>
              <a:pPr/>
              <a:t>134</a:t>
            </a:fld>
            <a:endParaRPr lang="en-US" altLang="zh-CN" sz="1300">
              <a:latin typeface="Marlett" pitchFamily="2" charset="2"/>
            </a:endParaRPr>
          </a:p>
        </p:txBody>
      </p:sp>
      <p:sp>
        <p:nvSpPr>
          <p:cNvPr id="332803" name="Rectangle 2">
            <a:extLst>
              <a:ext uri="{FF2B5EF4-FFF2-40B4-BE49-F238E27FC236}">
                <a16:creationId xmlns:a16="http://schemas.microsoft.com/office/drawing/2014/main" id="{B0EC1C76-6A22-4803-9B00-772FA359776F}"/>
              </a:ext>
            </a:extLst>
          </p:cNvPr>
          <p:cNvSpPr>
            <a:spLocks noGrp="1" noRot="1" noChangeAspect="1" noChangeArrowheads="1" noTextEdit="1"/>
          </p:cNvSpPr>
          <p:nvPr>
            <p:ph type="sldImg"/>
          </p:nvPr>
        </p:nvSpPr>
        <p:spPr>
          <a:ln/>
        </p:spPr>
      </p:sp>
      <p:sp>
        <p:nvSpPr>
          <p:cNvPr id="332804" name="Rectangle 3">
            <a:extLst>
              <a:ext uri="{FF2B5EF4-FFF2-40B4-BE49-F238E27FC236}">
                <a16:creationId xmlns:a16="http://schemas.microsoft.com/office/drawing/2014/main" id="{B1CB62FF-CA47-409B-B0DE-5349694BB1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a:extLst>
              <a:ext uri="{FF2B5EF4-FFF2-40B4-BE49-F238E27FC236}">
                <a16:creationId xmlns:a16="http://schemas.microsoft.com/office/drawing/2014/main" id="{C3A67B09-5C0D-4BAF-BA60-B2A20D0ED7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4750E22-EB71-496D-A4C5-07A89A5DAB55}" type="slidenum">
              <a:rPr lang="ar-SA" altLang="zh-CN" sz="1300">
                <a:latin typeface="Marlett" pitchFamily="2" charset="2"/>
              </a:rPr>
              <a:pPr/>
              <a:t>135</a:t>
            </a:fld>
            <a:endParaRPr lang="en-US" altLang="zh-CN" sz="1300">
              <a:latin typeface="Marlett" pitchFamily="2" charset="2"/>
            </a:endParaRPr>
          </a:p>
        </p:txBody>
      </p:sp>
      <p:sp>
        <p:nvSpPr>
          <p:cNvPr id="333827" name="Rectangle 2">
            <a:extLst>
              <a:ext uri="{FF2B5EF4-FFF2-40B4-BE49-F238E27FC236}">
                <a16:creationId xmlns:a16="http://schemas.microsoft.com/office/drawing/2014/main" id="{DA72C215-19DE-4FA3-BF2F-27C569B47ADD}"/>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723EEC85-2B80-4C1A-BB75-76541D7EE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E4363637-C862-4883-9058-31944D437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6250711-E14B-4DE7-A662-9B7BAA4B3FD0}" type="slidenum">
              <a:rPr lang="ar-SA" altLang="zh-CN" sz="1300">
                <a:latin typeface="Marlett" pitchFamily="2" charset="2"/>
              </a:rPr>
              <a:pPr/>
              <a:t>13</a:t>
            </a:fld>
            <a:endParaRPr lang="en-US" altLang="zh-CN" sz="1300">
              <a:latin typeface="Marlett" pitchFamily="2" charset="2"/>
            </a:endParaRPr>
          </a:p>
        </p:txBody>
      </p:sp>
      <p:sp>
        <p:nvSpPr>
          <p:cNvPr id="218115" name="Rectangle 2">
            <a:extLst>
              <a:ext uri="{FF2B5EF4-FFF2-40B4-BE49-F238E27FC236}">
                <a16:creationId xmlns:a16="http://schemas.microsoft.com/office/drawing/2014/main" id="{DA819EE7-1064-46AA-8B64-E289A7419C19}"/>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AEFC56ED-F3BF-4C82-80B3-163CDE2D32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In the same way, we introduce an explicit </a:t>
            </a:r>
            <a:r>
              <a:rPr lang="en-US" altLang="zh-CN" dirty="0" err="1"/>
              <a:t>enqLock</a:t>
            </a:r>
            <a:r>
              <a:rPr lang="en-US" altLang="zh-CN" dirty="0"/>
              <a:t> field to ensure that only one enqueuer can be accessing the queue at a time. Would it work if we replaced the </a:t>
            </a:r>
            <a:r>
              <a:rPr lang="en-US" altLang="zh-CN" dirty="0" err="1"/>
              <a:t>enqLock</a:t>
            </a:r>
            <a:r>
              <a:rPr lang="en-US" altLang="zh-CN" dirty="0"/>
              <a:t> by a lock on the first sentinel Node? (Answer: Yes, it would because the value of the head field never changes. Nevertheless we use an </a:t>
            </a:r>
            <a:r>
              <a:rPr lang="en-US" altLang="zh-CN" dirty="0" err="1"/>
              <a:t>enqLock</a:t>
            </a:r>
            <a:r>
              <a:rPr lang="en-US" altLang="zh-CN" dirty="0"/>
              <a:t> field to be symmetric with the </a:t>
            </a:r>
            <a:r>
              <a:rPr lang="en-US" altLang="zh-CN" dirty="0" err="1"/>
              <a:t>deqLock</a:t>
            </a:r>
            <a:r>
              <a:rPr lang="en-US" altLang="zh-CN" dirty="0"/>
              <a:t>.)</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99CB18D9-5DBB-460F-AC61-25F0ACEDCC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C4A7751-6C74-42F4-AB26-FAE38F3B5613}" type="slidenum">
              <a:rPr lang="ar-SA" altLang="zh-CN" sz="1300">
                <a:latin typeface="Marlett" pitchFamily="2" charset="2"/>
              </a:rPr>
              <a:pPr/>
              <a:t>136</a:t>
            </a:fld>
            <a:endParaRPr lang="en-US" altLang="zh-CN" sz="1300">
              <a:latin typeface="Marlett" pitchFamily="2" charset="2"/>
            </a:endParaRPr>
          </a:p>
        </p:txBody>
      </p:sp>
      <p:sp>
        <p:nvSpPr>
          <p:cNvPr id="334851" name="Rectangle 2">
            <a:extLst>
              <a:ext uri="{FF2B5EF4-FFF2-40B4-BE49-F238E27FC236}">
                <a16:creationId xmlns:a16="http://schemas.microsoft.com/office/drawing/2014/main" id="{90FFBB9F-E1BB-4447-872E-7A8851ADE186}"/>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DF77672C-C90A-4B99-A81E-F91E1B2D8C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B3FBC4EF-6D77-4FB3-9494-E360D65C4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511465E-510D-4145-BC14-69D4276D5D29}" type="slidenum">
              <a:rPr lang="ar-SA" altLang="zh-CN" sz="1300">
                <a:latin typeface="Marlett" pitchFamily="2" charset="2"/>
              </a:rPr>
              <a:pPr/>
              <a:t>137</a:t>
            </a:fld>
            <a:endParaRPr lang="en-US" altLang="zh-CN" sz="1300">
              <a:latin typeface="Marlett" pitchFamily="2" charset="2"/>
            </a:endParaRPr>
          </a:p>
        </p:txBody>
      </p:sp>
      <p:sp>
        <p:nvSpPr>
          <p:cNvPr id="335875" name="Rectangle 2">
            <a:extLst>
              <a:ext uri="{FF2B5EF4-FFF2-40B4-BE49-F238E27FC236}">
                <a16:creationId xmlns:a16="http://schemas.microsoft.com/office/drawing/2014/main" id="{DDE2DD09-9DE6-4CD5-82E9-A43BEB3639EB}"/>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67CBF932-5C8F-4C8F-9441-DB506A833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a:extLst>
              <a:ext uri="{FF2B5EF4-FFF2-40B4-BE49-F238E27FC236}">
                <a16:creationId xmlns:a16="http://schemas.microsoft.com/office/drawing/2014/main" id="{89266675-361D-4B59-A155-B4B9B09A87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136A302-683E-45BD-B534-AF73C187DEA0}" type="slidenum">
              <a:rPr lang="ar-SA" altLang="zh-CN" sz="1300">
                <a:latin typeface="Marlett" pitchFamily="2" charset="2"/>
              </a:rPr>
              <a:pPr/>
              <a:t>138</a:t>
            </a:fld>
            <a:endParaRPr lang="en-US" altLang="zh-CN" sz="1300">
              <a:latin typeface="Marlett" pitchFamily="2" charset="2"/>
            </a:endParaRPr>
          </a:p>
        </p:txBody>
      </p:sp>
      <p:sp>
        <p:nvSpPr>
          <p:cNvPr id="336899" name="Rectangle 2">
            <a:extLst>
              <a:ext uri="{FF2B5EF4-FFF2-40B4-BE49-F238E27FC236}">
                <a16:creationId xmlns:a16="http://schemas.microsoft.com/office/drawing/2014/main" id="{903B5272-B05F-4F36-8AD1-61941E56B31A}"/>
              </a:ext>
            </a:extLst>
          </p:cNvPr>
          <p:cNvSpPr>
            <a:spLocks noGrp="1" noRot="1" noChangeAspect="1" noChangeArrowheads="1" noTextEdit="1"/>
          </p:cNvSpPr>
          <p:nvPr>
            <p:ph type="sldImg"/>
          </p:nvPr>
        </p:nvSpPr>
        <p:spPr>
          <a:ln/>
        </p:spPr>
      </p:sp>
      <p:sp>
        <p:nvSpPr>
          <p:cNvPr id="336900" name="Rectangle 3">
            <a:extLst>
              <a:ext uri="{FF2B5EF4-FFF2-40B4-BE49-F238E27FC236}">
                <a16:creationId xmlns:a16="http://schemas.microsoft.com/office/drawing/2014/main" id="{23209DBB-08B1-4E7B-A69D-0BF0CA3CC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a:extLst>
              <a:ext uri="{FF2B5EF4-FFF2-40B4-BE49-F238E27FC236}">
                <a16:creationId xmlns:a16="http://schemas.microsoft.com/office/drawing/2014/main" id="{31BAFC29-3873-4259-8D3A-71DE62E8CF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20152A3-0BC0-4353-803A-A62AB3141523}" type="slidenum">
              <a:rPr lang="ar-SA" altLang="zh-CN" sz="1300">
                <a:latin typeface="Marlett" pitchFamily="2" charset="2"/>
              </a:rPr>
              <a:pPr/>
              <a:t>139</a:t>
            </a:fld>
            <a:endParaRPr lang="en-US" altLang="zh-CN" sz="1300">
              <a:latin typeface="Marlett" pitchFamily="2" charset="2"/>
            </a:endParaRPr>
          </a:p>
        </p:txBody>
      </p:sp>
      <p:sp>
        <p:nvSpPr>
          <p:cNvPr id="337923" name="Rectangle 2">
            <a:extLst>
              <a:ext uri="{FF2B5EF4-FFF2-40B4-BE49-F238E27FC236}">
                <a16:creationId xmlns:a16="http://schemas.microsoft.com/office/drawing/2014/main" id="{B4114F3F-1023-41D6-A9DD-E41D92C4CF53}"/>
              </a:ext>
            </a:extLst>
          </p:cNvPr>
          <p:cNvSpPr>
            <a:spLocks noGrp="1" noRot="1" noChangeAspect="1" noChangeArrowheads="1" noTextEdit="1"/>
          </p:cNvSpPr>
          <p:nvPr>
            <p:ph type="sldImg"/>
          </p:nvPr>
        </p:nvSpPr>
        <p:spPr>
          <a:ln/>
        </p:spPr>
      </p:sp>
      <p:sp>
        <p:nvSpPr>
          <p:cNvPr id="337924" name="Rectangle 3">
            <a:extLst>
              <a:ext uri="{FF2B5EF4-FFF2-40B4-BE49-F238E27FC236}">
                <a16:creationId xmlns:a16="http://schemas.microsoft.com/office/drawing/2014/main" id="{30B69EB0-930E-4D91-ADEA-CAF03672B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7A8B6F6C-3A1C-4F6F-A769-66C26C41A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7C01EDB-ED50-411A-8CBC-55791F1E140E}" type="slidenum">
              <a:rPr lang="ar-SA" altLang="zh-CN" sz="1300">
                <a:latin typeface="Marlett" pitchFamily="2" charset="2"/>
              </a:rPr>
              <a:pPr/>
              <a:t>141</a:t>
            </a:fld>
            <a:endParaRPr lang="en-US" altLang="zh-CN" sz="1300">
              <a:latin typeface="Marlett" pitchFamily="2" charset="2"/>
            </a:endParaRPr>
          </a:p>
        </p:txBody>
      </p:sp>
      <p:sp>
        <p:nvSpPr>
          <p:cNvPr id="338947" name="Rectangle 2">
            <a:extLst>
              <a:ext uri="{FF2B5EF4-FFF2-40B4-BE49-F238E27FC236}">
                <a16:creationId xmlns:a16="http://schemas.microsoft.com/office/drawing/2014/main" id="{D9FF0E5B-1EB1-4A17-8DDE-7822149E6F33}"/>
              </a:ext>
            </a:extLst>
          </p:cNvPr>
          <p:cNvSpPr>
            <a:spLocks noGrp="1" noRot="1" noChangeAspect="1" noChangeArrowheads="1" noTextEdit="1"/>
          </p:cNvSpPr>
          <p:nvPr>
            <p:ph type="sldImg"/>
          </p:nvPr>
        </p:nvSpPr>
        <p:spPr>
          <a:ln/>
        </p:spPr>
      </p:sp>
      <p:sp>
        <p:nvSpPr>
          <p:cNvPr id="338948" name="Rectangle 3">
            <a:extLst>
              <a:ext uri="{FF2B5EF4-FFF2-40B4-BE49-F238E27FC236}">
                <a16:creationId xmlns:a16="http://schemas.microsoft.com/office/drawing/2014/main" id="{869CEDC6-5FD9-4CE5-8BA0-50F1AE411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17A7A0A2-6AD4-4373-98C2-1336C7937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EA7442B-2E22-4670-8DCE-397E8990AE39}" type="slidenum">
              <a:rPr lang="ar-SA" altLang="zh-CN" sz="1300">
                <a:latin typeface="Marlett" pitchFamily="2" charset="2"/>
              </a:rPr>
              <a:pPr/>
              <a:t>142</a:t>
            </a:fld>
            <a:endParaRPr lang="en-US" altLang="zh-CN" sz="1300">
              <a:latin typeface="Marlett" pitchFamily="2" charset="2"/>
            </a:endParaRPr>
          </a:p>
        </p:txBody>
      </p:sp>
      <p:sp>
        <p:nvSpPr>
          <p:cNvPr id="339971" name="Rectangle 2">
            <a:extLst>
              <a:ext uri="{FF2B5EF4-FFF2-40B4-BE49-F238E27FC236}">
                <a16:creationId xmlns:a16="http://schemas.microsoft.com/office/drawing/2014/main" id="{405BB79F-D97C-4F48-AB44-6FCFE855F2CB}"/>
              </a:ext>
            </a:extLst>
          </p:cNvPr>
          <p:cNvSpPr>
            <a:spLocks noGrp="1" noRot="1" noChangeAspect="1" noChangeArrowheads="1" noTextEdit="1"/>
          </p:cNvSpPr>
          <p:nvPr>
            <p:ph type="sldImg"/>
          </p:nvPr>
        </p:nvSpPr>
        <p:spPr>
          <a:ln/>
        </p:spPr>
      </p:sp>
      <p:sp>
        <p:nvSpPr>
          <p:cNvPr id="339972" name="Rectangle 3">
            <a:extLst>
              <a:ext uri="{FF2B5EF4-FFF2-40B4-BE49-F238E27FC236}">
                <a16:creationId xmlns:a16="http://schemas.microsoft.com/office/drawing/2014/main" id="{5B18F22D-59E5-4265-A07C-1B6FE1215E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B0F95E11-6AC8-497B-B2B6-3A195A76AF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087F6E7-3E5C-4289-8340-5AA211197D18}" type="slidenum">
              <a:rPr lang="ar-SA" altLang="zh-CN" sz="1300">
                <a:latin typeface="Marlett" pitchFamily="2" charset="2"/>
              </a:rPr>
              <a:pPr/>
              <a:t>143</a:t>
            </a:fld>
            <a:endParaRPr lang="en-US" altLang="zh-CN" sz="1300">
              <a:latin typeface="Marlett" pitchFamily="2" charset="2"/>
            </a:endParaRPr>
          </a:p>
        </p:txBody>
      </p:sp>
      <p:sp>
        <p:nvSpPr>
          <p:cNvPr id="340995" name="Rectangle 2">
            <a:extLst>
              <a:ext uri="{FF2B5EF4-FFF2-40B4-BE49-F238E27FC236}">
                <a16:creationId xmlns:a16="http://schemas.microsoft.com/office/drawing/2014/main" id="{2A9B29AA-EFF0-4E2A-A120-D88BB1F12852}"/>
              </a:ext>
            </a:extLst>
          </p:cNvPr>
          <p:cNvSpPr>
            <a:spLocks noGrp="1" noRot="1" noChangeAspect="1" noChangeArrowheads="1" noTextEdit="1"/>
          </p:cNvSpPr>
          <p:nvPr>
            <p:ph type="sldImg"/>
          </p:nvPr>
        </p:nvSpPr>
        <p:spPr>
          <a:ln/>
        </p:spPr>
      </p:sp>
      <p:sp>
        <p:nvSpPr>
          <p:cNvPr id="340996" name="Rectangle 3">
            <a:extLst>
              <a:ext uri="{FF2B5EF4-FFF2-40B4-BE49-F238E27FC236}">
                <a16:creationId xmlns:a16="http://schemas.microsoft.com/office/drawing/2014/main" id="{371DA5B2-FA58-421A-A2E5-82AB279C37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54B0669A-600F-4467-9285-AA37F6231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B978DBC-BAB0-4C94-A4E9-8CD1D165E418}" type="slidenum">
              <a:rPr lang="ar-SA" altLang="zh-CN" sz="1300">
                <a:latin typeface="Marlett" pitchFamily="2" charset="2"/>
              </a:rPr>
              <a:pPr/>
              <a:t>144</a:t>
            </a:fld>
            <a:endParaRPr lang="en-US" altLang="zh-CN" sz="1300">
              <a:latin typeface="Marlett" pitchFamily="2" charset="2"/>
            </a:endParaRPr>
          </a:p>
        </p:txBody>
      </p:sp>
      <p:sp>
        <p:nvSpPr>
          <p:cNvPr id="342019" name="Rectangle 2">
            <a:extLst>
              <a:ext uri="{FF2B5EF4-FFF2-40B4-BE49-F238E27FC236}">
                <a16:creationId xmlns:a16="http://schemas.microsoft.com/office/drawing/2014/main" id="{7A7B1F66-9965-41E0-9B27-5D5AA477380C}"/>
              </a:ext>
            </a:extLst>
          </p:cNvPr>
          <p:cNvSpPr>
            <a:spLocks noGrp="1" noRot="1" noChangeAspect="1" noChangeArrowheads="1" noTextEdit="1"/>
          </p:cNvSpPr>
          <p:nvPr>
            <p:ph type="sldImg"/>
          </p:nvPr>
        </p:nvSpPr>
        <p:spPr>
          <a:ln/>
        </p:spPr>
      </p:sp>
      <p:sp>
        <p:nvSpPr>
          <p:cNvPr id="342020" name="Rectangle 3">
            <a:extLst>
              <a:ext uri="{FF2B5EF4-FFF2-40B4-BE49-F238E27FC236}">
                <a16:creationId xmlns:a16="http://schemas.microsoft.com/office/drawing/2014/main" id="{0F610D85-03DD-4678-8E57-D983712F2E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Take any linearizable stack, for example, the lock-free queue.  </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FDC9AE52-88D6-4E5C-821D-46553448B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8B9D70E-9547-4889-9932-19243545D6B1}" type="slidenum">
              <a:rPr lang="ar-SA" altLang="zh-CN" sz="1300">
                <a:latin typeface="Marlett" pitchFamily="2" charset="2"/>
              </a:rPr>
              <a:pPr/>
              <a:t>145</a:t>
            </a:fld>
            <a:endParaRPr lang="en-US" altLang="zh-CN" sz="1300">
              <a:latin typeface="Marlett" pitchFamily="2" charset="2"/>
            </a:endParaRPr>
          </a:p>
        </p:txBody>
      </p:sp>
      <p:sp>
        <p:nvSpPr>
          <p:cNvPr id="343043" name="Rectangle 2">
            <a:extLst>
              <a:ext uri="{FF2B5EF4-FFF2-40B4-BE49-F238E27FC236}">
                <a16:creationId xmlns:a16="http://schemas.microsoft.com/office/drawing/2014/main" id="{9B152688-20C2-4E37-BFBA-2816A9A0FCA1}"/>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3417D711-CBC8-46AE-81A1-BCFC015B1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Pick random locations in the array.</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BAD6F52B-3013-415F-973A-E814279B08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111957C-E8D7-4DE3-80FE-220F1FAB7446}" type="slidenum">
              <a:rPr lang="ar-SA" altLang="zh-CN" sz="1300">
                <a:latin typeface="Marlett" pitchFamily="2" charset="2"/>
              </a:rPr>
              <a:pPr/>
              <a:t>146</a:t>
            </a:fld>
            <a:endParaRPr lang="en-US" altLang="zh-CN" sz="1300">
              <a:latin typeface="Marlett" pitchFamily="2" charset="2"/>
            </a:endParaRPr>
          </a:p>
        </p:txBody>
      </p:sp>
      <p:sp>
        <p:nvSpPr>
          <p:cNvPr id="344067" name="Rectangle 2">
            <a:extLst>
              <a:ext uri="{FF2B5EF4-FFF2-40B4-BE49-F238E27FC236}">
                <a16:creationId xmlns:a16="http://schemas.microsoft.com/office/drawing/2014/main" id="{F76F3500-B777-404F-B49A-0EB728D932E2}"/>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D986934C-7671-4EA9-8443-EF9D20CAE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 need to access stack since it stays the same anyhow. Just exchange the values.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8E7DDC92-743C-47B7-AE1B-2D5654504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C1D1193-1E20-493E-9676-BF78B6699C62}" type="slidenum">
              <a:rPr lang="ar-SA" altLang="zh-CN" sz="1300">
                <a:latin typeface="Marlett" pitchFamily="2" charset="2"/>
              </a:rPr>
              <a:pPr/>
              <a:t>14</a:t>
            </a:fld>
            <a:endParaRPr lang="en-US" altLang="zh-CN" sz="1300">
              <a:latin typeface="Marlett" pitchFamily="2" charset="2"/>
            </a:endParaRPr>
          </a:p>
        </p:txBody>
      </p:sp>
      <p:sp>
        <p:nvSpPr>
          <p:cNvPr id="219139" name="Rectangle 2">
            <a:extLst>
              <a:ext uri="{FF2B5EF4-FFF2-40B4-BE49-F238E27FC236}">
                <a16:creationId xmlns:a16="http://schemas.microsoft.com/office/drawing/2014/main" id="{124D992C-AD79-448A-BCEC-DE49A9915EAD}"/>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61C255FA-59B7-41A7-9B56-B1EAC152B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Let’s add another field, which we will think of as keeping track of permissions to enqueue items. We could also think of this field as counting the number of empty slots, but calling it a permission will seem more natural later on when we look at some additional fine-grained tricks.</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AFCEBB55-A3BE-460B-BF8C-9116FE5877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6ACC9BE-90F4-46D5-83D1-D7096CC459B2}" type="slidenum">
              <a:rPr lang="ar-SA" altLang="zh-CN" sz="1300">
                <a:latin typeface="Marlett" pitchFamily="2" charset="2"/>
              </a:rPr>
              <a:pPr/>
              <a:t>147</a:t>
            </a:fld>
            <a:endParaRPr lang="en-US" altLang="zh-CN" sz="1300">
              <a:latin typeface="Marlett" pitchFamily="2" charset="2"/>
            </a:endParaRPr>
          </a:p>
        </p:txBody>
      </p:sp>
      <p:sp>
        <p:nvSpPr>
          <p:cNvPr id="345091" name="Rectangle 2">
            <a:extLst>
              <a:ext uri="{FF2B5EF4-FFF2-40B4-BE49-F238E27FC236}">
                <a16:creationId xmlns:a16="http://schemas.microsoft.com/office/drawing/2014/main" id="{D542A0CA-88D1-4DD7-AA42-880BCDDDA3D5}"/>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6BE6AEAD-89A5-48C6-860A-466B37038E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 need to access stack since it stays the same anyhow. Just exchange the values. </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9DD3547A-EC1E-4787-91A3-60B8C6CC6D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6FBC98C-6801-4C4C-A200-C05577166C36}" type="slidenum">
              <a:rPr lang="ar-SA" altLang="zh-CN" sz="1300">
                <a:latin typeface="Marlett" pitchFamily="2" charset="2"/>
              </a:rPr>
              <a:pPr/>
              <a:t>148</a:t>
            </a:fld>
            <a:endParaRPr lang="en-US" altLang="zh-CN" sz="1300">
              <a:latin typeface="Marlett" pitchFamily="2" charset="2"/>
            </a:endParaRPr>
          </a:p>
        </p:txBody>
      </p:sp>
      <p:sp>
        <p:nvSpPr>
          <p:cNvPr id="346115" name="Rectangle 2">
            <a:extLst>
              <a:ext uri="{FF2B5EF4-FFF2-40B4-BE49-F238E27FC236}">
                <a16:creationId xmlns:a16="http://schemas.microsoft.com/office/drawing/2014/main" id="{4B4A4843-B86C-47DB-B189-7539DB6DED66}"/>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1EC577E2-F670-45EA-B227-A97D67BBA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8A51A8DB-0919-4D27-B445-37EF2DC08C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E355E47-43BE-4469-ADDC-BF79D2848194}" type="slidenum">
              <a:rPr lang="ar-SA" altLang="zh-CN" sz="1300">
                <a:latin typeface="Marlett" pitchFamily="2" charset="2"/>
              </a:rPr>
              <a:pPr/>
              <a:t>149</a:t>
            </a:fld>
            <a:endParaRPr lang="en-US" altLang="zh-CN" sz="1300">
              <a:latin typeface="Marlett" pitchFamily="2" charset="2"/>
            </a:endParaRPr>
          </a:p>
        </p:txBody>
      </p:sp>
      <p:sp>
        <p:nvSpPr>
          <p:cNvPr id="347139" name="Rectangle 2">
            <a:extLst>
              <a:ext uri="{FF2B5EF4-FFF2-40B4-BE49-F238E27FC236}">
                <a16:creationId xmlns:a16="http://schemas.microsoft.com/office/drawing/2014/main" id="{FFCFE44F-6EF7-4A0E-9190-E2A2C83C6C05}"/>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F0AF73CF-40AB-4878-8B35-E79227B063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 need to access stack since it stays the same anyhow. Just exchange the values. </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623F05D4-67D2-4316-9BB8-3E407B84FD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44A2A97-5651-4741-8C93-9304800A763C}" type="slidenum">
              <a:rPr lang="ar-SA" altLang="zh-CN" sz="1300">
                <a:latin typeface="Marlett" pitchFamily="2" charset="2"/>
              </a:rPr>
              <a:pPr/>
              <a:t>150</a:t>
            </a:fld>
            <a:endParaRPr lang="en-US" altLang="zh-CN" sz="1300">
              <a:latin typeface="Marlett" pitchFamily="2" charset="2"/>
            </a:endParaRPr>
          </a:p>
        </p:txBody>
      </p:sp>
      <p:sp>
        <p:nvSpPr>
          <p:cNvPr id="348163" name="Rectangle 2">
            <a:extLst>
              <a:ext uri="{FF2B5EF4-FFF2-40B4-BE49-F238E27FC236}">
                <a16:creationId xmlns:a16="http://schemas.microsoft.com/office/drawing/2014/main" id="{0B751D3D-130F-4E38-8048-B25B4CA8FC7C}"/>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7E78F4E9-76DA-417B-BAE1-4B3F8AA686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the contention grows,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1300F4A0-8219-47FB-BCD1-CB82F6641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C2DE380-8BF3-4EF3-9F0E-58A0870AB19B}" type="slidenum">
              <a:rPr lang="ar-SA" altLang="zh-CN" sz="1300">
                <a:latin typeface="Marlett" pitchFamily="2" charset="2"/>
              </a:rPr>
              <a:pPr/>
              <a:t>151</a:t>
            </a:fld>
            <a:endParaRPr lang="en-US" altLang="zh-CN" sz="1300">
              <a:latin typeface="Marlett" pitchFamily="2" charset="2"/>
            </a:endParaRPr>
          </a:p>
        </p:txBody>
      </p:sp>
      <p:sp>
        <p:nvSpPr>
          <p:cNvPr id="349187" name="Rectangle 2">
            <a:extLst>
              <a:ext uri="{FF2B5EF4-FFF2-40B4-BE49-F238E27FC236}">
                <a16:creationId xmlns:a16="http://schemas.microsoft.com/office/drawing/2014/main" id="{24E4F4DE-5693-4085-992E-FFAF8172D624}"/>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27504F9C-37B1-4277-A683-8D221F243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4575B15E-71DC-4B2C-A226-4672D7A0E2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D1E2D77-307E-4A65-B3EF-3BE3867663F0}" type="slidenum">
              <a:rPr lang="ar-SA" altLang="zh-CN" sz="1300">
                <a:latin typeface="Marlett" pitchFamily="2" charset="2"/>
              </a:rPr>
              <a:pPr/>
              <a:t>152</a:t>
            </a:fld>
            <a:endParaRPr lang="en-US" altLang="zh-CN" sz="1300">
              <a:latin typeface="Marlett" pitchFamily="2" charset="2"/>
            </a:endParaRPr>
          </a:p>
        </p:txBody>
      </p:sp>
      <p:sp>
        <p:nvSpPr>
          <p:cNvPr id="350211" name="Rectangle 2">
            <a:extLst>
              <a:ext uri="{FF2B5EF4-FFF2-40B4-BE49-F238E27FC236}">
                <a16:creationId xmlns:a16="http://schemas.microsoft.com/office/drawing/2014/main" id="{1561DA39-F135-4476-B838-A46E227F4F66}"/>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0974CF81-773B-437B-B481-FEFCE90097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a:extLst>
              <a:ext uri="{FF2B5EF4-FFF2-40B4-BE49-F238E27FC236}">
                <a16:creationId xmlns:a16="http://schemas.microsoft.com/office/drawing/2014/main" id="{C1CA408C-5004-4A25-B3E2-77A0AF4373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C17F149-6A5C-4515-B677-AC47013BD138}" type="slidenum">
              <a:rPr lang="ar-SA" altLang="zh-CN" sz="1300">
                <a:latin typeface="Marlett" pitchFamily="2" charset="2"/>
              </a:rPr>
              <a:pPr/>
              <a:t>153</a:t>
            </a:fld>
            <a:endParaRPr lang="en-US" altLang="zh-CN" sz="1300">
              <a:latin typeface="Marlett" pitchFamily="2" charset="2"/>
            </a:endParaRPr>
          </a:p>
        </p:txBody>
      </p:sp>
      <p:sp>
        <p:nvSpPr>
          <p:cNvPr id="351235" name="Rectangle 2">
            <a:extLst>
              <a:ext uri="{FF2B5EF4-FFF2-40B4-BE49-F238E27FC236}">
                <a16:creationId xmlns:a16="http://schemas.microsoft.com/office/drawing/2014/main" id="{43B8F2EB-E1BE-472E-AA77-346B07C7DFBE}"/>
              </a:ext>
            </a:extLst>
          </p:cNvPr>
          <p:cNvSpPr>
            <a:spLocks noGrp="1" noRot="1" noChangeAspect="1" noChangeArrowheads="1" noTextEdit="1"/>
          </p:cNvSpPr>
          <p:nvPr>
            <p:ph type="sldImg"/>
          </p:nvPr>
        </p:nvSpPr>
        <p:spPr>
          <a:ln/>
        </p:spPr>
      </p:sp>
      <p:sp>
        <p:nvSpPr>
          <p:cNvPr id="351236" name="Rectangle 3">
            <a:extLst>
              <a:ext uri="{FF2B5EF4-FFF2-40B4-BE49-F238E27FC236}">
                <a16:creationId xmlns:a16="http://schemas.microsoft.com/office/drawing/2014/main" id="{03A654FB-965E-473D-87A0-29FBEF1B73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7EBD88C8-7B4A-4D6D-810B-D501D1D76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A6F7042-185E-49DA-B7E6-068C73E41223}" type="slidenum">
              <a:rPr lang="ar-SA" altLang="zh-CN" sz="1300">
                <a:latin typeface="Marlett" pitchFamily="2" charset="2"/>
              </a:rPr>
              <a:pPr/>
              <a:t>154</a:t>
            </a:fld>
            <a:endParaRPr lang="en-US" altLang="zh-CN" sz="1300">
              <a:latin typeface="Marlett" pitchFamily="2" charset="2"/>
            </a:endParaRPr>
          </a:p>
        </p:txBody>
      </p:sp>
      <p:sp>
        <p:nvSpPr>
          <p:cNvPr id="352259" name="Rectangle 2">
            <a:extLst>
              <a:ext uri="{FF2B5EF4-FFF2-40B4-BE49-F238E27FC236}">
                <a16:creationId xmlns:a16="http://schemas.microsoft.com/office/drawing/2014/main" id="{76B2A5FA-A763-4D2D-8CEF-4B823DC75E3C}"/>
              </a:ext>
            </a:extLst>
          </p:cNvPr>
          <p:cNvSpPr>
            <a:spLocks noGrp="1" noRot="1" noChangeAspect="1" noChangeArrowheads="1" noTextEdit="1"/>
          </p:cNvSpPr>
          <p:nvPr>
            <p:ph type="sldImg"/>
          </p:nvPr>
        </p:nvSpPr>
        <p:spPr>
          <a:ln/>
        </p:spPr>
      </p:sp>
      <p:sp>
        <p:nvSpPr>
          <p:cNvPr id="352260" name="Rectangle 3">
            <a:extLst>
              <a:ext uri="{FF2B5EF4-FFF2-40B4-BE49-F238E27FC236}">
                <a16:creationId xmlns:a16="http://schemas.microsoft.com/office/drawing/2014/main" id="{7CC757E3-77B5-4589-AFFA-AF85BECD9A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a:extLst>
              <a:ext uri="{FF2B5EF4-FFF2-40B4-BE49-F238E27FC236}">
                <a16:creationId xmlns:a16="http://schemas.microsoft.com/office/drawing/2014/main" id="{667CC07A-CF60-4230-8736-7BD2CA3E2F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FFBB37D-8A5D-4200-A392-1975676D7B0B}" type="slidenum">
              <a:rPr lang="ar-SA" altLang="zh-CN" sz="1300">
                <a:latin typeface="Marlett" pitchFamily="2" charset="2"/>
              </a:rPr>
              <a:pPr/>
              <a:t>155</a:t>
            </a:fld>
            <a:endParaRPr lang="en-US" altLang="zh-CN" sz="1300">
              <a:latin typeface="Marlett" pitchFamily="2" charset="2"/>
            </a:endParaRPr>
          </a:p>
        </p:txBody>
      </p:sp>
      <p:sp>
        <p:nvSpPr>
          <p:cNvPr id="353283" name="Rectangle 2">
            <a:extLst>
              <a:ext uri="{FF2B5EF4-FFF2-40B4-BE49-F238E27FC236}">
                <a16:creationId xmlns:a16="http://schemas.microsoft.com/office/drawing/2014/main" id="{4567BA7B-FF63-41B6-9C22-C48D3263D05E}"/>
              </a:ext>
            </a:extLst>
          </p:cNvPr>
          <p:cNvSpPr>
            <a:spLocks noGrp="1" noRot="1" noChangeAspect="1" noChangeArrowheads="1" noTextEdit="1"/>
          </p:cNvSpPr>
          <p:nvPr>
            <p:ph type="sldImg"/>
          </p:nvPr>
        </p:nvSpPr>
        <p:spPr>
          <a:ln/>
        </p:spPr>
      </p:sp>
      <p:sp>
        <p:nvSpPr>
          <p:cNvPr id="353284" name="Rectangle 3">
            <a:extLst>
              <a:ext uri="{FF2B5EF4-FFF2-40B4-BE49-F238E27FC236}">
                <a16:creationId xmlns:a16="http://schemas.microsoft.com/office/drawing/2014/main" id="{9200248F-5B9C-4EEC-BB6D-B702075FD9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12789D17-DF2C-49B5-8329-452BD9135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8FC4E02-62AA-411C-9E0E-F1CFE75BD7CD}" type="slidenum">
              <a:rPr lang="ar-SA" altLang="zh-CN" sz="1300">
                <a:latin typeface="Marlett" pitchFamily="2" charset="2"/>
              </a:rPr>
              <a:pPr/>
              <a:t>156</a:t>
            </a:fld>
            <a:endParaRPr lang="en-US" altLang="zh-CN" sz="1300">
              <a:latin typeface="Marlett" pitchFamily="2" charset="2"/>
            </a:endParaRPr>
          </a:p>
        </p:txBody>
      </p:sp>
      <p:sp>
        <p:nvSpPr>
          <p:cNvPr id="354307" name="Rectangle 2">
            <a:extLst>
              <a:ext uri="{FF2B5EF4-FFF2-40B4-BE49-F238E27FC236}">
                <a16:creationId xmlns:a16="http://schemas.microsoft.com/office/drawing/2014/main" id="{B4125C80-75F7-494B-B268-0E763815684E}"/>
              </a:ext>
            </a:extLst>
          </p:cNvPr>
          <p:cNvSpPr>
            <a:spLocks noGrp="1" noRot="1" noChangeAspect="1" noChangeArrowheads="1" noTextEdit="1"/>
          </p:cNvSpPr>
          <p:nvPr>
            <p:ph type="sldImg"/>
          </p:nvPr>
        </p:nvSpPr>
        <p:spPr>
          <a:ln/>
        </p:spPr>
      </p:sp>
      <p:sp>
        <p:nvSpPr>
          <p:cNvPr id="354308" name="Rectangle 3">
            <a:extLst>
              <a:ext uri="{FF2B5EF4-FFF2-40B4-BE49-F238E27FC236}">
                <a16:creationId xmlns:a16="http://schemas.microsoft.com/office/drawing/2014/main" id="{C79EF8A1-1B19-4BD5-AB81-980D9EEF2B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30CDDE06-55B3-47EF-B873-A7E79612B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68C1234-620A-4C7D-ABFD-188C1760CAC2}" type="slidenum">
              <a:rPr lang="ar-SA" altLang="zh-CN" sz="1300">
                <a:latin typeface="Marlett" pitchFamily="2" charset="2"/>
              </a:rPr>
              <a:pPr/>
              <a:t>15</a:t>
            </a:fld>
            <a:endParaRPr lang="en-US" altLang="zh-CN" sz="1300">
              <a:latin typeface="Marlett" pitchFamily="2" charset="2"/>
            </a:endParaRPr>
          </a:p>
        </p:txBody>
      </p:sp>
      <p:sp>
        <p:nvSpPr>
          <p:cNvPr id="220163" name="Rectangle 2">
            <a:extLst>
              <a:ext uri="{FF2B5EF4-FFF2-40B4-BE49-F238E27FC236}">
                <a16:creationId xmlns:a16="http://schemas.microsoft.com/office/drawing/2014/main" id="{2A00CC74-A60E-418B-A3C4-268AFF97F31A}"/>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E902F526-C688-4763-9D4D-322D0BEF04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Let’s add another field, which we will think of as keeping track of permissions to enqueue items. We could also think of this field as counting the number of empty slots, but calling it a permission will seem more natural later on when we look at some additional fine-grained tricks.</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id="{6B829EB8-53F5-4AEC-90CD-025D98E3DD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294943D-010E-4043-9DAA-FCD228D268B0}" type="slidenum">
              <a:rPr lang="ar-SA" altLang="zh-CN" sz="1300">
                <a:latin typeface="Marlett" pitchFamily="2" charset="2"/>
              </a:rPr>
              <a:pPr/>
              <a:t>157</a:t>
            </a:fld>
            <a:endParaRPr lang="en-US" altLang="zh-CN" sz="1300">
              <a:latin typeface="Marlett" pitchFamily="2" charset="2"/>
            </a:endParaRPr>
          </a:p>
        </p:txBody>
      </p:sp>
      <p:sp>
        <p:nvSpPr>
          <p:cNvPr id="355331" name="Rectangle 2">
            <a:extLst>
              <a:ext uri="{FF2B5EF4-FFF2-40B4-BE49-F238E27FC236}">
                <a16:creationId xmlns:a16="http://schemas.microsoft.com/office/drawing/2014/main" id="{0D0B9D85-4D6F-4695-BC34-AB44BA47A8EF}"/>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4F83C664-F5DE-46A5-A5F2-FB506E781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29588C37-55AE-4CA8-9123-3F25F6D12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860FBBF-7340-46B6-A767-ED3ED918E11E}" type="slidenum">
              <a:rPr lang="ar-SA" altLang="zh-CN" sz="1300">
                <a:latin typeface="Marlett" pitchFamily="2" charset="2"/>
              </a:rPr>
              <a:pPr/>
              <a:t>158</a:t>
            </a:fld>
            <a:endParaRPr lang="en-US" altLang="zh-CN" sz="1300">
              <a:latin typeface="Marlett" pitchFamily="2" charset="2"/>
            </a:endParaRPr>
          </a:p>
        </p:txBody>
      </p:sp>
      <p:sp>
        <p:nvSpPr>
          <p:cNvPr id="356355" name="Rectangle 2">
            <a:extLst>
              <a:ext uri="{FF2B5EF4-FFF2-40B4-BE49-F238E27FC236}">
                <a16:creationId xmlns:a16="http://schemas.microsoft.com/office/drawing/2014/main" id="{2DD7EFCE-B793-49BD-AE1E-493FC256479C}"/>
              </a:ext>
            </a:extLst>
          </p:cNvPr>
          <p:cNvSpPr>
            <a:spLocks noGrp="1" noRot="1" noChangeAspect="1" noChangeArrowheads="1" noTextEdit="1"/>
          </p:cNvSpPr>
          <p:nvPr>
            <p:ph type="sldImg"/>
          </p:nvPr>
        </p:nvSpPr>
        <p:spPr>
          <a:ln/>
        </p:spPr>
      </p:sp>
      <p:sp>
        <p:nvSpPr>
          <p:cNvPr id="356356" name="Rectangle 3">
            <a:extLst>
              <a:ext uri="{FF2B5EF4-FFF2-40B4-BE49-F238E27FC236}">
                <a16:creationId xmlns:a16="http://schemas.microsoft.com/office/drawing/2014/main" id="{B007DC24-B16F-43E8-AC9E-3540F4CECB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a:extLst>
              <a:ext uri="{FF2B5EF4-FFF2-40B4-BE49-F238E27FC236}">
                <a16:creationId xmlns:a16="http://schemas.microsoft.com/office/drawing/2014/main" id="{F92E67F1-E7B9-46E2-8654-DADF90F0F6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CB1C94D-139B-4025-BD5A-1869C31BD68E}" type="slidenum">
              <a:rPr lang="ar-SA" altLang="zh-CN" sz="1300">
                <a:latin typeface="Marlett" pitchFamily="2" charset="2"/>
              </a:rPr>
              <a:pPr/>
              <a:t>159</a:t>
            </a:fld>
            <a:endParaRPr lang="en-US" altLang="zh-CN" sz="1300">
              <a:latin typeface="Marlett" pitchFamily="2" charset="2"/>
            </a:endParaRPr>
          </a:p>
        </p:txBody>
      </p:sp>
      <p:sp>
        <p:nvSpPr>
          <p:cNvPr id="357379" name="Rectangle 2">
            <a:extLst>
              <a:ext uri="{FF2B5EF4-FFF2-40B4-BE49-F238E27FC236}">
                <a16:creationId xmlns:a16="http://schemas.microsoft.com/office/drawing/2014/main" id="{D4A5F14E-4724-4F02-AE4E-4D6774D0437C}"/>
              </a:ext>
            </a:extLst>
          </p:cNvPr>
          <p:cNvSpPr>
            <a:spLocks noGrp="1" noRot="1" noChangeAspect="1" noChangeArrowheads="1" noTextEdit="1"/>
          </p:cNvSpPr>
          <p:nvPr>
            <p:ph type="sldImg"/>
          </p:nvPr>
        </p:nvSpPr>
        <p:spPr>
          <a:ln/>
        </p:spPr>
      </p:sp>
      <p:sp>
        <p:nvSpPr>
          <p:cNvPr id="357380" name="Rectangle 3">
            <a:extLst>
              <a:ext uri="{FF2B5EF4-FFF2-40B4-BE49-F238E27FC236}">
                <a16:creationId xmlns:a16="http://schemas.microsoft.com/office/drawing/2014/main" id="{ECD61A16-3F3B-4ACB-BBBD-E343CCF0FA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actual implementation in Java is by having an indirection through a special sentinel node. If the special node exists then the mark is set, and if the node does not, then the bit is false. The sentinel points to the desired address so we pay a level of indirection. In C, using alignment on 32 bit architectures or on 64 bit architectures, we can “steal” a bit from the pointer. </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a:extLst>
              <a:ext uri="{FF2B5EF4-FFF2-40B4-BE49-F238E27FC236}">
                <a16:creationId xmlns:a16="http://schemas.microsoft.com/office/drawing/2014/main" id="{AE9CBF8A-F890-4BFD-BFBC-EBD631823F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A73AAB6-4020-4202-9B4C-14DDC3A63BCF}" type="slidenum">
              <a:rPr lang="ar-SA" altLang="zh-CN" sz="1300">
                <a:latin typeface="Marlett" pitchFamily="2" charset="2"/>
              </a:rPr>
              <a:pPr/>
              <a:t>160</a:t>
            </a:fld>
            <a:endParaRPr lang="en-US" altLang="zh-CN" sz="1300">
              <a:latin typeface="Marlett" pitchFamily="2" charset="2"/>
            </a:endParaRPr>
          </a:p>
        </p:txBody>
      </p:sp>
      <p:sp>
        <p:nvSpPr>
          <p:cNvPr id="358403" name="Rectangle 2">
            <a:extLst>
              <a:ext uri="{FF2B5EF4-FFF2-40B4-BE49-F238E27FC236}">
                <a16:creationId xmlns:a16="http://schemas.microsoft.com/office/drawing/2014/main" id="{AC5376F5-040E-432B-B14B-DB21428C1A4C}"/>
              </a:ext>
            </a:extLst>
          </p:cNvPr>
          <p:cNvSpPr>
            <a:spLocks noGrp="1" noRot="1" noChangeAspect="1" noChangeArrowheads="1" noTextEdit="1"/>
          </p:cNvSpPr>
          <p:nvPr>
            <p:ph type="sldImg"/>
          </p:nvPr>
        </p:nvSpPr>
        <p:spPr>
          <a:ln/>
        </p:spPr>
      </p:sp>
      <p:sp>
        <p:nvSpPr>
          <p:cNvPr id="358404" name="Rectangle 3">
            <a:extLst>
              <a:ext uri="{FF2B5EF4-FFF2-40B4-BE49-F238E27FC236}">
                <a16:creationId xmlns:a16="http://schemas.microsoft.com/office/drawing/2014/main" id="{0B07CC1D-C324-4491-9E1D-E094D843EA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a:extLst>
              <a:ext uri="{FF2B5EF4-FFF2-40B4-BE49-F238E27FC236}">
                <a16:creationId xmlns:a16="http://schemas.microsoft.com/office/drawing/2014/main" id="{59BACE1C-348A-4138-BFC7-F1C84149B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CEE2AF1-DD98-47D5-A0DF-C5B250A9DE9B}" type="slidenum">
              <a:rPr lang="ar-SA" altLang="zh-CN" sz="1300">
                <a:latin typeface="Marlett" pitchFamily="2" charset="2"/>
              </a:rPr>
              <a:pPr/>
              <a:t>161</a:t>
            </a:fld>
            <a:endParaRPr lang="en-US" altLang="zh-CN" sz="1300">
              <a:latin typeface="Marlett" pitchFamily="2" charset="2"/>
            </a:endParaRPr>
          </a:p>
        </p:txBody>
      </p:sp>
      <p:sp>
        <p:nvSpPr>
          <p:cNvPr id="359427" name="Rectangle 2">
            <a:extLst>
              <a:ext uri="{FF2B5EF4-FFF2-40B4-BE49-F238E27FC236}">
                <a16:creationId xmlns:a16="http://schemas.microsoft.com/office/drawing/2014/main" id="{7EB647F6-FEF8-41F7-8B33-80FA8CAD6299}"/>
              </a:ext>
            </a:extLst>
          </p:cNvPr>
          <p:cNvSpPr>
            <a:spLocks noGrp="1" noRot="1" noChangeAspect="1" noChangeArrowheads="1" noTextEdit="1"/>
          </p:cNvSpPr>
          <p:nvPr>
            <p:ph type="sldImg"/>
          </p:nvPr>
        </p:nvSpPr>
        <p:spPr>
          <a:ln/>
        </p:spPr>
      </p:sp>
      <p:sp>
        <p:nvSpPr>
          <p:cNvPr id="359428" name="Rectangle 3">
            <a:extLst>
              <a:ext uri="{FF2B5EF4-FFF2-40B4-BE49-F238E27FC236}">
                <a16:creationId xmlns:a16="http://schemas.microsoft.com/office/drawing/2014/main" id="{C92FE166-7432-46BA-B971-3121B73E7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F776925F-0770-4A04-AE77-3C676AE84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CAA3236-6FC0-403F-924C-3F48967565E7}" type="slidenum">
              <a:rPr lang="ar-SA" altLang="zh-CN" sz="1300">
                <a:latin typeface="Marlett" pitchFamily="2" charset="2"/>
              </a:rPr>
              <a:pPr/>
              <a:t>162</a:t>
            </a:fld>
            <a:endParaRPr lang="en-US" altLang="zh-CN" sz="1300">
              <a:latin typeface="Marlett" pitchFamily="2" charset="2"/>
            </a:endParaRPr>
          </a:p>
        </p:txBody>
      </p:sp>
      <p:sp>
        <p:nvSpPr>
          <p:cNvPr id="360451" name="Rectangle 2">
            <a:extLst>
              <a:ext uri="{FF2B5EF4-FFF2-40B4-BE49-F238E27FC236}">
                <a16:creationId xmlns:a16="http://schemas.microsoft.com/office/drawing/2014/main" id="{35D8929F-00D5-402B-838C-FB3736217854}"/>
              </a:ext>
            </a:extLst>
          </p:cNvPr>
          <p:cNvSpPr>
            <a:spLocks noGrp="1" noRot="1" noChangeAspect="1" noChangeArrowheads="1" noTextEdit="1"/>
          </p:cNvSpPr>
          <p:nvPr>
            <p:ph type="sldImg"/>
          </p:nvPr>
        </p:nvSpPr>
        <p:spPr>
          <a:xfrm>
            <a:off x="1257300" y="719138"/>
            <a:ext cx="4802188" cy="3602037"/>
          </a:xfrm>
          <a:ln/>
        </p:spPr>
      </p:sp>
      <p:sp>
        <p:nvSpPr>
          <p:cNvPr id="360452" name="Rectangle 3">
            <a:extLst>
              <a:ext uri="{FF2B5EF4-FFF2-40B4-BE49-F238E27FC236}">
                <a16:creationId xmlns:a16="http://schemas.microsoft.com/office/drawing/2014/main" id="{F12905C3-16CA-49A9-884B-ECBC1C801873}"/>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59B713C0-C13D-48CF-A7DF-C53CA010E1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15F7990-8CE0-4622-966F-B1F5CA2AB32E}" type="slidenum">
              <a:rPr lang="ar-SA" altLang="zh-CN" sz="1300">
                <a:latin typeface="Marlett" pitchFamily="2" charset="2"/>
              </a:rPr>
              <a:pPr/>
              <a:t>163</a:t>
            </a:fld>
            <a:endParaRPr lang="en-US" altLang="zh-CN" sz="1300">
              <a:latin typeface="Marlett" pitchFamily="2" charset="2"/>
            </a:endParaRPr>
          </a:p>
        </p:txBody>
      </p:sp>
      <p:sp>
        <p:nvSpPr>
          <p:cNvPr id="361475" name="Rectangle 2">
            <a:extLst>
              <a:ext uri="{FF2B5EF4-FFF2-40B4-BE49-F238E27FC236}">
                <a16:creationId xmlns:a16="http://schemas.microsoft.com/office/drawing/2014/main" id="{10C8CDAD-75D4-41DA-9B48-543CC03DC208}"/>
              </a:ext>
            </a:extLst>
          </p:cNvPr>
          <p:cNvSpPr>
            <a:spLocks noGrp="1" noRot="1" noChangeAspect="1" noChangeArrowheads="1" noTextEdit="1"/>
          </p:cNvSpPr>
          <p:nvPr>
            <p:ph type="sldImg"/>
          </p:nvPr>
        </p:nvSpPr>
        <p:spPr>
          <a:xfrm>
            <a:off x="1257300" y="719138"/>
            <a:ext cx="4802188" cy="3602037"/>
          </a:xfrm>
          <a:ln/>
        </p:spPr>
      </p:sp>
      <p:sp>
        <p:nvSpPr>
          <p:cNvPr id="361476" name="Rectangle 3">
            <a:extLst>
              <a:ext uri="{FF2B5EF4-FFF2-40B4-BE49-F238E27FC236}">
                <a16:creationId xmlns:a16="http://schemas.microsoft.com/office/drawing/2014/main" id="{41AC2DEF-46B5-4AEE-A978-D189D3E33FC1}"/>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09DEFA6D-0909-4410-A408-A6D37C2FE8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10B212D-4305-4294-853A-7E3A36DBEA0B}" type="slidenum">
              <a:rPr lang="ar-SA" altLang="zh-CN" sz="1300">
                <a:latin typeface="Marlett" pitchFamily="2" charset="2"/>
              </a:rPr>
              <a:pPr/>
              <a:t>164</a:t>
            </a:fld>
            <a:endParaRPr lang="en-US" altLang="zh-CN" sz="1300">
              <a:latin typeface="Marlett" pitchFamily="2" charset="2"/>
            </a:endParaRPr>
          </a:p>
        </p:txBody>
      </p:sp>
      <p:sp>
        <p:nvSpPr>
          <p:cNvPr id="362499" name="Rectangle 2">
            <a:extLst>
              <a:ext uri="{FF2B5EF4-FFF2-40B4-BE49-F238E27FC236}">
                <a16:creationId xmlns:a16="http://schemas.microsoft.com/office/drawing/2014/main" id="{DD5F322B-F539-4FD3-AB68-39E63AEBA2AD}"/>
              </a:ext>
            </a:extLst>
          </p:cNvPr>
          <p:cNvSpPr>
            <a:spLocks noGrp="1" noRot="1" noChangeAspect="1" noChangeArrowheads="1" noTextEdit="1"/>
          </p:cNvSpPr>
          <p:nvPr>
            <p:ph type="sldImg"/>
          </p:nvPr>
        </p:nvSpPr>
        <p:spPr>
          <a:xfrm>
            <a:off x="1257300" y="719138"/>
            <a:ext cx="4802188" cy="3602037"/>
          </a:xfrm>
          <a:ln/>
        </p:spPr>
      </p:sp>
      <p:sp>
        <p:nvSpPr>
          <p:cNvPr id="362500" name="Rectangle 3">
            <a:extLst>
              <a:ext uri="{FF2B5EF4-FFF2-40B4-BE49-F238E27FC236}">
                <a16:creationId xmlns:a16="http://schemas.microsoft.com/office/drawing/2014/main" id="{BC680926-897B-4C10-9C9E-3FE102B697B9}"/>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C767610D-8C76-45F7-B7A3-B62D1A7DB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F2575C9-7768-416C-969C-4DF4EF25ECC3}" type="slidenum">
              <a:rPr lang="ar-SA" altLang="zh-CN" sz="1300">
                <a:latin typeface="Marlett" pitchFamily="2" charset="2"/>
              </a:rPr>
              <a:pPr/>
              <a:t>165</a:t>
            </a:fld>
            <a:endParaRPr lang="en-US" altLang="zh-CN" sz="1300">
              <a:latin typeface="Marlett" pitchFamily="2" charset="2"/>
            </a:endParaRPr>
          </a:p>
        </p:txBody>
      </p:sp>
      <p:sp>
        <p:nvSpPr>
          <p:cNvPr id="363523" name="Rectangle 2">
            <a:extLst>
              <a:ext uri="{FF2B5EF4-FFF2-40B4-BE49-F238E27FC236}">
                <a16:creationId xmlns:a16="http://schemas.microsoft.com/office/drawing/2014/main" id="{0D66F3F8-C6F8-4075-862A-4E9EFDC56EB8}"/>
              </a:ext>
            </a:extLst>
          </p:cNvPr>
          <p:cNvSpPr>
            <a:spLocks noGrp="1" noRot="1" noChangeAspect="1" noChangeArrowheads="1" noTextEdit="1"/>
          </p:cNvSpPr>
          <p:nvPr>
            <p:ph type="sldImg"/>
          </p:nvPr>
        </p:nvSpPr>
        <p:spPr>
          <a:xfrm>
            <a:off x="1257300" y="719138"/>
            <a:ext cx="4802188" cy="3602037"/>
          </a:xfrm>
          <a:ln/>
        </p:spPr>
      </p:sp>
      <p:sp>
        <p:nvSpPr>
          <p:cNvPr id="363524" name="Rectangle 3">
            <a:extLst>
              <a:ext uri="{FF2B5EF4-FFF2-40B4-BE49-F238E27FC236}">
                <a16:creationId xmlns:a16="http://schemas.microsoft.com/office/drawing/2014/main" id="{DE7E636B-71E8-4439-9185-2AD6BA36A430}"/>
              </a:ext>
            </a:extLst>
          </p:cNvPr>
          <p:cNvSpPr>
            <a:spLocks noGrp="1" noChangeArrowheads="1"/>
          </p:cNvSpPr>
          <p:nvPr>
            <p:ph type="body" idx="1"/>
          </p:nvPr>
        </p:nvSpPr>
        <p:spPr>
          <a:xfrm>
            <a:off x="974725" y="4560888"/>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51AA3873-97C1-418C-A51B-63093786AA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353E8EC-E021-47BF-90A6-542A863E50D8}" type="slidenum">
              <a:rPr lang="ar-SA" altLang="zh-CN" sz="1300">
                <a:latin typeface="Marlett" pitchFamily="2" charset="2"/>
              </a:rPr>
              <a:pPr/>
              <a:t>166</a:t>
            </a:fld>
            <a:endParaRPr lang="en-US" altLang="zh-CN" sz="1300">
              <a:latin typeface="Marlett" pitchFamily="2" charset="2"/>
            </a:endParaRPr>
          </a:p>
        </p:txBody>
      </p:sp>
      <p:sp>
        <p:nvSpPr>
          <p:cNvPr id="364547" name="Rectangle 2">
            <a:extLst>
              <a:ext uri="{FF2B5EF4-FFF2-40B4-BE49-F238E27FC236}">
                <a16:creationId xmlns:a16="http://schemas.microsoft.com/office/drawing/2014/main" id="{9645BEEB-2B4D-4699-AD90-21092240A6B4}"/>
              </a:ext>
            </a:extLst>
          </p:cNvPr>
          <p:cNvSpPr>
            <a:spLocks noGrp="1" noRot="1" noChangeAspect="1" noChangeArrowheads="1" noTextEdit="1"/>
          </p:cNvSpPr>
          <p:nvPr>
            <p:ph type="sldImg"/>
          </p:nvPr>
        </p:nvSpPr>
        <p:spPr>
          <a:ln/>
        </p:spPr>
      </p:sp>
      <p:sp>
        <p:nvSpPr>
          <p:cNvPr id="364548" name="Rectangle 3">
            <a:extLst>
              <a:ext uri="{FF2B5EF4-FFF2-40B4-BE49-F238E27FC236}">
                <a16:creationId xmlns:a16="http://schemas.microsoft.com/office/drawing/2014/main" id="{52489E8E-4AB9-469E-A275-64A1C5464F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9873C9E1-18AC-48B8-9AB1-EF08E7321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85890E0-4E46-4640-B603-36595CF3D115}" type="slidenum">
              <a:rPr lang="ar-SA" altLang="zh-CN" sz="1300">
                <a:latin typeface="Marlett" pitchFamily="2" charset="2"/>
              </a:rPr>
              <a:pPr/>
              <a:t>16</a:t>
            </a:fld>
            <a:endParaRPr lang="en-US" altLang="zh-CN" sz="1300">
              <a:latin typeface="Marlett" pitchFamily="2" charset="2"/>
            </a:endParaRPr>
          </a:p>
        </p:txBody>
      </p:sp>
      <p:sp>
        <p:nvSpPr>
          <p:cNvPr id="221187" name="Rectangle 2">
            <a:extLst>
              <a:ext uri="{FF2B5EF4-FFF2-40B4-BE49-F238E27FC236}">
                <a16:creationId xmlns:a16="http://schemas.microsoft.com/office/drawing/2014/main" id="{38DCC671-3D36-4C7E-B78D-2E692C545F87}"/>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CF85DD88-02FC-4702-8302-798D0D22CE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This field is incremented by the deq method (which creates a space) and decremented by the enq method.</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a:extLst>
              <a:ext uri="{FF2B5EF4-FFF2-40B4-BE49-F238E27FC236}">
                <a16:creationId xmlns:a16="http://schemas.microsoft.com/office/drawing/2014/main" id="{D416AA4C-8F5E-4C10-9D9B-9B557C935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CC820A7-AEF1-4A33-9C11-2FF6C4E9360A}" type="slidenum">
              <a:rPr lang="ar-SA" altLang="zh-CN" sz="1300">
                <a:latin typeface="Marlett" pitchFamily="2" charset="2"/>
              </a:rPr>
              <a:pPr/>
              <a:t>167</a:t>
            </a:fld>
            <a:endParaRPr lang="en-US" altLang="zh-CN" sz="1300">
              <a:latin typeface="Marlett" pitchFamily="2" charset="2"/>
            </a:endParaRPr>
          </a:p>
        </p:txBody>
      </p:sp>
      <p:sp>
        <p:nvSpPr>
          <p:cNvPr id="365571" name="Rectangle 2">
            <a:extLst>
              <a:ext uri="{FF2B5EF4-FFF2-40B4-BE49-F238E27FC236}">
                <a16:creationId xmlns:a16="http://schemas.microsoft.com/office/drawing/2014/main" id="{EE2E7AF5-3504-482C-8FC2-03DE41BAA517}"/>
              </a:ext>
            </a:extLst>
          </p:cNvPr>
          <p:cNvSpPr>
            <a:spLocks noGrp="1" noRot="1" noChangeAspect="1" noChangeArrowheads="1" noTextEdit="1"/>
          </p:cNvSpPr>
          <p:nvPr>
            <p:ph type="sldImg"/>
          </p:nvPr>
        </p:nvSpPr>
        <p:spPr>
          <a:ln/>
        </p:spPr>
      </p:sp>
      <p:sp>
        <p:nvSpPr>
          <p:cNvPr id="365572" name="Rectangle 3">
            <a:extLst>
              <a:ext uri="{FF2B5EF4-FFF2-40B4-BE49-F238E27FC236}">
                <a16:creationId xmlns:a16="http://schemas.microsoft.com/office/drawing/2014/main" id="{89516F46-9323-435B-A403-BD7015DA18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A5EA958F-754C-46D4-A2F3-BB1C093515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EC23D4C-67B9-42FD-A196-27BB633EF8AA}" type="slidenum">
              <a:rPr lang="ar-SA" altLang="zh-CN" sz="1300">
                <a:latin typeface="Marlett" pitchFamily="2" charset="2"/>
              </a:rPr>
              <a:pPr/>
              <a:t>168</a:t>
            </a:fld>
            <a:endParaRPr lang="en-US" altLang="zh-CN" sz="1300">
              <a:latin typeface="Marlett" pitchFamily="2" charset="2"/>
            </a:endParaRPr>
          </a:p>
        </p:txBody>
      </p:sp>
      <p:sp>
        <p:nvSpPr>
          <p:cNvPr id="366595" name="Rectangle 2">
            <a:extLst>
              <a:ext uri="{FF2B5EF4-FFF2-40B4-BE49-F238E27FC236}">
                <a16:creationId xmlns:a16="http://schemas.microsoft.com/office/drawing/2014/main" id="{31640F69-93FD-4FB6-ACD3-19A89F75E1A6}"/>
              </a:ext>
            </a:extLst>
          </p:cNvPr>
          <p:cNvSpPr>
            <a:spLocks noGrp="1" noRot="1" noChangeAspect="1" noChangeArrowheads="1" noTextEdit="1"/>
          </p:cNvSpPr>
          <p:nvPr>
            <p:ph type="sldImg"/>
          </p:nvPr>
        </p:nvSpPr>
        <p:spPr>
          <a:ln/>
        </p:spPr>
      </p:sp>
      <p:sp>
        <p:nvSpPr>
          <p:cNvPr id="366596" name="Rectangle 3">
            <a:extLst>
              <a:ext uri="{FF2B5EF4-FFF2-40B4-BE49-F238E27FC236}">
                <a16:creationId xmlns:a16="http://schemas.microsoft.com/office/drawing/2014/main" id="{392CC350-0FBB-495D-9CAB-AB84CCE43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724CA123-B234-4DE7-AE98-DC9DE82CBE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905E863-5ABB-4A32-A38A-70C5DA9BFDAE}" type="slidenum">
              <a:rPr lang="ar-SA" altLang="zh-CN" sz="1300">
                <a:latin typeface="Marlett" pitchFamily="2" charset="2"/>
              </a:rPr>
              <a:pPr/>
              <a:t>169</a:t>
            </a:fld>
            <a:endParaRPr lang="en-US" altLang="zh-CN" sz="1300">
              <a:latin typeface="Marlett" pitchFamily="2" charset="2"/>
            </a:endParaRPr>
          </a:p>
        </p:txBody>
      </p:sp>
      <p:sp>
        <p:nvSpPr>
          <p:cNvPr id="367619" name="Rectangle 2">
            <a:extLst>
              <a:ext uri="{FF2B5EF4-FFF2-40B4-BE49-F238E27FC236}">
                <a16:creationId xmlns:a16="http://schemas.microsoft.com/office/drawing/2014/main" id="{98006783-30CC-45AB-BE22-4B473E490551}"/>
              </a:ext>
            </a:extLst>
          </p:cNvPr>
          <p:cNvSpPr>
            <a:spLocks noGrp="1" noRot="1" noChangeAspect="1" noChangeArrowheads="1" noTextEdit="1"/>
          </p:cNvSpPr>
          <p:nvPr>
            <p:ph type="sldImg"/>
          </p:nvPr>
        </p:nvSpPr>
        <p:spPr>
          <a:ln/>
        </p:spPr>
      </p:sp>
      <p:sp>
        <p:nvSpPr>
          <p:cNvPr id="367620" name="Rectangle 3">
            <a:extLst>
              <a:ext uri="{FF2B5EF4-FFF2-40B4-BE49-F238E27FC236}">
                <a16:creationId xmlns:a16="http://schemas.microsoft.com/office/drawing/2014/main" id="{7DE4C2EA-5BDF-4A7F-9F9C-45254E973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58B995D4-5151-43AF-A703-460A364936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74C4152-2E09-41FC-900A-17ACF5076274}" type="slidenum">
              <a:rPr lang="ar-SA" altLang="zh-CN" sz="1300">
                <a:latin typeface="Marlett" pitchFamily="2" charset="2"/>
              </a:rPr>
              <a:pPr/>
              <a:t>170</a:t>
            </a:fld>
            <a:endParaRPr lang="en-US" altLang="zh-CN" sz="1300">
              <a:latin typeface="Marlett" pitchFamily="2" charset="2"/>
            </a:endParaRPr>
          </a:p>
        </p:txBody>
      </p:sp>
      <p:sp>
        <p:nvSpPr>
          <p:cNvPr id="368643" name="Rectangle 2">
            <a:extLst>
              <a:ext uri="{FF2B5EF4-FFF2-40B4-BE49-F238E27FC236}">
                <a16:creationId xmlns:a16="http://schemas.microsoft.com/office/drawing/2014/main" id="{9211A370-CB58-4DE8-8383-7E9B8B3936A9}"/>
              </a:ext>
            </a:extLst>
          </p:cNvPr>
          <p:cNvSpPr>
            <a:spLocks noGrp="1" noRot="1" noChangeAspect="1" noChangeArrowheads="1" noTextEdit="1"/>
          </p:cNvSpPr>
          <p:nvPr>
            <p:ph type="sldImg"/>
          </p:nvPr>
        </p:nvSpPr>
        <p:spPr>
          <a:ln/>
        </p:spPr>
      </p:sp>
      <p:sp>
        <p:nvSpPr>
          <p:cNvPr id="368644" name="Rectangle 3">
            <a:extLst>
              <a:ext uri="{FF2B5EF4-FFF2-40B4-BE49-F238E27FC236}">
                <a16:creationId xmlns:a16="http://schemas.microsoft.com/office/drawing/2014/main" id="{470D1D17-049A-4024-B2F1-E366B0C18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234F511D-0733-41EF-ACB9-5CE153FB0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1D4BB45-CB85-4037-8C34-FC57D164C36E}" type="slidenum">
              <a:rPr lang="ar-SA" altLang="zh-CN" sz="1300">
                <a:latin typeface="Marlett" pitchFamily="2" charset="2"/>
              </a:rPr>
              <a:pPr/>
              <a:t>171</a:t>
            </a:fld>
            <a:endParaRPr lang="en-US" altLang="zh-CN" sz="1300">
              <a:latin typeface="Marlett" pitchFamily="2" charset="2"/>
            </a:endParaRPr>
          </a:p>
        </p:txBody>
      </p:sp>
      <p:sp>
        <p:nvSpPr>
          <p:cNvPr id="369667" name="Rectangle 2">
            <a:extLst>
              <a:ext uri="{FF2B5EF4-FFF2-40B4-BE49-F238E27FC236}">
                <a16:creationId xmlns:a16="http://schemas.microsoft.com/office/drawing/2014/main" id="{10ED67B3-6DE1-40DB-AD2D-C48704C8A3EF}"/>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6CDA2235-F971-4E66-BE87-A8B8B5DCA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CB58FF69-8B9A-4A65-910E-E9FDF61336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B958BAC-6AEC-48E8-AB71-4178C16F3322}" type="slidenum">
              <a:rPr lang="ar-SA" altLang="zh-CN" sz="1300">
                <a:latin typeface="Marlett" pitchFamily="2" charset="2"/>
              </a:rPr>
              <a:pPr/>
              <a:t>172</a:t>
            </a:fld>
            <a:endParaRPr lang="en-US" altLang="zh-CN" sz="1300">
              <a:latin typeface="Marlett" pitchFamily="2" charset="2"/>
            </a:endParaRPr>
          </a:p>
        </p:txBody>
      </p:sp>
      <p:sp>
        <p:nvSpPr>
          <p:cNvPr id="370691" name="Rectangle 2">
            <a:extLst>
              <a:ext uri="{FF2B5EF4-FFF2-40B4-BE49-F238E27FC236}">
                <a16:creationId xmlns:a16="http://schemas.microsoft.com/office/drawing/2014/main" id="{BA1B009A-EE9C-4C58-B0A3-1DFE0507D2DF}"/>
              </a:ext>
            </a:extLst>
          </p:cNvPr>
          <p:cNvSpPr>
            <a:spLocks noGrp="1" noRot="1" noChangeAspect="1" noChangeArrowheads="1" noTextEdit="1"/>
          </p:cNvSpPr>
          <p:nvPr>
            <p:ph type="sldImg"/>
          </p:nvPr>
        </p:nvSpPr>
        <p:spPr>
          <a:ln/>
        </p:spPr>
      </p:sp>
      <p:sp>
        <p:nvSpPr>
          <p:cNvPr id="370692" name="Rectangle 3">
            <a:extLst>
              <a:ext uri="{FF2B5EF4-FFF2-40B4-BE49-F238E27FC236}">
                <a16:creationId xmlns:a16="http://schemas.microsoft.com/office/drawing/2014/main" id="{0D06129F-41A6-4959-A54D-F7044F3FA3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a:extLst>
              <a:ext uri="{FF2B5EF4-FFF2-40B4-BE49-F238E27FC236}">
                <a16:creationId xmlns:a16="http://schemas.microsoft.com/office/drawing/2014/main" id="{59A429F2-3BAC-4794-81CE-1EE0E3AE7C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FA641B4-DD99-49A4-A522-F9353BF6828C}" type="slidenum">
              <a:rPr lang="ar-SA" altLang="zh-CN" sz="1300">
                <a:latin typeface="Marlett" pitchFamily="2" charset="2"/>
              </a:rPr>
              <a:pPr/>
              <a:t>173</a:t>
            </a:fld>
            <a:endParaRPr lang="en-US" altLang="zh-CN" sz="1300">
              <a:latin typeface="Marlett" pitchFamily="2" charset="2"/>
            </a:endParaRPr>
          </a:p>
        </p:txBody>
      </p:sp>
      <p:sp>
        <p:nvSpPr>
          <p:cNvPr id="371715" name="Rectangle 2">
            <a:extLst>
              <a:ext uri="{FF2B5EF4-FFF2-40B4-BE49-F238E27FC236}">
                <a16:creationId xmlns:a16="http://schemas.microsoft.com/office/drawing/2014/main" id="{C13C7C8A-5679-4EE1-8B38-A2D1FEAFDEDA}"/>
              </a:ext>
            </a:extLst>
          </p:cNvPr>
          <p:cNvSpPr>
            <a:spLocks noGrp="1" noRot="1" noChangeAspect="1" noChangeArrowheads="1" noTextEdit="1"/>
          </p:cNvSpPr>
          <p:nvPr>
            <p:ph type="sldImg"/>
          </p:nvPr>
        </p:nvSpPr>
        <p:spPr>
          <a:ln/>
        </p:spPr>
      </p:sp>
      <p:sp>
        <p:nvSpPr>
          <p:cNvPr id="371716" name="Rectangle 3">
            <a:extLst>
              <a:ext uri="{FF2B5EF4-FFF2-40B4-BE49-F238E27FC236}">
                <a16:creationId xmlns:a16="http://schemas.microsoft.com/office/drawing/2014/main" id="{2CEFD90F-1D74-4627-A4EF-108605C3B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a:extLst>
              <a:ext uri="{FF2B5EF4-FFF2-40B4-BE49-F238E27FC236}">
                <a16:creationId xmlns:a16="http://schemas.microsoft.com/office/drawing/2014/main" id="{840F8C68-AB32-43C6-A1F3-6397E5E60C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DD2DA5F-A356-400D-A61B-6BF79218937F}" type="slidenum">
              <a:rPr lang="ar-SA" altLang="zh-CN" sz="1300">
                <a:latin typeface="Marlett" pitchFamily="2" charset="2"/>
              </a:rPr>
              <a:pPr/>
              <a:t>174</a:t>
            </a:fld>
            <a:endParaRPr lang="en-US" altLang="zh-CN" sz="1300">
              <a:latin typeface="Marlett" pitchFamily="2" charset="2"/>
            </a:endParaRPr>
          </a:p>
        </p:txBody>
      </p:sp>
      <p:sp>
        <p:nvSpPr>
          <p:cNvPr id="372739" name="Rectangle 2">
            <a:extLst>
              <a:ext uri="{FF2B5EF4-FFF2-40B4-BE49-F238E27FC236}">
                <a16:creationId xmlns:a16="http://schemas.microsoft.com/office/drawing/2014/main" id="{00479509-424F-4D6B-A1C1-23C0C4453854}"/>
              </a:ext>
            </a:extLst>
          </p:cNvPr>
          <p:cNvSpPr>
            <a:spLocks noGrp="1" noRot="1" noChangeAspect="1" noChangeArrowheads="1" noTextEdit="1"/>
          </p:cNvSpPr>
          <p:nvPr>
            <p:ph type="sldImg"/>
          </p:nvPr>
        </p:nvSpPr>
        <p:spPr>
          <a:ln/>
        </p:spPr>
      </p:sp>
      <p:sp>
        <p:nvSpPr>
          <p:cNvPr id="372740" name="Rectangle 3">
            <a:extLst>
              <a:ext uri="{FF2B5EF4-FFF2-40B4-BE49-F238E27FC236}">
                <a16:creationId xmlns:a16="http://schemas.microsoft.com/office/drawing/2014/main" id="{65417C24-C8D9-4B2B-933F-59F199D66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A9079C6B-F241-491B-8F0C-447B68C101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2156C98-DCBA-495C-99E6-B1AB6248DDD5}" type="slidenum">
              <a:rPr lang="ar-SA" altLang="zh-CN" sz="1300">
                <a:latin typeface="Marlett" pitchFamily="2" charset="2"/>
              </a:rPr>
              <a:pPr/>
              <a:t>175</a:t>
            </a:fld>
            <a:endParaRPr lang="en-US" altLang="zh-CN" sz="1300">
              <a:latin typeface="Marlett" pitchFamily="2" charset="2"/>
            </a:endParaRPr>
          </a:p>
        </p:txBody>
      </p:sp>
      <p:sp>
        <p:nvSpPr>
          <p:cNvPr id="373763" name="Rectangle 2">
            <a:extLst>
              <a:ext uri="{FF2B5EF4-FFF2-40B4-BE49-F238E27FC236}">
                <a16:creationId xmlns:a16="http://schemas.microsoft.com/office/drawing/2014/main" id="{D940D57C-9730-4312-A4D2-DE799E9B272B}"/>
              </a:ext>
            </a:extLst>
          </p:cNvPr>
          <p:cNvSpPr>
            <a:spLocks noGrp="1" noRot="1" noChangeAspect="1" noChangeArrowheads="1" noTextEdit="1"/>
          </p:cNvSpPr>
          <p:nvPr>
            <p:ph type="sldImg"/>
          </p:nvPr>
        </p:nvSpPr>
        <p:spPr>
          <a:ln/>
        </p:spPr>
      </p:sp>
      <p:sp>
        <p:nvSpPr>
          <p:cNvPr id="373764" name="Rectangle 3">
            <a:extLst>
              <a:ext uri="{FF2B5EF4-FFF2-40B4-BE49-F238E27FC236}">
                <a16:creationId xmlns:a16="http://schemas.microsoft.com/office/drawing/2014/main" id="{F15641AC-1E3F-4D37-97F1-14ED3492EF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a:extLst>
              <a:ext uri="{FF2B5EF4-FFF2-40B4-BE49-F238E27FC236}">
                <a16:creationId xmlns:a16="http://schemas.microsoft.com/office/drawing/2014/main" id="{EC127A03-4243-46B7-92A4-51BC5FCAD4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5A3EBCF-444A-4F3A-A0C1-10077C413B2D}" type="slidenum">
              <a:rPr lang="ar-SA" altLang="zh-CN" sz="1300">
                <a:latin typeface="Marlett" pitchFamily="2" charset="2"/>
              </a:rPr>
              <a:pPr/>
              <a:t>176</a:t>
            </a:fld>
            <a:endParaRPr lang="en-US" altLang="zh-CN" sz="1300">
              <a:latin typeface="Marlett" pitchFamily="2" charset="2"/>
            </a:endParaRPr>
          </a:p>
        </p:txBody>
      </p:sp>
      <p:sp>
        <p:nvSpPr>
          <p:cNvPr id="374787" name="Rectangle 2">
            <a:extLst>
              <a:ext uri="{FF2B5EF4-FFF2-40B4-BE49-F238E27FC236}">
                <a16:creationId xmlns:a16="http://schemas.microsoft.com/office/drawing/2014/main" id="{72CCD475-C7C3-4EB9-A421-E4A9601D7149}"/>
              </a:ext>
            </a:extLst>
          </p:cNvPr>
          <p:cNvSpPr>
            <a:spLocks noGrp="1" noRot="1" noChangeAspect="1" noChangeArrowheads="1" noTextEdit="1"/>
          </p:cNvSpPr>
          <p:nvPr>
            <p:ph type="sldImg"/>
          </p:nvPr>
        </p:nvSpPr>
        <p:spPr>
          <a:ln/>
        </p:spPr>
      </p:sp>
      <p:sp>
        <p:nvSpPr>
          <p:cNvPr id="374788" name="Rectangle 3">
            <a:extLst>
              <a:ext uri="{FF2B5EF4-FFF2-40B4-BE49-F238E27FC236}">
                <a16:creationId xmlns:a16="http://schemas.microsoft.com/office/drawing/2014/main" id="{863A8C31-A16A-49F7-BA77-EA7B9489D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Obviously some other thread can try and set the state to 2 also and only the winner does the exchange.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70879AF1-257C-45B3-AAEB-1173788495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6BC5970-90BD-4056-9E1B-5DEDA92EB2EC}" type="slidenum">
              <a:rPr lang="ar-SA" altLang="zh-CN" sz="1300">
                <a:latin typeface="Marlett" pitchFamily="2" charset="2"/>
              </a:rPr>
              <a:pPr/>
              <a:t>17</a:t>
            </a:fld>
            <a:endParaRPr lang="en-US" altLang="zh-CN" sz="1300">
              <a:latin typeface="Marlett" pitchFamily="2" charset="2"/>
            </a:endParaRPr>
          </a:p>
        </p:txBody>
      </p:sp>
      <p:sp>
        <p:nvSpPr>
          <p:cNvPr id="222211" name="Rectangle 2">
            <a:extLst>
              <a:ext uri="{FF2B5EF4-FFF2-40B4-BE49-F238E27FC236}">
                <a16:creationId xmlns:a16="http://schemas.microsoft.com/office/drawing/2014/main" id="{ECA157B3-D6E9-4CED-A36C-CDF4B2D5188B}"/>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362D2387-F671-4239-B805-6A2DC586E7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walk through a very simple implementation. A thread that wants to enqueue an item first acquires the enqLock. At this point, we know there are no other enq calls in progress.</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7745CEE2-F6D1-4D4C-9D3C-CE62D37C0F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BAD4B5D-895C-4B49-9A10-0E8115950354}" type="slidenum">
              <a:rPr lang="ar-SA" altLang="zh-CN" sz="1300">
                <a:latin typeface="Marlett" pitchFamily="2" charset="2"/>
              </a:rPr>
              <a:pPr/>
              <a:t>177</a:t>
            </a:fld>
            <a:endParaRPr lang="en-US" altLang="zh-CN" sz="1300">
              <a:latin typeface="Marlett" pitchFamily="2" charset="2"/>
            </a:endParaRPr>
          </a:p>
        </p:txBody>
      </p:sp>
      <p:sp>
        <p:nvSpPr>
          <p:cNvPr id="375811" name="Rectangle 2">
            <a:extLst>
              <a:ext uri="{FF2B5EF4-FFF2-40B4-BE49-F238E27FC236}">
                <a16:creationId xmlns:a16="http://schemas.microsoft.com/office/drawing/2014/main" id="{BAE4F152-BE24-4018-90FA-EFF9A23E82A0}"/>
              </a:ext>
            </a:extLst>
          </p:cNvPr>
          <p:cNvSpPr>
            <a:spLocks noGrp="1" noRot="1" noChangeAspect="1" noChangeArrowheads="1" noTextEdit="1"/>
          </p:cNvSpPr>
          <p:nvPr>
            <p:ph type="sldImg"/>
          </p:nvPr>
        </p:nvSpPr>
        <p:spPr>
          <a:ln/>
        </p:spPr>
      </p:sp>
      <p:sp>
        <p:nvSpPr>
          <p:cNvPr id="375812" name="Rectangle 3">
            <a:extLst>
              <a:ext uri="{FF2B5EF4-FFF2-40B4-BE49-F238E27FC236}">
                <a16:creationId xmlns:a16="http://schemas.microsoft.com/office/drawing/2014/main" id="{EF55D658-0AB0-4925-8DD9-5429EF16B8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a:extLst>
              <a:ext uri="{FF2B5EF4-FFF2-40B4-BE49-F238E27FC236}">
                <a16:creationId xmlns:a16="http://schemas.microsoft.com/office/drawing/2014/main" id="{D68F6293-A759-47D6-9A7B-02E007336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B6C8F3A-C628-428B-A3B1-72ECD162C881}" type="slidenum">
              <a:rPr lang="ar-SA" altLang="zh-CN" sz="1300">
                <a:latin typeface="Marlett" pitchFamily="2" charset="2"/>
              </a:rPr>
              <a:pPr/>
              <a:t>178</a:t>
            </a:fld>
            <a:endParaRPr lang="en-US" altLang="zh-CN" sz="1300">
              <a:latin typeface="Marlett" pitchFamily="2" charset="2"/>
            </a:endParaRPr>
          </a:p>
        </p:txBody>
      </p:sp>
      <p:sp>
        <p:nvSpPr>
          <p:cNvPr id="376835" name="Rectangle 2">
            <a:extLst>
              <a:ext uri="{FF2B5EF4-FFF2-40B4-BE49-F238E27FC236}">
                <a16:creationId xmlns:a16="http://schemas.microsoft.com/office/drawing/2014/main" id="{FF35E39B-3CEC-4A06-822D-F3B1E0969041}"/>
              </a:ext>
            </a:extLst>
          </p:cNvPr>
          <p:cNvSpPr>
            <a:spLocks noGrp="1" noRot="1" noChangeAspect="1" noChangeArrowheads="1" noTextEdit="1"/>
          </p:cNvSpPr>
          <p:nvPr>
            <p:ph type="sldImg"/>
          </p:nvPr>
        </p:nvSpPr>
        <p:spPr>
          <a:ln/>
        </p:spPr>
      </p:sp>
      <p:sp>
        <p:nvSpPr>
          <p:cNvPr id="376836" name="Rectangle 3">
            <a:extLst>
              <a:ext uri="{FF2B5EF4-FFF2-40B4-BE49-F238E27FC236}">
                <a16:creationId xmlns:a16="http://schemas.microsoft.com/office/drawing/2014/main" id="{379CBB5F-8F2A-4502-9345-9236423A1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a:extLst>
              <a:ext uri="{FF2B5EF4-FFF2-40B4-BE49-F238E27FC236}">
                <a16:creationId xmlns:a16="http://schemas.microsoft.com/office/drawing/2014/main" id="{FD52F978-8BD2-47D5-A5F2-CA84B30840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4C5A809-9868-402B-81E4-4925F86A7054}" type="slidenum">
              <a:rPr lang="ar-SA" altLang="zh-CN" sz="1300">
                <a:latin typeface="Marlett" pitchFamily="2" charset="2"/>
              </a:rPr>
              <a:pPr/>
              <a:t>179</a:t>
            </a:fld>
            <a:endParaRPr lang="en-US" altLang="zh-CN" sz="1300">
              <a:latin typeface="Marlett" pitchFamily="2" charset="2"/>
            </a:endParaRPr>
          </a:p>
        </p:txBody>
      </p:sp>
      <p:sp>
        <p:nvSpPr>
          <p:cNvPr id="377859" name="Rectangle 2">
            <a:extLst>
              <a:ext uri="{FF2B5EF4-FFF2-40B4-BE49-F238E27FC236}">
                <a16:creationId xmlns:a16="http://schemas.microsoft.com/office/drawing/2014/main" id="{F9F89384-0A94-465A-851F-385AD2802167}"/>
              </a:ext>
            </a:extLst>
          </p:cNvPr>
          <p:cNvSpPr>
            <a:spLocks noGrp="1" noRot="1" noChangeAspect="1" noChangeArrowheads="1" noTextEdit="1"/>
          </p:cNvSpPr>
          <p:nvPr>
            <p:ph type="sldImg"/>
          </p:nvPr>
        </p:nvSpPr>
        <p:spPr>
          <a:ln/>
        </p:spPr>
      </p:sp>
      <p:sp>
        <p:nvSpPr>
          <p:cNvPr id="377860" name="Rectangle 3">
            <a:extLst>
              <a:ext uri="{FF2B5EF4-FFF2-40B4-BE49-F238E27FC236}">
                <a16:creationId xmlns:a16="http://schemas.microsoft.com/office/drawing/2014/main" id="{0D97A063-2C05-43CF-8D98-6BAF18FB0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present algorithm with timestamps so that you will not worry about possible ABA but actually can implement this scheme with counter that has just 3 values 0,1, and 2.</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a:extLst>
              <a:ext uri="{FF2B5EF4-FFF2-40B4-BE49-F238E27FC236}">
                <a16:creationId xmlns:a16="http://schemas.microsoft.com/office/drawing/2014/main" id="{1D3B5AD4-FC07-49B0-81A3-CA1F59C6DD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3F9CB3D-793C-4C69-8CA9-B0DBF6D58B7D}" type="slidenum">
              <a:rPr lang="ar-SA" altLang="zh-CN" sz="1300">
                <a:latin typeface="Marlett" pitchFamily="2" charset="2"/>
              </a:rPr>
              <a:pPr/>
              <a:t>180</a:t>
            </a:fld>
            <a:endParaRPr lang="en-US" altLang="zh-CN" sz="1300">
              <a:latin typeface="Marlett" pitchFamily="2" charset="2"/>
            </a:endParaRPr>
          </a:p>
        </p:txBody>
      </p:sp>
      <p:sp>
        <p:nvSpPr>
          <p:cNvPr id="378883" name="Rectangle 2">
            <a:extLst>
              <a:ext uri="{FF2B5EF4-FFF2-40B4-BE49-F238E27FC236}">
                <a16:creationId xmlns:a16="http://schemas.microsoft.com/office/drawing/2014/main" id="{5600EED9-D882-41CE-876B-401144D6E309}"/>
              </a:ext>
            </a:extLst>
          </p:cNvPr>
          <p:cNvSpPr>
            <a:spLocks noGrp="1" noRot="1" noChangeAspect="1" noChangeArrowheads="1" noTextEdit="1"/>
          </p:cNvSpPr>
          <p:nvPr>
            <p:ph type="sldImg"/>
          </p:nvPr>
        </p:nvSpPr>
        <p:spPr>
          <a:ln/>
        </p:spPr>
      </p:sp>
      <p:sp>
        <p:nvSpPr>
          <p:cNvPr id="378884" name="Rectangle 3">
            <a:extLst>
              <a:ext uri="{FF2B5EF4-FFF2-40B4-BE49-F238E27FC236}">
                <a16:creationId xmlns:a16="http://schemas.microsoft.com/office/drawing/2014/main" id="{DFED01BD-BBD5-456E-BBBC-50085E02B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D2BD834D-A75A-4D06-9F06-911FA033D2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10557C7-92F6-4220-9811-43B2F2C6616A}" type="slidenum">
              <a:rPr lang="ar-SA" altLang="zh-CN" sz="1300">
                <a:latin typeface="Marlett" pitchFamily="2" charset="2"/>
              </a:rPr>
              <a:pPr/>
              <a:t>181</a:t>
            </a:fld>
            <a:endParaRPr lang="en-US" altLang="zh-CN" sz="1300">
              <a:latin typeface="Marlett" pitchFamily="2" charset="2"/>
            </a:endParaRPr>
          </a:p>
        </p:txBody>
      </p:sp>
      <p:sp>
        <p:nvSpPr>
          <p:cNvPr id="379907" name="Rectangle 2">
            <a:extLst>
              <a:ext uri="{FF2B5EF4-FFF2-40B4-BE49-F238E27FC236}">
                <a16:creationId xmlns:a16="http://schemas.microsoft.com/office/drawing/2014/main" id="{842E6113-5599-4529-9D49-70DF9C7EDDF0}"/>
              </a:ext>
            </a:extLst>
          </p:cNvPr>
          <p:cNvSpPr>
            <a:spLocks noGrp="1" noRot="1" noChangeAspect="1" noChangeArrowheads="1" noTextEdit="1"/>
          </p:cNvSpPr>
          <p:nvPr>
            <p:ph type="sldImg"/>
          </p:nvPr>
        </p:nvSpPr>
        <p:spPr>
          <a:ln/>
        </p:spPr>
      </p:sp>
      <p:sp>
        <p:nvSpPr>
          <p:cNvPr id="379908" name="Rectangle 3">
            <a:extLst>
              <a:ext uri="{FF2B5EF4-FFF2-40B4-BE49-F238E27FC236}">
                <a16:creationId xmlns:a16="http://schemas.microsoft.com/office/drawing/2014/main" id="{AE1E22C5-CC03-4F74-B071-813D678767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a:extLst>
              <a:ext uri="{FF2B5EF4-FFF2-40B4-BE49-F238E27FC236}">
                <a16:creationId xmlns:a16="http://schemas.microsoft.com/office/drawing/2014/main" id="{B9089639-3950-4C18-8B40-B7B5FF3E5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406B666-3A68-4D7A-A9C8-2D5556D8617E}" type="slidenum">
              <a:rPr lang="ar-SA" altLang="zh-CN" sz="1300">
                <a:latin typeface="Marlett" pitchFamily="2" charset="2"/>
              </a:rPr>
              <a:pPr/>
              <a:t>182</a:t>
            </a:fld>
            <a:endParaRPr lang="en-US" altLang="zh-CN" sz="1300">
              <a:latin typeface="Marlett" pitchFamily="2" charset="2"/>
            </a:endParaRPr>
          </a:p>
        </p:txBody>
      </p:sp>
      <p:sp>
        <p:nvSpPr>
          <p:cNvPr id="380931" name="Rectangle 2">
            <a:extLst>
              <a:ext uri="{FF2B5EF4-FFF2-40B4-BE49-F238E27FC236}">
                <a16:creationId xmlns:a16="http://schemas.microsoft.com/office/drawing/2014/main" id="{738BFF53-365A-4890-8B5F-1B03AEF461B9}"/>
              </a:ext>
            </a:extLst>
          </p:cNvPr>
          <p:cNvSpPr>
            <a:spLocks noGrp="1" noRot="1" noChangeAspect="1" noChangeArrowheads="1" noTextEdit="1"/>
          </p:cNvSpPr>
          <p:nvPr>
            <p:ph type="sldImg"/>
          </p:nvPr>
        </p:nvSpPr>
        <p:spPr>
          <a:ln/>
        </p:spPr>
      </p:sp>
      <p:sp>
        <p:nvSpPr>
          <p:cNvPr id="380932" name="Rectangle 3">
            <a:extLst>
              <a:ext uri="{FF2B5EF4-FFF2-40B4-BE49-F238E27FC236}">
                <a16:creationId xmlns:a16="http://schemas.microsoft.com/office/drawing/2014/main" id="{AC388514-2947-42C4-A821-668EF05B3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a:extLst>
              <a:ext uri="{FF2B5EF4-FFF2-40B4-BE49-F238E27FC236}">
                <a16:creationId xmlns:a16="http://schemas.microsoft.com/office/drawing/2014/main" id="{D7DCA5FC-EA24-4DC2-A8C3-82A13BE71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605DDD6-A1A9-428F-90A2-B63CF25E28D7}" type="slidenum">
              <a:rPr lang="ar-SA" altLang="zh-CN" sz="1300">
                <a:latin typeface="Marlett" pitchFamily="2" charset="2"/>
              </a:rPr>
              <a:pPr/>
              <a:t>183</a:t>
            </a:fld>
            <a:endParaRPr lang="en-US" altLang="zh-CN" sz="1300">
              <a:latin typeface="Marlett" pitchFamily="2" charset="2"/>
            </a:endParaRPr>
          </a:p>
        </p:txBody>
      </p:sp>
      <p:sp>
        <p:nvSpPr>
          <p:cNvPr id="381955" name="Rectangle 2">
            <a:extLst>
              <a:ext uri="{FF2B5EF4-FFF2-40B4-BE49-F238E27FC236}">
                <a16:creationId xmlns:a16="http://schemas.microsoft.com/office/drawing/2014/main" id="{28DB7684-70C3-474E-9DBD-763288E37AF6}"/>
              </a:ext>
            </a:extLst>
          </p:cNvPr>
          <p:cNvSpPr>
            <a:spLocks noGrp="1" noRot="1" noChangeAspect="1" noChangeArrowheads="1" noTextEdit="1"/>
          </p:cNvSpPr>
          <p:nvPr>
            <p:ph type="sldImg"/>
          </p:nvPr>
        </p:nvSpPr>
        <p:spPr>
          <a:ln/>
        </p:spPr>
      </p:sp>
      <p:sp>
        <p:nvSpPr>
          <p:cNvPr id="381956" name="Rectangle 3">
            <a:extLst>
              <a:ext uri="{FF2B5EF4-FFF2-40B4-BE49-F238E27FC236}">
                <a16:creationId xmlns:a16="http://schemas.microsoft.com/office/drawing/2014/main" id="{AF7F9543-E3F4-4C74-8A73-AABDEC8835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that we do not need a CAS here, only a set which is a write, because only the thread that changed the state from 0 to 1 can reset it from 2 to 0. </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a:extLst>
              <a:ext uri="{FF2B5EF4-FFF2-40B4-BE49-F238E27FC236}">
                <a16:creationId xmlns:a16="http://schemas.microsoft.com/office/drawing/2014/main" id="{0C9E59C4-FFEC-4F9B-8640-FF8315C80A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776D442-508A-405A-A7EE-D20DDF513B4E}" type="slidenum">
              <a:rPr lang="ar-SA" altLang="zh-CN" sz="1300">
                <a:latin typeface="Marlett" pitchFamily="2" charset="2"/>
              </a:rPr>
              <a:pPr/>
              <a:t>184</a:t>
            </a:fld>
            <a:endParaRPr lang="en-US" altLang="zh-CN" sz="1300">
              <a:latin typeface="Marlett" pitchFamily="2" charset="2"/>
            </a:endParaRPr>
          </a:p>
        </p:txBody>
      </p:sp>
      <p:sp>
        <p:nvSpPr>
          <p:cNvPr id="382979" name="Rectangle 2">
            <a:extLst>
              <a:ext uri="{FF2B5EF4-FFF2-40B4-BE49-F238E27FC236}">
                <a16:creationId xmlns:a16="http://schemas.microsoft.com/office/drawing/2014/main" id="{EBCF1264-D8D2-498A-9850-BFC72347E4ED}"/>
              </a:ext>
            </a:extLst>
          </p:cNvPr>
          <p:cNvSpPr>
            <a:spLocks noGrp="1" noRot="1" noChangeAspect="1" noChangeArrowheads="1" noTextEdit="1"/>
          </p:cNvSpPr>
          <p:nvPr>
            <p:ph type="sldImg"/>
          </p:nvPr>
        </p:nvSpPr>
        <p:spPr>
          <a:ln/>
        </p:spPr>
      </p:sp>
      <p:sp>
        <p:nvSpPr>
          <p:cNvPr id="382980" name="Rectangle 3">
            <a:extLst>
              <a:ext uri="{FF2B5EF4-FFF2-40B4-BE49-F238E27FC236}">
                <a16:creationId xmlns:a16="http://schemas.microsoft.com/office/drawing/2014/main" id="{471FB5B0-BD61-4281-BA02-E125CFFBF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a:extLst>
              <a:ext uri="{FF2B5EF4-FFF2-40B4-BE49-F238E27FC236}">
                <a16:creationId xmlns:a16="http://schemas.microsoft.com/office/drawing/2014/main" id="{880EA164-F001-42B3-A32D-8675D2EC2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E6BA964-7C48-448A-B54D-BF0CE10A0E4F}" type="slidenum">
              <a:rPr lang="ar-SA" altLang="zh-CN" sz="1300">
                <a:latin typeface="Marlett" pitchFamily="2" charset="2"/>
              </a:rPr>
              <a:pPr/>
              <a:t>185</a:t>
            </a:fld>
            <a:endParaRPr lang="en-US" altLang="zh-CN" sz="1300">
              <a:latin typeface="Marlett" pitchFamily="2" charset="2"/>
            </a:endParaRPr>
          </a:p>
        </p:txBody>
      </p:sp>
      <p:sp>
        <p:nvSpPr>
          <p:cNvPr id="384003" name="Rectangle 2">
            <a:extLst>
              <a:ext uri="{FF2B5EF4-FFF2-40B4-BE49-F238E27FC236}">
                <a16:creationId xmlns:a16="http://schemas.microsoft.com/office/drawing/2014/main" id="{D96E20A8-E8C7-4888-BDE3-E3CBD29B4FF1}"/>
              </a:ext>
            </a:extLst>
          </p:cNvPr>
          <p:cNvSpPr>
            <a:spLocks noGrp="1" noRot="1" noChangeAspect="1" noChangeArrowheads="1" noTextEdit="1"/>
          </p:cNvSpPr>
          <p:nvPr>
            <p:ph type="sldImg"/>
          </p:nvPr>
        </p:nvSpPr>
        <p:spPr>
          <a:ln/>
        </p:spPr>
      </p:sp>
      <p:sp>
        <p:nvSpPr>
          <p:cNvPr id="384004" name="Rectangle 3">
            <a:extLst>
              <a:ext uri="{FF2B5EF4-FFF2-40B4-BE49-F238E27FC236}">
                <a16:creationId xmlns:a16="http://schemas.microsoft.com/office/drawing/2014/main" id="{EA1C8ED4-2686-447F-8513-75A896CEBD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a:extLst>
              <a:ext uri="{FF2B5EF4-FFF2-40B4-BE49-F238E27FC236}">
                <a16:creationId xmlns:a16="http://schemas.microsoft.com/office/drawing/2014/main" id="{2811D2E5-3B22-4D9D-869C-14474E553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3919F57-B31E-401A-BB75-68895A0C9643}" type="slidenum">
              <a:rPr lang="ar-SA" altLang="zh-CN" sz="1300">
                <a:latin typeface="Marlett" pitchFamily="2" charset="2"/>
              </a:rPr>
              <a:pPr/>
              <a:t>186</a:t>
            </a:fld>
            <a:endParaRPr lang="en-US" altLang="zh-CN" sz="1300">
              <a:latin typeface="Marlett" pitchFamily="2" charset="2"/>
            </a:endParaRPr>
          </a:p>
        </p:txBody>
      </p:sp>
      <p:sp>
        <p:nvSpPr>
          <p:cNvPr id="385027" name="Rectangle 2">
            <a:extLst>
              <a:ext uri="{FF2B5EF4-FFF2-40B4-BE49-F238E27FC236}">
                <a16:creationId xmlns:a16="http://schemas.microsoft.com/office/drawing/2014/main" id="{EBB598A8-B5EE-4153-9A01-4C4428AA2D51}"/>
              </a:ext>
            </a:extLst>
          </p:cNvPr>
          <p:cNvSpPr>
            <a:spLocks noGrp="1" noRot="1" noChangeAspect="1" noChangeArrowheads="1" noTextEdit="1"/>
          </p:cNvSpPr>
          <p:nvPr>
            <p:ph type="sldImg"/>
          </p:nvPr>
        </p:nvSpPr>
        <p:spPr>
          <a:ln/>
        </p:spPr>
      </p:sp>
      <p:sp>
        <p:nvSpPr>
          <p:cNvPr id="385028" name="Rectangle 3">
            <a:extLst>
              <a:ext uri="{FF2B5EF4-FFF2-40B4-BE49-F238E27FC236}">
                <a16:creationId xmlns:a16="http://schemas.microsoft.com/office/drawing/2014/main" id="{BDAE94DE-D8B6-4900-8D3E-167B69CAC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D2A89EC5-2003-4445-A7A5-6436BDB89A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C395120-DB1B-445A-B026-F8C62675E896}" type="slidenum">
              <a:rPr lang="ar-SA" altLang="zh-CN" sz="1300">
                <a:latin typeface="Marlett" pitchFamily="2" charset="2"/>
              </a:rPr>
              <a:pPr/>
              <a:t>18</a:t>
            </a:fld>
            <a:endParaRPr lang="en-US" altLang="zh-CN" sz="1300">
              <a:latin typeface="Marlett" pitchFamily="2" charset="2"/>
            </a:endParaRPr>
          </a:p>
        </p:txBody>
      </p:sp>
      <p:sp>
        <p:nvSpPr>
          <p:cNvPr id="223235" name="Rectangle 2">
            <a:extLst>
              <a:ext uri="{FF2B5EF4-FFF2-40B4-BE49-F238E27FC236}">
                <a16:creationId xmlns:a16="http://schemas.microsoft.com/office/drawing/2014/main" id="{F1BCA79F-F220-4C68-9D80-32219DE4DA0E}"/>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17EC37A9-2497-462B-AD67-9338B50CD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the thread reads the number of permits. What do we know about how this field behaves when the thread is holding the enqLock? (Answer: it can only increase. Dequeuers can increment the counter, but all the enqueuers are locked out.) If the enqueuing thread sees a non-zero value for permits, it can proceed.</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a:extLst>
              <a:ext uri="{FF2B5EF4-FFF2-40B4-BE49-F238E27FC236}">
                <a16:creationId xmlns:a16="http://schemas.microsoft.com/office/drawing/2014/main" id="{6DC0CE90-21B5-4DF3-9F54-3A19BD8243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407C60F-2DA6-4E0A-BE0E-0EE5A260862D}" type="slidenum">
              <a:rPr lang="ar-SA" altLang="zh-CN" sz="1300">
                <a:latin typeface="Marlett" pitchFamily="2" charset="2"/>
              </a:rPr>
              <a:pPr/>
              <a:t>187</a:t>
            </a:fld>
            <a:endParaRPr lang="en-US" altLang="zh-CN" sz="1300">
              <a:latin typeface="Marlett" pitchFamily="2" charset="2"/>
            </a:endParaRPr>
          </a:p>
        </p:txBody>
      </p:sp>
      <p:sp>
        <p:nvSpPr>
          <p:cNvPr id="386051" name="Rectangle 2">
            <a:extLst>
              <a:ext uri="{FF2B5EF4-FFF2-40B4-BE49-F238E27FC236}">
                <a16:creationId xmlns:a16="http://schemas.microsoft.com/office/drawing/2014/main" id="{E826751C-BF6B-444C-AEF3-BCAA08EAE978}"/>
              </a:ext>
            </a:extLst>
          </p:cNvPr>
          <p:cNvSpPr>
            <a:spLocks noGrp="1" noRot="1" noChangeAspect="1" noChangeArrowheads="1" noTextEdit="1"/>
          </p:cNvSpPr>
          <p:nvPr>
            <p:ph type="sldImg"/>
          </p:nvPr>
        </p:nvSpPr>
        <p:spPr>
          <a:ln/>
        </p:spPr>
      </p:sp>
      <p:sp>
        <p:nvSpPr>
          <p:cNvPr id="386052" name="Rectangle 3">
            <a:extLst>
              <a:ext uri="{FF2B5EF4-FFF2-40B4-BE49-F238E27FC236}">
                <a16:creationId xmlns:a16="http://schemas.microsoft.com/office/drawing/2014/main" id="{59F75294-292F-4076-854C-AC85A76E9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Again notice that we do not need a CAS here, only a set which is a write, because only the thread that changed the state from 0 to 1 can reset it from 2 to 0…</a:t>
            </a:r>
          </a:p>
          <a:p>
            <a:endParaRPr lang="en-US" altLang="zh-CN"/>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a:extLst>
              <a:ext uri="{FF2B5EF4-FFF2-40B4-BE49-F238E27FC236}">
                <a16:creationId xmlns:a16="http://schemas.microsoft.com/office/drawing/2014/main" id="{8A04CB3A-F22E-4FE5-8B9E-F2DB28E91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BA05B39-1C59-4C40-85C3-7D3A9461E608}" type="slidenum">
              <a:rPr lang="ar-SA" altLang="zh-CN" sz="1300">
                <a:latin typeface="Marlett" pitchFamily="2" charset="2"/>
              </a:rPr>
              <a:pPr/>
              <a:t>188</a:t>
            </a:fld>
            <a:endParaRPr lang="en-US" altLang="zh-CN" sz="1300">
              <a:latin typeface="Marlett" pitchFamily="2" charset="2"/>
            </a:endParaRPr>
          </a:p>
        </p:txBody>
      </p:sp>
      <p:sp>
        <p:nvSpPr>
          <p:cNvPr id="387075" name="Rectangle 2">
            <a:extLst>
              <a:ext uri="{FF2B5EF4-FFF2-40B4-BE49-F238E27FC236}">
                <a16:creationId xmlns:a16="http://schemas.microsoft.com/office/drawing/2014/main" id="{2281DB72-1858-4B60-9C6A-B4B45CAE31DB}"/>
              </a:ext>
            </a:extLst>
          </p:cNvPr>
          <p:cNvSpPr>
            <a:spLocks noGrp="1" noRot="1" noChangeAspect="1" noChangeArrowheads="1" noTextEdit="1"/>
          </p:cNvSpPr>
          <p:nvPr>
            <p:ph type="sldImg"/>
          </p:nvPr>
        </p:nvSpPr>
        <p:spPr>
          <a:ln/>
        </p:spPr>
      </p:sp>
      <p:sp>
        <p:nvSpPr>
          <p:cNvPr id="387076" name="Rectangle 3">
            <a:extLst>
              <a:ext uri="{FF2B5EF4-FFF2-40B4-BE49-F238E27FC236}">
                <a16:creationId xmlns:a16="http://schemas.microsoft.com/office/drawing/2014/main" id="{2D0116E1-BEC5-4271-BC87-FC907DA18C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Again notice that we do not need a CAS here, only a set which is a write, because only the thread that changed the state from 0 to 1 can reset it from 2 to 0…</a:t>
            </a:r>
          </a:p>
          <a:p>
            <a:endParaRPr lang="en-US" altLang="zh-CN"/>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a:extLst>
              <a:ext uri="{FF2B5EF4-FFF2-40B4-BE49-F238E27FC236}">
                <a16:creationId xmlns:a16="http://schemas.microsoft.com/office/drawing/2014/main" id="{7706275B-2C2E-41D7-AF1C-DC18BF6191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3995C8C-C5D5-4BB3-918A-15AF608CBF9B}" type="slidenum">
              <a:rPr lang="ar-SA" altLang="zh-CN" sz="1300">
                <a:latin typeface="Marlett" pitchFamily="2" charset="2"/>
              </a:rPr>
              <a:pPr/>
              <a:t>189</a:t>
            </a:fld>
            <a:endParaRPr lang="en-US" altLang="zh-CN" sz="1300">
              <a:latin typeface="Marlett" pitchFamily="2" charset="2"/>
            </a:endParaRPr>
          </a:p>
        </p:txBody>
      </p:sp>
      <p:sp>
        <p:nvSpPr>
          <p:cNvPr id="388099" name="Rectangle 2">
            <a:extLst>
              <a:ext uri="{FF2B5EF4-FFF2-40B4-BE49-F238E27FC236}">
                <a16:creationId xmlns:a16="http://schemas.microsoft.com/office/drawing/2014/main" id="{900DC111-9BEC-4023-8F24-E6D3A7F6CA7F}"/>
              </a:ext>
            </a:extLst>
          </p:cNvPr>
          <p:cNvSpPr>
            <a:spLocks noGrp="1" noRot="1" noChangeAspect="1" noChangeArrowheads="1" noTextEdit="1"/>
          </p:cNvSpPr>
          <p:nvPr>
            <p:ph type="sldImg"/>
          </p:nvPr>
        </p:nvSpPr>
        <p:spPr>
          <a:ln/>
        </p:spPr>
      </p:sp>
      <p:sp>
        <p:nvSpPr>
          <p:cNvPr id="388100" name="Rectangle 3">
            <a:extLst>
              <a:ext uri="{FF2B5EF4-FFF2-40B4-BE49-F238E27FC236}">
                <a16:creationId xmlns:a16="http://schemas.microsoft.com/office/drawing/2014/main" id="{63B48BE1-FC56-464A-B966-352FFA758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a:extLst>
              <a:ext uri="{FF2B5EF4-FFF2-40B4-BE49-F238E27FC236}">
                <a16:creationId xmlns:a16="http://schemas.microsoft.com/office/drawing/2014/main" id="{03FCA4DF-EDF4-4807-BED8-98D515B7CC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D5A3ADC-EE27-4ED3-9C86-7FB546EA649A}" type="slidenum">
              <a:rPr lang="ar-SA" altLang="zh-CN" sz="1300">
                <a:latin typeface="Marlett" pitchFamily="2" charset="2"/>
              </a:rPr>
              <a:pPr/>
              <a:t>190</a:t>
            </a:fld>
            <a:endParaRPr lang="en-US" altLang="zh-CN" sz="1300">
              <a:latin typeface="Marlett" pitchFamily="2" charset="2"/>
            </a:endParaRPr>
          </a:p>
        </p:txBody>
      </p:sp>
      <p:sp>
        <p:nvSpPr>
          <p:cNvPr id="389123" name="Rectangle 2">
            <a:extLst>
              <a:ext uri="{FF2B5EF4-FFF2-40B4-BE49-F238E27FC236}">
                <a16:creationId xmlns:a16="http://schemas.microsoft.com/office/drawing/2014/main" id="{E69DE23C-9EC1-4B20-80E7-CE46BFD120FA}"/>
              </a:ext>
            </a:extLst>
          </p:cNvPr>
          <p:cNvSpPr>
            <a:spLocks noGrp="1" noRot="1" noChangeAspect="1" noChangeArrowheads="1" noTextEdit="1"/>
          </p:cNvSpPr>
          <p:nvPr>
            <p:ph type="sldImg"/>
          </p:nvPr>
        </p:nvSpPr>
        <p:spPr>
          <a:ln/>
        </p:spPr>
      </p:sp>
      <p:sp>
        <p:nvSpPr>
          <p:cNvPr id="389124" name="Rectangle 3">
            <a:extLst>
              <a:ext uri="{FF2B5EF4-FFF2-40B4-BE49-F238E27FC236}">
                <a16:creationId xmlns:a16="http://schemas.microsoft.com/office/drawing/2014/main" id="{F2E209B1-7A67-4DC0-9C48-1EDA2FEBDA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a:extLst>
              <a:ext uri="{FF2B5EF4-FFF2-40B4-BE49-F238E27FC236}">
                <a16:creationId xmlns:a16="http://schemas.microsoft.com/office/drawing/2014/main" id="{E1276F66-31C6-4C3A-825F-ABCFC1FDD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34FE463-7CEE-43D7-9706-6E8D720EF42C}" type="slidenum">
              <a:rPr lang="ar-SA" altLang="zh-CN" sz="1300">
                <a:latin typeface="Marlett" pitchFamily="2" charset="2"/>
              </a:rPr>
              <a:pPr/>
              <a:t>191</a:t>
            </a:fld>
            <a:endParaRPr lang="en-US" altLang="zh-CN" sz="1300">
              <a:latin typeface="Marlett" pitchFamily="2" charset="2"/>
            </a:endParaRPr>
          </a:p>
        </p:txBody>
      </p:sp>
      <p:sp>
        <p:nvSpPr>
          <p:cNvPr id="390147" name="Rectangle 2">
            <a:extLst>
              <a:ext uri="{FF2B5EF4-FFF2-40B4-BE49-F238E27FC236}">
                <a16:creationId xmlns:a16="http://schemas.microsoft.com/office/drawing/2014/main" id="{41F8D009-5F80-4476-A080-08F43716D46B}"/>
              </a:ext>
            </a:extLst>
          </p:cNvPr>
          <p:cNvSpPr>
            <a:spLocks noGrp="1" noRot="1" noChangeAspect="1" noChangeArrowheads="1" noTextEdit="1"/>
          </p:cNvSpPr>
          <p:nvPr>
            <p:ph type="sldImg"/>
          </p:nvPr>
        </p:nvSpPr>
        <p:spPr>
          <a:ln/>
        </p:spPr>
      </p:sp>
      <p:sp>
        <p:nvSpPr>
          <p:cNvPr id="390148" name="Rectangle 3">
            <a:extLst>
              <a:ext uri="{FF2B5EF4-FFF2-40B4-BE49-F238E27FC236}">
                <a16:creationId xmlns:a16="http://schemas.microsoft.com/office/drawing/2014/main" id="{7579F60C-D429-4813-A3AC-036253BB91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a:extLst>
              <a:ext uri="{FF2B5EF4-FFF2-40B4-BE49-F238E27FC236}">
                <a16:creationId xmlns:a16="http://schemas.microsoft.com/office/drawing/2014/main" id="{EB8EE751-4F12-4902-BB5B-9DEBD7E60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3E505B3-3644-4765-8BDC-72A032B35333}" type="slidenum">
              <a:rPr lang="ar-SA" altLang="zh-CN" sz="1300">
                <a:latin typeface="Marlett" pitchFamily="2" charset="2"/>
              </a:rPr>
              <a:pPr/>
              <a:t>192</a:t>
            </a:fld>
            <a:endParaRPr lang="en-US" altLang="zh-CN" sz="1300">
              <a:latin typeface="Marlett" pitchFamily="2" charset="2"/>
            </a:endParaRPr>
          </a:p>
        </p:txBody>
      </p:sp>
      <p:sp>
        <p:nvSpPr>
          <p:cNvPr id="391171" name="Rectangle 2">
            <a:extLst>
              <a:ext uri="{FF2B5EF4-FFF2-40B4-BE49-F238E27FC236}">
                <a16:creationId xmlns:a16="http://schemas.microsoft.com/office/drawing/2014/main" id="{1E63392E-050C-44B0-87CC-A03B8F8D5916}"/>
              </a:ext>
            </a:extLst>
          </p:cNvPr>
          <p:cNvSpPr>
            <a:spLocks noGrp="1" noRot="1" noChangeAspect="1" noChangeArrowheads="1" noTextEdit="1"/>
          </p:cNvSpPr>
          <p:nvPr>
            <p:ph type="sldImg"/>
          </p:nvPr>
        </p:nvSpPr>
        <p:spPr>
          <a:ln/>
        </p:spPr>
      </p:sp>
      <p:sp>
        <p:nvSpPr>
          <p:cNvPr id="391172" name="Rectangle 3">
            <a:extLst>
              <a:ext uri="{FF2B5EF4-FFF2-40B4-BE49-F238E27FC236}">
                <a16:creationId xmlns:a16="http://schemas.microsoft.com/office/drawing/2014/main" id="{5CB0AE00-B1AF-469C-AC63-356CD821A3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a:extLst>
              <a:ext uri="{FF2B5EF4-FFF2-40B4-BE49-F238E27FC236}">
                <a16:creationId xmlns:a16="http://schemas.microsoft.com/office/drawing/2014/main" id="{F914BC5E-6339-417F-ACA5-FFAC6BD71F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E3D7EC2-EC52-46C9-BA26-CAD7EDCE429A}" type="slidenum">
              <a:rPr lang="ar-SA" altLang="zh-CN" sz="1300">
                <a:latin typeface="Marlett" pitchFamily="2" charset="2"/>
              </a:rPr>
              <a:pPr/>
              <a:t>193</a:t>
            </a:fld>
            <a:endParaRPr lang="en-US" altLang="zh-CN" sz="1300">
              <a:latin typeface="Marlett" pitchFamily="2" charset="2"/>
            </a:endParaRPr>
          </a:p>
        </p:txBody>
      </p:sp>
      <p:sp>
        <p:nvSpPr>
          <p:cNvPr id="392195" name="Rectangle 2">
            <a:extLst>
              <a:ext uri="{FF2B5EF4-FFF2-40B4-BE49-F238E27FC236}">
                <a16:creationId xmlns:a16="http://schemas.microsoft.com/office/drawing/2014/main" id="{E1E2F6D0-3982-4623-8AE2-6E6A192E49A3}"/>
              </a:ext>
            </a:extLst>
          </p:cNvPr>
          <p:cNvSpPr>
            <a:spLocks noGrp="1" noRot="1" noChangeAspect="1" noChangeArrowheads="1" noTextEdit="1"/>
          </p:cNvSpPr>
          <p:nvPr>
            <p:ph type="sldImg"/>
          </p:nvPr>
        </p:nvSpPr>
        <p:spPr>
          <a:ln/>
        </p:spPr>
      </p:sp>
      <p:sp>
        <p:nvSpPr>
          <p:cNvPr id="392196" name="Rectangle 3">
            <a:extLst>
              <a:ext uri="{FF2B5EF4-FFF2-40B4-BE49-F238E27FC236}">
                <a16:creationId xmlns:a16="http://schemas.microsoft.com/office/drawing/2014/main" id="{CE67454F-3CF5-448C-8457-4A92F4B0D6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Notice that The slot we need does not require symmetric exchange, only push needs to pass item to pop. </a:t>
            </a:r>
          </a:p>
          <a:p>
            <a:endParaRPr lang="en-US" altLang="zh-CN"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a:extLst>
              <a:ext uri="{FF2B5EF4-FFF2-40B4-BE49-F238E27FC236}">
                <a16:creationId xmlns:a16="http://schemas.microsoft.com/office/drawing/2014/main" id="{24CC9D7E-4C53-4734-8CC2-0B6945E1D2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B59097F-9E5E-49DB-8D9D-2F6656C7AAA5}" type="slidenum">
              <a:rPr lang="ar-SA" altLang="zh-CN" sz="1300">
                <a:latin typeface="Marlett" pitchFamily="2" charset="2"/>
              </a:rPr>
              <a:pPr/>
              <a:t>194</a:t>
            </a:fld>
            <a:endParaRPr lang="en-US" altLang="zh-CN" sz="1300">
              <a:latin typeface="Marlett" pitchFamily="2" charset="2"/>
            </a:endParaRPr>
          </a:p>
        </p:txBody>
      </p:sp>
      <p:sp>
        <p:nvSpPr>
          <p:cNvPr id="393219" name="Rectangle 2">
            <a:extLst>
              <a:ext uri="{FF2B5EF4-FFF2-40B4-BE49-F238E27FC236}">
                <a16:creationId xmlns:a16="http://schemas.microsoft.com/office/drawing/2014/main" id="{1238C8AA-80D6-4067-A0D9-AD397E7FC08D}"/>
              </a:ext>
            </a:extLst>
          </p:cNvPr>
          <p:cNvSpPr>
            <a:spLocks noGrp="1" noRot="1" noChangeAspect="1" noChangeArrowheads="1" noTextEdit="1"/>
          </p:cNvSpPr>
          <p:nvPr>
            <p:ph type="sldImg"/>
          </p:nvPr>
        </p:nvSpPr>
        <p:spPr>
          <a:ln/>
        </p:spPr>
      </p:sp>
      <p:sp>
        <p:nvSpPr>
          <p:cNvPr id="393220" name="Rectangle 3">
            <a:extLst>
              <a:ext uri="{FF2B5EF4-FFF2-40B4-BE49-F238E27FC236}">
                <a16:creationId xmlns:a16="http://schemas.microsoft.com/office/drawing/2014/main" id="{46E4CEAC-09A7-45BD-B33F-452B3F9581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a:extLst>
              <a:ext uri="{FF2B5EF4-FFF2-40B4-BE49-F238E27FC236}">
                <a16:creationId xmlns:a16="http://schemas.microsoft.com/office/drawing/2014/main" id="{C8B7952A-8997-4E24-BDFE-EBB9B2EEC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B3CE3DB-1C70-489C-B339-89645CD384D1}" type="slidenum">
              <a:rPr lang="ar-SA" altLang="zh-CN" sz="1300">
                <a:latin typeface="Marlett" pitchFamily="2" charset="2"/>
              </a:rPr>
              <a:pPr/>
              <a:t>195</a:t>
            </a:fld>
            <a:endParaRPr lang="en-US" altLang="zh-CN" sz="1300">
              <a:latin typeface="Marlett" pitchFamily="2" charset="2"/>
            </a:endParaRPr>
          </a:p>
        </p:txBody>
      </p:sp>
      <p:sp>
        <p:nvSpPr>
          <p:cNvPr id="394243" name="Rectangle 2">
            <a:extLst>
              <a:ext uri="{FF2B5EF4-FFF2-40B4-BE49-F238E27FC236}">
                <a16:creationId xmlns:a16="http://schemas.microsoft.com/office/drawing/2014/main" id="{120D89A1-2FCF-4470-A634-E2CC26791733}"/>
              </a:ext>
            </a:extLst>
          </p:cNvPr>
          <p:cNvSpPr>
            <a:spLocks noGrp="1" noRot="1" noChangeAspect="1" noChangeArrowheads="1" noTextEdit="1"/>
          </p:cNvSpPr>
          <p:nvPr>
            <p:ph type="sldImg"/>
          </p:nvPr>
        </p:nvSpPr>
        <p:spPr>
          <a:ln/>
        </p:spPr>
      </p:sp>
      <p:sp>
        <p:nvSpPr>
          <p:cNvPr id="394244" name="Rectangle 3">
            <a:extLst>
              <a:ext uri="{FF2B5EF4-FFF2-40B4-BE49-F238E27FC236}">
                <a16:creationId xmlns:a16="http://schemas.microsoft.com/office/drawing/2014/main" id="{1C57F1D8-449D-4AAA-8374-31834F11F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a:extLst>
              <a:ext uri="{FF2B5EF4-FFF2-40B4-BE49-F238E27FC236}">
                <a16:creationId xmlns:a16="http://schemas.microsoft.com/office/drawing/2014/main" id="{06DF8A37-69A0-4BC4-B321-9E9DDB8B6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DDB99E5-DE22-4C3F-9771-6BFAAE7C1AC3}" type="slidenum">
              <a:rPr lang="ar-SA" altLang="zh-CN" sz="1300">
                <a:latin typeface="Marlett" pitchFamily="2" charset="2"/>
              </a:rPr>
              <a:pPr/>
              <a:t>196</a:t>
            </a:fld>
            <a:endParaRPr lang="en-US" altLang="zh-CN" sz="1300">
              <a:latin typeface="Marlett" pitchFamily="2" charset="2"/>
            </a:endParaRPr>
          </a:p>
        </p:txBody>
      </p:sp>
      <p:sp>
        <p:nvSpPr>
          <p:cNvPr id="395267" name="Rectangle 2">
            <a:extLst>
              <a:ext uri="{FF2B5EF4-FFF2-40B4-BE49-F238E27FC236}">
                <a16:creationId xmlns:a16="http://schemas.microsoft.com/office/drawing/2014/main" id="{A995B838-578D-45A7-9B50-F73EBE1A2D95}"/>
              </a:ext>
            </a:extLst>
          </p:cNvPr>
          <p:cNvSpPr>
            <a:spLocks noGrp="1" noRot="1" noChangeAspect="1" noChangeArrowheads="1" noTextEdit="1"/>
          </p:cNvSpPr>
          <p:nvPr>
            <p:ph type="sldImg"/>
          </p:nvPr>
        </p:nvSpPr>
        <p:spPr>
          <a:ln/>
        </p:spPr>
      </p:sp>
      <p:sp>
        <p:nvSpPr>
          <p:cNvPr id="395268" name="Rectangle 3">
            <a:extLst>
              <a:ext uri="{FF2B5EF4-FFF2-40B4-BE49-F238E27FC236}">
                <a16:creationId xmlns:a16="http://schemas.microsoft.com/office/drawing/2014/main" id="{B8CA0EDA-9DE6-488D-88EB-CB4025DC9D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904F0BBA-BA51-42FA-B338-67CF388D9D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4EB5E49-DF89-48D9-AE89-1A58C520FBB1}" type="slidenum">
              <a:rPr lang="ar-SA" altLang="zh-CN" sz="1300">
                <a:latin typeface="Marlett" pitchFamily="2" charset="2"/>
              </a:rPr>
              <a:pPr/>
              <a:t>19</a:t>
            </a:fld>
            <a:endParaRPr lang="en-US" altLang="zh-CN" sz="1300">
              <a:latin typeface="Marlett" pitchFamily="2" charset="2"/>
            </a:endParaRPr>
          </a:p>
        </p:txBody>
      </p:sp>
      <p:sp>
        <p:nvSpPr>
          <p:cNvPr id="224259" name="Rectangle 2">
            <a:extLst>
              <a:ext uri="{FF2B5EF4-FFF2-40B4-BE49-F238E27FC236}">
                <a16:creationId xmlns:a16="http://schemas.microsoft.com/office/drawing/2014/main" id="{536A028E-932B-4864-BEA2-D4D2A1D87B6A}"/>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D002542B-DB88-4B88-8D84-ABEBC7A007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does not need to lock tail Node before appending a new Node. Clearly, there is no conflict with another enqueuer and we will see a clever way to avoid conflict with a dequeuer.</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a:extLst>
              <a:ext uri="{FF2B5EF4-FFF2-40B4-BE49-F238E27FC236}">
                <a16:creationId xmlns:a16="http://schemas.microsoft.com/office/drawing/2014/main" id="{48B30610-65E5-49D5-A239-5D6F2A85E3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C0A98B3-5FEE-4659-A36B-EFA8DF6D4D2D}" type="slidenum">
              <a:rPr lang="ar-SA" altLang="zh-CN" sz="1300">
                <a:latin typeface="Marlett" pitchFamily="2" charset="2"/>
              </a:rPr>
              <a:pPr/>
              <a:t>197</a:t>
            </a:fld>
            <a:endParaRPr lang="en-US" altLang="zh-CN" sz="1300">
              <a:latin typeface="Marlett" pitchFamily="2" charset="2"/>
            </a:endParaRPr>
          </a:p>
        </p:txBody>
      </p:sp>
      <p:sp>
        <p:nvSpPr>
          <p:cNvPr id="396291" name="Rectangle 2">
            <a:extLst>
              <a:ext uri="{FF2B5EF4-FFF2-40B4-BE49-F238E27FC236}">
                <a16:creationId xmlns:a16="http://schemas.microsoft.com/office/drawing/2014/main" id="{77BF9BD3-EDCF-4518-97BB-7EBB42CE86EC}"/>
              </a:ext>
            </a:extLst>
          </p:cNvPr>
          <p:cNvSpPr>
            <a:spLocks noGrp="1" noRot="1" noChangeAspect="1" noChangeArrowheads="1" noTextEdit="1"/>
          </p:cNvSpPr>
          <p:nvPr>
            <p:ph type="sldImg"/>
          </p:nvPr>
        </p:nvSpPr>
        <p:spPr>
          <a:ln/>
        </p:spPr>
      </p:sp>
      <p:sp>
        <p:nvSpPr>
          <p:cNvPr id="396292" name="Rectangle 3">
            <a:extLst>
              <a:ext uri="{FF2B5EF4-FFF2-40B4-BE49-F238E27FC236}">
                <a16:creationId xmlns:a16="http://schemas.microsoft.com/office/drawing/2014/main" id="{3AC5AC00-7FF9-417D-AC98-1059D2E2E3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a:extLst>
              <a:ext uri="{FF2B5EF4-FFF2-40B4-BE49-F238E27FC236}">
                <a16:creationId xmlns:a16="http://schemas.microsoft.com/office/drawing/2014/main" id="{06F5CA4D-90BB-4C14-9426-779658209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307399C-7348-4ACD-90A3-07A2C84599CD}" type="slidenum">
              <a:rPr lang="ar-SA" altLang="zh-CN" sz="1300">
                <a:latin typeface="Marlett" pitchFamily="2" charset="2"/>
              </a:rPr>
              <a:pPr/>
              <a:t>198</a:t>
            </a:fld>
            <a:endParaRPr lang="en-US" altLang="zh-CN" sz="1300">
              <a:latin typeface="Marlett" pitchFamily="2" charset="2"/>
            </a:endParaRPr>
          </a:p>
        </p:txBody>
      </p:sp>
      <p:sp>
        <p:nvSpPr>
          <p:cNvPr id="397315" name="Rectangle 2">
            <a:extLst>
              <a:ext uri="{FF2B5EF4-FFF2-40B4-BE49-F238E27FC236}">
                <a16:creationId xmlns:a16="http://schemas.microsoft.com/office/drawing/2014/main" id="{7E02DECD-8080-4F81-BDA7-058F39F86EE3}"/>
              </a:ext>
            </a:extLst>
          </p:cNvPr>
          <p:cNvSpPr>
            <a:spLocks noGrp="1" noRot="1" noChangeAspect="1" noChangeArrowheads="1" noTextEdit="1"/>
          </p:cNvSpPr>
          <p:nvPr>
            <p:ph type="sldImg"/>
          </p:nvPr>
        </p:nvSpPr>
        <p:spPr>
          <a:ln/>
        </p:spPr>
      </p:sp>
      <p:sp>
        <p:nvSpPr>
          <p:cNvPr id="397316" name="Rectangle 3">
            <a:extLst>
              <a:ext uri="{FF2B5EF4-FFF2-40B4-BE49-F238E27FC236}">
                <a16:creationId xmlns:a16="http://schemas.microsoft.com/office/drawing/2014/main" id="{954DBB8C-2064-415F-9ECD-C34FD0BE2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89F1C247-42FD-4917-BD37-FA96F16C5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CA0479F-21AC-4A91-B12A-827E9A403A61}" type="slidenum">
              <a:rPr lang="ar-SA" altLang="zh-CN" sz="1300">
                <a:latin typeface="Marlett" pitchFamily="2" charset="2"/>
              </a:rPr>
              <a:pPr/>
              <a:t>199</a:t>
            </a:fld>
            <a:endParaRPr lang="en-US" altLang="zh-CN" sz="1300">
              <a:latin typeface="Marlett" pitchFamily="2" charset="2"/>
            </a:endParaRPr>
          </a:p>
        </p:txBody>
      </p:sp>
      <p:sp>
        <p:nvSpPr>
          <p:cNvPr id="398339" name="Rectangle 2">
            <a:extLst>
              <a:ext uri="{FF2B5EF4-FFF2-40B4-BE49-F238E27FC236}">
                <a16:creationId xmlns:a16="http://schemas.microsoft.com/office/drawing/2014/main" id="{EE6CBC4F-8805-4C73-BDB7-FF72B06F4906}"/>
              </a:ext>
            </a:extLst>
          </p:cNvPr>
          <p:cNvSpPr>
            <a:spLocks noGrp="1" noRot="1" noChangeAspect="1" noChangeArrowheads="1" noTextEdit="1"/>
          </p:cNvSpPr>
          <p:nvPr>
            <p:ph type="sldImg"/>
          </p:nvPr>
        </p:nvSpPr>
        <p:spPr>
          <a:ln/>
        </p:spPr>
      </p:sp>
      <p:sp>
        <p:nvSpPr>
          <p:cNvPr id="398340" name="Rectangle 3">
            <a:extLst>
              <a:ext uri="{FF2B5EF4-FFF2-40B4-BE49-F238E27FC236}">
                <a16:creationId xmlns:a16="http://schemas.microsoft.com/office/drawing/2014/main" id="{91C831B2-7B80-4299-BEC0-B7E69B9EA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a:extLst>
              <a:ext uri="{FF2B5EF4-FFF2-40B4-BE49-F238E27FC236}">
                <a16:creationId xmlns:a16="http://schemas.microsoft.com/office/drawing/2014/main" id="{760CA8F5-40FF-4639-92CA-DE8B3787BC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2F9AA08-482A-4B39-927C-5A5424AD9711}" type="slidenum">
              <a:rPr lang="ar-SA" altLang="zh-CN" sz="1300">
                <a:latin typeface="Marlett" pitchFamily="2" charset="2"/>
              </a:rPr>
              <a:pPr/>
              <a:t>200</a:t>
            </a:fld>
            <a:endParaRPr lang="en-US" altLang="zh-CN" sz="1300">
              <a:latin typeface="Marlett" pitchFamily="2" charset="2"/>
            </a:endParaRPr>
          </a:p>
        </p:txBody>
      </p:sp>
      <p:sp>
        <p:nvSpPr>
          <p:cNvPr id="399363" name="Rectangle 2">
            <a:extLst>
              <a:ext uri="{FF2B5EF4-FFF2-40B4-BE49-F238E27FC236}">
                <a16:creationId xmlns:a16="http://schemas.microsoft.com/office/drawing/2014/main" id="{FFCB6C22-B9AE-432C-A0B8-BA3E5D41F2DA}"/>
              </a:ext>
            </a:extLst>
          </p:cNvPr>
          <p:cNvSpPr>
            <a:spLocks noGrp="1" noRot="1" noChangeAspect="1" noChangeArrowheads="1" noTextEdit="1"/>
          </p:cNvSpPr>
          <p:nvPr>
            <p:ph type="sldImg"/>
          </p:nvPr>
        </p:nvSpPr>
        <p:spPr>
          <a:ln/>
        </p:spPr>
      </p:sp>
      <p:sp>
        <p:nvSpPr>
          <p:cNvPr id="399364" name="Rectangle 3">
            <a:extLst>
              <a:ext uri="{FF2B5EF4-FFF2-40B4-BE49-F238E27FC236}">
                <a16:creationId xmlns:a16="http://schemas.microsoft.com/office/drawing/2014/main" id="{25B93CAE-19B5-4E29-B217-359EAE61E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a:extLst>
              <a:ext uri="{FF2B5EF4-FFF2-40B4-BE49-F238E27FC236}">
                <a16:creationId xmlns:a16="http://schemas.microsoft.com/office/drawing/2014/main" id="{7AB3C836-F345-4671-8E67-3D6F49101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4EF1927-C0CA-45AA-B85D-880FB4061229}" type="slidenum">
              <a:rPr lang="ar-SA" altLang="zh-CN" sz="1300">
                <a:latin typeface="Marlett" pitchFamily="2" charset="2"/>
              </a:rPr>
              <a:pPr/>
              <a:t>201</a:t>
            </a:fld>
            <a:endParaRPr lang="en-US" altLang="zh-CN" sz="1300">
              <a:latin typeface="Marlett" pitchFamily="2" charset="2"/>
            </a:endParaRPr>
          </a:p>
        </p:txBody>
      </p:sp>
      <p:sp>
        <p:nvSpPr>
          <p:cNvPr id="400387" name="Rectangle 2">
            <a:extLst>
              <a:ext uri="{FF2B5EF4-FFF2-40B4-BE49-F238E27FC236}">
                <a16:creationId xmlns:a16="http://schemas.microsoft.com/office/drawing/2014/main" id="{A5382515-2157-453D-8410-AA1CD8979623}"/>
              </a:ext>
            </a:extLst>
          </p:cNvPr>
          <p:cNvSpPr>
            <a:spLocks noGrp="1" noRot="1" noChangeAspect="1" noChangeArrowheads="1" noTextEdit="1"/>
          </p:cNvSpPr>
          <p:nvPr>
            <p:ph type="sldImg"/>
          </p:nvPr>
        </p:nvSpPr>
        <p:spPr>
          <a:ln/>
        </p:spPr>
      </p:sp>
      <p:sp>
        <p:nvSpPr>
          <p:cNvPr id="400388" name="Rectangle 3">
            <a:extLst>
              <a:ext uri="{FF2B5EF4-FFF2-40B4-BE49-F238E27FC236}">
                <a16:creationId xmlns:a16="http://schemas.microsoft.com/office/drawing/2014/main" id="{2A29A2FE-1560-47AC-B756-277E90BF68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a:extLst>
              <a:ext uri="{FF2B5EF4-FFF2-40B4-BE49-F238E27FC236}">
                <a16:creationId xmlns:a16="http://schemas.microsoft.com/office/drawing/2014/main" id="{D7791EC5-BBFB-4D52-BC9F-FD86BBCDB3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377554C-9829-4A80-8A0B-7826DEEA9A1B}" type="slidenum">
              <a:rPr lang="ar-SA" altLang="zh-CN" sz="1300">
                <a:latin typeface="Marlett" pitchFamily="2" charset="2"/>
              </a:rPr>
              <a:pPr/>
              <a:t>202</a:t>
            </a:fld>
            <a:endParaRPr lang="en-US" altLang="zh-CN" sz="1300">
              <a:latin typeface="Marlett" pitchFamily="2" charset="2"/>
            </a:endParaRPr>
          </a:p>
        </p:txBody>
      </p:sp>
      <p:sp>
        <p:nvSpPr>
          <p:cNvPr id="401411" name="Rectangle 2">
            <a:extLst>
              <a:ext uri="{FF2B5EF4-FFF2-40B4-BE49-F238E27FC236}">
                <a16:creationId xmlns:a16="http://schemas.microsoft.com/office/drawing/2014/main" id="{A439256B-5076-4CC9-89F6-4063DEC85C67}"/>
              </a:ext>
            </a:extLst>
          </p:cNvPr>
          <p:cNvSpPr>
            <a:spLocks noGrp="1" noRot="1" noChangeAspect="1" noChangeArrowheads="1" noTextEdit="1"/>
          </p:cNvSpPr>
          <p:nvPr>
            <p:ph type="sldImg"/>
          </p:nvPr>
        </p:nvSpPr>
        <p:spPr>
          <a:ln/>
        </p:spPr>
      </p:sp>
      <p:sp>
        <p:nvSpPr>
          <p:cNvPr id="401412" name="Rectangle 3">
            <a:extLst>
              <a:ext uri="{FF2B5EF4-FFF2-40B4-BE49-F238E27FC236}">
                <a16:creationId xmlns:a16="http://schemas.microsoft.com/office/drawing/2014/main" id="{CA37031A-64FC-4798-8327-C7269A70E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a:extLst>
              <a:ext uri="{FF2B5EF4-FFF2-40B4-BE49-F238E27FC236}">
                <a16:creationId xmlns:a16="http://schemas.microsoft.com/office/drawing/2014/main" id="{3744681A-D8A5-44E8-BDD4-AFE67D1830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F0D6352-B240-4E27-B4F7-8BD15032B850}" type="slidenum">
              <a:rPr lang="ar-SA" altLang="zh-CN" sz="1300">
                <a:latin typeface="Marlett" pitchFamily="2" charset="2"/>
              </a:rPr>
              <a:pPr/>
              <a:t>203</a:t>
            </a:fld>
            <a:endParaRPr lang="en-US" altLang="zh-CN" sz="1300">
              <a:latin typeface="Marlett" pitchFamily="2" charset="2"/>
            </a:endParaRPr>
          </a:p>
        </p:txBody>
      </p:sp>
      <p:sp>
        <p:nvSpPr>
          <p:cNvPr id="402435" name="Rectangle 2">
            <a:extLst>
              <a:ext uri="{FF2B5EF4-FFF2-40B4-BE49-F238E27FC236}">
                <a16:creationId xmlns:a16="http://schemas.microsoft.com/office/drawing/2014/main" id="{01F7EE38-E481-42C2-84DE-5EB25930D303}"/>
              </a:ext>
            </a:extLst>
          </p:cNvPr>
          <p:cNvSpPr>
            <a:spLocks noGrp="1" noRot="1" noChangeAspect="1" noChangeArrowheads="1" noTextEdit="1"/>
          </p:cNvSpPr>
          <p:nvPr>
            <p:ph type="sldImg"/>
          </p:nvPr>
        </p:nvSpPr>
        <p:spPr>
          <a:ln/>
        </p:spPr>
      </p:sp>
      <p:sp>
        <p:nvSpPr>
          <p:cNvPr id="402436" name="Rectangle 3">
            <a:extLst>
              <a:ext uri="{FF2B5EF4-FFF2-40B4-BE49-F238E27FC236}">
                <a16:creationId xmlns:a16="http://schemas.microsoft.com/office/drawing/2014/main" id="{14683147-82C3-4742-9D35-17B92E751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a:extLst>
              <a:ext uri="{FF2B5EF4-FFF2-40B4-BE49-F238E27FC236}">
                <a16:creationId xmlns:a16="http://schemas.microsoft.com/office/drawing/2014/main" id="{ABF9EEAF-AAA2-4BC9-A0FA-650FC2DB38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6D3F161-D908-496B-BF0D-76456AAB1DF2}" type="slidenum">
              <a:rPr lang="ar-SA" altLang="zh-CN" sz="1300">
                <a:latin typeface="Marlett" pitchFamily="2" charset="2"/>
              </a:rPr>
              <a:pPr/>
              <a:t>204</a:t>
            </a:fld>
            <a:endParaRPr lang="en-US" altLang="zh-CN" sz="1300">
              <a:latin typeface="Marlett" pitchFamily="2" charset="2"/>
            </a:endParaRPr>
          </a:p>
        </p:txBody>
      </p:sp>
      <p:sp>
        <p:nvSpPr>
          <p:cNvPr id="403459" name="Rectangle 2">
            <a:extLst>
              <a:ext uri="{FF2B5EF4-FFF2-40B4-BE49-F238E27FC236}">
                <a16:creationId xmlns:a16="http://schemas.microsoft.com/office/drawing/2014/main" id="{FA65254B-7FCE-44E2-B64C-30C8563ED3B9}"/>
              </a:ext>
            </a:extLst>
          </p:cNvPr>
          <p:cNvSpPr>
            <a:spLocks noGrp="1" noRot="1" noChangeAspect="1" noChangeArrowheads="1" noTextEdit="1"/>
          </p:cNvSpPr>
          <p:nvPr>
            <p:ph type="sldImg"/>
          </p:nvPr>
        </p:nvSpPr>
        <p:spPr>
          <a:ln/>
        </p:spPr>
      </p:sp>
      <p:sp>
        <p:nvSpPr>
          <p:cNvPr id="403460" name="Rectangle 3">
            <a:extLst>
              <a:ext uri="{FF2B5EF4-FFF2-40B4-BE49-F238E27FC236}">
                <a16:creationId xmlns:a16="http://schemas.microsoft.com/office/drawing/2014/main" id="{C702F97A-7DF3-470B-B61A-ADC9B1579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a:extLst>
              <a:ext uri="{FF2B5EF4-FFF2-40B4-BE49-F238E27FC236}">
                <a16:creationId xmlns:a16="http://schemas.microsoft.com/office/drawing/2014/main" id="{225BD4CA-4857-45ED-B468-443C59628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361935F-63CC-4FF0-8889-89493756EB22}" type="slidenum">
              <a:rPr lang="ar-SA" altLang="zh-CN" sz="1300">
                <a:latin typeface="Marlett" pitchFamily="2" charset="2"/>
              </a:rPr>
              <a:pPr/>
              <a:t>205</a:t>
            </a:fld>
            <a:endParaRPr lang="en-US" altLang="zh-CN" sz="1300">
              <a:latin typeface="Marlett" pitchFamily="2" charset="2"/>
            </a:endParaRPr>
          </a:p>
        </p:txBody>
      </p:sp>
      <p:sp>
        <p:nvSpPr>
          <p:cNvPr id="404483" name="Rectangle 2">
            <a:extLst>
              <a:ext uri="{FF2B5EF4-FFF2-40B4-BE49-F238E27FC236}">
                <a16:creationId xmlns:a16="http://schemas.microsoft.com/office/drawing/2014/main" id="{540038AB-B882-48E5-8E9C-88B1C5636378}"/>
              </a:ext>
            </a:extLst>
          </p:cNvPr>
          <p:cNvSpPr>
            <a:spLocks noGrp="1" noRot="1" noChangeAspect="1" noChangeArrowheads="1" noTextEdit="1"/>
          </p:cNvSpPr>
          <p:nvPr>
            <p:ph type="sldImg"/>
          </p:nvPr>
        </p:nvSpPr>
        <p:spPr>
          <a:ln/>
        </p:spPr>
      </p:sp>
      <p:sp>
        <p:nvSpPr>
          <p:cNvPr id="404484" name="Rectangle 3">
            <a:extLst>
              <a:ext uri="{FF2B5EF4-FFF2-40B4-BE49-F238E27FC236}">
                <a16:creationId xmlns:a16="http://schemas.microsoft.com/office/drawing/2014/main" id="{3D42ED8A-A583-4ED5-A343-5E806EE22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a:extLst>
              <a:ext uri="{FF2B5EF4-FFF2-40B4-BE49-F238E27FC236}">
                <a16:creationId xmlns:a16="http://schemas.microsoft.com/office/drawing/2014/main" id="{CDEEF882-EE69-4092-910C-CEE06D4456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23A7235-1A6C-47F1-8562-F7A127E5DFB7}" type="slidenum">
              <a:rPr lang="ar-SA" altLang="zh-CN" sz="1300">
                <a:latin typeface="Marlett" pitchFamily="2" charset="2"/>
              </a:rPr>
              <a:pPr/>
              <a:t>206</a:t>
            </a:fld>
            <a:endParaRPr lang="en-US" altLang="zh-CN" sz="1300">
              <a:latin typeface="Marlett" pitchFamily="2" charset="2"/>
            </a:endParaRPr>
          </a:p>
        </p:txBody>
      </p:sp>
      <p:sp>
        <p:nvSpPr>
          <p:cNvPr id="405507" name="Rectangle 2">
            <a:extLst>
              <a:ext uri="{FF2B5EF4-FFF2-40B4-BE49-F238E27FC236}">
                <a16:creationId xmlns:a16="http://schemas.microsoft.com/office/drawing/2014/main" id="{D95412DC-E8C5-42D7-A959-5F0EF619C437}"/>
              </a:ext>
            </a:extLst>
          </p:cNvPr>
          <p:cNvSpPr>
            <a:spLocks noGrp="1" noRot="1" noChangeAspect="1" noChangeArrowheads="1" noTextEdit="1"/>
          </p:cNvSpPr>
          <p:nvPr>
            <p:ph type="sldImg"/>
          </p:nvPr>
        </p:nvSpPr>
        <p:spPr>
          <a:ln/>
        </p:spPr>
      </p:sp>
      <p:sp>
        <p:nvSpPr>
          <p:cNvPr id="405508" name="Rectangle 3">
            <a:extLst>
              <a:ext uri="{FF2B5EF4-FFF2-40B4-BE49-F238E27FC236}">
                <a16:creationId xmlns:a16="http://schemas.microsoft.com/office/drawing/2014/main" id="{873FEA84-1C57-4048-A1F8-9D1F16F1ED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1C5DFBC1-6670-4A20-83C1-D4E045B67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FBED617-7E51-4931-BC3B-270EE25AFEA8}" type="slidenum">
              <a:rPr lang="ar-SA" altLang="zh-CN" sz="1300">
                <a:latin typeface="Marlett" pitchFamily="2" charset="2"/>
              </a:rPr>
              <a:pPr/>
              <a:t>2</a:t>
            </a:fld>
            <a:endParaRPr lang="en-US" altLang="zh-CN" sz="1300">
              <a:latin typeface="Marlett" pitchFamily="2" charset="2"/>
            </a:endParaRPr>
          </a:p>
        </p:txBody>
      </p:sp>
      <p:sp>
        <p:nvSpPr>
          <p:cNvPr id="206851" name="Rectangle 2">
            <a:extLst>
              <a:ext uri="{FF2B5EF4-FFF2-40B4-BE49-F238E27FC236}">
                <a16:creationId xmlns:a16="http://schemas.microsoft.com/office/drawing/2014/main" id="{C39479AD-DE75-4B54-8781-86EDD14C753B}"/>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853FB1DF-EDBD-4655-81A1-FB6D6E840E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saw 4 approaches to concurrent data structure design.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7F8DC2B3-DAE7-47FF-95E3-8DB6C3474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0E71603-B3E5-4E5D-BD70-6CF26420DA3C}" type="slidenum">
              <a:rPr lang="ar-SA" altLang="zh-CN" sz="1300">
                <a:latin typeface="Marlett" pitchFamily="2" charset="2"/>
              </a:rPr>
              <a:pPr/>
              <a:t>20</a:t>
            </a:fld>
            <a:endParaRPr lang="en-US" altLang="zh-CN" sz="1300">
              <a:latin typeface="Marlett" pitchFamily="2" charset="2"/>
            </a:endParaRPr>
          </a:p>
        </p:txBody>
      </p:sp>
      <p:sp>
        <p:nvSpPr>
          <p:cNvPr id="225283" name="Rectangle 2">
            <a:extLst>
              <a:ext uri="{FF2B5EF4-FFF2-40B4-BE49-F238E27FC236}">
                <a16:creationId xmlns:a16="http://schemas.microsoft.com/office/drawing/2014/main" id="{BC51102D-76B4-4744-AF7B-E3A4860195F8}"/>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EB8F3AED-EF1B-4F0A-AC74-774E85432F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Still holding the enqLock, the thread redirects both the tail Node’s next field and the queue’s tail field to point to the new Node.</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a:extLst>
              <a:ext uri="{FF2B5EF4-FFF2-40B4-BE49-F238E27FC236}">
                <a16:creationId xmlns:a16="http://schemas.microsoft.com/office/drawing/2014/main" id="{B973D9C6-F5BA-42DD-9ED3-F820EFBF9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659739C-5AC5-4FD4-8195-6C001602C2B5}" type="slidenum">
              <a:rPr lang="ar-SA" altLang="zh-CN" sz="1300">
                <a:latin typeface="Marlett" pitchFamily="2" charset="2"/>
              </a:rPr>
              <a:pPr/>
              <a:t>207</a:t>
            </a:fld>
            <a:endParaRPr lang="en-US" altLang="zh-CN" sz="1300">
              <a:latin typeface="Marlett" pitchFamily="2" charset="2"/>
            </a:endParaRPr>
          </a:p>
        </p:txBody>
      </p:sp>
      <p:sp>
        <p:nvSpPr>
          <p:cNvPr id="406531" name="Rectangle 2">
            <a:extLst>
              <a:ext uri="{FF2B5EF4-FFF2-40B4-BE49-F238E27FC236}">
                <a16:creationId xmlns:a16="http://schemas.microsoft.com/office/drawing/2014/main" id="{E418B894-C6BA-4ACC-A065-62CB21F7EB8E}"/>
              </a:ext>
            </a:extLst>
          </p:cNvPr>
          <p:cNvSpPr>
            <a:spLocks noGrp="1" noRot="1" noChangeAspect="1" noChangeArrowheads="1" noTextEdit="1"/>
          </p:cNvSpPr>
          <p:nvPr>
            <p:ph type="sldImg"/>
          </p:nvPr>
        </p:nvSpPr>
        <p:spPr>
          <a:ln/>
        </p:spPr>
      </p:sp>
      <p:sp>
        <p:nvSpPr>
          <p:cNvPr id="406532" name="Rectangle 3">
            <a:extLst>
              <a:ext uri="{FF2B5EF4-FFF2-40B4-BE49-F238E27FC236}">
                <a16:creationId xmlns:a16="http://schemas.microsoft.com/office/drawing/2014/main" id="{07694017-66B4-452A-B786-C78CB6334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6900A238-D9FA-47CF-9DA4-0DCCEAD2F7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0C3E5F1-A4E6-45C6-A996-ECAB78F5F6C6}" type="slidenum">
              <a:rPr lang="ar-SA" altLang="zh-CN" sz="1300">
                <a:latin typeface="Marlett" pitchFamily="2" charset="2"/>
              </a:rPr>
              <a:pPr/>
              <a:t>21</a:t>
            </a:fld>
            <a:endParaRPr lang="en-US" altLang="zh-CN" sz="1300">
              <a:latin typeface="Marlett" pitchFamily="2" charset="2"/>
            </a:endParaRPr>
          </a:p>
        </p:txBody>
      </p:sp>
      <p:sp>
        <p:nvSpPr>
          <p:cNvPr id="226307" name="Rectangle 2">
            <a:extLst>
              <a:ext uri="{FF2B5EF4-FFF2-40B4-BE49-F238E27FC236}">
                <a16:creationId xmlns:a16="http://schemas.microsoft.com/office/drawing/2014/main" id="{5BF489CD-C512-4446-A257-D119D4E2DF60}"/>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FB0BFA79-251B-478E-87FE-946B6F443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Still holding the enqLock, the thread calls getAndDecrement() to reduce the number of permits. Remember that we know the number is positive, although we don’t know exactly what it is now. Why can’t we release the enqLock before the increment? (Answer: because then other enqueuers won’t know when they have run out of permits.)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86D4F931-BB4E-409E-8B8B-D5A030D34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36442A1-B9B3-48C4-9E5E-C085810585C2}" type="slidenum">
              <a:rPr lang="ar-SA" altLang="zh-CN" sz="1300">
                <a:latin typeface="Marlett" pitchFamily="2" charset="2"/>
              </a:rPr>
              <a:pPr/>
              <a:t>22</a:t>
            </a:fld>
            <a:endParaRPr lang="en-US" altLang="zh-CN" sz="1300">
              <a:latin typeface="Marlett" pitchFamily="2" charset="2"/>
            </a:endParaRPr>
          </a:p>
        </p:txBody>
      </p:sp>
      <p:sp>
        <p:nvSpPr>
          <p:cNvPr id="227331" name="Rectangle 2">
            <a:extLst>
              <a:ext uri="{FF2B5EF4-FFF2-40B4-BE49-F238E27FC236}">
                <a16:creationId xmlns:a16="http://schemas.microsoft.com/office/drawing/2014/main" id="{E6E67BF0-A502-4120-BC2E-4AD47B23C79A}"/>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CAA9C821-BDCC-489C-99CA-9934A18887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Finally, we can release the enqLock and return.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9B4FAF80-3649-4383-B0E5-340066631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B9895EA-0F8A-458E-9213-B7DBD44D53F4}" type="slidenum">
              <a:rPr lang="ar-SA" altLang="zh-CN" sz="1300">
                <a:latin typeface="Marlett" pitchFamily="2" charset="2"/>
              </a:rPr>
              <a:pPr/>
              <a:t>23</a:t>
            </a:fld>
            <a:endParaRPr lang="en-US" altLang="zh-CN" sz="1300">
              <a:latin typeface="Marlett" pitchFamily="2" charset="2"/>
            </a:endParaRPr>
          </a:p>
        </p:txBody>
      </p:sp>
      <p:sp>
        <p:nvSpPr>
          <p:cNvPr id="228355" name="Rectangle 2">
            <a:extLst>
              <a:ext uri="{FF2B5EF4-FFF2-40B4-BE49-F238E27FC236}">
                <a16:creationId xmlns:a16="http://schemas.microsoft.com/office/drawing/2014/main" id="{2A24227B-2920-49E3-BAA1-4482C3DB711A}"/>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839ECCD4-96E9-4165-9AB6-61A636B035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There is one more issue to consider. If the queue was empty, then one or more dequeuers may be waiting for an item to appear. If the dequeuer is spinning then we don’t need to do anything, but if the dequeuers are suspended in the usual Java way, then we need to notify them. There are many ways to do this, but for simplicity we will not try to be clever, and simply require any enqueuer who puts an item in an empty queue to acquire the deqLock and notify any waiting threads.</a:t>
            </a:r>
          </a:p>
          <a:p>
            <a:endParaRPr lang="en-US" altLang="zh-CN"/>
          </a:p>
          <a:p>
            <a:r>
              <a:rPr lang="en-US" altLang="zh-CN"/>
              <a:t>TALKING POINT; Notice that Java requires you to acquire the lock for an object before you can notify threads waiting to reacquire that lock. Not clear if this design is a good idea. Does it invite deadlock? Discuss.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9B80D534-97C7-44BC-92BB-AF2D9D7080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E90ABB5-D586-4E2B-9540-30E08FD0AF2B}" type="slidenum">
              <a:rPr lang="ar-SA" altLang="zh-CN" sz="1300">
                <a:latin typeface="Marlett" pitchFamily="2" charset="2"/>
              </a:rPr>
              <a:pPr/>
              <a:t>24</a:t>
            </a:fld>
            <a:endParaRPr lang="en-US" altLang="zh-CN" sz="1300">
              <a:latin typeface="Marlett" pitchFamily="2" charset="2"/>
            </a:endParaRPr>
          </a:p>
        </p:txBody>
      </p:sp>
      <p:sp>
        <p:nvSpPr>
          <p:cNvPr id="229379" name="Rectangle 2">
            <a:extLst>
              <a:ext uri="{FF2B5EF4-FFF2-40B4-BE49-F238E27FC236}">
                <a16:creationId xmlns:a16="http://schemas.microsoft.com/office/drawing/2014/main" id="{2D6E0ABC-EC9D-4534-9B93-1322B53789B3}"/>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77AA7035-D911-4E13-92A0-95BFA60700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rewind and consider what happens if the enqueing thread found the queue full. Suppose the threads synchronize by blocking, say using the Java wait() method. In this case, the thread can wait() on the enqLock, provided the first dequeuer to to remove an item notifies the waiting thread.</a:t>
            </a:r>
          </a:p>
          <a:p>
            <a:endParaRPr lang="en-US" altLang="zh-CN"/>
          </a:p>
          <a:p>
            <a:r>
              <a:rPr lang="en-US" altLang="zh-CN"/>
              <a:t>An alternative is for the enqueuer to spin waiting for the number of permits to be non-zero. In general, it is a dangerous practice to spin while holding a lock. It so happens that it works in this case, provided the dequeuer also spins when the queue is empty. Spinning here is cache-friendly, since the thread is spinning on a locally-cached value, and stops spinning as soon as the field value changes.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B33BBEBC-CF78-4238-A4A0-8145BE994B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6763FD0-FAEE-47D2-8AA0-646280556462}" type="slidenum">
              <a:rPr lang="ar-SA" altLang="zh-CN" sz="1300">
                <a:latin typeface="Marlett" pitchFamily="2" charset="2"/>
              </a:rPr>
              <a:pPr/>
              <a:t>25</a:t>
            </a:fld>
            <a:endParaRPr lang="en-US" altLang="zh-CN" sz="1300">
              <a:latin typeface="Marlett" pitchFamily="2" charset="2"/>
            </a:endParaRPr>
          </a:p>
        </p:txBody>
      </p:sp>
      <p:sp>
        <p:nvSpPr>
          <p:cNvPr id="230403" name="Rectangle 2">
            <a:extLst>
              <a:ext uri="{FF2B5EF4-FFF2-40B4-BE49-F238E27FC236}">
                <a16:creationId xmlns:a16="http://schemas.microsoft.com/office/drawing/2014/main" id="{9536A551-5795-40F7-B69F-1A661298FD40}"/>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6F10D6AE-7EFE-494D-A14C-695153FCF9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let’s walk through a similar deq() implementation. The code is similar, but not at all identical. As a first step, the dequeuer thread acquires the deqLock.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3D05255F-273D-4FCB-BECF-66400F921B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5131F71-CB33-49A6-B13C-7D186716EB48}" type="slidenum">
              <a:rPr lang="ar-SA" altLang="zh-CN" sz="1300">
                <a:latin typeface="Marlett" pitchFamily="2" charset="2"/>
              </a:rPr>
              <a:pPr/>
              <a:t>26</a:t>
            </a:fld>
            <a:endParaRPr lang="en-US" altLang="zh-CN" sz="1300">
              <a:latin typeface="Marlett" pitchFamily="2" charset="2"/>
            </a:endParaRPr>
          </a:p>
        </p:txBody>
      </p:sp>
      <p:sp>
        <p:nvSpPr>
          <p:cNvPr id="231427" name="Rectangle 2">
            <a:extLst>
              <a:ext uri="{FF2B5EF4-FFF2-40B4-BE49-F238E27FC236}">
                <a16:creationId xmlns:a16="http://schemas.microsoft.com/office/drawing/2014/main" id="{2CCAC91F-597A-4915-8F0D-C5EEE445B962}"/>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D70FDFA2-4001-4476-93C2-6B563D9B1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the thread reads the sentinel node’s next field. If that field is non-null, the queue is non-empty. Once the enqueuer sees a non-empty next field, that field will remain that way. Why? (ANSWER: the deq() code, which we have seen, changes null references to non-null, but never changes a non-null reference). The enqueuers are all locked out, and no dequeuer will modify a non-null field. There is no need to lock the Node itself, because it is implicitly protected by the enqLock.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A69B4C90-38DD-499C-B5FB-A741C9E6A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BF3D82A-B964-44AA-A5D4-0D4429A28D2C}" type="slidenum">
              <a:rPr lang="ar-SA" altLang="zh-CN" sz="1300">
                <a:latin typeface="Marlett" pitchFamily="2" charset="2"/>
              </a:rPr>
              <a:pPr/>
              <a:t>27</a:t>
            </a:fld>
            <a:endParaRPr lang="en-US" altLang="zh-CN" sz="1300">
              <a:latin typeface="Marlett" pitchFamily="2" charset="2"/>
            </a:endParaRPr>
          </a:p>
        </p:txBody>
      </p:sp>
      <p:sp>
        <p:nvSpPr>
          <p:cNvPr id="232451" name="Rectangle 2">
            <a:extLst>
              <a:ext uri="{FF2B5EF4-FFF2-40B4-BE49-F238E27FC236}">
                <a16:creationId xmlns:a16="http://schemas.microsoft.com/office/drawing/2014/main" id="{E3021071-238F-4228-BC65-084C5CCF1A6B}"/>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6CA7D0F0-0EBC-45F0-8FB5-BEDA6BF489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the thread reads the first Node’s value, and stores it in a local variable.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5EDFF8E0-C91E-4A71-A397-0F169F63AB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F8CB8D9-1C31-424B-88EB-91AA541E1AFD}" type="slidenum">
              <a:rPr lang="ar-SA" altLang="zh-CN" sz="1300">
                <a:latin typeface="Marlett" pitchFamily="2" charset="2"/>
              </a:rPr>
              <a:pPr/>
              <a:t>28</a:t>
            </a:fld>
            <a:endParaRPr lang="en-US" altLang="zh-CN" sz="1300">
              <a:latin typeface="Marlett" pitchFamily="2" charset="2"/>
            </a:endParaRPr>
          </a:p>
        </p:txBody>
      </p:sp>
      <p:sp>
        <p:nvSpPr>
          <p:cNvPr id="233475" name="Rectangle 2">
            <a:extLst>
              <a:ext uri="{FF2B5EF4-FFF2-40B4-BE49-F238E27FC236}">
                <a16:creationId xmlns:a16="http://schemas.microsoft.com/office/drawing/2014/main" id="{69304E4A-92BD-4F02-9A6D-11C1C605A5EE}"/>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DB9D6FAA-E7DE-47B0-9B7E-EA56E7A72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then makes the first Node the new sentinel, and discards the old sentinel. This step may seem obvious, but, in fact, it is enormously clever. If we had tried to physically remove the Node, we would soon become bogged down in quagmire of complications. Instead, we discard the prior sentinel, and transform the prior first real Node into a sentinel. Brilliant.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32C4E0E3-ECD5-4B26-9C04-947B65FB4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19EDBDA-5AB2-4496-8097-C8365271CF9C}" type="slidenum">
              <a:rPr lang="ar-SA" altLang="zh-CN" sz="1300">
                <a:latin typeface="Marlett" pitchFamily="2" charset="2"/>
              </a:rPr>
              <a:pPr/>
              <a:t>29</a:t>
            </a:fld>
            <a:endParaRPr lang="en-US" altLang="zh-CN" sz="1300">
              <a:latin typeface="Marlett" pitchFamily="2" charset="2"/>
            </a:endParaRPr>
          </a:p>
        </p:txBody>
      </p:sp>
      <p:sp>
        <p:nvSpPr>
          <p:cNvPr id="234499" name="Rectangle 2">
            <a:extLst>
              <a:ext uri="{FF2B5EF4-FFF2-40B4-BE49-F238E27FC236}">
                <a16:creationId xmlns:a16="http://schemas.microsoft.com/office/drawing/2014/main" id="{B7598109-8A50-4C19-90E0-4E8323F38BF6}"/>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92F08AFF-4395-41EE-A298-A5DEE53C4D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Finally, we increment the number of permits. By contrast with enqueuers, we do not need to hold the lock while we decrement the permits. Why? (Answer: we had to hold the lock while enqueuing to prevent lots of enqueuers from proceeding without noticing that the capacity had been exceeded. Dequeuers will notice the queue is empty when they observe that the sentinel’s next field is null.)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3526A52D-CABF-4804-8205-B78B3F9BF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6AA4108-0ADF-40FE-B604-D515527C62AB}" type="slidenum">
              <a:rPr lang="ar-SA" altLang="zh-CN" sz="1300">
                <a:latin typeface="Marlett" pitchFamily="2" charset="2"/>
              </a:rPr>
              <a:pPr/>
              <a:t>3</a:t>
            </a:fld>
            <a:endParaRPr lang="en-US" altLang="zh-CN" sz="1300">
              <a:latin typeface="Marlett" pitchFamily="2" charset="2"/>
            </a:endParaRPr>
          </a:p>
        </p:txBody>
      </p:sp>
      <p:sp>
        <p:nvSpPr>
          <p:cNvPr id="207875" name="Rectangle 2">
            <a:extLst>
              <a:ext uri="{FF2B5EF4-FFF2-40B4-BE49-F238E27FC236}">
                <a16:creationId xmlns:a16="http://schemas.microsoft.com/office/drawing/2014/main" id="{EE5E21C3-B13F-45AF-9994-432ADFC0E3BD}"/>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237A6216-18CF-460D-B2F3-8B5A0798B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have already talked about concurrent lists, and today we look at another ubiquitous data structure: queues. Queues provide enqueue and dequeue methods and they are used to route requests from one place to another. For example, a web site might queue up requests for pages, for disk writes, for credit card validations and so 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E14951C9-3798-41DB-88A8-E721F1736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6538222-C517-4416-B015-11409E56CB16}" type="slidenum">
              <a:rPr lang="ar-SA" altLang="zh-CN" sz="1300">
                <a:latin typeface="Marlett" pitchFamily="2" charset="2"/>
              </a:rPr>
              <a:pPr/>
              <a:t>30</a:t>
            </a:fld>
            <a:endParaRPr lang="en-US" altLang="zh-CN" sz="1300">
              <a:latin typeface="Marlett" pitchFamily="2" charset="2"/>
            </a:endParaRPr>
          </a:p>
        </p:txBody>
      </p:sp>
      <p:sp>
        <p:nvSpPr>
          <p:cNvPr id="235523" name="Rectangle 2">
            <a:extLst>
              <a:ext uri="{FF2B5EF4-FFF2-40B4-BE49-F238E27FC236}">
                <a16:creationId xmlns:a16="http://schemas.microsoft.com/office/drawing/2014/main" id="{F6E4E2F0-CDA3-4AE5-AA09-74962879BA1D}"/>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4D1C2ACD-0A21-47F7-B8E9-0292D3B86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Next we can release the </a:t>
            </a:r>
            <a:r>
              <a:rPr lang="en-US" altLang="zh-CN" dirty="0" err="1"/>
              <a:t>deqLock</a:t>
            </a:r>
            <a:r>
              <a:rPr lang="en-US" altLang="zh-CN" dirty="0"/>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4403D159-0F58-448B-8B3F-EFE12C2C8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ACB5490-3FC1-4798-BFBD-BF870721BE1D}" type="slidenum">
              <a:rPr lang="ar-SA" altLang="zh-CN" sz="1300">
                <a:latin typeface="Marlett" pitchFamily="2" charset="2"/>
              </a:rPr>
              <a:pPr/>
              <a:t>31</a:t>
            </a:fld>
            <a:endParaRPr lang="en-US" altLang="zh-CN" sz="1300">
              <a:latin typeface="Marlett" pitchFamily="2" charset="2"/>
            </a:endParaRPr>
          </a:p>
        </p:txBody>
      </p:sp>
      <p:sp>
        <p:nvSpPr>
          <p:cNvPr id="236547" name="Rectangle 2">
            <a:extLst>
              <a:ext uri="{FF2B5EF4-FFF2-40B4-BE49-F238E27FC236}">
                <a16:creationId xmlns:a16="http://schemas.microsoft.com/office/drawing/2014/main" id="{88FF66B6-9E5F-4E0A-A579-70B1AF0E9915}"/>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7577E745-42F8-4B7A-BCE2-0AD412CAA0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If the dequeuer observes that the sentinel’s next field is null, then it must wait for something to be enqueued. As with the dequeuer, the simplest approach is just to wait() on the deqLock, with the understanding that any enqueuer who makes the queue non-empty will notify any waiting threads. Spinning works too, even though the thread is holding a lock. Clearly, mixing the two strategies will not work: if a dequeuer spins while holding the deq lock and an enqueuer tries to acquire the deq lock to notify waiting threads, then a deadlock ensues.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EB8CD577-B5CB-4829-B43C-E53A64665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5E12653-5052-4685-AFFE-C8D46669DBE9}" type="slidenum">
              <a:rPr lang="ar-SA" altLang="zh-CN" sz="1300">
                <a:latin typeface="Marlett" pitchFamily="2" charset="2"/>
              </a:rPr>
              <a:pPr/>
              <a:t>32</a:t>
            </a:fld>
            <a:endParaRPr lang="en-US" altLang="zh-CN" sz="1300">
              <a:latin typeface="Marlett" pitchFamily="2" charset="2"/>
            </a:endParaRPr>
          </a:p>
        </p:txBody>
      </p:sp>
      <p:sp>
        <p:nvSpPr>
          <p:cNvPr id="237571" name="Rectangle 2">
            <a:extLst>
              <a:ext uri="{FF2B5EF4-FFF2-40B4-BE49-F238E27FC236}">
                <a16:creationId xmlns:a16="http://schemas.microsoft.com/office/drawing/2014/main" id="{C27F37C2-8777-462E-9E34-19B78ADA09BA}"/>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90C5B646-EC83-4C52-BC74-A281D30226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7838C4E2-9B4D-47AC-B5F5-5788672309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55F6FF2-E84B-42ED-B39F-965EF2414E36}" type="slidenum">
              <a:rPr lang="ar-SA" altLang="zh-CN" sz="1300">
                <a:latin typeface="Marlett" pitchFamily="2" charset="2"/>
              </a:rPr>
              <a:pPr/>
              <a:t>33</a:t>
            </a:fld>
            <a:endParaRPr lang="en-US" altLang="zh-CN" sz="1300">
              <a:latin typeface="Marlett" pitchFamily="2" charset="2"/>
            </a:endParaRPr>
          </a:p>
        </p:txBody>
      </p:sp>
      <p:sp>
        <p:nvSpPr>
          <p:cNvPr id="238595" name="Rectangle 2">
            <a:extLst>
              <a:ext uri="{FF2B5EF4-FFF2-40B4-BE49-F238E27FC236}">
                <a16:creationId xmlns:a16="http://schemas.microsoft.com/office/drawing/2014/main" id="{0948C474-F585-48D8-BB60-F670C0CBD074}"/>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5BC6F563-ABD6-49AE-9B72-D57B6C3596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62A10E15-B343-4A27-B540-335F12740A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2E2DD50-E87A-445C-9303-63833F315530}" type="slidenum">
              <a:rPr lang="ar-SA" altLang="zh-CN" sz="1300">
                <a:latin typeface="Marlett" pitchFamily="2" charset="2"/>
              </a:rPr>
              <a:pPr/>
              <a:t>34</a:t>
            </a:fld>
            <a:endParaRPr lang="en-US" altLang="zh-CN" sz="1300">
              <a:latin typeface="Marlett" pitchFamily="2" charset="2"/>
            </a:endParaRPr>
          </a:p>
        </p:txBody>
      </p:sp>
      <p:sp>
        <p:nvSpPr>
          <p:cNvPr id="239619" name="Rectangle 2">
            <a:extLst>
              <a:ext uri="{FF2B5EF4-FFF2-40B4-BE49-F238E27FC236}">
                <a16:creationId xmlns:a16="http://schemas.microsoft.com/office/drawing/2014/main" id="{962152C9-4DAB-4638-81CC-BFBEE09C3D1D}"/>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0F0B7527-6219-46E4-AE29-3B55A73EA361}"/>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Java, every object provides a </a:t>
            </a:r>
            <a:r>
              <a:rPr lang="en-US" altLang="zh-CN" b="1"/>
              <a:t>wait() </a:t>
            </a:r>
            <a:r>
              <a:rPr lang="en-US" altLang="zh-CN"/>
              <a:t>method that unlocks the object and suspends the caller for a while. While the caller is waiting, another thread can lock and change the object. Later, when the suspended thread resumes, it locks the object again before it returns from the </a:t>
            </a:r>
            <a:r>
              <a:rPr lang="en-US" altLang="zh-CN" b="1"/>
              <a:t>wait()</a:t>
            </a:r>
            <a:r>
              <a:rPr lang="en-US" altLang="zh-CN"/>
              <a:t> call.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B6517B08-04DD-4F48-9EDA-B8D734EF47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0636F81-A62F-4A59-8338-56E433F4DA3E}" type="slidenum">
              <a:rPr lang="ar-SA" altLang="zh-CN" sz="1300">
                <a:latin typeface="Marlett" pitchFamily="2" charset="2"/>
              </a:rPr>
              <a:pPr/>
              <a:t>35</a:t>
            </a:fld>
            <a:endParaRPr lang="en-US" altLang="zh-CN" sz="1300">
              <a:latin typeface="Marlett" pitchFamily="2" charset="2"/>
            </a:endParaRPr>
          </a:p>
        </p:txBody>
      </p:sp>
      <p:sp>
        <p:nvSpPr>
          <p:cNvPr id="240643" name="Rectangle 2">
            <a:extLst>
              <a:ext uri="{FF2B5EF4-FFF2-40B4-BE49-F238E27FC236}">
                <a16:creationId xmlns:a16="http://schemas.microsoft.com/office/drawing/2014/main" id="{C5D4D9B7-4CDC-44D3-A8A1-5E11E5C8C1D2}"/>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EF4FD3EF-7E02-4165-A2C5-BA91CE176C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670D259D-5925-449D-A432-6D5C51A43E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B7C7E2A-5D7A-4D0E-A953-81B78232BB64}" type="slidenum">
              <a:rPr lang="ar-SA" altLang="zh-CN" sz="1300">
                <a:latin typeface="Marlett" pitchFamily="2" charset="2"/>
              </a:rPr>
              <a:pPr/>
              <a:t>36</a:t>
            </a:fld>
            <a:endParaRPr lang="en-US" altLang="zh-CN" sz="1300">
              <a:latin typeface="Marlett" pitchFamily="2" charset="2"/>
            </a:endParaRPr>
          </a:p>
        </p:txBody>
      </p:sp>
      <p:sp>
        <p:nvSpPr>
          <p:cNvPr id="241667" name="Rectangle 2">
            <a:extLst>
              <a:ext uri="{FF2B5EF4-FFF2-40B4-BE49-F238E27FC236}">
                <a16:creationId xmlns:a16="http://schemas.microsoft.com/office/drawing/2014/main" id="{690675A2-2353-4AAA-8CF0-FE274244ED42}"/>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1C41B6EA-F707-4B5B-9211-12B2E3FCE7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972CA39B-0B6F-4FCB-83FD-3BDF09F29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36587BF-F8A0-46DA-AE18-58DDBCE74912}" type="slidenum">
              <a:rPr lang="ar-SA" altLang="zh-CN" sz="1300">
                <a:latin typeface="Marlett" pitchFamily="2" charset="2"/>
              </a:rPr>
              <a:pPr/>
              <a:t>37</a:t>
            </a:fld>
            <a:endParaRPr lang="en-US" altLang="zh-CN" sz="1300">
              <a:latin typeface="Marlett" pitchFamily="2" charset="2"/>
            </a:endParaRPr>
          </a:p>
        </p:txBody>
      </p:sp>
      <p:sp>
        <p:nvSpPr>
          <p:cNvPr id="242691" name="Rectangle 2">
            <a:extLst>
              <a:ext uri="{FF2B5EF4-FFF2-40B4-BE49-F238E27FC236}">
                <a16:creationId xmlns:a16="http://schemas.microsoft.com/office/drawing/2014/main" id="{5C80BC7A-E694-424D-91EF-AEC29EE91887}"/>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E1D731B5-CFB6-4553-B69B-8EDA821BC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42DB0522-685D-47AF-A16E-3C08DA82A6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8A8FBD6-3A34-4DAF-8C7E-FCB1B9EEFF3D}" type="slidenum">
              <a:rPr lang="ar-SA" altLang="zh-CN" sz="1300">
                <a:latin typeface="Marlett" pitchFamily="2" charset="2"/>
              </a:rPr>
              <a:pPr/>
              <a:t>38</a:t>
            </a:fld>
            <a:endParaRPr lang="en-US" altLang="zh-CN" sz="1300">
              <a:latin typeface="Marlett" pitchFamily="2" charset="2"/>
            </a:endParaRPr>
          </a:p>
        </p:txBody>
      </p:sp>
      <p:sp>
        <p:nvSpPr>
          <p:cNvPr id="243715" name="Rectangle 2">
            <a:extLst>
              <a:ext uri="{FF2B5EF4-FFF2-40B4-BE49-F238E27FC236}">
                <a16:creationId xmlns:a16="http://schemas.microsoft.com/office/drawing/2014/main" id="{3834A893-2EE2-4432-BC33-3F10B9A1B0E4}"/>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10FD06F8-5BDE-48B9-8084-7CC21D7FF4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05714812-BBC9-48DF-89AF-91D5FE4D31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2634930-DF11-423B-88E1-3D42D72ED007}" type="slidenum">
              <a:rPr lang="ar-SA" altLang="zh-CN" sz="1300">
                <a:latin typeface="Marlett" pitchFamily="2" charset="2"/>
              </a:rPr>
              <a:pPr/>
              <a:t>39</a:t>
            </a:fld>
            <a:endParaRPr lang="en-US" altLang="zh-CN" sz="1300">
              <a:latin typeface="Marlett" pitchFamily="2" charset="2"/>
            </a:endParaRPr>
          </a:p>
        </p:txBody>
      </p:sp>
      <p:sp>
        <p:nvSpPr>
          <p:cNvPr id="244739" name="Rectangle 2">
            <a:extLst>
              <a:ext uri="{FF2B5EF4-FFF2-40B4-BE49-F238E27FC236}">
                <a16:creationId xmlns:a16="http://schemas.microsoft.com/office/drawing/2014/main" id="{D94CB3DF-C35D-42C1-9E8C-6CA013713C50}"/>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B385F8EF-0F06-4F39-B6F0-824106F81E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Java allows threads to interrupt one another. Interrupts are not pre-emptive: a thread typically must check whether it has been interrupted. Some blocking methods, like the built-in wait() method throw </a:t>
            </a:r>
            <a:r>
              <a:rPr lang="en-US" altLang="zh-CN" dirty="0" err="1"/>
              <a:t>InterruptedException</a:t>
            </a:r>
            <a:r>
              <a:rPr lang="en-US" altLang="zh-CN" dirty="0"/>
              <a:t> if the thread is interrupted while waiting. The lock method of the lock interface does not detect interrupts, presumably because it is more efficient not to do so. This variant does.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FF761A28-A530-48EB-9C7A-2D1C4DB33F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301CC60-07BE-4781-B1A4-D24F59191313}" type="slidenum">
              <a:rPr lang="ar-SA" altLang="zh-CN" sz="1300">
                <a:latin typeface="Marlett" pitchFamily="2" charset="2"/>
              </a:rPr>
              <a:pPr/>
              <a:t>4</a:t>
            </a:fld>
            <a:endParaRPr lang="en-US" altLang="zh-CN" sz="1300">
              <a:latin typeface="Marlett" pitchFamily="2" charset="2"/>
            </a:endParaRPr>
          </a:p>
        </p:txBody>
      </p:sp>
      <p:sp>
        <p:nvSpPr>
          <p:cNvPr id="208899" name="Rectangle 2">
            <a:extLst>
              <a:ext uri="{FF2B5EF4-FFF2-40B4-BE49-F238E27FC236}">
                <a16:creationId xmlns:a16="http://schemas.microsoft.com/office/drawing/2014/main" id="{5DB43DE6-E201-42A0-BF95-35B4870DB752}"/>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6512AD5C-0438-4049-835A-9C47A12595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EBFE18BC-5167-46D9-A043-FB46D7FED7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134D28C-E8BD-46B5-A38C-4D4F5842BEE8}" type="slidenum">
              <a:rPr lang="ar-SA" altLang="zh-CN" sz="1300">
                <a:latin typeface="Marlett" pitchFamily="2" charset="2"/>
              </a:rPr>
              <a:pPr/>
              <a:t>40</a:t>
            </a:fld>
            <a:endParaRPr lang="en-US" altLang="zh-CN" sz="1300">
              <a:latin typeface="Marlett" pitchFamily="2" charset="2"/>
            </a:endParaRPr>
          </a:p>
        </p:txBody>
      </p:sp>
      <p:sp>
        <p:nvSpPr>
          <p:cNvPr id="245763" name="Rectangle 2">
            <a:extLst>
              <a:ext uri="{FF2B5EF4-FFF2-40B4-BE49-F238E27FC236}">
                <a16:creationId xmlns:a16="http://schemas.microsoft.com/office/drawing/2014/main" id="{336772D3-3D0C-41D9-A3EC-7E6AF67E29D1}"/>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23E70AF9-8FB4-4886-93C0-781F24650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9B97291C-4D9E-48C1-A86C-F758CB7B76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2115E1D-4DFA-4A67-B54F-DE855134421B}" type="slidenum">
              <a:rPr lang="ar-SA" altLang="zh-CN" sz="1300">
                <a:latin typeface="Marlett" pitchFamily="2" charset="2"/>
              </a:rPr>
              <a:pPr/>
              <a:t>41</a:t>
            </a:fld>
            <a:endParaRPr lang="en-US" altLang="zh-CN" sz="1300">
              <a:latin typeface="Marlett" pitchFamily="2" charset="2"/>
            </a:endParaRPr>
          </a:p>
        </p:txBody>
      </p:sp>
      <p:sp>
        <p:nvSpPr>
          <p:cNvPr id="246787" name="Rectangle 2">
            <a:extLst>
              <a:ext uri="{FF2B5EF4-FFF2-40B4-BE49-F238E27FC236}">
                <a16:creationId xmlns:a16="http://schemas.microsoft.com/office/drawing/2014/main" id="{B59DE441-75F3-4596-B804-C3172F9CC312}"/>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14000F80-8EF1-4FBA-B506-3A83EAC3A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48AE440A-948B-4C86-A719-D7CC7E7D94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48E525E-BA32-454E-8564-9A7D9C9C20B7}" type="slidenum">
              <a:rPr lang="ar-SA" altLang="zh-CN" sz="1300">
                <a:latin typeface="Marlett" pitchFamily="2" charset="2"/>
              </a:rPr>
              <a:pPr/>
              <a:t>42</a:t>
            </a:fld>
            <a:endParaRPr lang="en-US" altLang="zh-CN" sz="1300">
              <a:latin typeface="Marlett" pitchFamily="2" charset="2"/>
            </a:endParaRPr>
          </a:p>
        </p:txBody>
      </p:sp>
      <p:sp>
        <p:nvSpPr>
          <p:cNvPr id="247811" name="Rectangle 2">
            <a:extLst>
              <a:ext uri="{FF2B5EF4-FFF2-40B4-BE49-F238E27FC236}">
                <a16:creationId xmlns:a16="http://schemas.microsoft.com/office/drawing/2014/main" id="{26E739F4-E290-48C3-B11A-349562E8CFB6}"/>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2D86B456-47A8-4476-B342-0E881BA445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46D8EC02-5A9D-43BC-B62E-DF0184020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6C99F1A-7FAE-4178-B2D5-FE9E4F8124D6}" type="slidenum">
              <a:rPr lang="ar-SA" altLang="zh-CN" sz="1300">
                <a:latin typeface="Marlett" pitchFamily="2" charset="2"/>
              </a:rPr>
              <a:pPr/>
              <a:t>43</a:t>
            </a:fld>
            <a:endParaRPr lang="en-US" altLang="zh-CN" sz="1300">
              <a:latin typeface="Marlett" pitchFamily="2" charset="2"/>
            </a:endParaRPr>
          </a:p>
        </p:txBody>
      </p:sp>
      <p:sp>
        <p:nvSpPr>
          <p:cNvPr id="248835" name="Rectangle 2">
            <a:extLst>
              <a:ext uri="{FF2B5EF4-FFF2-40B4-BE49-F238E27FC236}">
                <a16:creationId xmlns:a16="http://schemas.microsoft.com/office/drawing/2014/main" id="{12CAE36A-09EE-46D2-84FF-1E53FD951F74}"/>
              </a:ext>
            </a:extLst>
          </p:cNvPr>
          <p:cNvSpPr>
            <a:spLocks noGrp="1" noRot="1" noChangeAspect="1" noChangeArrowheads="1" noTextEdit="1"/>
          </p:cNvSpPr>
          <p:nvPr>
            <p:ph type="sldImg"/>
          </p:nvPr>
        </p:nvSpPr>
        <p:spPr>
          <a:ln/>
        </p:spPr>
      </p:sp>
      <p:sp>
        <p:nvSpPr>
          <p:cNvPr id="248836" name="Rectangle 3">
            <a:extLst>
              <a:ext uri="{FF2B5EF4-FFF2-40B4-BE49-F238E27FC236}">
                <a16:creationId xmlns:a16="http://schemas.microsoft.com/office/drawing/2014/main" id="{29EF206D-DD3F-4B7C-98D8-BDE134BF5A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FC1C484F-ED79-4F7A-95B2-9639DDF9C0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BA13BA0-7DAC-4FC2-9DDA-28851DCFAF33}" type="slidenum">
              <a:rPr lang="ar-SA" altLang="zh-CN" sz="1300">
                <a:latin typeface="Marlett" pitchFamily="2" charset="2"/>
              </a:rPr>
              <a:pPr/>
              <a:t>44</a:t>
            </a:fld>
            <a:endParaRPr lang="en-US" altLang="zh-CN" sz="1300">
              <a:latin typeface="Marlett" pitchFamily="2" charset="2"/>
            </a:endParaRPr>
          </a:p>
        </p:txBody>
      </p:sp>
      <p:sp>
        <p:nvSpPr>
          <p:cNvPr id="249859" name="Rectangle 2">
            <a:extLst>
              <a:ext uri="{FF2B5EF4-FFF2-40B4-BE49-F238E27FC236}">
                <a16:creationId xmlns:a16="http://schemas.microsoft.com/office/drawing/2014/main" id="{971B134D-DBB6-4B72-9408-E5D7D7FC3EDC}"/>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60B2027D-82BF-40B1-87BB-46E591D41C62}"/>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Java, every object provides a </a:t>
            </a:r>
            <a:r>
              <a:rPr lang="en-US" altLang="zh-CN" b="1"/>
              <a:t>wait() </a:t>
            </a:r>
            <a:r>
              <a:rPr lang="en-US" altLang="zh-CN"/>
              <a:t>method that unlocks the object and suspends the caller for a while. While the caller is waiting, another thread can lock and change the object. Later, when the suspended thread resumes, it locks the object again before it returns from the </a:t>
            </a:r>
            <a:r>
              <a:rPr lang="en-US" altLang="zh-CN" b="1"/>
              <a:t>wait()</a:t>
            </a:r>
            <a:r>
              <a:rPr lang="en-US" altLang="zh-CN"/>
              <a:t> call.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957D0BBC-7D64-4EEE-8B63-BCBE30DE17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71E344D-9D24-4930-B457-C62C48BC18E3}" type="slidenum">
              <a:rPr lang="ar-SA" altLang="zh-CN" sz="1300">
                <a:latin typeface="Marlett" pitchFamily="2" charset="2"/>
              </a:rPr>
              <a:pPr/>
              <a:t>45</a:t>
            </a:fld>
            <a:endParaRPr lang="en-US" altLang="zh-CN" sz="1300">
              <a:latin typeface="Marlett" pitchFamily="2" charset="2"/>
            </a:endParaRPr>
          </a:p>
        </p:txBody>
      </p:sp>
      <p:sp>
        <p:nvSpPr>
          <p:cNvPr id="250883" name="Rectangle 2">
            <a:extLst>
              <a:ext uri="{FF2B5EF4-FFF2-40B4-BE49-F238E27FC236}">
                <a16:creationId xmlns:a16="http://schemas.microsoft.com/office/drawing/2014/main" id="{30C14E0C-08F6-4B12-A2EB-A5BADA0E3BEF}"/>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19834F0B-FB72-442A-8AFB-A2A988B83D38}"/>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t>
            </a:r>
            <a:r>
              <a:rPr lang="en-US" altLang="zh-CN" b="1"/>
              <a:t>notify() </a:t>
            </a:r>
            <a:r>
              <a:rPr lang="en-US" altLang="zh-CN"/>
              <a:t>method (similarly notify() for synchronized methods) wakes up one waiting thread, chosen arbitrarily from the set of waiting threads. When that thread awakens, it competes for the lock like any other thread. When that thread reacquires the lock, it returns  from its </a:t>
            </a:r>
            <a:r>
              <a:rPr lang="en-US" altLang="zh-CN" b="1"/>
              <a:t>wait() </a:t>
            </a:r>
            <a:r>
              <a:rPr lang="en-US" altLang="zh-CN"/>
              <a:t>call. You cannot control which waiting thread is chosen.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CD8533E4-1DA1-41B2-BF0E-DF4F9CFB6C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3AAA3B1-91A8-41C2-90CF-E1A60A74AC6D}" type="slidenum">
              <a:rPr lang="ar-SA" altLang="zh-CN" sz="1300">
                <a:latin typeface="Marlett" pitchFamily="2" charset="2"/>
              </a:rPr>
              <a:pPr/>
              <a:t>46</a:t>
            </a:fld>
            <a:endParaRPr lang="en-US" altLang="zh-CN" sz="1300">
              <a:latin typeface="Marlett" pitchFamily="2" charset="2"/>
            </a:endParaRPr>
          </a:p>
        </p:txBody>
      </p:sp>
      <p:sp>
        <p:nvSpPr>
          <p:cNvPr id="251907" name="Rectangle 2">
            <a:extLst>
              <a:ext uri="{FF2B5EF4-FFF2-40B4-BE49-F238E27FC236}">
                <a16:creationId xmlns:a16="http://schemas.microsoft.com/office/drawing/2014/main" id="{B6D61294-E99E-4F5F-886B-472B7C8568D5}"/>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4A1618AB-80D5-4CEB-AEA5-0D93FD5755D6}"/>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t>
            </a:r>
            <a:r>
              <a:rPr lang="en-US" altLang="zh-CN" b="1"/>
              <a:t>signalAll()</a:t>
            </a:r>
            <a:r>
              <a:rPr lang="en-US" altLang="zh-CN"/>
              <a:t> method wakes up all waiting threads. Each time the object is unlocked, one of these newly- wakened threads will reacquire the lock and return from its </a:t>
            </a:r>
            <a:r>
              <a:rPr lang="en-US" altLang="zh-CN" b="1"/>
              <a:t>wait()</a:t>
            </a:r>
            <a:r>
              <a:rPr lang="en-US" altLang="zh-CN"/>
              <a:t> call. You cannot control the order in which the threads reacquire the lock.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CF41A441-243E-4322-9A3E-1892674E5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1620988-DBCE-4CAA-A327-8C0B69CBA130}" type="slidenum">
              <a:rPr lang="ar-SA" altLang="zh-CN" sz="1300">
                <a:latin typeface="Marlett" pitchFamily="2" charset="2"/>
              </a:rPr>
              <a:pPr/>
              <a:t>47</a:t>
            </a:fld>
            <a:endParaRPr lang="en-US" altLang="zh-CN" sz="1300">
              <a:latin typeface="Marlett" pitchFamily="2" charset="2"/>
            </a:endParaRPr>
          </a:p>
        </p:txBody>
      </p:sp>
      <p:sp>
        <p:nvSpPr>
          <p:cNvPr id="252931" name="Rectangle 2">
            <a:extLst>
              <a:ext uri="{FF2B5EF4-FFF2-40B4-BE49-F238E27FC236}">
                <a16:creationId xmlns:a16="http://schemas.microsoft.com/office/drawing/2014/main" id="{8744D02F-67C1-46E1-AE1B-0A89BA72551D}"/>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6862DEC6-809F-40E7-BF02-7C0D7BDF1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6E6F9C20-8988-4C2C-86A9-667E51519F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7B031CA-FF6F-4312-A38C-0F71B5637EDE}" type="slidenum">
              <a:rPr lang="ar-SA" altLang="zh-CN" sz="1300">
                <a:latin typeface="Marlett" pitchFamily="2" charset="2"/>
              </a:rPr>
              <a:pPr/>
              <a:t>48</a:t>
            </a:fld>
            <a:endParaRPr lang="en-US" altLang="zh-CN" sz="1300">
              <a:latin typeface="Marlett" pitchFamily="2" charset="2"/>
            </a:endParaRPr>
          </a:p>
        </p:txBody>
      </p:sp>
      <p:sp>
        <p:nvSpPr>
          <p:cNvPr id="253955" name="Rectangle 2">
            <a:extLst>
              <a:ext uri="{FF2B5EF4-FFF2-40B4-BE49-F238E27FC236}">
                <a16:creationId xmlns:a16="http://schemas.microsoft.com/office/drawing/2014/main" id="{A2395442-2986-43BF-8777-005043591A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69EF319E-C3CD-4518-AB27-0F921CCC90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4B76B5BA-EF3D-482A-838C-8AAB398BFD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C7964AC-EE0D-414A-9704-D524D174C1FF}" type="slidenum">
              <a:rPr lang="ar-SA" altLang="zh-CN" sz="1300">
                <a:latin typeface="Marlett" pitchFamily="2" charset="2"/>
              </a:rPr>
              <a:pPr/>
              <a:t>49</a:t>
            </a:fld>
            <a:endParaRPr lang="en-US" altLang="zh-CN" sz="1300">
              <a:latin typeface="Marlett" pitchFamily="2" charset="2"/>
            </a:endParaRPr>
          </a:p>
        </p:txBody>
      </p:sp>
      <p:sp>
        <p:nvSpPr>
          <p:cNvPr id="254979" name="Rectangle 2">
            <a:extLst>
              <a:ext uri="{FF2B5EF4-FFF2-40B4-BE49-F238E27FC236}">
                <a16:creationId xmlns:a16="http://schemas.microsoft.com/office/drawing/2014/main" id="{C5D266AC-1988-48CE-BD0C-B2F4E4373718}"/>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62785682-1926-45F9-8A57-D03AD27F55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111B3C10-255F-4ACE-BCDC-5640457BF9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3C2544E-EE6F-4E79-9382-00371AFEB825}" type="slidenum">
              <a:rPr lang="ar-SA" altLang="zh-CN" sz="1300">
                <a:latin typeface="Marlett" pitchFamily="2" charset="2"/>
              </a:rPr>
              <a:pPr/>
              <a:t>5</a:t>
            </a:fld>
            <a:endParaRPr lang="en-US" altLang="zh-CN" sz="1300">
              <a:latin typeface="Marlett" pitchFamily="2" charset="2"/>
            </a:endParaRPr>
          </a:p>
        </p:txBody>
      </p:sp>
      <p:sp>
        <p:nvSpPr>
          <p:cNvPr id="209923" name="Rectangle 2">
            <a:extLst>
              <a:ext uri="{FF2B5EF4-FFF2-40B4-BE49-F238E27FC236}">
                <a16:creationId xmlns:a16="http://schemas.microsoft.com/office/drawing/2014/main" id="{F778ABC5-635A-47EE-860B-6B00AF73B4E9}"/>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586B9D1A-9759-47EC-9D91-FF9144DAD9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When designing a pool interface, one choice is whether the make the pool bounded or unbounded. A bounded pool has a fixed capacity (maximum number of objects it holds). Bounded pools are useful when resources are an issue. For example, if you are concerned that the producers will get too far ahead of the consumers, you should bound the pool. An unbounded pool, by contrast, holds an unbounded number of objects.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9EFC8625-2B08-47A5-803D-93C4D62BF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8C395C6-EE45-47A8-97F3-9D69C79E3679}" type="slidenum">
              <a:rPr lang="ar-SA" altLang="zh-CN" sz="1300">
                <a:latin typeface="Marlett" pitchFamily="2" charset="2"/>
              </a:rPr>
              <a:pPr/>
              <a:t>50</a:t>
            </a:fld>
            <a:endParaRPr lang="en-US" altLang="zh-CN" sz="1300">
              <a:latin typeface="Marlett" pitchFamily="2" charset="2"/>
            </a:endParaRPr>
          </a:p>
        </p:txBody>
      </p:sp>
      <p:sp>
        <p:nvSpPr>
          <p:cNvPr id="256003" name="Rectangle 2">
            <a:extLst>
              <a:ext uri="{FF2B5EF4-FFF2-40B4-BE49-F238E27FC236}">
                <a16:creationId xmlns:a16="http://schemas.microsoft.com/office/drawing/2014/main" id="{7826A3D2-387C-4B7A-8246-7ABEC334A8B6}"/>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B9296F17-490F-43B9-AC75-A53F68B43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3E333C58-01C1-42AE-96CC-D0C29B3169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23C7FB8-4F21-428B-B9C5-2E1145C58EA1}" type="slidenum">
              <a:rPr lang="ar-SA" altLang="zh-CN" sz="1300">
                <a:latin typeface="Marlett" pitchFamily="2" charset="2"/>
              </a:rPr>
              <a:pPr/>
              <a:t>51</a:t>
            </a:fld>
            <a:endParaRPr lang="en-US" altLang="zh-CN" sz="1300">
              <a:latin typeface="Marlett" pitchFamily="2" charset="2"/>
            </a:endParaRPr>
          </a:p>
        </p:txBody>
      </p:sp>
      <p:sp>
        <p:nvSpPr>
          <p:cNvPr id="257027" name="Rectangle 2">
            <a:extLst>
              <a:ext uri="{FF2B5EF4-FFF2-40B4-BE49-F238E27FC236}">
                <a16:creationId xmlns:a16="http://schemas.microsoft.com/office/drawing/2014/main" id="{7D6CEC5A-7E50-4185-9F97-5F6917007F7A}"/>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868F1A1B-9BC6-49B1-9096-960115EA73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58467488-C0B5-4B68-BEAE-DE72858C66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34F35F6-43D2-43B6-AE41-E76FCE69DA0C}" type="slidenum">
              <a:rPr lang="ar-SA" altLang="zh-CN" sz="1300">
                <a:latin typeface="Marlett" pitchFamily="2" charset="2"/>
              </a:rPr>
              <a:pPr/>
              <a:t>52</a:t>
            </a:fld>
            <a:endParaRPr lang="en-US" altLang="zh-CN" sz="1300">
              <a:latin typeface="Marlett" pitchFamily="2" charset="2"/>
            </a:endParaRPr>
          </a:p>
        </p:txBody>
      </p:sp>
      <p:sp>
        <p:nvSpPr>
          <p:cNvPr id="258051" name="Rectangle 2">
            <a:extLst>
              <a:ext uri="{FF2B5EF4-FFF2-40B4-BE49-F238E27FC236}">
                <a16:creationId xmlns:a16="http://schemas.microsoft.com/office/drawing/2014/main" id="{D57C3F9C-51C5-4BE6-BF59-841C464FE699}"/>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8F653B8E-DA89-458D-ACE8-81DE93A4F4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F5F03D80-9427-46BC-B73D-A3B01B25BA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75A5FC4-AC20-4037-B5D7-BA66769B8812}" type="slidenum">
              <a:rPr lang="ar-SA" altLang="zh-CN" sz="1300">
                <a:latin typeface="Marlett" pitchFamily="2" charset="2"/>
              </a:rPr>
              <a:pPr/>
              <a:t>53</a:t>
            </a:fld>
            <a:endParaRPr lang="en-US" altLang="zh-CN" sz="1300">
              <a:latin typeface="Marlett" pitchFamily="2" charset="2"/>
            </a:endParaRPr>
          </a:p>
        </p:txBody>
      </p:sp>
      <p:sp>
        <p:nvSpPr>
          <p:cNvPr id="259075" name="Rectangle 2">
            <a:extLst>
              <a:ext uri="{FF2B5EF4-FFF2-40B4-BE49-F238E27FC236}">
                <a16:creationId xmlns:a16="http://schemas.microsoft.com/office/drawing/2014/main" id="{F9B3C6D2-C065-4556-A3A2-17294699AF1D}"/>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D6237C7E-32CA-4375-8288-1E0610AF8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67EC181A-DEE8-47F3-86CE-7D0BFE1C7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A5B8D78-22EF-4CF7-931B-F83BE9957596}" type="slidenum">
              <a:rPr lang="ar-SA" altLang="zh-CN" sz="1300">
                <a:latin typeface="Marlett" pitchFamily="2" charset="2"/>
              </a:rPr>
              <a:pPr/>
              <a:t>54</a:t>
            </a:fld>
            <a:endParaRPr lang="en-US" altLang="zh-CN" sz="1300">
              <a:latin typeface="Marlett" pitchFamily="2" charset="2"/>
            </a:endParaRPr>
          </a:p>
        </p:txBody>
      </p:sp>
      <p:sp>
        <p:nvSpPr>
          <p:cNvPr id="260099" name="Rectangle 2">
            <a:extLst>
              <a:ext uri="{FF2B5EF4-FFF2-40B4-BE49-F238E27FC236}">
                <a16:creationId xmlns:a16="http://schemas.microsoft.com/office/drawing/2014/main" id="{8B9E912A-33E4-4EE4-ACC4-8AFA2B0FB511}"/>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D6375EB9-F003-4FAB-92DD-3EA9051EF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Notice, there may be competition from other threads attempting to lock for the thread. The FIFO order is arbitrary, different monitor locks have different ordering of waiting threads, that is, notify could release the earliest or latest any other waiting thread.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BD26BF56-3003-40F4-AD5D-7DEF65C72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366CC37-5B06-4902-B8B0-9B9A77464F88}" type="slidenum">
              <a:rPr lang="ar-SA" altLang="zh-CN" sz="1300">
                <a:latin typeface="Marlett" pitchFamily="2" charset="2"/>
              </a:rPr>
              <a:pPr/>
              <a:t>55</a:t>
            </a:fld>
            <a:endParaRPr lang="en-US" altLang="zh-CN" sz="1300">
              <a:latin typeface="Marlett" pitchFamily="2" charset="2"/>
            </a:endParaRPr>
          </a:p>
        </p:txBody>
      </p:sp>
      <p:sp>
        <p:nvSpPr>
          <p:cNvPr id="261123" name="Rectangle 2">
            <a:extLst>
              <a:ext uri="{FF2B5EF4-FFF2-40B4-BE49-F238E27FC236}">
                <a16:creationId xmlns:a16="http://schemas.microsoft.com/office/drawing/2014/main" id="{D3F32303-98AE-4E27-A07F-D7558364FDE8}"/>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1707A02A-E5F8-422D-8CE1-1ABCA8842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Just as locks are inherently vulnerable to deadlock,</a:t>
            </a:r>
          </a:p>
          <a:p>
            <a:r>
              <a:rPr lang="en-US" altLang="zh-CN"/>
              <a:t>\cCondition{} objects are inherently vulnerable to \emph{lost wakeups},</a:t>
            </a:r>
          </a:p>
          <a:p>
            <a:r>
              <a:rPr lang="en-US" altLang="zh-CN"/>
              <a:t>in which one or more threads wait forever without realizing that the condition</a:t>
            </a:r>
          </a:p>
          <a:p>
            <a:r>
              <a:rPr lang="en-US" altLang="zh-CN"/>
              <a:t>for which they are waiting has become true.</a:t>
            </a:r>
          </a:p>
          <a:p>
            <a:endParaRPr lang="en-US" altLang="zh-CN"/>
          </a:p>
          <a:p>
            <a:r>
              <a:rPr lang="en-US" altLang="zh-CN"/>
              <a:t>Lost wakeups can occur in subtle ways.</a:t>
            </a:r>
          </a:p>
          <a:p>
            <a:r>
              <a:rPr lang="en-US" altLang="zh-CN"/>
              <a:t>Figure \ref{figure:monitor:lost} shows an ill-considered optimization of the</a:t>
            </a:r>
          </a:p>
          <a:p>
            <a:r>
              <a:rPr lang="en-US" altLang="zh-CN"/>
              <a:t>\cQueue{T} class.</a:t>
            </a:r>
          </a:p>
          <a:p>
            <a:r>
              <a:rPr lang="en-US" altLang="zh-CN"/>
              <a:t>Instead of signaling the \fNotEmpty{} condition each time \mEnq{} enqueues an item,</a:t>
            </a:r>
          </a:p>
          <a:p>
            <a:r>
              <a:rPr lang="en-US" altLang="zh-CN"/>
              <a:t>would it not be more efficient to signal the condition only when</a:t>
            </a:r>
          </a:p>
          <a:p>
            <a:r>
              <a:rPr lang="en-US" altLang="zh-CN"/>
              <a:t>the queue actually transitions from empty to non-empty?</a:t>
            </a:r>
          </a:p>
          <a:p>
            <a:r>
              <a:rPr lang="en-US" altLang="zh-CN"/>
              <a:t>This optimization works as intended if there is only one producer and one consumer,</a:t>
            </a:r>
          </a:p>
          <a:p>
            <a:r>
              <a:rPr lang="en-US" altLang="zh-CN"/>
              <a:t>but it is incorrect if there are multiple producers or consumers.</a:t>
            </a:r>
          </a:p>
          <a:p>
            <a:r>
              <a:rPr lang="en-US" altLang="zh-CN"/>
              <a:t>Consider the following scenario:</a:t>
            </a:r>
          </a:p>
          <a:p>
            <a:r>
              <a:rPr lang="en-US" altLang="zh-CN"/>
              <a:t>consumers $A$ and $B$ both try to dequeue an item from an empty queue,</a:t>
            </a:r>
          </a:p>
          <a:p>
            <a:r>
              <a:rPr lang="en-US" altLang="zh-CN"/>
              <a:t>both detect the queue is empty,</a:t>
            </a:r>
          </a:p>
          <a:p>
            <a:r>
              <a:rPr lang="en-US" altLang="zh-CN"/>
              <a:t>and both block on the \fNotEmpty{} condition.</a:t>
            </a:r>
          </a:p>
          <a:p>
            <a:r>
              <a:rPr lang="en-US" altLang="zh-CN"/>
              <a:t>Producer $C$ enqueues an item in the buffer, and signals \fNotEmpty{},</a:t>
            </a:r>
          </a:p>
          <a:p>
            <a:r>
              <a:rPr lang="en-US" altLang="zh-CN"/>
              <a:t>waking $A$.</a:t>
            </a:r>
          </a:p>
          <a:p>
            <a:r>
              <a:rPr lang="en-US" altLang="zh-CN"/>
              <a:t>Before $A$ can acquire the lock, however,</a:t>
            </a:r>
          </a:p>
          <a:p>
            <a:r>
              <a:rPr lang="en-US" altLang="zh-CN"/>
              <a:t>another producer $D$ puts a second item in the queue,</a:t>
            </a:r>
          </a:p>
          <a:p>
            <a:r>
              <a:rPr lang="en-US" altLang="zh-CN"/>
              <a:t>and because the queue is not empty, it does not signal \fNotEmpty{}.</a:t>
            </a:r>
          </a:p>
          <a:p>
            <a:r>
              <a:rPr lang="en-US" altLang="zh-CN"/>
              <a:t>Then $A$ acquires the lock, removes the first item,</a:t>
            </a:r>
          </a:p>
          <a:p>
            <a:r>
              <a:rPr lang="en-US" altLang="zh-CN"/>
              <a:t>but $B$, victim of a lost wakeup,</a:t>
            </a:r>
          </a:p>
          <a:p>
            <a:r>
              <a:rPr lang="en-US" altLang="zh-CN"/>
              <a:t>waits forever even though there is an item in the buffer to be consumed.</a:t>
            </a:r>
          </a:p>
          <a:p>
            <a:endParaRPr lang="en-US" altLang="zh-CN"/>
          </a:p>
          <a:p>
            <a:r>
              <a:rPr lang="en-US" altLang="zh-CN"/>
              <a:t>Although there is no substitute for reasoning carefully about your program,</a:t>
            </a:r>
          </a:p>
          <a:p>
            <a:r>
              <a:rPr lang="en-US" altLang="zh-CN"/>
              <a:t>there are simple programming practices that will minimize vulnerability to</a:t>
            </a:r>
          </a:p>
          <a:p>
            <a:r>
              <a:rPr lang="en-US" altLang="zh-CN"/>
              <a:t>lost wakeups.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CF9D99DD-952B-4E86-AE13-51E539B74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B67FA371-65C2-43F5-B7D0-92BE94C8DFFB}" type="slidenum">
              <a:rPr lang="ar-SA" altLang="zh-CN" sz="1300">
                <a:latin typeface="Marlett" pitchFamily="2" charset="2"/>
              </a:rPr>
              <a:pPr/>
              <a:t>56</a:t>
            </a:fld>
            <a:endParaRPr lang="en-US" altLang="zh-CN" sz="1300">
              <a:latin typeface="Marlett" pitchFamily="2" charset="2"/>
            </a:endParaRPr>
          </a:p>
        </p:txBody>
      </p:sp>
      <p:sp>
        <p:nvSpPr>
          <p:cNvPr id="262147" name="Rectangle 2">
            <a:extLst>
              <a:ext uri="{FF2B5EF4-FFF2-40B4-BE49-F238E27FC236}">
                <a16:creationId xmlns:a16="http://schemas.microsoft.com/office/drawing/2014/main" id="{CD920E35-13EE-469E-9B86-796098BDFBE4}"/>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C2A631EA-1D36-43AA-8ABE-C731A3D40E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FA5BA5E3-AEE7-46C2-A3C7-370E9B64A4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B4535EF-35F4-45BB-8124-8CE9AF91E554}" type="slidenum">
              <a:rPr lang="ar-SA" altLang="zh-CN" sz="1300">
                <a:latin typeface="Marlett" pitchFamily="2" charset="2"/>
              </a:rPr>
              <a:pPr/>
              <a:t>57</a:t>
            </a:fld>
            <a:endParaRPr lang="en-US" altLang="zh-CN" sz="1300">
              <a:latin typeface="Marlett" pitchFamily="2" charset="2"/>
            </a:endParaRPr>
          </a:p>
        </p:txBody>
      </p:sp>
      <p:sp>
        <p:nvSpPr>
          <p:cNvPr id="263171" name="Rectangle 2">
            <a:extLst>
              <a:ext uri="{FF2B5EF4-FFF2-40B4-BE49-F238E27FC236}">
                <a16:creationId xmlns:a16="http://schemas.microsoft.com/office/drawing/2014/main" id="{8C480937-2B89-4460-9B23-D31D8A3BF3C2}"/>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0A4B97FC-57FB-49A6-89C0-FEC97DB9D6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5A048371-9DCF-4813-86B5-F6BD57E2CF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D79C983-5020-4A67-8A7A-5AC88BD9504E}" type="slidenum">
              <a:rPr lang="ar-SA" altLang="zh-CN" sz="1300">
                <a:latin typeface="Marlett" pitchFamily="2" charset="2"/>
              </a:rPr>
              <a:pPr/>
              <a:t>58</a:t>
            </a:fld>
            <a:endParaRPr lang="en-US" altLang="zh-CN" sz="1300">
              <a:latin typeface="Marlett" pitchFamily="2" charset="2"/>
            </a:endParaRPr>
          </a:p>
        </p:txBody>
      </p:sp>
      <p:sp>
        <p:nvSpPr>
          <p:cNvPr id="264195" name="Rectangle 2">
            <a:extLst>
              <a:ext uri="{FF2B5EF4-FFF2-40B4-BE49-F238E27FC236}">
                <a16:creationId xmlns:a16="http://schemas.microsoft.com/office/drawing/2014/main" id="{D17A33C1-864E-4BA6-A548-50635BBD707D}"/>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9549B973-4A82-470B-A079-2556852BD1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669D7C99-BD56-42D4-9489-65D15671FA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68AF10B-2072-40B2-919B-CCF0474E83D5}" type="slidenum">
              <a:rPr lang="ar-SA" altLang="zh-CN" sz="1300">
                <a:latin typeface="Marlett" pitchFamily="2" charset="2"/>
              </a:rPr>
              <a:pPr/>
              <a:t>59</a:t>
            </a:fld>
            <a:endParaRPr lang="en-US" altLang="zh-CN" sz="1300">
              <a:latin typeface="Marlett" pitchFamily="2" charset="2"/>
            </a:endParaRPr>
          </a:p>
        </p:txBody>
      </p:sp>
      <p:sp>
        <p:nvSpPr>
          <p:cNvPr id="265219" name="Rectangle 2">
            <a:extLst>
              <a:ext uri="{FF2B5EF4-FFF2-40B4-BE49-F238E27FC236}">
                <a16:creationId xmlns:a16="http://schemas.microsoft.com/office/drawing/2014/main" id="{4EDF1AC7-20E5-4D85-AB52-906C818F6F7D}"/>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956C8796-20B1-4FAD-88BC-FAE61BDD90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236C289D-358C-4E9F-B1F1-D174F20167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3BC6322-71B4-4B80-831B-E5C29909C28A}" type="slidenum">
              <a:rPr lang="ar-SA" altLang="zh-CN" sz="1300">
                <a:latin typeface="Marlett" pitchFamily="2" charset="2"/>
              </a:rPr>
              <a:pPr/>
              <a:t>6</a:t>
            </a:fld>
            <a:endParaRPr lang="en-US" altLang="zh-CN" sz="1300">
              <a:latin typeface="Marlett" pitchFamily="2" charset="2"/>
            </a:endParaRPr>
          </a:p>
        </p:txBody>
      </p:sp>
      <p:sp>
        <p:nvSpPr>
          <p:cNvPr id="210947" name="Rectangle 2">
            <a:extLst>
              <a:ext uri="{FF2B5EF4-FFF2-40B4-BE49-F238E27FC236}">
                <a16:creationId xmlns:a16="http://schemas.microsoft.com/office/drawing/2014/main" id="{C94E8767-4984-4966-8E8B-7296B39BDB7A}"/>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5F57CBB8-EB57-46F3-A775-3FA4368A0A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second choice is what to do when a thread tries to remove an item from an empty queue or to add one to a full bounded queue. One choice is to block the thread until the state changes. This choice makes sense when there is nothing else for the thread to do. The alternative is to throw an exception. This choice makes sense when the thread can profitably turn its attention to other activities.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BA672A0E-DC47-460D-A61D-26FD199924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B2D2EA6-B3F3-402B-BD94-5DAD759EF04F}" type="slidenum">
              <a:rPr lang="ar-SA" altLang="zh-CN" sz="1300">
                <a:latin typeface="Marlett" pitchFamily="2" charset="2"/>
              </a:rPr>
              <a:pPr/>
              <a:t>61</a:t>
            </a:fld>
            <a:endParaRPr lang="en-US" altLang="zh-CN" sz="1300">
              <a:latin typeface="Marlett" pitchFamily="2" charset="2"/>
            </a:endParaRPr>
          </a:p>
        </p:txBody>
      </p:sp>
      <p:sp>
        <p:nvSpPr>
          <p:cNvPr id="266243" name="Rectangle 2">
            <a:extLst>
              <a:ext uri="{FF2B5EF4-FFF2-40B4-BE49-F238E27FC236}">
                <a16:creationId xmlns:a16="http://schemas.microsoft.com/office/drawing/2014/main" id="{445F7249-7BA3-4459-BC06-172E027D6EFE}"/>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04A691FF-F309-417F-BDB8-3505E5B9722D}"/>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97865C02-1255-4997-A101-B092A65FA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7269DBA-EA83-4E3B-A7D0-4C6600C549D5}" type="slidenum">
              <a:rPr lang="ar-SA" altLang="zh-CN" sz="1300">
                <a:latin typeface="Marlett" pitchFamily="2" charset="2"/>
              </a:rPr>
              <a:pPr/>
              <a:t>62</a:t>
            </a:fld>
            <a:endParaRPr lang="en-US" altLang="zh-CN" sz="1300">
              <a:latin typeface="Marlett" pitchFamily="2" charset="2"/>
            </a:endParaRPr>
          </a:p>
        </p:txBody>
      </p:sp>
      <p:sp>
        <p:nvSpPr>
          <p:cNvPr id="267267" name="Rectangle 2">
            <a:extLst>
              <a:ext uri="{FF2B5EF4-FFF2-40B4-BE49-F238E27FC236}">
                <a16:creationId xmlns:a16="http://schemas.microsoft.com/office/drawing/2014/main" id="{1C164D53-AC54-43D2-A692-D34351D277BC}"/>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B31594BD-29A0-4A31-8AEC-5690259654FB}"/>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C9959BD0-C182-4511-8793-C1AF7401E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711BDC5-6B35-4DF8-BE5E-B516E45C9293}" type="slidenum">
              <a:rPr lang="ar-SA" altLang="zh-CN" sz="1300">
                <a:latin typeface="Marlett" pitchFamily="2" charset="2"/>
              </a:rPr>
              <a:pPr/>
              <a:t>63</a:t>
            </a:fld>
            <a:endParaRPr lang="en-US" altLang="zh-CN" sz="1300">
              <a:latin typeface="Marlett" pitchFamily="2" charset="2"/>
            </a:endParaRPr>
          </a:p>
        </p:txBody>
      </p:sp>
      <p:sp>
        <p:nvSpPr>
          <p:cNvPr id="268291" name="Rectangle 2">
            <a:extLst>
              <a:ext uri="{FF2B5EF4-FFF2-40B4-BE49-F238E27FC236}">
                <a16:creationId xmlns:a16="http://schemas.microsoft.com/office/drawing/2014/main" id="{093024BF-71C8-4918-A7C1-38F2BD3F8E4A}"/>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445DE94E-318D-4DA2-AD7F-4015474187B0}"/>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A4C7E61D-2171-4C7C-8B87-684785231B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E6C10E1-22BB-4B13-8F5A-983C07BAC8E4}" type="slidenum">
              <a:rPr lang="ar-SA" altLang="zh-CN" sz="1300">
                <a:latin typeface="Marlett" pitchFamily="2" charset="2"/>
              </a:rPr>
              <a:pPr/>
              <a:t>64</a:t>
            </a:fld>
            <a:endParaRPr lang="en-US" altLang="zh-CN" sz="1300">
              <a:latin typeface="Marlett" pitchFamily="2" charset="2"/>
            </a:endParaRPr>
          </a:p>
        </p:txBody>
      </p:sp>
      <p:sp>
        <p:nvSpPr>
          <p:cNvPr id="269315" name="Rectangle 2">
            <a:extLst>
              <a:ext uri="{FF2B5EF4-FFF2-40B4-BE49-F238E27FC236}">
                <a16:creationId xmlns:a16="http://schemas.microsoft.com/office/drawing/2014/main" id="{FBB80E08-E6BF-49BC-8A83-EF0A4AE8B33D}"/>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11049000-DFEF-448F-BF18-761FB69E7AB9}"/>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6BE95C81-D1BA-46E9-BCBC-68475584F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E2708C02-DBFD-4302-9C49-AEF46CAAD2BB}" type="slidenum">
              <a:rPr lang="ar-SA" altLang="zh-CN" sz="1300">
                <a:latin typeface="Marlett" pitchFamily="2" charset="2"/>
              </a:rPr>
              <a:pPr/>
              <a:t>65</a:t>
            </a:fld>
            <a:endParaRPr lang="en-US" altLang="zh-CN" sz="1300">
              <a:latin typeface="Marlett" pitchFamily="2" charset="2"/>
            </a:endParaRPr>
          </a:p>
        </p:txBody>
      </p:sp>
      <p:sp>
        <p:nvSpPr>
          <p:cNvPr id="270339" name="Rectangle 2">
            <a:extLst>
              <a:ext uri="{FF2B5EF4-FFF2-40B4-BE49-F238E27FC236}">
                <a16:creationId xmlns:a16="http://schemas.microsoft.com/office/drawing/2014/main" id="{3C5413C0-E0FE-48B9-8602-0BC62FB91A80}"/>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D114DD13-9D12-4C42-BE90-31D44412079C}"/>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Synchronized methods use a monitor lock also.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3DC6B95E-68BD-4ED8-8733-23DF93E81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EF9F2AB-0C38-4506-B69C-DA5FD20439E1}" type="slidenum">
              <a:rPr lang="ar-SA" altLang="zh-CN" sz="1300">
                <a:latin typeface="Marlett" pitchFamily="2" charset="2"/>
              </a:rPr>
              <a:pPr/>
              <a:t>66</a:t>
            </a:fld>
            <a:endParaRPr lang="en-US" altLang="zh-CN" sz="1300">
              <a:latin typeface="Marlett" pitchFamily="2" charset="2"/>
            </a:endParaRPr>
          </a:p>
        </p:txBody>
      </p:sp>
      <p:sp>
        <p:nvSpPr>
          <p:cNvPr id="271363" name="Rectangle 2">
            <a:extLst>
              <a:ext uri="{FF2B5EF4-FFF2-40B4-BE49-F238E27FC236}">
                <a16:creationId xmlns:a16="http://schemas.microsoft.com/office/drawing/2014/main" id="{21BB1FD8-662A-4011-AF94-D18D232131B4}"/>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C38C7DDD-EAA8-4550-9008-FB405734A6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53151E8D-214D-4594-8A4E-3F7D58AC73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EB801C2-D91D-40FE-898C-805CD0112736}" type="slidenum">
              <a:rPr lang="ar-SA" altLang="zh-CN" sz="1300">
                <a:latin typeface="Marlett" pitchFamily="2" charset="2"/>
              </a:rPr>
              <a:pPr/>
              <a:t>67</a:t>
            </a:fld>
            <a:endParaRPr lang="en-US" altLang="zh-CN" sz="1300">
              <a:latin typeface="Marlett" pitchFamily="2" charset="2"/>
            </a:endParaRPr>
          </a:p>
        </p:txBody>
      </p:sp>
      <p:sp>
        <p:nvSpPr>
          <p:cNvPr id="272387" name="Rectangle 2">
            <a:extLst>
              <a:ext uri="{FF2B5EF4-FFF2-40B4-BE49-F238E27FC236}">
                <a16:creationId xmlns:a16="http://schemas.microsoft.com/office/drawing/2014/main" id="{4E9E1B01-4AA9-4D68-A35D-DB4DC25C553B}"/>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B1FD697C-E08C-41F0-A45A-B38829CCC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AAAFA855-2517-4607-B578-8C5DECD12D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B87222B-EF15-444F-B0F9-09ABCCFEAE10}" type="slidenum">
              <a:rPr lang="ar-SA" altLang="zh-CN" sz="1300">
                <a:latin typeface="Marlett" pitchFamily="2" charset="2"/>
              </a:rPr>
              <a:pPr/>
              <a:t>68</a:t>
            </a:fld>
            <a:endParaRPr lang="en-US" altLang="zh-CN" sz="1300">
              <a:latin typeface="Marlett" pitchFamily="2" charset="2"/>
            </a:endParaRPr>
          </a:p>
        </p:txBody>
      </p:sp>
      <p:sp>
        <p:nvSpPr>
          <p:cNvPr id="273411" name="Rectangle 2">
            <a:extLst>
              <a:ext uri="{FF2B5EF4-FFF2-40B4-BE49-F238E27FC236}">
                <a16:creationId xmlns:a16="http://schemas.microsoft.com/office/drawing/2014/main" id="{E748D30E-1EC9-44A7-B863-03855DA34856}"/>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E51B8FA0-9F22-40F6-B614-55466D3531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AAAFA855-2517-4607-B578-8C5DECD12D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0B87222B-EF15-444F-B0F9-09ABCCFEAE10}" type="slidenum">
              <a:rPr lang="ar-SA" altLang="zh-CN" sz="1300">
                <a:latin typeface="Marlett" pitchFamily="2" charset="2"/>
              </a:rPr>
              <a:pPr/>
              <a:t>69</a:t>
            </a:fld>
            <a:endParaRPr lang="en-US" altLang="zh-CN" sz="1300">
              <a:latin typeface="Marlett" pitchFamily="2" charset="2"/>
            </a:endParaRPr>
          </a:p>
        </p:txBody>
      </p:sp>
      <p:sp>
        <p:nvSpPr>
          <p:cNvPr id="273411" name="Rectangle 2">
            <a:extLst>
              <a:ext uri="{FF2B5EF4-FFF2-40B4-BE49-F238E27FC236}">
                <a16:creationId xmlns:a16="http://schemas.microsoft.com/office/drawing/2014/main" id="{E748D30E-1EC9-44A7-B863-03855DA34856}"/>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E51B8FA0-9F22-40F6-B614-55466D3531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extLst>
      <p:ext uri="{BB962C8B-B14F-4D97-AF65-F5344CB8AC3E}">
        <p14:creationId xmlns:p14="http://schemas.microsoft.com/office/powerpoint/2010/main" val="9507478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0E3CBF1C-474A-48B7-B28D-4B36B3151B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FC460A2-DF8E-4C56-924F-51A47FEB2D12}" type="slidenum">
              <a:rPr lang="ar-SA" altLang="zh-CN" sz="1300">
                <a:latin typeface="Marlett" pitchFamily="2" charset="2"/>
              </a:rPr>
              <a:pPr/>
              <a:t>70</a:t>
            </a:fld>
            <a:endParaRPr lang="en-US" altLang="zh-CN" sz="1300">
              <a:latin typeface="Marlett" pitchFamily="2" charset="2"/>
            </a:endParaRPr>
          </a:p>
        </p:txBody>
      </p:sp>
      <p:sp>
        <p:nvSpPr>
          <p:cNvPr id="274435" name="Rectangle 2">
            <a:extLst>
              <a:ext uri="{FF2B5EF4-FFF2-40B4-BE49-F238E27FC236}">
                <a16:creationId xmlns:a16="http://schemas.microsoft.com/office/drawing/2014/main" id="{19F1EEE5-95E5-4087-B9A6-3677E7C19753}"/>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7DA5DD78-EEE1-4C5B-AB71-F4CDB4072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C59C4E39-00D5-4D07-97CD-312AB8D5E6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8471817-35B4-4ABB-8383-7CFE60584FAD}" type="slidenum">
              <a:rPr lang="ar-SA" altLang="zh-CN" sz="1300">
                <a:latin typeface="Marlett" pitchFamily="2" charset="2"/>
              </a:rPr>
              <a:pPr/>
              <a:t>7</a:t>
            </a:fld>
            <a:endParaRPr lang="en-US" altLang="zh-CN" sz="1300">
              <a:latin typeface="Marlett" pitchFamily="2" charset="2"/>
            </a:endParaRPr>
          </a:p>
        </p:txBody>
      </p:sp>
      <p:sp>
        <p:nvSpPr>
          <p:cNvPr id="211971" name="Rectangle 2">
            <a:extLst>
              <a:ext uri="{FF2B5EF4-FFF2-40B4-BE49-F238E27FC236}">
                <a16:creationId xmlns:a16="http://schemas.microsoft.com/office/drawing/2014/main" id="{8EA82F50-9B51-4898-A824-15D14FB9D0F9}"/>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CDE21FC6-5D2D-485D-AFDF-B0244A0E4F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this lecture we are going to look at two alternative highly-concurrent queue implementations. The first is a bounded, blocking, lock-based queue. This implementation uses a combination of techniques due to Doug Lea and to Maged Michael and Michael Scott. The second implementation is an unbounded, non-blocking, lock-free implementation due to Michael and Scott. We will then continue to examine the design of concurrent stacks, show Treiber’s lock-free stack and then how one can add parallelism to a stack through a technique called elimination.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52E6413B-4AC6-4516-84C2-121725AC49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4C83884-F4FE-419E-B556-8A72F121DE75}" type="slidenum">
              <a:rPr lang="ar-SA" altLang="zh-CN" sz="1300">
                <a:latin typeface="Marlett" pitchFamily="2" charset="2"/>
              </a:rPr>
              <a:pPr/>
              <a:t>71</a:t>
            </a:fld>
            <a:endParaRPr lang="en-US" altLang="zh-CN" sz="1300">
              <a:latin typeface="Marlett" pitchFamily="2" charset="2"/>
            </a:endParaRPr>
          </a:p>
        </p:txBody>
      </p:sp>
      <p:sp>
        <p:nvSpPr>
          <p:cNvPr id="275459" name="Rectangle 2">
            <a:extLst>
              <a:ext uri="{FF2B5EF4-FFF2-40B4-BE49-F238E27FC236}">
                <a16:creationId xmlns:a16="http://schemas.microsoft.com/office/drawing/2014/main" id="{3C080342-C43A-411B-BB76-BC283F0130E9}"/>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2B2D5A45-7CEC-4DF0-A3DD-99CE03541A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endParaRPr lang="en-US"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D50B55EE-B504-453F-87B1-50A13155C1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66E2D91-147B-4E98-9ECB-A35A99D5E13E}" type="slidenum">
              <a:rPr lang="ar-SA" altLang="zh-CN" sz="1300">
                <a:latin typeface="Marlett" pitchFamily="2" charset="2"/>
              </a:rPr>
              <a:pPr/>
              <a:t>72</a:t>
            </a:fld>
            <a:endParaRPr lang="en-US" altLang="zh-CN" sz="1300">
              <a:latin typeface="Marlett" pitchFamily="2" charset="2"/>
            </a:endParaRPr>
          </a:p>
        </p:txBody>
      </p:sp>
      <p:sp>
        <p:nvSpPr>
          <p:cNvPr id="276483" name="Rectangle 2">
            <a:extLst>
              <a:ext uri="{FF2B5EF4-FFF2-40B4-BE49-F238E27FC236}">
                <a16:creationId xmlns:a16="http://schemas.microsoft.com/office/drawing/2014/main" id="{9C777BBC-6601-45AD-A105-64D7CC831FA7}"/>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C1B5B713-56F3-4649-BF72-0679C7083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A6949A1B-20A8-491F-BE8F-E911C3FB3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1351B55-B5A6-44F2-B64E-AF067C7E457C}" type="slidenum">
              <a:rPr lang="ar-SA" altLang="zh-CN" sz="1300">
                <a:latin typeface="Marlett" pitchFamily="2" charset="2"/>
              </a:rPr>
              <a:pPr/>
              <a:t>73</a:t>
            </a:fld>
            <a:endParaRPr lang="en-US" altLang="zh-CN" sz="1300">
              <a:latin typeface="Marlett" pitchFamily="2" charset="2"/>
            </a:endParaRPr>
          </a:p>
        </p:txBody>
      </p:sp>
      <p:sp>
        <p:nvSpPr>
          <p:cNvPr id="277507" name="Rectangle 2">
            <a:extLst>
              <a:ext uri="{FF2B5EF4-FFF2-40B4-BE49-F238E27FC236}">
                <a16:creationId xmlns:a16="http://schemas.microsoft.com/office/drawing/2014/main" id="{8808EF96-793F-46EA-B260-528323B7E803}"/>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E57188C4-5757-48D9-BC69-BEFFF95FF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094005CE-1F2E-4B33-9B19-F64EF01A9A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522BE62E-C0A5-4968-AE8A-780244051F34}" type="slidenum">
              <a:rPr lang="ar-SA" altLang="zh-CN" sz="1300">
                <a:latin typeface="Marlett" pitchFamily="2" charset="2"/>
              </a:rPr>
              <a:pPr/>
              <a:t>74</a:t>
            </a:fld>
            <a:endParaRPr lang="en-US" altLang="zh-CN" sz="1300">
              <a:latin typeface="Marlett" pitchFamily="2" charset="2"/>
            </a:endParaRPr>
          </a:p>
        </p:txBody>
      </p:sp>
      <p:sp>
        <p:nvSpPr>
          <p:cNvPr id="278531" name="Rectangle 2">
            <a:extLst>
              <a:ext uri="{FF2B5EF4-FFF2-40B4-BE49-F238E27FC236}">
                <a16:creationId xmlns:a16="http://schemas.microsoft.com/office/drawing/2014/main" id="{00E555AB-3B11-4F0B-9CD0-9D936ABD14CE}"/>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E68A0893-4EB8-4591-8426-17F6ADA66A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Once the number of permits exceeds zero, however, the enqueuer may proceed.</a:t>
            </a:r>
          </a:p>
          <a:p>
            <a:r>
              <a:rPr lang="en-US" altLang="zh-CN"/>
              <a:t>Note that once the enqueuer observes a positive number of permits,</a:t>
            </a:r>
          </a:p>
          <a:p>
            <a:r>
              <a:rPr lang="en-US" altLang="zh-CN"/>
              <a:t>then while the enqueue is in progress no other thread can cause the number of</a:t>
            </a:r>
          </a:p>
          <a:p>
            <a:r>
              <a:rPr lang="en-US" altLang="zh-CN"/>
              <a:t>permits to fall back to zero,</a:t>
            </a:r>
          </a:p>
          <a:p>
            <a:r>
              <a:rPr lang="en-US" altLang="zh-CN"/>
              <a:t>because all the other enqueuers are locked out,</a:t>
            </a:r>
          </a:p>
          <a:p>
            <a:r>
              <a:rPr lang="en-US" altLang="zh-CN"/>
              <a:t>and a concurrent dequeuer can only increase the number of permits.</a:t>
            </a:r>
          </a:p>
          <a:p>
            <a:endParaRPr lang="en-US" altLang="zh-CN"/>
          </a:p>
          <a:p>
            <a:endParaRPr lang="en-US" altLang="zh-CN"/>
          </a:p>
          <a:p>
            <a:r>
              <a:rPr lang="en-US" altLang="zh-CN"/>
              <a:t>We must check carefully that this implementation does not suffer</a:t>
            </a:r>
          </a:p>
          <a:p>
            <a:r>
              <a:rPr lang="en-US" altLang="zh-CN"/>
              <a:t>from a ``lost-wakeup'' bug. Care is needed because an enqueuer</a:t>
            </a:r>
          </a:p>
          <a:p>
            <a:r>
              <a:rPr lang="en-US" altLang="zh-CN"/>
              <a:t>encounters a full queue in two steps: first, it sees that</a:t>
            </a:r>
          </a:p>
          <a:p>
            <a:r>
              <a:rPr lang="en-US" altLang="zh-CN"/>
              <a:t>\fPermits{} is zero, and second, it waits on the</a:t>
            </a:r>
          </a:p>
          <a:p>
            <a:r>
              <a:rPr lang="en-US" altLang="zh-CN"/>
              <a:t>\fNotFullCondition{} condition until there is room in the queue.</a:t>
            </a:r>
          </a:p>
          <a:p>
            <a:r>
              <a:rPr lang="en-US" altLang="zh-CN"/>
              <a:t>When a dequeuer changes the queue from full to not-full, it</a:t>
            </a:r>
          </a:p>
          <a:p>
            <a:r>
              <a:rPr lang="en-US" altLang="zh-CN"/>
              <a:t>acquires \fEnqLock{} and signals the \fNotFullCondition{}</a:t>
            </a:r>
          </a:p>
          <a:p>
            <a:r>
              <a:rPr lang="en-US" altLang="zh-CN"/>
              <a:t>condition. Even though the \fPermits{} field is not protected by</a:t>
            </a:r>
          </a:p>
          <a:p>
            <a:r>
              <a:rPr lang="en-US" altLang="zh-CN"/>
              <a:t>the \fEnqLock{}, the dequeuer acquires the \fEnqLock{} before it</a:t>
            </a:r>
          </a:p>
          <a:p>
            <a:r>
              <a:rPr lang="en-US" altLang="zh-CN"/>
              <a:t>signals the condition, so the dequeuer cannot signal between the</a:t>
            </a:r>
          </a:p>
          <a:p>
            <a:r>
              <a:rPr lang="en-US" altLang="zh-CN"/>
              <a:t>enqueuer's two steps.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A53F38FB-1626-4190-BE18-F323EB83F8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221B17D-A1A3-45ED-AC0E-25B1543C719C}" type="slidenum">
              <a:rPr lang="ar-SA" altLang="zh-CN" sz="1300">
                <a:latin typeface="Marlett" pitchFamily="2" charset="2"/>
              </a:rPr>
              <a:pPr/>
              <a:t>75</a:t>
            </a:fld>
            <a:endParaRPr lang="en-US" altLang="zh-CN" sz="1300">
              <a:latin typeface="Marlett" pitchFamily="2" charset="2"/>
            </a:endParaRPr>
          </a:p>
        </p:txBody>
      </p:sp>
      <p:sp>
        <p:nvSpPr>
          <p:cNvPr id="279555" name="Rectangle 2">
            <a:extLst>
              <a:ext uri="{FF2B5EF4-FFF2-40B4-BE49-F238E27FC236}">
                <a16:creationId xmlns:a16="http://schemas.microsoft.com/office/drawing/2014/main" id="{7C1859C0-3C59-4594-B451-466B8FF43ED0}"/>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C6FB112E-EE7F-461C-AFC3-AE0335D3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Once the number of permits exceeds zero, however, the enqueuer may proceed.</a:t>
            </a:r>
          </a:p>
          <a:p>
            <a:r>
              <a:rPr lang="en-US" altLang="zh-CN"/>
              <a:t>Note that once the enqueuer observes a positive number of permits,</a:t>
            </a:r>
          </a:p>
          <a:p>
            <a:r>
              <a:rPr lang="en-US" altLang="zh-CN"/>
              <a:t>then while the enqueue is in progress no other thread can cause the number of</a:t>
            </a:r>
          </a:p>
          <a:p>
            <a:r>
              <a:rPr lang="en-US" altLang="zh-CN"/>
              <a:t>permits to fall back to zero,</a:t>
            </a:r>
          </a:p>
          <a:p>
            <a:r>
              <a:rPr lang="en-US" altLang="zh-CN"/>
              <a:t>because all the other enqueuers are locked out,</a:t>
            </a:r>
          </a:p>
          <a:p>
            <a:r>
              <a:rPr lang="en-US" altLang="zh-CN"/>
              <a:t>and a concurrent dequeuer can only increase the number of permits.</a:t>
            </a:r>
          </a:p>
          <a:p>
            <a:endParaRPr lang="en-US" altLang="zh-CN"/>
          </a:p>
          <a:p>
            <a:endParaRPr lang="en-US" altLang="zh-CN"/>
          </a:p>
          <a:p>
            <a:r>
              <a:rPr lang="en-US" altLang="zh-CN"/>
              <a:t>We must check carefully that this implementation does not suffer</a:t>
            </a:r>
          </a:p>
          <a:p>
            <a:r>
              <a:rPr lang="en-US" altLang="zh-CN"/>
              <a:t>from a ``lost-wakeup'' bug. Care is needed because an enqueuer</a:t>
            </a:r>
          </a:p>
          <a:p>
            <a:r>
              <a:rPr lang="en-US" altLang="zh-CN"/>
              <a:t>encounters a full queue in two steps: first, it sees that</a:t>
            </a:r>
          </a:p>
          <a:p>
            <a:r>
              <a:rPr lang="en-US" altLang="zh-CN"/>
              <a:t>\fPermits{} is zero, and second, it waits on the</a:t>
            </a:r>
          </a:p>
          <a:p>
            <a:r>
              <a:rPr lang="en-US" altLang="zh-CN"/>
              <a:t>\fNotFullCondition{} condition until there is room in the queue.</a:t>
            </a:r>
          </a:p>
          <a:p>
            <a:r>
              <a:rPr lang="en-US" altLang="zh-CN"/>
              <a:t>When a dequeuer changes the queue from full to not-full, it</a:t>
            </a:r>
          </a:p>
          <a:p>
            <a:r>
              <a:rPr lang="en-US" altLang="zh-CN"/>
              <a:t>acquires \fEnqLock{} and signals the \fNotFullCondition{}</a:t>
            </a:r>
          </a:p>
          <a:p>
            <a:r>
              <a:rPr lang="en-US" altLang="zh-CN"/>
              <a:t>condition. Even though the \fPermits{} field is not protected by</a:t>
            </a:r>
          </a:p>
          <a:p>
            <a:r>
              <a:rPr lang="en-US" altLang="zh-CN"/>
              <a:t>the \fEnqLock{}, the dequeuer acquires the \fEnqLock{} before it</a:t>
            </a:r>
          </a:p>
          <a:p>
            <a:r>
              <a:rPr lang="en-US" altLang="zh-CN"/>
              <a:t>signals the condition, so the dequeuer cannot signal between the</a:t>
            </a:r>
          </a:p>
          <a:p>
            <a:r>
              <a:rPr lang="en-US" altLang="zh-CN"/>
              <a:t>enqueuer's two steps.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C33E6060-5F8D-4735-9C86-B9DB719AA0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4E463AB-348C-4210-B50A-8243CAF5532D}" type="slidenum">
              <a:rPr lang="ar-SA" altLang="zh-CN" sz="1300">
                <a:latin typeface="Marlett" pitchFamily="2" charset="2"/>
              </a:rPr>
              <a:pPr/>
              <a:t>76</a:t>
            </a:fld>
            <a:endParaRPr lang="en-US" altLang="zh-CN" sz="1300">
              <a:latin typeface="Marlett" pitchFamily="2" charset="2"/>
            </a:endParaRPr>
          </a:p>
        </p:txBody>
      </p:sp>
      <p:sp>
        <p:nvSpPr>
          <p:cNvPr id="280579" name="Rectangle 2">
            <a:extLst>
              <a:ext uri="{FF2B5EF4-FFF2-40B4-BE49-F238E27FC236}">
                <a16:creationId xmlns:a16="http://schemas.microsoft.com/office/drawing/2014/main" id="{08814956-DEB2-4F57-AEA7-8413C1F5F63D}"/>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D7CC1397-3DB1-4DC0-A27E-70F959DE8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F2E3279E-92DC-4ADF-9AF2-3C3A3D66D3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D1E9D63-235D-4CEF-8442-FAF8CB821E9E}" type="slidenum">
              <a:rPr lang="ar-SA" altLang="zh-CN" sz="1300">
                <a:latin typeface="Marlett" pitchFamily="2" charset="2"/>
              </a:rPr>
              <a:pPr/>
              <a:t>77</a:t>
            </a:fld>
            <a:endParaRPr lang="en-US" altLang="zh-CN" sz="1300">
              <a:latin typeface="Marlett" pitchFamily="2" charset="2"/>
            </a:endParaRPr>
          </a:p>
        </p:txBody>
      </p:sp>
      <p:sp>
        <p:nvSpPr>
          <p:cNvPr id="281603" name="Rectangle 2">
            <a:extLst>
              <a:ext uri="{FF2B5EF4-FFF2-40B4-BE49-F238E27FC236}">
                <a16:creationId xmlns:a16="http://schemas.microsoft.com/office/drawing/2014/main" id="{99771345-45D0-4E57-AA76-F2877390430E}"/>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9A7E600F-98F5-4AC6-8248-160EB1678E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FE78BD4B-3581-40B7-B470-F0804D707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F45C763-95A7-4ABF-AA0D-7874B6FAFECE}" type="slidenum">
              <a:rPr lang="ar-SA" altLang="zh-CN" sz="1300">
                <a:latin typeface="Marlett" pitchFamily="2" charset="2"/>
              </a:rPr>
              <a:pPr/>
              <a:t>78</a:t>
            </a:fld>
            <a:endParaRPr lang="en-US" altLang="zh-CN" sz="1300">
              <a:latin typeface="Marlett" pitchFamily="2" charset="2"/>
            </a:endParaRPr>
          </a:p>
        </p:txBody>
      </p:sp>
      <p:sp>
        <p:nvSpPr>
          <p:cNvPr id="282627" name="Rectangle 2">
            <a:extLst>
              <a:ext uri="{FF2B5EF4-FFF2-40B4-BE49-F238E27FC236}">
                <a16:creationId xmlns:a16="http://schemas.microsoft.com/office/drawing/2014/main" id="{9C8A7C5D-A6C0-4830-AA03-EDB2DED4068C}"/>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6044F1C3-351F-400A-88BA-803A93DFAC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D115DF72-B103-4479-8987-EA9F60130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71E50D64-CDC2-4605-8063-592A7F94ACAD}" type="slidenum">
              <a:rPr lang="ar-SA" altLang="zh-CN" sz="1300">
                <a:latin typeface="Marlett" pitchFamily="2" charset="2"/>
              </a:rPr>
              <a:pPr/>
              <a:t>79</a:t>
            </a:fld>
            <a:endParaRPr lang="en-US" altLang="zh-CN" sz="1300">
              <a:latin typeface="Marlett" pitchFamily="2" charset="2"/>
            </a:endParaRPr>
          </a:p>
        </p:txBody>
      </p:sp>
      <p:sp>
        <p:nvSpPr>
          <p:cNvPr id="283651" name="Rectangle 2">
            <a:extLst>
              <a:ext uri="{FF2B5EF4-FFF2-40B4-BE49-F238E27FC236}">
                <a16:creationId xmlns:a16="http://schemas.microsoft.com/office/drawing/2014/main" id="{6F01640D-8A62-4264-A3F0-83FEA348F53E}"/>
              </a:ext>
            </a:extLst>
          </p:cNvPr>
          <p:cNvSpPr>
            <a:spLocks noGrp="1" noRot="1" noChangeAspect="1" noChangeArrowheads="1" noTextEdit="1"/>
          </p:cNvSpPr>
          <p:nvPr>
            <p:ph type="sldImg"/>
          </p:nvPr>
        </p:nvSpPr>
        <p:spPr>
          <a:ln/>
        </p:spPr>
      </p:sp>
      <p:sp>
        <p:nvSpPr>
          <p:cNvPr id="283652" name="Rectangle 3">
            <a:extLst>
              <a:ext uri="{FF2B5EF4-FFF2-40B4-BE49-F238E27FC236}">
                <a16:creationId xmlns:a16="http://schemas.microsoft.com/office/drawing/2014/main" id="{4BB7DDAA-2F94-4DD6-A60F-804D15EF7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DA677D5D-81DE-4D1C-8854-6E7D1FA5FA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390D7B2-EE1F-4135-8859-DA8E6A2C8EDF}" type="slidenum">
              <a:rPr lang="ar-SA" altLang="zh-CN" sz="1300">
                <a:latin typeface="Marlett" pitchFamily="2" charset="2"/>
              </a:rPr>
              <a:pPr/>
              <a:t>80</a:t>
            </a:fld>
            <a:endParaRPr lang="en-US" altLang="zh-CN" sz="1300">
              <a:latin typeface="Marlett" pitchFamily="2" charset="2"/>
            </a:endParaRPr>
          </a:p>
        </p:txBody>
      </p:sp>
      <p:sp>
        <p:nvSpPr>
          <p:cNvPr id="284675" name="Rectangle 2">
            <a:extLst>
              <a:ext uri="{FF2B5EF4-FFF2-40B4-BE49-F238E27FC236}">
                <a16:creationId xmlns:a16="http://schemas.microsoft.com/office/drawing/2014/main" id="{65C26490-809E-4BBE-A363-61174C7CD6C4}"/>
              </a:ext>
            </a:extLst>
          </p:cNvPr>
          <p:cNvSpPr>
            <a:spLocks noGrp="1" noRot="1" noChangeAspect="1" noChangeArrowheads="1" noTextEdit="1"/>
          </p:cNvSpPr>
          <p:nvPr>
            <p:ph type="sldImg"/>
          </p:nvPr>
        </p:nvSpPr>
        <p:spPr>
          <a:ln/>
        </p:spPr>
      </p:sp>
      <p:sp>
        <p:nvSpPr>
          <p:cNvPr id="284676" name="Rectangle 3">
            <a:extLst>
              <a:ext uri="{FF2B5EF4-FFF2-40B4-BE49-F238E27FC236}">
                <a16:creationId xmlns:a16="http://schemas.microsoft.com/office/drawing/2014/main" id="{28880411-CFF6-4215-9918-FB2479A116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deq() method is symmetric.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30F50ACC-7937-4C40-8023-EA87E1CE8A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F5C4E0D9-1497-4BD8-A5B7-8EC621FB0072}" type="slidenum">
              <a:rPr lang="ar-SA" altLang="zh-CN" sz="1300">
                <a:latin typeface="Marlett" pitchFamily="2" charset="2"/>
              </a:rPr>
              <a:pPr/>
              <a:t>8</a:t>
            </a:fld>
            <a:endParaRPr lang="en-US" altLang="zh-CN" sz="1300">
              <a:latin typeface="Marlett" pitchFamily="2" charset="2"/>
            </a:endParaRPr>
          </a:p>
        </p:txBody>
      </p:sp>
      <p:sp>
        <p:nvSpPr>
          <p:cNvPr id="212995" name="Rectangle 2">
            <a:extLst>
              <a:ext uri="{FF2B5EF4-FFF2-40B4-BE49-F238E27FC236}">
                <a16:creationId xmlns:a16="http://schemas.microsoft.com/office/drawing/2014/main" id="{A9795C64-CAE5-403D-8BEC-2073A013E64A}"/>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A24E22A2-9E83-4178-BE95-8B927FCCF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Making a queue concurrent is quite a challenge. Very informally, it seems that it should be OK for one thread to enqueue an item at one end of the queue while another thread dequeues an item from the other end, since they are working on disjoint parts of the data structure. Does that kind of concurrency seem easy to realize? (Answer: next slide)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F26EADA0-B060-4322-8758-5BB96FD89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3DE6F93-236E-47B4-88E8-3DA954621FAE}" type="slidenum">
              <a:rPr lang="ar-SA" altLang="zh-CN" sz="1300">
                <a:latin typeface="Marlett" pitchFamily="2" charset="2"/>
              </a:rPr>
              <a:pPr/>
              <a:t>81</a:t>
            </a:fld>
            <a:endParaRPr lang="en-US" altLang="zh-CN" sz="1300">
              <a:latin typeface="Marlett" pitchFamily="2" charset="2"/>
            </a:endParaRPr>
          </a:p>
        </p:txBody>
      </p:sp>
      <p:sp>
        <p:nvSpPr>
          <p:cNvPr id="285699" name="Rectangle 2">
            <a:extLst>
              <a:ext uri="{FF2B5EF4-FFF2-40B4-BE49-F238E27FC236}">
                <a16:creationId xmlns:a16="http://schemas.microsoft.com/office/drawing/2014/main" id="{372CA7C9-FD5A-49DA-86E9-898DCF691765}"/>
              </a:ext>
            </a:extLst>
          </p:cNvPr>
          <p:cNvSpPr>
            <a:spLocks noGrp="1" noRot="1" noChangeAspect="1" noChangeArrowheads="1" noTextEdit="1"/>
          </p:cNvSpPr>
          <p:nvPr>
            <p:ph type="sldImg"/>
          </p:nvPr>
        </p:nvSpPr>
        <p:spPr>
          <a:ln/>
        </p:spPr>
      </p:sp>
      <p:sp>
        <p:nvSpPr>
          <p:cNvPr id="285700" name="Rectangle 3">
            <a:extLst>
              <a:ext uri="{FF2B5EF4-FFF2-40B4-BE49-F238E27FC236}">
                <a16:creationId xmlns:a16="http://schemas.microsoft.com/office/drawing/2014/main" id="{96044D7B-52D5-41A8-AA40-8F8CB5888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deq() method is symmetric.</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D50B55EE-B504-453F-87B1-50A13155C1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66E2D91-147B-4E98-9ECB-A35A99D5E13E}" type="slidenum">
              <a:rPr lang="ar-SA" altLang="zh-CN" sz="1300">
                <a:latin typeface="Marlett" pitchFamily="2" charset="2"/>
              </a:rPr>
              <a:pPr/>
              <a:t>82</a:t>
            </a:fld>
            <a:endParaRPr lang="en-US" altLang="zh-CN" sz="1300">
              <a:latin typeface="Marlett" pitchFamily="2" charset="2"/>
            </a:endParaRPr>
          </a:p>
        </p:txBody>
      </p:sp>
      <p:sp>
        <p:nvSpPr>
          <p:cNvPr id="276483" name="Rectangle 2">
            <a:extLst>
              <a:ext uri="{FF2B5EF4-FFF2-40B4-BE49-F238E27FC236}">
                <a16:creationId xmlns:a16="http://schemas.microsoft.com/office/drawing/2014/main" id="{9C777BBC-6601-45AD-A105-64D7CC831FA7}"/>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C1B5B713-56F3-4649-BF72-0679C70831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extLst>
      <p:ext uri="{BB962C8B-B14F-4D97-AF65-F5344CB8AC3E}">
        <p14:creationId xmlns:p14="http://schemas.microsoft.com/office/powerpoint/2010/main" val="13861754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FE78BD4B-3581-40B7-B470-F0804D707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F45C763-95A7-4ABF-AA0D-7874B6FAFECE}" type="slidenum">
              <a:rPr lang="ar-SA" altLang="zh-CN" sz="1300">
                <a:latin typeface="Marlett" pitchFamily="2" charset="2"/>
              </a:rPr>
              <a:pPr/>
              <a:t>83</a:t>
            </a:fld>
            <a:endParaRPr lang="en-US" altLang="zh-CN" sz="1300">
              <a:latin typeface="Marlett" pitchFamily="2" charset="2"/>
            </a:endParaRPr>
          </a:p>
        </p:txBody>
      </p:sp>
      <p:sp>
        <p:nvSpPr>
          <p:cNvPr id="282627" name="Rectangle 2">
            <a:extLst>
              <a:ext uri="{FF2B5EF4-FFF2-40B4-BE49-F238E27FC236}">
                <a16:creationId xmlns:a16="http://schemas.microsoft.com/office/drawing/2014/main" id="{9C8A7C5D-A6C0-4830-AA03-EDB2DED4068C}"/>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6044F1C3-351F-400A-88BA-803A93DFAC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 remarkable aspect of this queue implementation is that the methods are subtle, but they fit on a single slide.</a:t>
            </a:r>
          </a:p>
          <a:p>
            <a:endParaRPr lang="en-US" altLang="zh-CN"/>
          </a:p>
          <a:p>
            <a:r>
              <a:rPr lang="en-US" altLang="zh-CN"/>
              <a:t>The \mEnq{} method (Figure~\ref{figure:boundedQueue:enq})</a:t>
            </a:r>
          </a:p>
          <a:p>
            <a:r>
              <a:rPr lang="en-US" altLang="zh-CN"/>
              <a:t>works as follows.</a:t>
            </a:r>
          </a:p>
          <a:p>
            <a:r>
              <a:rPr lang="en-US" altLang="zh-CN"/>
              <a:t>A thread acquires the \fEnqLock{}</a:t>
            </a:r>
          </a:p>
          <a:p>
            <a:r>
              <a:rPr lang="en-US" altLang="zh-CN"/>
              <a:t>(Line \ref{line:bounded:lock}),</a:t>
            </a:r>
          </a:p>
          <a:p>
            <a:r>
              <a:rPr lang="en-US" altLang="zh-CN"/>
              <a:t>and repeatedly reads the \fPermits{} field</a:t>
            </a:r>
          </a:p>
          <a:p>
            <a:r>
              <a:rPr lang="en-US" altLang="zh-CN"/>
              <a:t>(Line \ref{line:bounded:permits}).</a:t>
            </a:r>
          </a:p>
          <a:p>
            <a:r>
              <a:rPr lang="en-US" altLang="zh-CN"/>
              <a:t>While that field</a:t>
            </a:r>
          </a:p>
          <a:p>
            <a:r>
              <a:rPr lang="en-US" altLang="zh-CN"/>
              <a:t>is zero, the queue is full, and the enqueuer must wait until a</a:t>
            </a:r>
          </a:p>
          <a:p>
            <a:r>
              <a:rPr lang="en-US" altLang="zh-CN"/>
              <a:t>dequeuer makes room.</a:t>
            </a:r>
          </a:p>
          <a:p>
            <a:r>
              <a:rPr lang="en-US" altLang="zh-CN"/>
              <a:t>The enqueuer waits by waiting on the \fNotFullCondition{} field</a:t>
            </a:r>
          </a:p>
          <a:p>
            <a:r>
              <a:rPr lang="en-US" altLang="zh-CN"/>
              <a:t>(Line \ref{line:bounded:notfull}),</a:t>
            </a:r>
          </a:p>
          <a:p>
            <a:r>
              <a:rPr lang="en-US" altLang="zh-CN"/>
              <a:t>which releases the enqueue lock temporarily,</a:t>
            </a:r>
          </a:p>
          <a:p>
            <a:r>
              <a:rPr lang="en-US" altLang="zh-CN"/>
              <a:t>and blocks until the condition is signaled.</a:t>
            </a:r>
          </a:p>
          <a:p>
            <a:r>
              <a:rPr lang="en-US" altLang="zh-CN"/>
              <a:t>Each time the thread awakens</a:t>
            </a:r>
          </a:p>
          <a:p>
            <a:r>
              <a:rPr lang="en-US" altLang="zh-CN"/>
              <a:t>(Line \ref{line:bounded:notfull}),</a:t>
            </a:r>
          </a:p>
          <a:p>
            <a:r>
              <a:rPr lang="en-US" altLang="zh-CN"/>
              <a:t>it checks whether the</a:t>
            </a:r>
          </a:p>
          <a:p>
            <a:r>
              <a:rPr lang="en-US" altLang="zh-CN"/>
              <a:t>\fPermits{} field is positive (that is, the queue is not empty)</a:t>
            </a:r>
          </a:p>
          <a:p>
            <a:r>
              <a:rPr lang="en-US" altLang="zh-CN"/>
              <a:t>and if not, goes back to sleep.</a:t>
            </a:r>
          </a:p>
        </p:txBody>
      </p:sp>
    </p:spTree>
    <p:extLst>
      <p:ext uri="{BB962C8B-B14F-4D97-AF65-F5344CB8AC3E}">
        <p14:creationId xmlns:p14="http://schemas.microsoft.com/office/powerpoint/2010/main" val="17474014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6EAFCAE1-79D4-4122-9EB3-88D5755A5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3A2622B-8035-44F5-8563-E4C82F832C86}" type="slidenum">
              <a:rPr lang="ar-SA" altLang="zh-CN" sz="1300">
                <a:latin typeface="Marlett" pitchFamily="2" charset="2"/>
              </a:rPr>
              <a:pPr/>
              <a:t>84</a:t>
            </a:fld>
            <a:endParaRPr lang="en-US" altLang="zh-CN" sz="1300">
              <a:latin typeface="Marlett" pitchFamily="2" charset="2"/>
            </a:endParaRPr>
          </a:p>
        </p:txBody>
      </p:sp>
      <p:sp>
        <p:nvSpPr>
          <p:cNvPr id="286723" name="Rectangle 2">
            <a:extLst>
              <a:ext uri="{FF2B5EF4-FFF2-40B4-BE49-F238E27FC236}">
                <a16:creationId xmlns:a16="http://schemas.microsoft.com/office/drawing/2014/main" id="{D77EE43B-0AF5-446F-B3C3-2620C3F02F4A}"/>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AC90D3D6-92CF-4EC1-A09A-16B80905FB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key insight is that the enqueuer only decrements the counter, and really cares only whether or not the counter value is zero. Symmetrically, the dequeuer cares only whether or not the counter value is the queue capacity.</a:t>
            </a:r>
          </a:p>
          <a:p>
            <a:endParaRPr lang="en-US" altLang="zh-CN"/>
          </a:p>
          <a:p>
            <a:r>
              <a:rPr lang="en-US" altLang="zh-CN"/>
              <a:t>NB: the deq() method does not explicitly check the permits field, but relies on testing the sentinel Node’s next field. Same thing.</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15EDCAAB-F1DB-42E1-B6BA-560E24BFFC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4A18294-CEC3-4DDE-B2D7-F11DFAAF9D54}" type="slidenum">
              <a:rPr lang="ar-SA" altLang="zh-CN" sz="1300">
                <a:latin typeface="Marlett" pitchFamily="2" charset="2"/>
              </a:rPr>
              <a:pPr/>
              <a:t>85</a:t>
            </a:fld>
            <a:endParaRPr lang="en-US" altLang="zh-CN" sz="1300">
              <a:latin typeface="Marlett" pitchFamily="2" charset="2"/>
            </a:endParaRPr>
          </a:p>
        </p:txBody>
      </p:sp>
      <p:sp>
        <p:nvSpPr>
          <p:cNvPr id="287747" name="Rectangle 2">
            <a:extLst>
              <a:ext uri="{FF2B5EF4-FFF2-40B4-BE49-F238E27FC236}">
                <a16:creationId xmlns:a16="http://schemas.microsoft.com/office/drawing/2014/main" id="{6A5B22B1-4A4A-406F-AA08-C7374DF89D95}"/>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6CE3DBB9-6B16-4EBC-8646-35C339AD1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key insight is that the enqueuer only decrements the counter, and really cares only whether or not the counter value is zero. Symmetrically, the dequeuer cares only whether or not the counter value is the queue capacity.</a:t>
            </a:r>
          </a:p>
          <a:p>
            <a:endParaRPr lang="en-US" altLang="zh-CN"/>
          </a:p>
          <a:p>
            <a:r>
              <a:rPr lang="en-US" altLang="zh-CN"/>
              <a:t>NB: the deq() method does not explicitly check the permits field, but relies on testing the sentinel Node’s next field. Same thing.</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6489AA81-FBEF-4A43-9EF0-F90EFE550B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53F3B9B-AA0E-4B4B-8CB6-07D69CA3F887}" type="slidenum">
              <a:rPr lang="ar-SA" altLang="zh-CN" sz="1300">
                <a:latin typeface="Marlett" pitchFamily="2" charset="2"/>
              </a:rPr>
              <a:pPr/>
              <a:t>86</a:t>
            </a:fld>
            <a:endParaRPr lang="en-US" altLang="zh-CN" sz="1300">
              <a:latin typeface="Marlett" pitchFamily="2" charset="2"/>
            </a:endParaRPr>
          </a:p>
        </p:txBody>
      </p:sp>
      <p:sp>
        <p:nvSpPr>
          <p:cNvPr id="288771" name="Rectangle 2">
            <a:extLst>
              <a:ext uri="{FF2B5EF4-FFF2-40B4-BE49-F238E27FC236}">
                <a16:creationId xmlns:a16="http://schemas.microsoft.com/office/drawing/2014/main" id="{037594BA-DBF3-4BD7-9E3C-F3EE94E6EBA2}"/>
              </a:ext>
            </a:extLst>
          </p:cNvPr>
          <p:cNvSpPr>
            <a:spLocks noGrp="1" noRot="1" noChangeAspect="1" noChangeArrowheads="1" noTextEdit="1"/>
          </p:cNvSpPr>
          <p:nvPr>
            <p:ph type="sldImg"/>
          </p:nvPr>
        </p:nvSpPr>
        <p:spPr>
          <a:ln/>
        </p:spPr>
      </p:sp>
      <p:sp>
        <p:nvSpPr>
          <p:cNvPr id="288772" name="Rectangle 3">
            <a:extLst>
              <a:ext uri="{FF2B5EF4-FFF2-40B4-BE49-F238E27FC236}">
                <a16:creationId xmlns:a16="http://schemas.microsoft.com/office/drawing/2014/main" id="{E0637C58-0763-4A49-9F91-C9BF5B77E8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summarize. We split the permits field in to two parts. The enqueuer decrements the enqSidePermits field, and the dequeuer increments the deqSidePermits field. When the enqueuer discovers that its field is zero, then it tries to transfer the dequeuer’s permits to itself. Why do this? It replaces synchronization with each method call with sporadic, intermittent synchronization. As a practical matter, an enqueuer that runs out of permits needs to acquire the dequeue  lock (why?) (ANSWER: to prevent the dequeuer from incrementing the value at the same time we are trying to copy it).</a:t>
            </a:r>
          </a:p>
          <a:p>
            <a:endParaRPr lang="en-US" altLang="zh-CN"/>
          </a:p>
          <a:p>
            <a:r>
              <a:rPr lang="en-US" altLang="zh-CN"/>
              <a:t>WARNING: Any time you try to acquire a lock while holding another, your ears should prick up (alt: your spider-sense should tingle) because you are just asking for a deadlock. So far, no danger, because all of the methods seen so far never hold more than one lock at a time.</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5A4F1081-C1CE-496B-A6A7-30F9B615E4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25DCC6AA-FC4D-447E-91A8-3855F1F62D47}" type="slidenum">
              <a:rPr lang="ar-SA" altLang="zh-CN" sz="1300">
                <a:latin typeface="Marlett" pitchFamily="2" charset="2"/>
              </a:rPr>
              <a:pPr/>
              <a:t>89</a:t>
            </a:fld>
            <a:endParaRPr lang="en-US" altLang="zh-CN" sz="1300">
              <a:latin typeface="Marlett" pitchFamily="2" charset="2"/>
            </a:endParaRPr>
          </a:p>
        </p:txBody>
      </p:sp>
      <p:sp>
        <p:nvSpPr>
          <p:cNvPr id="289795" name="Rectangle 2">
            <a:extLst>
              <a:ext uri="{FF2B5EF4-FFF2-40B4-BE49-F238E27FC236}">
                <a16:creationId xmlns:a16="http://schemas.microsoft.com/office/drawing/2014/main" id="{D4ED7A40-8059-4748-AA9E-143175DF7414}"/>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3460F6A6-4607-478B-A2F3-C72CDC6E3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Now we consider an alternative approach that does not use locks. The Lock-free queue is due to Maged Michael &amp; Michael Scott</a:t>
            </a:r>
          </a:p>
          <a:p>
            <a:endParaRPr lang="en-US" altLang="zh-CN"/>
          </a:p>
          <a:p>
            <a:r>
              <a:rPr lang="en-US" altLang="zh-CN"/>
              <a:t>HUMOR: this construction is due to Maged Michael and Michael Scott. Everyone cites it as Michael Scott, which means that many people (unjustly) think that Michael Scott invented it. The moral is, make sure that your last name is not the same as your advisor’s first name.</a:t>
            </a:r>
          </a:p>
          <a:p>
            <a:endParaRPr lang="en-US" altLang="zh-CN"/>
          </a:p>
          <a:p>
            <a:r>
              <a:rPr lang="en-US" altLang="zh-CN"/>
              <a:t>Here too we use a list-based structure. Since the queue is unbounded, arrays would be awkward. As before, We start out with head and tail fields that point to the first and last entries in the list. The first Node in the list is a sentinel Node whose value field is meaningless. The sentinel acts as a placeholder.</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65E20788-4EE6-4AB3-A57B-9F5C8679C4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C441344F-797C-4178-9FE4-6739B8991EC1}" type="slidenum">
              <a:rPr lang="ar-SA" altLang="zh-CN" sz="1300">
                <a:latin typeface="Marlett" pitchFamily="2" charset="2"/>
              </a:rPr>
              <a:pPr/>
              <a:t>90</a:t>
            </a:fld>
            <a:endParaRPr lang="en-US" altLang="zh-CN" sz="1300">
              <a:latin typeface="Marlett" pitchFamily="2" charset="2"/>
            </a:endParaRPr>
          </a:p>
        </p:txBody>
      </p:sp>
      <p:sp>
        <p:nvSpPr>
          <p:cNvPr id="290819" name="Rectangle 2">
            <a:extLst>
              <a:ext uri="{FF2B5EF4-FFF2-40B4-BE49-F238E27FC236}">
                <a16:creationId xmlns:a16="http://schemas.microsoft.com/office/drawing/2014/main" id="{F05D0A6B-567A-4DF4-B203-AC8C426E72A5}"/>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9FC3E522-99A4-4588-9AC9-F7CD3308A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One difference from the lock-based queue is that we use CAS to manipulate the next fields of entries. Before, we did all our synchronization on designed fields in the queue itself, but here we must synchronize on Node fields as well.</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FACC1B5A-2502-4745-9C40-0FABF955D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A9100F4A-14D4-4C31-90E7-EA91A13C8DF7}" type="slidenum">
              <a:rPr lang="ar-SA" altLang="zh-CN" sz="1300">
                <a:latin typeface="Marlett" pitchFamily="2" charset="2"/>
              </a:rPr>
              <a:pPr/>
              <a:t>91</a:t>
            </a:fld>
            <a:endParaRPr lang="en-US" altLang="zh-CN" sz="1300">
              <a:latin typeface="Marlett" pitchFamily="2" charset="2"/>
            </a:endParaRPr>
          </a:p>
        </p:txBody>
      </p:sp>
      <p:sp>
        <p:nvSpPr>
          <p:cNvPr id="291843" name="Rectangle 2">
            <a:extLst>
              <a:ext uri="{FF2B5EF4-FFF2-40B4-BE49-F238E27FC236}">
                <a16:creationId xmlns:a16="http://schemas.microsoft.com/office/drawing/2014/main" id="{F946B110-C936-4D7C-A038-E77EB7248B24}"/>
              </a:ext>
            </a:extLst>
          </p:cNvPr>
          <p:cNvSpPr>
            <a:spLocks noGrp="1" noRot="1" noChangeAspect="1" noChangeArrowheads="1" noTextEdit="1"/>
          </p:cNvSpPr>
          <p:nvPr>
            <p:ph type="sldImg"/>
          </p:nvPr>
        </p:nvSpPr>
        <p:spPr>
          <a:ln/>
        </p:spPr>
      </p:sp>
      <p:sp>
        <p:nvSpPr>
          <p:cNvPr id="291844" name="Rectangle 3">
            <a:extLst>
              <a:ext uri="{FF2B5EF4-FFF2-40B4-BE49-F238E27FC236}">
                <a16:creationId xmlns:a16="http://schemas.microsoft.com/office/drawing/2014/main" id="{9EF7E008-2797-4783-A747-A3CCD49C3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a first step, the enqueuer calls CAS to sent the tail Node’s next field to the new Node.</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FBC42096-CA38-46F5-9514-CBFA7C17E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16B5748-0027-400A-BED2-2C75D365E188}" type="slidenum">
              <a:rPr lang="ar-SA" altLang="zh-CN" sz="1300">
                <a:latin typeface="Marlett" pitchFamily="2" charset="2"/>
              </a:rPr>
              <a:pPr/>
              <a:t>92</a:t>
            </a:fld>
            <a:endParaRPr lang="en-US" altLang="zh-CN" sz="1300">
              <a:latin typeface="Marlett" pitchFamily="2" charset="2"/>
            </a:endParaRPr>
          </a:p>
        </p:txBody>
      </p:sp>
      <p:sp>
        <p:nvSpPr>
          <p:cNvPr id="292867" name="Rectangle 2">
            <a:extLst>
              <a:ext uri="{FF2B5EF4-FFF2-40B4-BE49-F238E27FC236}">
                <a16:creationId xmlns:a16="http://schemas.microsoft.com/office/drawing/2014/main" id="{F738B642-F985-4DEA-9E29-16AFFB13DF89}"/>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E4889995-15D2-459F-A7CD-76CD79E4E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a first step, the enqueuer calls CAS to sent the tail Node’s next field to the new Node.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5C47A3CB-B406-4A55-A6A5-379FFBD915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17ABAF2-25F5-433D-967A-6F4C11619232}" type="slidenum">
              <a:rPr lang="ar-SA" altLang="zh-CN" sz="1300">
                <a:latin typeface="Marlett" pitchFamily="2" charset="2"/>
              </a:rPr>
              <a:pPr/>
              <a:t>9</a:t>
            </a:fld>
            <a:endParaRPr lang="en-US" altLang="zh-CN" sz="1300">
              <a:latin typeface="Marlett" pitchFamily="2" charset="2"/>
            </a:endParaRPr>
          </a:p>
        </p:txBody>
      </p:sp>
      <p:sp>
        <p:nvSpPr>
          <p:cNvPr id="214019" name="Rectangle 2">
            <a:extLst>
              <a:ext uri="{FF2B5EF4-FFF2-40B4-BE49-F238E27FC236}">
                <a16:creationId xmlns:a16="http://schemas.microsoft.com/office/drawing/2014/main" id="{31C2E29B-E206-45AA-85D7-30B89F993BB3}"/>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D45C6804-CE5A-4D1D-AF3D-367B4BB9D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Concurrent enqueue and dequeue calls should in principle be able to proceed without interference, but it gets tricky when the queue is nearly full or empty, because then one method call should affect the other. The problem is that whether the two method calls interfere (that is, need to synchronize) depends on the dynamic state of the queue. In pretty much all of the other kinds of synchronization we considered, whether or not method calls needed to synchronize was determined statically (say read/write locks) or was unlikely to change very often (resizable hash tables).</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7C35BADA-8ABD-4979-BF4D-B1C0A56893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73D2951-038E-4E3C-B091-563C352EA07D}" type="slidenum">
              <a:rPr lang="ar-SA" altLang="zh-CN" sz="1300">
                <a:latin typeface="Marlett" pitchFamily="2" charset="2"/>
              </a:rPr>
              <a:pPr/>
              <a:t>93</a:t>
            </a:fld>
            <a:endParaRPr lang="en-US" altLang="zh-CN" sz="1300">
              <a:latin typeface="Marlett" pitchFamily="2" charset="2"/>
            </a:endParaRPr>
          </a:p>
        </p:txBody>
      </p:sp>
      <p:sp>
        <p:nvSpPr>
          <p:cNvPr id="293891" name="Rectangle 2">
            <a:extLst>
              <a:ext uri="{FF2B5EF4-FFF2-40B4-BE49-F238E27FC236}">
                <a16:creationId xmlns:a16="http://schemas.microsoft.com/office/drawing/2014/main" id="{22E77A11-426F-494C-9F40-D5B20B89A66B}"/>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id="{410B6B9A-7B2A-40D7-BC71-9087700F86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As a first step, the enqueuer calls CAS to sent the tail Node’s next field to the new Node.</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E59A5565-3C2B-4B91-A4A9-2A2BB978F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F13AA80-5B90-4AA1-950B-EED516F16CD9}" type="slidenum">
              <a:rPr lang="ar-SA" altLang="zh-CN" sz="1300">
                <a:latin typeface="Marlett" pitchFamily="2" charset="2"/>
              </a:rPr>
              <a:pPr/>
              <a:t>94</a:t>
            </a:fld>
            <a:endParaRPr lang="en-US" altLang="zh-CN" sz="1300">
              <a:latin typeface="Marlett" pitchFamily="2" charset="2"/>
            </a:endParaRPr>
          </a:p>
        </p:txBody>
      </p:sp>
      <p:sp>
        <p:nvSpPr>
          <p:cNvPr id="294915" name="Rectangle 2">
            <a:extLst>
              <a:ext uri="{FF2B5EF4-FFF2-40B4-BE49-F238E27FC236}">
                <a16:creationId xmlns:a16="http://schemas.microsoft.com/office/drawing/2014/main" id="{4C6B5517-7C23-4B23-9EDA-4C59E4E9C595}"/>
              </a:ext>
            </a:extLst>
          </p:cNvPr>
          <p:cNvSpPr>
            <a:spLocks noGrp="1" noRot="1" noChangeAspect="1" noChangeArrowheads="1" noTextEdit="1"/>
          </p:cNvSpPr>
          <p:nvPr>
            <p:ph type="sldImg"/>
          </p:nvPr>
        </p:nvSpPr>
        <p:spPr>
          <a:ln/>
        </p:spPr>
      </p:sp>
      <p:sp>
        <p:nvSpPr>
          <p:cNvPr id="294916" name="Rectangle 3">
            <a:extLst>
              <a:ext uri="{FF2B5EF4-FFF2-40B4-BE49-F238E27FC236}">
                <a16:creationId xmlns:a16="http://schemas.microsoft.com/office/drawing/2014/main" id="{13DB6643-C6F6-49C8-BE78-69B5CD4A3C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Once the tail Node’s next field has been redirected, use CAS to redirect the queue’s tail field to the new Node.</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9F56285A-9CC3-4369-B2F3-343783A9F0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6974B4A0-E9D7-4BC4-9CED-A40C7F9F6B61}" type="slidenum">
              <a:rPr lang="ar-SA" altLang="zh-CN" sz="1300">
                <a:latin typeface="Marlett" pitchFamily="2" charset="2"/>
              </a:rPr>
              <a:pPr/>
              <a:t>95</a:t>
            </a:fld>
            <a:endParaRPr lang="en-US" altLang="zh-CN" sz="1300">
              <a:latin typeface="Marlett" pitchFamily="2" charset="2"/>
            </a:endParaRPr>
          </a:p>
        </p:txBody>
      </p:sp>
      <p:sp>
        <p:nvSpPr>
          <p:cNvPr id="295939" name="Rectangle 2">
            <a:extLst>
              <a:ext uri="{FF2B5EF4-FFF2-40B4-BE49-F238E27FC236}">
                <a16:creationId xmlns:a16="http://schemas.microsoft.com/office/drawing/2014/main" id="{D0EC5C04-58BA-4B98-8505-61D4D87DD57E}"/>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F6C4726E-A833-43A8-AAC9-A5B922F73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[pe·nul·ti·mate – adjective -- next to the last: “the penultimate scene of the play”] </a:t>
            </a:r>
          </a:p>
          <a:p>
            <a:endParaRPr lang="en-US" altLang="zh-CN"/>
          </a:p>
          <a:p>
            <a:r>
              <a:rPr lang="en-US" altLang="zh-CN"/>
              <a:t>As you may have guessed, the situation is more complicated than it appears. The enq() method is supposed to be atomic, so how can we get away with implementing it in two non-atomic steps? We can count on the following invariant: the tail field is a reference to (1) actual last Node, or (2) the Node just before the actual last Node.</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a:extLst>
              <a:ext uri="{FF2B5EF4-FFF2-40B4-BE49-F238E27FC236}">
                <a16:creationId xmlns:a16="http://schemas.microsoft.com/office/drawing/2014/main" id="{E0932588-8A27-4B4C-A85C-FC27C7789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139C40BB-2169-4439-9404-239A9C390441}" type="slidenum">
              <a:rPr lang="ar-SA" altLang="zh-CN" sz="1300">
                <a:latin typeface="Marlett" pitchFamily="2" charset="2"/>
              </a:rPr>
              <a:pPr/>
              <a:t>96</a:t>
            </a:fld>
            <a:endParaRPr lang="en-US" altLang="zh-CN" sz="1300">
              <a:latin typeface="Marlett" pitchFamily="2" charset="2"/>
            </a:endParaRPr>
          </a:p>
        </p:txBody>
      </p:sp>
      <p:sp>
        <p:nvSpPr>
          <p:cNvPr id="296963" name="Rectangle 2">
            <a:extLst>
              <a:ext uri="{FF2B5EF4-FFF2-40B4-BE49-F238E27FC236}">
                <a16:creationId xmlns:a16="http://schemas.microsoft.com/office/drawing/2014/main" id="{4B8BF134-69DA-43CF-9D10-DD5BD47A27C5}"/>
              </a:ext>
            </a:extLst>
          </p:cNvPr>
          <p:cNvSpPr>
            <a:spLocks noGrp="1" noRot="1" noChangeAspect="1" noChangeArrowheads="1" noTextEdit="1"/>
          </p:cNvSpPr>
          <p:nvPr>
            <p:ph type="sldImg"/>
          </p:nvPr>
        </p:nvSpPr>
        <p:spPr>
          <a:ln/>
        </p:spPr>
      </p:sp>
      <p:sp>
        <p:nvSpPr>
          <p:cNvPr id="296964" name="Rectangle 3">
            <a:extLst>
              <a:ext uri="{FF2B5EF4-FFF2-40B4-BE49-F238E27FC236}">
                <a16:creationId xmlns:a16="http://schemas.microsoft.com/office/drawing/2014/main" id="{8FFE8D40-D1CC-4E93-929D-A7EEDE28E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Any method call must be prepared to encounter a tail field that is trailing behind the actual tail. This situation is easy to detect. How? (Answer: tail.next not null). How to deal with it? Fix it! Call compareAndSet to set the queue’s tial field to point to the actual last Node in the queuel</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BC0D8232-021C-4ECF-8510-B9018E9FFC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DC65EE5E-FF55-4FFA-B03E-2D47F58E2F4A}" type="slidenum">
              <a:rPr lang="ar-SA" altLang="zh-CN" sz="1300">
                <a:latin typeface="Marlett" pitchFamily="2" charset="2"/>
              </a:rPr>
              <a:pPr/>
              <a:t>97</a:t>
            </a:fld>
            <a:endParaRPr lang="en-US" altLang="zh-CN" sz="1300">
              <a:latin typeface="Marlett" pitchFamily="2" charset="2"/>
            </a:endParaRPr>
          </a:p>
        </p:txBody>
      </p:sp>
      <p:sp>
        <p:nvSpPr>
          <p:cNvPr id="297987" name="Rectangle 2">
            <a:extLst>
              <a:ext uri="{FF2B5EF4-FFF2-40B4-BE49-F238E27FC236}">
                <a16:creationId xmlns:a16="http://schemas.microsoft.com/office/drawing/2014/main" id="{07106B0D-31E3-4BB8-8ADD-D113858B9E6E}"/>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8B36F001-A1CC-4CFA-9059-E2813D061A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What do we do if the CAS calls fail? It matters a lot in which CAS call this happened. In Step One, a failed CAS implies a synchronization conflict with another enq() call. Here, the most sensible approach is to abandon the current effort (panic!) and start over. In Step Two, we can ignore a failed CAS, simply because the failure means that some other thread has executed that step on our behalf.</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a:extLst>
              <a:ext uri="{FF2B5EF4-FFF2-40B4-BE49-F238E27FC236}">
                <a16:creationId xmlns:a16="http://schemas.microsoft.com/office/drawing/2014/main" id="{0754FCD2-9127-4120-9D64-9FFAD3466F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2CC5F83-0992-4F85-9961-5FD0A4683E9A}" type="slidenum">
              <a:rPr lang="ar-SA" altLang="zh-CN" sz="1300">
                <a:latin typeface="Marlett" pitchFamily="2" charset="2"/>
              </a:rPr>
              <a:pPr/>
              <a:t>98</a:t>
            </a:fld>
            <a:endParaRPr lang="en-US" altLang="zh-CN" sz="1300">
              <a:latin typeface="Marlett" pitchFamily="2" charset="2"/>
            </a:endParaRPr>
          </a:p>
        </p:txBody>
      </p:sp>
      <p:sp>
        <p:nvSpPr>
          <p:cNvPr id="299011" name="Rectangle 2">
            <a:extLst>
              <a:ext uri="{FF2B5EF4-FFF2-40B4-BE49-F238E27FC236}">
                <a16:creationId xmlns:a16="http://schemas.microsoft.com/office/drawing/2014/main" id="{A60060C8-DBD2-487C-81C3-53A523445925}"/>
              </a:ext>
            </a:extLst>
          </p:cNvPr>
          <p:cNvSpPr>
            <a:spLocks noGrp="1" noRot="1" noChangeAspect="1" noChangeArrowheads="1" noTextEdit="1"/>
          </p:cNvSpPr>
          <p:nvPr>
            <p:ph type="sldImg"/>
          </p:nvPr>
        </p:nvSpPr>
        <p:spPr>
          <a:ln/>
        </p:spPr>
      </p:sp>
      <p:sp>
        <p:nvSpPr>
          <p:cNvPr id="299012" name="Rectangle 3">
            <a:extLst>
              <a:ext uri="{FF2B5EF4-FFF2-40B4-BE49-F238E27FC236}">
                <a16:creationId xmlns:a16="http://schemas.microsoft.com/office/drawing/2014/main" id="{A39FDFFC-267F-4624-A63F-2DF592EF1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Next, the thread reads the first Node’s value, and stores it in a local variable. The slide suggests that the value is nulled out, but in fact there is no need to do so.</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3C7E4EC7-B079-4AC7-87AB-26745F7F2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858E1E07-B284-4846-A10F-7E05852856B6}" type="slidenum">
              <a:rPr lang="ar-SA" altLang="zh-CN" sz="1300">
                <a:latin typeface="Marlett" pitchFamily="2" charset="2"/>
              </a:rPr>
              <a:pPr/>
              <a:t>99</a:t>
            </a:fld>
            <a:endParaRPr lang="en-US" altLang="zh-CN" sz="1300">
              <a:latin typeface="Marlett" pitchFamily="2" charset="2"/>
            </a:endParaRPr>
          </a:p>
        </p:txBody>
      </p:sp>
      <p:sp>
        <p:nvSpPr>
          <p:cNvPr id="300035" name="Rectangle 2">
            <a:extLst>
              <a:ext uri="{FF2B5EF4-FFF2-40B4-BE49-F238E27FC236}">
                <a16:creationId xmlns:a16="http://schemas.microsoft.com/office/drawing/2014/main" id="{FF25C0A8-D32A-4F00-9492-13D1032B8854}"/>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0BB9F9A4-D06F-4944-85A2-69112D550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thread then makes the first Node the new sentinel, and discards the old sentinel. This is the clever trick I mentioned earlier that ensures that we do not need to lock the Node itself. We do not physically remove the Node, we just demote it to sentinel.</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a:extLst>
              <a:ext uri="{FF2B5EF4-FFF2-40B4-BE49-F238E27FC236}">
                <a16:creationId xmlns:a16="http://schemas.microsoft.com/office/drawing/2014/main" id="{D74D8B3A-2A43-48DA-8F28-1ADADDDFC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37B32E87-3210-41CB-949A-1F914BE6656C}" type="slidenum">
              <a:rPr lang="ar-SA" altLang="zh-CN" sz="1300">
                <a:latin typeface="Marlett" pitchFamily="2" charset="2"/>
              </a:rPr>
              <a:pPr/>
              <a:t>102</a:t>
            </a:fld>
            <a:endParaRPr lang="en-US" altLang="zh-CN" sz="1300">
              <a:latin typeface="Marlett" pitchFamily="2" charset="2"/>
            </a:endParaRPr>
          </a:p>
        </p:txBody>
      </p:sp>
      <p:sp>
        <p:nvSpPr>
          <p:cNvPr id="301059" name="Rectangle 2">
            <a:extLst>
              <a:ext uri="{FF2B5EF4-FFF2-40B4-BE49-F238E27FC236}">
                <a16:creationId xmlns:a16="http://schemas.microsoft.com/office/drawing/2014/main" id="{9EF5445A-825B-47AF-BE93-4662759285C7}"/>
              </a:ext>
            </a:extLst>
          </p:cNvPr>
          <p:cNvSpPr>
            <a:spLocks noGrp="1" noRot="1" noChangeAspect="1" noChangeArrowheads="1" noTextEdit="1"/>
          </p:cNvSpPr>
          <p:nvPr>
            <p:ph type="sldImg"/>
          </p:nvPr>
        </p:nvSpPr>
        <p:spPr>
          <a:ln/>
        </p:spPr>
      </p:sp>
      <p:sp>
        <p:nvSpPr>
          <p:cNvPr id="301060" name="Rectangle 3">
            <a:extLst>
              <a:ext uri="{FF2B5EF4-FFF2-40B4-BE49-F238E27FC236}">
                <a16:creationId xmlns:a16="http://schemas.microsoft.com/office/drawing/2014/main" id="{36412DF1-3702-42EF-8350-0FEB18320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Let’s take a brief detour. What do we do with nodes after we remove them from the queue? This is not an issue with the lock-based implementation, but it requires some thought here. In Java, we can just let the garbage collector recycle unused objects. But what if we are operating in an environment where there is no garbage collector, or where we think we can recycle memory more efficiently?</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4D740F08-31AB-4FFF-BAE0-ADF0931F13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91AAAA16-CB3E-4861-93E8-7739ECD83784}" type="slidenum">
              <a:rPr lang="ar-SA" altLang="zh-CN" sz="1300">
                <a:latin typeface="Marlett" pitchFamily="2" charset="2"/>
              </a:rPr>
              <a:pPr/>
              <a:t>103</a:t>
            </a:fld>
            <a:endParaRPr lang="en-US" altLang="zh-CN" sz="1300">
              <a:latin typeface="Marlett" pitchFamily="2" charset="2"/>
            </a:endParaRPr>
          </a:p>
        </p:txBody>
      </p:sp>
      <p:sp>
        <p:nvSpPr>
          <p:cNvPr id="302083" name="Rectangle 2">
            <a:extLst>
              <a:ext uri="{FF2B5EF4-FFF2-40B4-BE49-F238E27FC236}">
                <a16:creationId xmlns:a16="http://schemas.microsoft.com/office/drawing/2014/main" id="{20C46008-7E55-4A1D-83F3-279EA3E8C09B}"/>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7AEC87E8-3BA3-4706-A95B-5D5DB452CB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Let us look at the dequeue method from a different perspective. When we promote the prior first Node to sentinel, what do we do with the old sentinel? Seems like a good candidate for recylcling.</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C963B5AA-68DC-418D-9BE7-6CA38CFD30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rgbClr val="0000FF"/>
                </a:solidFill>
                <a:latin typeface="Comic Sans MS" panose="030F0702030302020204" pitchFamily="66" charset="0"/>
              </a:defRPr>
            </a:lvl1pPr>
            <a:lvl2pPr marL="742950" indent="-285750" defTabSz="966788">
              <a:defRPr sz="2400">
                <a:solidFill>
                  <a:srgbClr val="0000FF"/>
                </a:solidFill>
                <a:latin typeface="Comic Sans MS" panose="030F0702030302020204" pitchFamily="66" charset="0"/>
              </a:defRPr>
            </a:lvl2pPr>
            <a:lvl3pPr marL="1143000" indent="-228600" defTabSz="966788">
              <a:defRPr sz="2400">
                <a:solidFill>
                  <a:srgbClr val="0000FF"/>
                </a:solidFill>
                <a:latin typeface="Comic Sans MS" panose="030F0702030302020204" pitchFamily="66" charset="0"/>
              </a:defRPr>
            </a:lvl3pPr>
            <a:lvl4pPr marL="1600200" indent="-228600" defTabSz="966788">
              <a:defRPr sz="2400">
                <a:solidFill>
                  <a:srgbClr val="0000FF"/>
                </a:solidFill>
                <a:latin typeface="Comic Sans MS" panose="030F0702030302020204" pitchFamily="66" charset="0"/>
              </a:defRPr>
            </a:lvl4pPr>
            <a:lvl5pPr marL="2057400" indent="-228600" defTabSz="966788">
              <a:defRPr sz="2400">
                <a:solidFill>
                  <a:srgbClr val="0000FF"/>
                </a:solidFill>
                <a:latin typeface="Comic Sans MS" panose="030F0702030302020204" pitchFamily="66" charset="0"/>
              </a:defRPr>
            </a:lvl5pPr>
            <a:lvl6pPr marL="2514600" indent="-228600" algn="r" defTabSz="966788"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defTabSz="966788"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defTabSz="966788"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defTabSz="966788" eaLnBrk="0" fontAlgn="base" hangingPunct="0">
              <a:spcBef>
                <a:spcPct val="0"/>
              </a:spcBef>
              <a:spcAft>
                <a:spcPct val="0"/>
              </a:spcAft>
              <a:defRPr sz="2400">
                <a:solidFill>
                  <a:srgbClr val="0000FF"/>
                </a:solidFill>
                <a:latin typeface="Comic Sans MS" panose="030F0702030302020204" pitchFamily="66" charset="0"/>
              </a:defRPr>
            </a:lvl9pPr>
          </a:lstStyle>
          <a:p>
            <a:fld id="{47F9D501-6F39-4C85-A733-F029FB7C4155}" type="slidenum">
              <a:rPr lang="ar-SA" altLang="zh-CN" sz="1300">
                <a:latin typeface="Marlett" pitchFamily="2" charset="2"/>
              </a:rPr>
              <a:pPr/>
              <a:t>104</a:t>
            </a:fld>
            <a:endParaRPr lang="en-US" altLang="zh-CN" sz="1300">
              <a:latin typeface="Marlett" pitchFamily="2" charset="2"/>
            </a:endParaRPr>
          </a:p>
        </p:txBody>
      </p:sp>
      <p:sp>
        <p:nvSpPr>
          <p:cNvPr id="303107" name="Rectangle 2">
            <a:extLst>
              <a:ext uri="{FF2B5EF4-FFF2-40B4-BE49-F238E27FC236}">
                <a16:creationId xmlns:a16="http://schemas.microsoft.com/office/drawing/2014/main" id="{49925EE1-D78E-49A0-AF20-CA5A020779C2}"/>
              </a:ext>
            </a:extLst>
          </p:cNvPr>
          <p:cNvSpPr>
            <a:spLocks noGrp="1" noRot="1" noChangeAspect="1" noChangeArrowheads="1" noTextEdit="1"/>
          </p:cNvSpPr>
          <p:nvPr>
            <p:ph type="sldImg"/>
          </p:nvPr>
        </p:nvSpPr>
        <p:spPr>
          <a:ln/>
        </p:spPr>
      </p:sp>
      <p:sp>
        <p:nvSpPr>
          <p:cNvPr id="303108" name="Rectangle 3">
            <a:extLst>
              <a:ext uri="{FF2B5EF4-FFF2-40B4-BE49-F238E27FC236}">
                <a16:creationId xmlns:a16="http://schemas.microsoft.com/office/drawing/2014/main" id="{C5387071-3520-40BF-98B2-047FD4AED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most reasonable solution is to have each thread manage its own pool of unused nodes. When a thread needs a new Node, it pops one from the list. No need for synchronization. When a thread fees A Node, it pushes the newly-freed Node onto the list. What do we do when a thread runs out of nodes? Perhaps we could just malloc() more, or perhaps we can devise a shared pool. Never mind.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D313AB2B-D4E3-424D-9EAA-5540CD654BF7}"/>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AC6F9682-23B0-4417-858C-FCE507028015}"/>
              </a:ext>
            </a:extLst>
          </p:cNvPr>
          <p:cNvSpPr>
            <a:spLocks noGrp="1" noChangeArrowheads="1"/>
          </p:cNvSpPr>
          <p:nvPr>
            <p:ph type="sldNum" sz="quarter" idx="11"/>
          </p:nvPr>
        </p:nvSpPr>
        <p:spPr>
          <a:ln/>
        </p:spPr>
        <p:txBody>
          <a:bodyPr/>
          <a:lstStyle>
            <a:lvl1pPr>
              <a:defRPr/>
            </a:lvl1pPr>
          </a:lstStyle>
          <a:p>
            <a:fld id="{35350ACD-9A83-48DB-8779-1AB3EC4B6354}"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89536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1B4E18B-3D7B-4061-8C4D-18C08E029CCD}"/>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F502428D-E62B-45C9-9EA2-C32461333C2A}"/>
              </a:ext>
            </a:extLst>
          </p:cNvPr>
          <p:cNvSpPr>
            <a:spLocks noGrp="1" noChangeArrowheads="1"/>
          </p:cNvSpPr>
          <p:nvPr>
            <p:ph type="sldNum" sz="quarter" idx="11"/>
          </p:nvPr>
        </p:nvSpPr>
        <p:spPr>
          <a:ln/>
        </p:spPr>
        <p:txBody>
          <a:bodyPr/>
          <a:lstStyle>
            <a:lvl1pPr>
              <a:defRPr/>
            </a:lvl1pPr>
          </a:lstStyle>
          <a:p>
            <a:fld id="{DE707628-598A-4A6B-A1D5-EEE02BF21BCA}"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69479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25ABD93-F6BD-4DF5-A805-F42553612D66}"/>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7D7A2ADA-2AA6-44A0-AF62-5E0CC7DDAD7F}"/>
              </a:ext>
            </a:extLst>
          </p:cNvPr>
          <p:cNvSpPr>
            <a:spLocks noGrp="1" noChangeArrowheads="1"/>
          </p:cNvSpPr>
          <p:nvPr>
            <p:ph type="sldNum" sz="quarter" idx="11"/>
          </p:nvPr>
        </p:nvSpPr>
        <p:spPr>
          <a:ln/>
        </p:spPr>
        <p:txBody>
          <a:bodyPr/>
          <a:lstStyle>
            <a:lvl1pPr>
              <a:defRPr/>
            </a:lvl1pPr>
          </a:lstStyle>
          <a:p>
            <a:fld id="{04213032-B986-4352-93F8-E102879BDFE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1961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5404CF4-D3E5-4CAA-AD81-295015A48F09}"/>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05F1BE6E-E296-45D2-BA52-2DC18DE1EF65}"/>
              </a:ext>
            </a:extLst>
          </p:cNvPr>
          <p:cNvSpPr>
            <a:spLocks noGrp="1" noChangeArrowheads="1"/>
          </p:cNvSpPr>
          <p:nvPr>
            <p:ph type="sldNum" sz="quarter" idx="11"/>
          </p:nvPr>
        </p:nvSpPr>
        <p:spPr>
          <a:ln/>
        </p:spPr>
        <p:txBody>
          <a:bodyPr/>
          <a:lstStyle>
            <a:lvl1pPr>
              <a:defRPr/>
            </a:lvl1pPr>
          </a:lstStyle>
          <a:p>
            <a:fld id="{9CB8B8AD-0460-4D16-A206-BAA51CF763FC}"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52249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1F0E9D5-14CF-406D-AB3F-6E6F4F85DE22}"/>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5" name="Rectangle 6">
            <a:extLst>
              <a:ext uri="{FF2B5EF4-FFF2-40B4-BE49-F238E27FC236}">
                <a16:creationId xmlns:a16="http://schemas.microsoft.com/office/drawing/2014/main" id="{FA6DC3F6-F160-4CB1-92DF-3DA267ED2523}"/>
              </a:ext>
            </a:extLst>
          </p:cNvPr>
          <p:cNvSpPr>
            <a:spLocks noGrp="1" noChangeArrowheads="1"/>
          </p:cNvSpPr>
          <p:nvPr>
            <p:ph type="sldNum" sz="quarter" idx="11"/>
          </p:nvPr>
        </p:nvSpPr>
        <p:spPr>
          <a:ln/>
        </p:spPr>
        <p:txBody>
          <a:bodyPr/>
          <a:lstStyle>
            <a:lvl1pPr>
              <a:defRPr/>
            </a:lvl1pPr>
          </a:lstStyle>
          <a:p>
            <a:fld id="{9462EDDF-9C04-4C0A-B65A-F50C60293987}"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34762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B8C16E1-C789-4418-ABDB-E902444EDA8A}"/>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6" name="Rectangle 6">
            <a:extLst>
              <a:ext uri="{FF2B5EF4-FFF2-40B4-BE49-F238E27FC236}">
                <a16:creationId xmlns:a16="http://schemas.microsoft.com/office/drawing/2014/main" id="{177510A9-5AE7-4B76-9B23-3BA87BA3EA4F}"/>
              </a:ext>
            </a:extLst>
          </p:cNvPr>
          <p:cNvSpPr>
            <a:spLocks noGrp="1" noChangeArrowheads="1"/>
          </p:cNvSpPr>
          <p:nvPr>
            <p:ph type="sldNum" sz="quarter" idx="11"/>
          </p:nvPr>
        </p:nvSpPr>
        <p:spPr>
          <a:ln/>
        </p:spPr>
        <p:txBody>
          <a:bodyPr/>
          <a:lstStyle>
            <a:lvl1pPr>
              <a:defRPr/>
            </a:lvl1pPr>
          </a:lstStyle>
          <a:p>
            <a:fld id="{86E780F3-D5B4-4FDA-84BB-6D888A5C19F3}"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408033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CADC015-00C6-4AEA-AF99-9C6EE6E0B13B}"/>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8" name="Rectangle 6">
            <a:extLst>
              <a:ext uri="{FF2B5EF4-FFF2-40B4-BE49-F238E27FC236}">
                <a16:creationId xmlns:a16="http://schemas.microsoft.com/office/drawing/2014/main" id="{E214D6C7-687D-4445-BF01-9463B3427C51}"/>
              </a:ext>
            </a:extLst>
          </p:cNvPr>
          <p:cNvSpPr>
            <a:spLocks noGrp="1" noChangeArrowheads="1"/>
          </p:cNvSpPr>
          <p:nvPr>
            <p:ph type="sldNum" sz="quarter" idx="11"/>
          </p:nvPr>
        </p:nvSpPr>
        <p:spPr>
          <a:ln/>
        </p:spPr>
        <p:txBody>
          <a:bodyPr/>
          <a:lstStyle>
            <a:lvl1pPr>
              <a:defRPr/>
            </a:lvl1pPr>
          </a:lstStyle>
          <a:p>
            <a:fld id="{5738C533-18DC-4205-89B2-BB5452EA28B3}"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05960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F2FBC47-0645-48D4-95CF-E2E0D746AA18}"/>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4" name="Rectangle 6">
            <a:extLst>
              <a:ext uri="{FF2B5EF4-FFF2-40B4-BE49-F238E27FC236}">
                <a16:creationId xmlns:a16="http://schemas.microsoft.com/office/drawing/2014/main" id="{4864D174-5614-4BBA-BF3F-4CE7C946D7BF}"/>
              </a:ext>
            </a:extLst>
          </p:cNvPr>
          <p:cNvSpPr>
            <a:spLocks noGrp="1" noChangeArrowheads="1"/>
          </p:cNvSpPr>
          <p:nvPr>
            <p:ph type="sldNum" sz="quarter" idx="11"/>
          </p:nvPr>
        </p:nvSpPr>
        <p:spPr>
          <a:ln/>
        </p:spPr>
        <p:txBody>
          <a:bodyPr/>
          <a:lstStyle>
            <a:lvl1pPr>
              <a:defRPr/>
            </a:lvl1pPr>
          </a:lstStyle>
          <a:p>
            <a:fld id="{48F574E5-A56C-4178-BDDB-277A605B81AF}"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93146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C493B97-E998-4918-A55A-A1DEFB8F00B9}"/>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3" name="Rectangle 6">
            <a:extLst>
              <a:ext uri="{FF2B5EF4-FFF2-40B4-BE49-F238E27FC236}">
                <a16:creationId xmlns:a16="http://schemas.microsoft.com/office/drawing/2014/main" id="{D2AA7F74-63F8-4A08-809B-DB773A050FBC}"/>
              </a:ext>
            </a:extLst>
          </p:cNvPr>
          <p:cNvSpPr>
            <a:spLocks noGrp="1" noChangeArrowheads="1"/>
          </p:cNvSpPr>
          <p:nvPr>
            <p:ph type="sldNum" sz="quarter" idx="11"/>
          </p:nvPr>
        </p:nvSpPr>
        <p:spPr>
          <a:ln/>
        </p:spPr>
        <p:txBody>
          <a:bodyPr/>
          <a:lstStyle>
            <a:lvl1pPr>
              <a:defRPr/>
            </a:lvl1pPr>
          </a:lstStyle>
          <a:p>
            <a:fld id="{F8F7B699-C589-4853-9AB4-75118520908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31491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78132D9-2646-45BC-B5B9-C2DF821B7C13}"/>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6" name="Rectangle 6">
            <a:extLst>
              <a:ext uri="{FF2B5EF4-FFF2-40B4-BE49-F238E27FC236}">
                <a16:creationId xmlns:a16="http://schemas.microsoft.com/office/drawing/2014/main" id="{E006DD22-5A46-475D-AE01-B8BE932D73A5}"/>
              </a:ext>
            </a:extLst>
          </p:cNvPr>
          <p:cNvSpPr>
            <a:spLocks noGrp="1" noChangeArrowheads="1"/>
          </p:cNvSpPr>
          <p:nvPr>
            <p:ph type="sldNum" sz="quarter" idx="11"/>
          </p:nvPr>
        </p:nvSpPr>
        <p:spPr>
          <a:ln/>
        </p:spPr>
        <p:txBody>
          <a:bodyPr/>
          <a:lstStyle>
            <a:lvl1pPr>
              <a:defRPr/>
            </a:lvl1pPr>
          </a:lstStyle>
          <a:p>
            <a:fld id="{3FBF141D-8675-4285-9260-0BC4528A3336}"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44724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35A0813-A59F-44C5-832D-AB28BB39C76D}"/>
              </a:ext>
            </a:extLst>
          </p:cNvPr>
          <p:cNvSpPr>
            <a:spLocks noGrp="1" noChangeArrowheads="1"/>
          </p:cNvSpPr>
          <p:nvPr>
            <p:ph type="ftr" sz="quarter" idx="10"/>
          </p:nvPr>
        </p:nvSpPr>
        <p:spPr>
          <a:ln/>
        </p:spPr>
        <p:txBody>
          <a:bodyPr/>
          <a:lstStyle>
            <a:lvl1pPr>
              <a:defRPr/>
            </a:lvl1pPr>
          </a:lstStyle>
          <a:p>
            <a:pPr>
              <a:defRPr/>
            </a:pPr>
            <a:r>
              <a:rPr lang="en-US"/>
              <a:t>Art of Multiprocessor Programming© Herlihy-Shavit 2007</a:t>
            </a:r>
          </a:p>
        </p:txBody>
      </p:sp>
      <p:sp>
        <p:nvSpPr>
          <p:cNvPr id="6" name="Rectangle 6">
            <a:extLst>
              <a:ext uri="{FF2B5EF4-FFF2-40B4-BE49-F238E27FC236}">
                <a16:creationId xmlns:a16="http://schemas.microsoft.com/office/drawing/2014/main" id="{9C8DDA85-FA29-4E53-80FD-8FE867347A05}"/>
              </a:ext>
            </a:extLst>
          </p:cNvPr>
          <p:cNvSpPr>
            <a:spLocks noGrp="1" noChangeArrowheads="1"/>
          </p:cNvSpPr>
          <p:nvPr>
            <p:ph type="sldNum" sz="quarter" idx="11"/>
          </p:nvPr>
        </p:nvSpPr>
        <p:spPr>
          <a:ln/>
        </p:spPr>
        <p:txBody>
          <a:bodyPr/>
          <a:lstStyle>
            <a:lvl1pPr>
              <a:defRPr/>
            </a:lvl1pPr>
          </a:lstStyle>
          <a:p>
            <a:fld id="{D5B619E1-B5E4-47F1-A020-5E45508017ED}"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80274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F81B53E0-1C9F-4359-812B-621654208A9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9" name="Rectangle 3">
            <a:extLst>
              <a:ext uri="{FF2B5EF4-FFF2-40B4-BE49-F238E27FC236}">
                <a16:creationId xmlns:a16="http://schemas.microsoft.com/office/drawing/2014/main" id="{91DFA5B8-3033-4305-812E-2087784A2AC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 name="Rectangle 5">
            <a:extLst>
              <a:ext uri="{FF2B5EF4-FFF2-40B4-BE49-F238E27FC236}">
                <a16:creationId xmlns:a16="http://schemas.microsoft.com/office/drawing/2014/main" id="{CD2DC031-3CF4-4DB5-ABE3-AF1B392BD19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r>
              <a:rPr lang="en-US"/>
              <a:t>Art of Multiprocessor Programming© Herlihy-Shavit 2007</a:t>
            </a:r>
          </a:p>
        </p:txBody>
      </p:sp>
      <p:sp>
        <p:nvSpPr>
          <p:cNvPr id="1030" name="Rectangle 6">
            <a:extLst>
              <a:ext uri="{FF2B5EF4-FFF2-40B4-BE49-F238E27FC236}">
                <a16:creationId xmlns:a16="http://schemas.microsoft.com/office/drawing/2014/main" id="{0C92382D-9F75-4959-AB59-07933E82B0F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cs typeface="Arial" panose="020B0604020202020204" pitchFamily="34" charset="0"/>
              </a:defRPr>
            </a:lvl1pPr>
          </a:lstStyle>
          <a:p>
            <a:fld id="{CF351AF3-2933-472C-B779-12C49E614471}" type="slidenum">
              <a:rPr lang="ar-SA" altLang="zh-CN"/>
              <a:pPr/>
              <a:t>‹#›</a:t>
            </a:fld>
            <a:endParaRPr lang="en-US" altLang="zh-CN">
              <a:ea typeface="宋体" panose="02010600030101010101" pitchFamily="2" charset="-122"/>
            </a:endParaRPr>
          </a:p>
        </p:txBody>
      </p:sp>
      <p:graphicFrame>
        <p:nvGraphicFramePr>
          <p:cNvPr id="1026" name="Object 8">
            <a:extLst>
              <a:ext uri="{FF2B5EF4-FFF2-40B4-BE49-F238E27FC236}">
                <a16:creationId xmlns:a16="http://schemas.microsoft.com/office/drawing/2014/main" id="{1984BB8E-B944-438A-A768-103093E48219}"/>
              </a:ext>
            </a:extLst>
          </p:cNvPr>
          <p:cNvGraphicFramePr>
            <a:graphicFrameLocks noChangeAspect="1"/>
          </p:cNvGraphicFramePr>
          <p:nvPr userDrawn="1"/>
        </p:nvGraphicFramePr>
        <p:xfrm>
          <a:off x="679450" y="6170613"/>
          <a:ext cx="927100" cy="461962"/>
        </p:xfrm>
        <a:graphic>
          <a:graphicData uri="http://schemas.openxmlformats.org/presentationml/2006/ole">
            <mc:AlternateContent xmlns:mc="http://schemas.openxmlformats.org/markup-compatibility/2006">
              <mc:Choice xmlns:v="urn:schemas-microsoft-com:vml" Requires="v">
                <p:oleObj spid="_x0000_s1169" name="Bitmap Image" r:id="rId14" imgW="9523810" imgH="4753639" progId="Paint.Picture">
                  <p:embed/>
                </p:oleObj>
              </mc:Choice>
              <mc:Fallback>
                <p:oleObj name="Bitmap Image" r:id="rId14" imgW="9523810" imgH="4753639" progId="Paint.Picture">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9450" y="6170613"/>
                        <a:ext cx="9271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defRPr>
      </a:lvl2pPr>
      <a:lvl3pPr marL="1143000" indent="-228600" algn="l" rtl="0" eaLnBrk="0" fontAlgn="base" hangingPunct="0">
        <a:spcBef>
          <a:spcPct val="20000"/>
        </a:spcBef>
        <a:spcAft>
          <a:spcPct val="0"/>
        </a:spcAft>
        <a:buChar char="•"/>
        <a:defRPr sz="2400">
          <a:solidFill>
            <a:srgbClr val="0000FF"/>
          </a:solidFill>
          <a:latin typeface="+mn-lt"/>
        </a:defRPr>
      </a:lvl3pPr>
      <a:lvl4pPr marL="1600200" indent="-228600" algn="l" rtl="0" eaLnBrk="0" fontAlgn="base" hangingPunct="0">
        <a:spcBef>
          <a:spcPct val="20000"/>
        </a:spcBef>
        <a:spcAft>
          <a:spcPct val="0"/>
        </a:spcAft>
        <a:buChar char="–"/>
        <a:defRPr sz="2000">
          <a:solidFill>
            <a:srgbClr val="0000FF"/>
          </a:solidFill>
          <a:latin typeface="+mn-lt"/>
        </a:defRPr>
      </a:lvl4pPr>
      <a:lvl5pPr marL="2057400" indent="-228600" algn="l" rtl="0" eaLnBrk="0" fontAlgn="base" hangingPunct="0">
        <a:spcBef>
          <a:spcPct val="20000"/>
        </a:spcBef>
        <a:spcAft>
          <a:spcPct val="0"/>
        </a:spcAft>
        <a:buChar char="»"/>
        <a:defRPr sz="2000">
          <a:solidFill>
            <a:srgbClr val="0000FF"/>
          </a:solidFill>
          <a:latin typeface="+mn-lt"/>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20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agic">
            <a:extLst>
              <a:ext uri="{FF2B5EF4-FFF2-40B4-BE49-F238E27FC236}">
                <a16:creationId xmlns:a16="http://schemas.microsoft.com/office/drawing/2014/main" id="{4C087CE6-C9C3-431A-B160-9B15F0656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agic">
            <a:extLst>
              <a:ext uri="{FF2B5EF4-FFF2-40B4-BE49-F238E27FC236}">
                <a16:creationId xmlns:a16="http://schemas.microsoft.com/office/drawing/2014/main" id="{B7C22ED2-353B-459F-8D2E-3A5D98A8E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a:extLst>
              <a:ext uri="{FF2B5EF4-FFF2-40B4-BE49-F238E27FC236}">
                <a16:creationId xmlns:a16="http://schemas.microsoft.com/office/drawing/2014/main" id="{07435B4B-F414-4050-8075-CBA79B7CE804}"/>
              </a:ext>
            </a:extLst>
          </p:cNvPr>
          <p:cNvSpPr>
            <a:spLocks noGrp="1" noChangeArrowheads="1"/>
          </p:cNvSpPr>
          <p:nvPr>
            <p:ph type="ctrTitle"/>
          </p:nvPr>
        </p:nvSpPr>
        <p:spPr>
          <a:xfrm>
            <a:off x="685800" y="1016000"/>
            <a:ext cx="7772400" cy="1143000"/>
          </a:xfrm>
        </p:spPr>
        <p:txBody>
          <a:bodyPr/>
          <a:lstStyle/>
          <a:p>
            <a:r>
              <a:rPr lang="en-US" altLang="en-US" sz="4000"/>
              <a:t>Concurrent Queues and Stacks</a:t>
            </a:r>
            <a:endParaRPr lang="en-US" altLang="zh-CN" sz="4000">
              <a:ea typeface="宋体" panose="02010600030101010101" pitchFamily="2" charset="-122"/>
            </a:endParaRPr>
          </a:p>
        </p:txBody>
      </p:sp>
      <p:sp>
        <p:nvSpPr>
          <p:cNvPr id="2053" name="Rectangle 5">
            <a:extLst>
              <a:ext uri="{FF2B5EF4-FFF2-40B4-BE49-F238E27FC236}">
                <a16:creationId xmlns:a16="http://schemas.microsoft.com/office/drawing/2014/main" id="{596391F8-F4F6-4320-B534-896EB8CB6428}"/>
              </a:ext>
            </a:extLst>
          </p:cNvPr>
          <p:cNvSpPr>
            <a:spLocks noGrp="1" noChangeArrowheads="1"/>
          </p:cNvSpPr>
          <p:nvPr>
            <p:ph type="subTitle" idx="1"/>
          </p:nvPr>
        </p:nvSpPr>
        <p:spPr>
          <a:xfrm>
            <a:off x="1295400" y="4343400"/>
            <a:ext cx="6400800" cy="1752600"/>
          </a:xfrm>
        </p:spPr>
        <p:txBody>
          <a:bodyPr/>
          <a:lstStyle/>
          <a:p>
            <a:pPr>
              <a:lnSpc>
                <a:spcPct val="80000"/>
              </a:lnSpc>
            </a:pPr>
            <a:r>
              <a:rPr lang="en-US" altLang="zh-CN" sz="2800" dirty="0">
                <a:solidFill>
                  <a:schemeClr val="accent1"/>
                </a:solidFill>
                <a:ea typeface="宋体" panose="02010600030101010101" pitchFamily="2" charset="-122"/>
              </a:rPr>
              <a:t>Modified from Companion slides for</a:t>
            </a:r>
          </a:p>
          <a:p>
            <a:pPr>
              <a:lnSpc>
                <a:spcPct val="80000"/>
              </a:lnSpc>
            </a:pPr>
            <a:r>
              <a:rPr lang="en-US" altLang="zh-CN" sz="2800" dirty="0">
                <a:solidFill>
                  <a:schemeClr val="tx1"/>
                </a:solidFill>
                <a:ea typeface="宋体" panose="02010600030101010101" pitchFamily="2" charset="-122"/>
              </a:rPr>
              <a:t>The Art of Multiprocessor Programming</a:t>
            </a:r>
          </a:p>
          <a:p>
            <a:pPr>
              <a:lnSpc>
                <a:spcPct val="80000"/>
              </a:lnSpc>
            </a:pPr>
            <a:r>
              <a:rPr lang="en-US" altLang="zh-CN" sz="2800" dirty="0">
                <a:solidFill>
                  <a:schemeClr val="accent1"/>
                </a:solidFill>
                <a:ea typeface="宋体" panose="02010600030101010101" pitchFamily="2" charset="-122"/>
              </a:rPr>
              <a:t>by Maurice Herlihy &amp; Nir </a:t>
            </a:r>
            <a:r>
              <a:rPr lang="en-US" altLang="zh-CN" sz="2800" dirty="0" err="1">
                <a:solidFill>
                  <a:schemeClr val="accent1"/>
                </a:solidFill>
                <a:ea typeface="宋体" panose="02010600030101010101" pitchFamily="2" charset="-122"/>
              </a:rPr>
              <a:t>Shavit</a:t>
            </a:r>
            <a:endParaRPr lang="en-US" altLang="zh-CN" sz="2800" dirty="0">
              <a:solidFill>
                <a:schemeClr val="accent1"/>
              </a:solidFill>
              <a:ea typeface="宋体" panose="02010600030101010101" pitchFamily="2" charset="-122"/>
            </a:endParaRPr>
          </a:p>
        </p:txBody>
      </p:sp>
      <p:sp>
        <p:nvSpPr>
          <p:cNvPr id="2054" name="Rectangle 6">
            <a:extLst>
              <a:ext uri="{FF2B5EF4-FFF2-40B4-BE49-F238E27FC236}">
                <a16:creationId xmlns:a16="http://schemas.microsoft.com/office/drawing/2014/main" id="{467D9F9B-FB4D-4E68-A92F-ED75260642A8}"/>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Slide Number Placeholder 4">
            <a:extLst>
              <a:ext uri="{FF2B5EF4-FFF2-40B4-BE49-F238E27FC236}">
                <a16:creationId xmlns:a16="http://schemas.microsoft.com/office/drawing/2014/main" id="{93D32C86-098F-4D01-BA1C-113A91B5A5A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7899BF9-7E0C-464D-B117-9A99F90AB798}" type="slidenum">
              <a:rPr lang="ar-SA" altLang="zh-CN" sz="1400">
                <a:solidFill>
                  <a:schemeClr val="tx1"/>
                </a:solidFill>
              </a:rPr>
              <a:pPr/>
              <a:t>10</a:t>
            </a:fld>
            <a:endParaRPr lang="en-US" altLang="zh-CN" sz="1400">
              <a:solidFill>
                <a:schemeClr val="tx1"/>
              </a:solidFill>
              <a:ea typeface="宋体" panose="02010600030101010101" pitchFamily="2" charset="-122"/>
            </a:endParaRPr>
          </a:p>
        </p:txBody>
      </p:sp>
      <p:sp>
        <p:nvSpPr>
          <p:cNvPr id="551978" name="AutoShape 42">
            <a:extLst>
              <a:ext uri="{FF2B5EF4-FFF2-40B4-BE49-F238E27FC236}">
                <a16:creationId xmlns:a16="http://schemas.microsoft.com/office/drawing/2014/main" id="{DC385BEE-FD35-426D-A100-C831046460AC}"/>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269" name="Rectangle 2">
            <a:extLst>
              <a:ext uri="{FF2B5EF4-FFF2-40B4-BE49-F238E27FC236}">
                <a16:creationId xmlns:a16="http://schemas.microsoft.com/office/drawing/2014/main" id="{35B25E06-A855-4980-A0F3-3649ABCD0FC3}"/>
              </a:ext>
            </a:extLst>
          </p:cNvPr>
          <p:cNvSpPr>
            <a:spLocks noGrp="1" noChangeArrowheads="1"/>
          </p:cNvSpPr>
          <p:nvPr>
            <p:ph type="title"/>
          </p:nvPr>
        </p:nvSpPr>
        <p:spPr/>
        <p:txBody>
          <a:bodyPr/>
          <a:lstStyle/>
          <a:p>
            <a:r>
              <a:rPr lang="en-US" altLang="zh-CN">
                <a:ea typeface="宋体" panose="02010600030101010101" pitchFamily="2" charset="-122"/>
              </a:rPr>
              <a:t>Bounded Queue</a:t>
            </a:r>
          </a:p>
        </p:txBody>
      </p:sp>
      <p:sp>
        <p:nvSpPr>
          <p:cNvPr id="551960" name="Line 24">
            <a:extLst>
              <a:ext uri="{FF2B5EF4-FFF2-40B4-BE49-F238E27FC236}">
                <a16:creationId xmlns:a16="http://schemas.microsoft.com/office/drawing/2014/main" id="{125C78FC-CA62-4DDF-B79F-6F6BFFF5CE8C}"/>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 name="Group 38">
            <a:extLst>
              <a:ext uri="{FF2B5EF4-FFF2-40B4-BE49-F238E27FC236}">
                <a16:creationId xmlns:a16="http://schemas.microsoft.com/office/drawing/2014/main" id="{BC3ECDE4-8932-462F-91D6-4DA256E0A21B}"/>
              </a:ext>
            </a:extLst>
          </p:cNvPr>
          <p:cNvGrpSpPr>
            <a:grpSpLocks/>
          </p:cNvGrpSpPr>
          <p:nvPr/>
        </p:nvGrpSpPr>
        <p:grpSpPr bwMode="auto">
          <a:xfrm>
            <a:off x="3990975" y="1933575"/>
            <a:ext cx="976313" cy="609600"/>
            <a:chOff x="2976" y="2611"/>
            <a:chExt cx="615" cy="384"/>
          </a:xfrm>
        </p:grpSpPr>
        <p:grpSp>
          <p:nvGrpSpPr>
            <p:cNvPr id="11277" name="Group 28">
              <a:extLst>
                <a:ext uri="{FF2B5EF4-FFF2-40B4-BE49-F238E27FC236}">
                  <a16:creationId xmlns:a16="http://schemas.microsoft.com/office/drawing/2014/main" id="{F7113D6D-38B8-4122-A97E-8361A9B44056}"/>
                </a:ext>
              </a:extLst>
            </p:cNvPr>
            <p:cNvGrpSpPr>
              <a:grpSpLocks/>
            </p:cNvGrpSpPr>
            <p:nvPr/>
          </p:nvGrpSpPr>
          <p:grpSpPr bwMode="auto">
            <a:xfrm>
              <a:off x="2976" y="2611"/>
              <a:ext cx="615" cy="384"/>
              <a:chOff x="3417" y="2938"/>
              <a:chExt cx="615" cy="384"/>
            </a:xfrm>
          </p:grpSpPr>
          <p:sp>
            <p:nvSpPr>
              <p:cNvPr id="551965" name="AutoShape 29">
                <a:extLst>
                  <a:ext uri="{FF2B5EF4-FFF2-40B4-BE49-F238E27FC236}">
                    <a16:creationId xmlns:a16="http://schemas.microsoft.com/office/drawing/2014/main" id="{333CE473-3263-4FAD-BB64-BAF1C76CFC4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283" name="Line 30">
                <a:extLst>
                  <a:ext uri="{FF2B5EF4-FFF2-40B4-BE49-F238E27FC236}">
                    <a16:creationId xmlns:a16="http://schemas.microsoft.com/office/drawing/2014/main" id="{E3464273-F841-4DBD-8F53-8B8F2C60A777}"/>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278" name="Line 31">
              <a:extLst>
                <a:ext uri="{FF2B5EF4-FFF2-40B4-BE49-F238E27FC236}">
                  <a16:creationId xmlns:a16="http://schemas.microsoft.com/office/drawing/2014/main" id="{4ADC9D70-DD41-43AE-87FF-DB3BDDC081F7}"/>
                </a:ext>
              </a:extLst>
            </p:cNvPr>
            <p:cNvSpPr>
              <a:spLocks noChangeShapeType="1"/>
            </p:cNvSpPr>
            <p:nvPr/>
          </p:nvSpPr>
          <p:spPr bwMode="auto">
            <a:xfrm>
              <a:off x="3284" y="2611"/>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279" name="Group 32">
              <a:extLst>
                <a:ext uri="{FF2B5EF4-FFF2-40B4-BE49-F238E27FC236}">
                  <a16:creationId xmlns:a16="http://schemas.microsoft.com/office/drawing/2014/main" id="{05145A07-ACCB-462E-BD54-7E9330312B47}"/>
                </a:ext>
              </a:extLst>
            </p:cNvPr>
            <p:cNvGrpSpPr>
              <a:grpSpLocks/>
            </p:cNvGrpSpPr>
            <p:nvPr/>
          </p:nvGrpSpPr>
          <p:grpSpPr bwMode="auto">
            <a:xfrm>
              <a:off x="3035" y="2720"/>
              <a:ext cx="192" cy="192"/>
              <a:chOff x="3894" y="2760"/>
              <a:chExt cx="192" cy="192"/>
            </a:xfrm>
          </p:grpSpPr>
          <p:sp>
            <p:nvSpPr>
              <p:cNvPr id="11280" name="Oval 33">
                <a:extLst>
                  <a:ext uri="{FF2B5EF4-FFF2-40B4-BE49-F238E27FC236}">
                    <a16:creationId xmlns:a16="http://schemas.microsoft.com/office/drawing/2014/main" id="{AD13C763-2450-4DAD-8A3E-1925BD94CB68}"/>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281" name="Oval 34">
                <a:extLst>
                  <a:ext uri="{FF2B5EF4-FFF2-40B4-BE49-F238E27FC236}">
                    <a16:creationId xmlns:a16="http://schemas.microsoft.com/office/drawing/2014/main" id="{E62A422F-05E2-4A2A-8717-1CD8F164C9F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551971" name="AutoShape 35">
            <a:extLst>
              <a:ext uri="{FF2B5EF4-FFF2-40B4-BE49-F238E27FC236}">
                <a16:creationId xmlns:a16="http://schemas.microsoft.com/office/drawing/2014/main" id="{73C1F61C-4171-48C2-980A-65F41AB10368}"/>
              </a:ext>
            </a:extLst>
          </p:cNvPr>
          <p:cNvSpPr>
            <a:spLocks noChangeArrowheads="1"/>
          </p:cNvSpPr>
          <p:nvPr/>
        </p:nvSpPr>
        <p:spPr bwMode="auto">
          <a:xfrm flipH="1">
            <a:off x="3856038" y="1811338"/>
            <a:ext cx="1247775" cy="900112"/>
          </a:xfrm>
          <a:prstGeom prst="wedgeRoundRectCallout">
            <a:avLst>
              <a:gd name="adj1" fmla="val -96949"/>
              <a:gd name="adj2" fmla="val 12460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51972" name="Text Box 36">
            <a:extLst>
              <a:ext uri="{FF2B5EF4-FFF2-40B4-BE49-F238E27FC236}">
                <a16:creationId xmlns:a16="http://schemas.microsoft.com/office/drawing/2014/main" id="{B7A52282-2361-4EA6-86C5-682E1F045294}"/>
              </a:ext>
            </a:extLst>
          </p:cNvPr>
          <p:cNvSpPr txBox="1">
            <a:spLocks noChangeArrowheads="1"/>
          </p:cNvSpPr>
          <p:nvPr/>
        </p:nvSpPr>
        <p:spPr bwMode="auto">
          <a:xfrm>
            <a:off x="5187950" y="3392488"/>
            <a:ext cx="1557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Sentinel</a:t>
            </a:r>
          </a:p>
        </p:txBody>
      </p:sp>
      <p:sp>
        <p:nvSpPr>
          <p:cNvPr id="551973" name="Text Box 37">
            <a:extLst>
              <a:ext uri="{FF2B5EF4-FFF2-40B4-BE49-F238E27FC236}">
                <a16:creationId xmlns:a16="http://schemas.microsoft.com/office/drawing/2014/main" id="{DA73879B-BBE3-48FC-B688-C8F940CA6722}"/>
              </a:ext>
            </a:extLst>
          </p:cNvPr>
          <p:cNvSpPr txBox="1">
            <a:spLocks noChangeArrowheads="1"/>
          </p:cNvSpPr>
          <p:nvPr/>
        </p:nvSpPr>
        <p:spPr bwMode="auto">
          <a:xfrm>
            <a:off x="186531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551975" name="Freeform 39">
            <a:extLst>
              <a:ext uri="{FF2B5EF4-FFF2-40B4-BE49-F238E27FC236}">
                <a16:creationId xmlns:a16="http://schemas.microsoft.com/office/drawing/2014/main" id="{52218485-B8B7-47DD-A315-9C0FA35BBB45}"/>
              </a:ext>
            </a:extLst>
          </p:cNvPr>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1976" name="Text Box 40">
            <a:extLst>
              <a:ext uri="{FF2B5EF4-FFF2-40B4-BE49-F238E27FC236}">
                <a16:creationId xmlns:a16="http://schemas.microsoft.com/office/drawing/2014/main" id="{CCC7B47E-5A16-459A-BBA3-74856F1B77BA}"/>
              </a:ext>
            </a:extLst>
          </p:cNvPr>
          <p:cNvSpPr txBox="1">
            <a:spLocks noChangeArrowheads="1"/>
          </p:cNvSpPr>
          <p:nvPr/>
        </p:nvSpPr>
        <p:spPr bwMode="auto">
          <a:xfrm>
            <a:off x="186531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1973"/>
                                        </p:tgtEl>
                                        <p:attrNameLst>
                                          <p:attrName>style.visibility</p:attrName>
                                        </p:attrNameLst>
                                      </p:cBhvr>
                                      <p:to>
                                        <p:strVal val="visible"/>
                                      </p:to>
                                    </p:set>
                                    <p:animEffect transition="in" filter="blinds(horizontal)">
                                      <p:cBhvr>
                                        <p:cTn id="7" dur="500"/>
                                        <p:tgtEl>
                                          <p:spTgt spid="551973"/>
                                        </p:tgtEl>
                                      </p:cBhvr>
                                    </p:animEffect>
                                  </p:childTnLst>
                                </p:cTn>
                              </p:par>
                              <p:par>
                                <p:cTn id="8" presetID="3" presetClass="entr" presetSubtype="10" fill="hold" nodeType="withEffect">
                                  <p:stCondLst>
                                    <p:cond delay="0"/>
                                  </p:stCondLst>
                                  <p:childTnLst>
                                    <p:set>
                                      <p:cBhvr>
                                        <p:cTn id="9" dur="1" fill="hold">
                                          <p:stCondLst>
                                            <p:cond delay="0"/>
                                          </p:stCondLst>
                                        </p:cTn>
                                        <p:tgtEl>
                                          <p:spTgt spid="551960"/>
                                        </p:tgtEl>
                                        <p:attrNameLst>
                                          <p:attrName>style.visibility</p:attrName>
                                        </p:attrNameLst>
                                      </p:cBhvr>
                                      <p:to>
                                        <p:strVal val="visible"/>
                                      </p:to>
                                    </p:set>
                                    <p:animEffect transition="in" filter="blinds(horizontal)">
                                      <p:cBhvr>
                                        <p:cTn id="10" dur="500"/>
                                        <p:tgtEl>
                                          <p:spTgt spid="551960"/>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51976"/>
                                        </p:tgtEl>
                                        <p:attrNameLst>
                                          <p:attrName>style.visibility</p:attrName>
                                        </p:attrNameLst>
                                      </p:cBhvr>
                                      <p:to>
                                        <p:strVal val="visible"/>
                                      </p:to>
                                    </p:set>
                                    <p:animEffect transition="in" filter="blinds(horizontal)">
                                      <p:cBhvr>
                                        <p:cTn id="18" dur="500"/>
                                        <p:tgtEl>
                                          <p:spTgt spid="55197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51975"/>
                                        </p:tgtEl>
                                        <p:attrNameLst>
                                          <p:attrName>style.visibility</p:attrName>
                                        </p:attrNameLst>
                                      </p:cBhvr>
                                      <p:to>
                                        <p:strVal val="visible"/>
                                      </p:to>
                                    </p:set>
                                    <p:animEffect transition="in" filter="blinds(horizontal)">
                                      <p:cBhvr>
                                        <p:cTn id="21" dur="500"/>
                                        <p:tgtEl>
                                          <p:spTgt spid="5519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51971"/>
                                        </p:tgtEl>
                                        <p:attrNameLst>
                                          <p:attrName>style.visibility</p:attrName>
                                        </p:attrNameLst>
                                      </p:cBhvr>
                                      <p:to>
                                        <p:strVal val="visible"/>
                                      </p:to>
                                    </p:set>
                                    <p:animEffect transition="in" filter="blinds(horizontal)">
                                      <p:cBhvr>
                                        <p:cTn id="26" dur="500"/>
                                        <p:tgtEl>
                                          <p:spTgt spid="55197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51972"/>
                                        </p:tgtEl>
                                        <p:attrNameLst>
                                          <p:attrName>style.visibility</p:attrName>
                                        </p:attrNameLst>
                                      </p:cBhvr>
                                      <p:to>
                                        <p:strVal val="visible"/>
                                      </p:to>
                                    </p:set>
                                    <p:animEffect transition="in" filter="blinds(horizontal)">
                                      <p:cBhvr>
                                        <p:cTn id="29" dur="500"/>
                                        <p:tgtEl>
                                          <p:spTgt spid="55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71" grpId="0" animBg="1"/>
      <p:bldP spid="551972" grpId="0"/>
      <p:bldP spid="551973" grpId="0"/>
      <p:bldP spid="551975" grpId="0" animBg="1"/>
      <p:bldP spid="55197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5D74D-7804-4299-81F7-292E1EDB06F9}"/>
              </a:ext>
            </a:extLst>
          </p:cNvPr>
          <p:cNvSpPr>
            <a:spLocks noGrp="1"/>
          </p:cNvSpPr>
          <p:nvPr>
            <p:ph type="title"/>
          </p:nvPr>
        </p:nvSpPr>
        <p:spPr>
          <a:xfrm>
            <a:off x="402771" y="152401"/>
            <a:ext cx="8371115" cy="1023256"/>
          </a:xfrm>
        </p:spPr>
        <p:txBody>
          <a:bodyPr/>
          <a:lstStyle/>
          <a:p>
            <a:r>
              <a:rPr lang="en-US" altLang="zh-CN" sz="4000" dirty="0"/>
              <a:t>Lock-Free Queue</a:t>
            </a:r>
            <a:endParaRPr lang="zh-CN" altLang="en-US" sz="4000" dirty="0"/>
          </a:p>
        </p:txBody>
      </p:sp>
      <p:sp>
        <p:nvSpPr>
          <p:cNvPr id="4" name="灯片编号占位符 3">
            <a:extLst>
              <a:ext uri="{FF2B5EF4-FFF2-40B4-BE49-F238E27FC236}">
                <a16:creationId xmlns:a16="http://schemas.microsoft.com/office/drawing/2014/main" id="{A9A18E5C-680B-4DFB-90D4-439E3AAE316E}"/>
              </a:ext>
            </a:extLst>
          </p:cNvPr>
          <p:cNvSpPr>
            <a:spLocks noGrp="1"/>
          </p:cNvSpPr>
          <p:nvPr>
            <p:ph type="sldNum" sz="quarter" idx="11"/>
          </p:nvPr>
        </p:nvSpPr>
        <p:spPr/>
        <p:txBody>
          <a:bodyPr/>
          <a:lstStyle/>
          <a:p>
            <a:fld id="{9CB8B8AD-0460-4D16-A206-BAA51CF763FC}" type="slidenum">
              <a:rPr lang="ar-SA" altLang="zh-CN" smtClean="0"/>
              <a:pPr/>
              <a:t>100</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BDF34220-6CB9-4176-9253-D09F385AD577}"/>
              </a:ext>
            </a:extLst>
          </p:cNvPr>
          <p:cNvSpPr txBox="1">
            <a:spLocks noChangeArrowheads="1"/>
          </p:cNvSpPr>
          <p:nvPr/>
        </p:nvSpPr>
        <p:spPr bwMode="auto">
          <a:xfrm>
            <a:off x="685800" y="1381064"/>
            <a:ext cx="7966075" cy="532453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void</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a:t>
            </a:r>
            <a:r>
              <a:rPr lang="en-US" altLang="zh-CN" sz="2000" b="1" dirty="0">
                <a:latin typeface="Lucida Console" panose="020B0609040504020204" pitchFamily="49" charset="0"/>
                <a:ea typeface="宋体" panose="02010600030101010101" pitchFamily="2" charset="-122"/>
              </a:rPr>
              <a:t>(T x) {</a:t>
            </a:r>
          </a:p>
          <a:p>
            <a:pPr algn="l"/>
            <a:r>
              <a:rPr lang="en-US" altLang="zh-CN" sz="2000" b="1" dirty="0">
                <a:latin typeface="Lucida Console" panose="020B0609040504020204" pitchFamily="49" charset="0"/>
                <a:ea typeface="宋体" panose="02010600030101010101" pitchFamily="2" charset="-122"/>
              </a:rPr>
              <a:t> Node e =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Node(x);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 (true)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t = </a:t>
            </a:r>
            <a:r>
              <a:rPr lang="en-US" altLang="zh-CN" sz="2000" b="1" dirty="0" err="1">
                <a:latin typeface="Lucida Console" panose="020B0609040504020204" pitchFamily="49" charset="0"/>
                <a:ea typeface="宋体" panose="02010600030101010101" pitchFamily="2" charset="-122"/>
              </a:rPr>
              <a:t>tail.get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n = </a:t>
            </a:r>
            <a:r>
              <a:rPr lang="en-US" altLang="zh-CN" sz="2000" b="1" dirty="0" err="1">
                <a:latin typeface="Lucida Console" panose="020B0609040504020204" pitchFamily="49" charset="0"/>
                <a:ea typeface="宋体" panose="02010600030101010101" pitchFamily="2" charset="-122"/>
              </a:rPr>
              <a:t>t.next.get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(t == </a:t>
            </a:r>
            <a:r>
              <a:rPr lang="en-US" altLang="zh-CN" sz="2000" b="1" dirty="0" err="1">
                <a:latin typeface="Lucida Console" panose="020B0609040504020204" pitchFamily="49" charset="0"/>
                <a:ea typeface="宋体" panose="02010600030101010101" pitchFamily="2" charset="-122"/>
              </a:rPr>
              <a:t>tail.get</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(n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t.next.compareAndSet</a:t>
            </a:r>
            <a:r>
              <a:rPr lang="en-US" altLang="zh-CN" sz="2000" b="1" dirty="0">
                <a:latin typeface="Lucida Console" panose="020B0609040504020204" pitchFamily="49" charset="0"/>
                <a:ea typeface="宋体" panose="02010600030101010101" pitchFamily="2" charset="-122"/>
              </a:rPr>
              <a:t>(n, e))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tail.compareAndSet</a:t>
            </a:r>
            <a:r>
              <a:rPr lang="en-US" altLang="zh-CN" sz="2000" b="1" dirty="0">
                <a:latin typeface="Lucida Console" panose="020B0609040504020204" pitchFamily="49" charset="0"/>
                <a:ea typeface="宋体" panose="02010600030101010101" pitchFamily="2" charset="-122"/>
              </a:rPr>
              <a:t>(t, e);</a:t>
            </a:r>
          </a:p>
          <a:p>
            <a:pPr algn="l"/>
            <a:r>
              <a:rPr lang="en-US" altLang="zh-CN" sz="2000" b="1" dirty="0">
                <a:solidFill>
                  <a:schemeClr val="tx1"/>
                </a:solidFill>
                <a:latin typeface="Lucida Console" panose="020B0609040504020204" pitchFamily="49" charset="0"/>
                <a:ea typeface="宋体" panose="02010600030101010101" pitchFamily="2" charset="-122"/>
              </a:rPr>
              <a:t>          return;</a:t>
            </a:r>
            <a:endParaRPr lang="en-US" altLang="zh-CN" sz="2000" b="1" dirty="0">
              <a:latin typeface="Lucida Console" panose="020B0609040504020204" pitchFamily="49" charset="0"/>
              <a:ea typeface="宋体" panose="02010600030101010101" pitchFamily="2" charset="-122"/>
            </a:endParaRP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else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tail.compareAndSet</a:t>
            </a:r>
            <a:r>
              <a:rPr lang="en-US" altLang="zh-CN" sz="2000" b="1" dirty="0">
                <a:latin typeface="Lucida Console" panose="020B0609040504020204" pitchFamily="49" charset="0"/>
                <a:ea typeface="宋体" panose="02010600030101010101" pitchFamily="2" charset="-122"/>
              </a:rPr>
              <a:t>(t, n);</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11180350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5D74D-7804-4299-81F7-292E1EDB06F9}"/>
              </a:ext>
            </a:extLst>
          </p:cNvPr>
          <p:cNvSpPr>
            <a:spLocks noGrp="1"/>
          </p:cNvSpPr>
          <p:nvPr>
            <p:ph type="title"/>
          </p:nvPr>
        </p:nvSpPr>
        <p:spPr>
          <a:xfrm>
            <a:off x="402771" y="152401"/>
            <a:ext cx="8371115" cy="1023256"/>
          </a:xfrm>
        </p:spPr>
        <p:txBody>
          <a:bodyPr/>
          <a:lstStyle/>
          <a:p>
            <a:r>
              <a:rPr lang="en-US" altLang="zh-CN" sz="4000" dirty="0"/>
              <a:t>Lock-Free Queue</a:t>
            </a:r>
            <a:endParaRPr lang="zh-CN" altLang="en-US" sz="4000" dirty="0"/>
          </a:p>
        </p:txBody>
      </p:sp>
      <p:sp>
        <p:nvSpPr>
          <p:cNvPr id="4" name="灯片编号占位符 3">
            <a:extLst>
              <a:ext uri="{FF2B5EF4-FFF2-40B4-BE49-F238E27FC236}">
                <a16:creationId xmlns:a16="http://schemas.microsoft.com/office/drawing/2014/main" id="{A9A18E5C-680B-4DFB-90D4-439E3AAE316E}"/>
              </a:ext>
            </a:extLst>
          </p:cNvPr>
          <p:cNvSpPr>
            <a:spLocks noGrp="1"/>
          </p:cNvSpPr>
          <p:nvPr>
            <p:ph type="sldNum" sz="quarter" idx="11"/>
          </p:nvPr>
        </p:nvSpPr>
        <p:spPr/>
        <p:txBody>
          <a:bodyPr/>
          <a:lstStyle/>
          <a:p>
            <a:fld id="{9CB8B8AD-0460-4D16-A206-BAA51CF763FC}" type="slidenum">
              <a:rPr lang="ar-SA" altLang="zh-CN" smtClean="0"/>
              <a:pPr/>
              <a:t>101</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BDF34220-6CB9-4176-9253-D09F385AD577}"/>
              </a:ext>
            </a:extLst>
          </p:cNvPr>
          <p:cNvSpPr txBox="1">
            <a:spLocks noChangeArrowheads="1"/>
          </p:cNvSpPr>
          <p:nvPr/>
        </p:nvSpPr>
        <p:spPr bwMode="auto">
          <a:xfrm>
            <a:off x="605290" y="1577007"/>
            <a:ext cx="7966075"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 </a:t>
            </a:r>
            <a:r>
              <a:rPr lang="en-US" altLang="zh-CN" sz="2000" b="1" dirty="0" err="1">
                <a:solidFill>
                  <a:schemeClr val="tx1"/>
                </a:solidFill>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 while (true)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h = </a:t>
            </a:r>
            <a:r>
              <a:rPr lang="en-US" altLang="zh-CN" sz="2000" b="1" dirty="0" err="1">
                <a:latin typeface="Lucida Console" panose="020B0609040504020204" pitchFamily="49" charset="0"/>
                <a:ea typeface="宋体" panose="02010600030101010101" pitchFamily="2" charset="-122"/>
              </a:rPr>
              <a:t>head.get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n = </a:t>
            </a:r>
            <a:r>
              <a:rPr lang="en-US" altLang="zh-CN" sz="2000" b="1" dirty="0" err="1">
                <a:latin typeface="Lucida Console" panose="020B0609040504020204" pitchFamily="49" charset="0"/>
                <a:ea typeface="宋体" panose="02010600030101010101" pitchFamily="2" charset="-122"/>
              </a:rPr>
              <a:t>h.next.get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t = </a:t>
            </a:r>
            <a:r>
              <a:rPr lang="en-US" altLang="zh-CN" sz="2000" b="1" dirty="0" err="1">
                <a:latin typeface="Lucida Console" panose="020B0609040504020204" pitchFamily="49" charset="0"/>
                <a:ea typeface="宋体" panose="02010600030101010101" pitchFamily="2" charset="-122"/>
              </a:rPr>
              <a:t>tail.get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(h == </a:t>
            </a:r>
            <a:r>
              <a:rPr lang="en-US" altLang="zh-CN" sz="2000" b="1" dirty="0" err="1">
                <a:latin typeface="Lucida Console" panose="020B0609040504020204" pitchFamily="49" charset="0"/>
                <a:ea typeface="宋体" panose="02010600030101010101" pitchFamily="2" charset="-122"/>
              </a:rPr>
              <a:t>head.get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(h == 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(n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 new </a:t>
            </a:r>
            <a:r>
              <a:rPr lang="en-US" altLang="zh-CN" sz="2000" b="1" dirty="0" err="1">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tail.compareAndSet</a:t>
            </a:r>
            <a:r>
              <a:rPr lang="en-US" altLang="zh-CN" sz="2000" b="1" dirty="0">
                <a:latin typeface="Lucida Console" panose="020B0609040504020204" pitchFamily="49" charset="0"/>
                <a:ea typeface="宋体" panose="02010600030101010101" pitchFamily="2" charset="-122"/>
              </a:rPr>
              <a:t>(t, n);</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else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T result = </a:t>
            </a:r>
            <a:r>
              <a:rPr lang="en-US" altLang="zh-CN" sz="2000" b="1" dirty="0" err="1">
                <a:latin typeface="Lucida Console" panose="020B0609040504020204" pitchFamily="49" charset="0"/>
                <a:ea typeface="宋体" panose="02010600030101010101" pitchFamily="2" charset="-122"/>
              </a:rPr>
              <a:t>n.value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head.compareAndSet</a:t>
            </a:r>
            <a:r>
              <a:rPr lang="en-US" altLang="zh-CN" sz="2000" b="1" dirty="0">
                <a:latin typeface="Lucida Console" panose="020B0609040504020204" pitchFamily="49" charset="0"/>
                <a:ea typeface="宋体" panose="02010600030101010101" pitchFamily="2" charset="-122"/>
              </a:rPr>
              <a:t>(h, n))</a:t>
            </a:r>
            <a:r>
              <a:rPr lang="en-US" altLang="zh-CN" sz="2000" b="1" dirty="0">
                <a:solidFill>
                  <a:schemeClr val="tx1"/>
                </a:solidFill>
                <a:latin typeface="Lucida Console" panose="020B0609040504020204" pitchFamily="49" charset="0"/>
                <a:ea typeface="宋体" panose="02010600030101010101" pitchFamily="2" charset="-122"/>
              </a:rPr>
              <a:t> return </a:t>
            </a:r>
            <a:r>
              <a:rPr lang="en-US" altLang="zh-CN" sz="2000" b="1" dirty="0">
                <a:latin typeface="Lucida Console" panose="020B0609040504020204" pitchFamily="49" charset="0"/>
                <a:ea typeface="宋体" panose="02010600030101010101" pitchFamily="2" charset="-122"/>
              </a:rPr>
              <a:t>result;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29881490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Slide Number Placeholder 4">
            <a:extLst>
              <a:ext uri="{FF2B5EF4-FFF2-40B4-BE49-F238E27FC236}">
                <a16:creationId xmlns:a16="http://schemas.microsoft.com/office/drawing/2014/main" id="{72A7B0AA-DF50-435E-9E23-07FA8AECF1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BBB3E8C-73D3-43D5-BCE8-A6EFF12F4CAD}" type="slidenum">
              <a:rPr lang="ar-SA" altLang="zh-CN" sz="1400">
                <a:solidFill>
                  <a:schemeClr val="tx1"/>
                </a:solidFill>
              </a:rPr>
              <a:pPr/>
              <a:t>102</a:t>
            </a:fld>
            <a:endParaRPr lang="en-US" altLang="zh-CN" sz="1400">
              <a:solidFill>
                <a:schemeClr val="tx1"/>
              </a:solidFill>
              <a:ea typeface="宋体" panose="02010600030101010101" pitchFamily="2" charset="-122"/>
            </a:endParaRPr>
          </a:p>
        </p:txBody>
      </p:sp>
      <p:sp>
        <p:nvSpPr>
          <p:cNvPr id="98308" name="Rectangle 2">
            <a:extLst>
              <a:ext uri="{FF2B5EF4-FFF2-40B4-BE49-F238E27FC236}">
                <a16:creationId xmlns:a16="http://schemas.microsoft.com/office/drawing/2014/main" id="{12F3AF88-FF78-4A43-858C-121E79FBE82B}"/>
              </a:ext>
            </a:extLst>
          </p:cNvPr>
          <p:cNvSpPr>
            <a:spLocks noGrp="1" noChangeArrowheads="1"/>
          </p:cNvSpPr>
          <p:nvPr>
            <p:ph type="title"/>
          </p:nvPr>
        </p:nvSpPr>
        <p:spPr/>
        <p:txBody>
          <a:bodyPr/>
          <a:lstStyle/>
          <a:p>
            <a:r>
              <a:rPr lang="en-US" altLang="zh-CN">
                <a:ea typeface="宋体" panose="02010600030101010101" pitchFamily="2" charset="-122"/>
              </a:rPr>
              <a:t>Memory Reuse?</a:t>
            </a:r>
          </a:p>
        </p:txBody>
      </p:sp>
      <p:sp>
        <p:nvSpPr>
          <p:cNvPr id="98309" name="Rectangle 3">
            <a:extLst>
              <a:ext uri="{FF2B5EF4-FFF2-40B4-BE49-F238E27FC236}">
                <a16:creationId xmlns:a16="http://schemas.microsoft.com/office/drawing/2014/main" id="{79C55D03-3414-4DBF-AF24-CC411805475B}"/>
              </a:ext>
            </a:extLst>
          </p:cNvPr>
          <p:cNvSpPr>
            <a:spLocks noGrp="1" noChangeArrowheads="1"/>
          </p:cNvSpPr>
          <p:nvPr>
            <p:ph type="body" idx="1"/>
          </p:nvPr>
        </p:nvSpPr>
        <p:spPr/>
        <p:txBody>
          <a:bodyPr/>
          <a:lstStyle/>
          <a:p>
            <a:r>
              <a:rPr lang="en-US" altLang="zh-CN">
                <a:ea typeface="宋体" panose="02010600030101010101" pitchFamily="2" charset="-122"/>
              </a:rPr>
              <a:t>What do we do with nodes after we dequeue them?</a:t>
            </a:r>
          </a:p>
          <a:p>
            <a:r>
              <a:rPr lang="en-US" altLang="zh-CN">
                <a:ea typeface="宋体" panose="02010600030101010101" pitchFamily="2" charset="-122"/>
              </a:rPr>
              <a:t>Java: let garbage collector deal?</a:t>
            </a:r>
          </a:p>
          <a:p>
            <a:r>
              <a:rPr lang="en-US" altLang="zh-CN">
                <a:ea typeface="宋体" panose="02010600030101010101" pitchFamily="2" charset="-122"/>
              </a:rPr>
              <a:t>Suppose there is no GC, or we prefer not to use it?</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1" name="Slide Number Placeholder 4">
            <a:extLst>
              <a:ext uri="{FF2B5EF4-FFF2-40B4-BE49-F238E27FC236}">
                <a16:creationId xmlns:a16="http://schemas.microsoft.com/office/drawing/2014/main" id="{92D39EA9-E4E5-48E2-947D-3786DFC22D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5A39310-7B74-4E92-A529-534E8AB24980}" type="slidenum">
              <a:rPr lang="ar-SA" altLang="zh-CN" sz="1400">
                <a:solidFill>
                  <a:schemeClr val="tx1"/>
                </a:solidFill>
              </a:rPr>
              <a:pPr/>
              <a:t>103</a:t>
            </a:fld>
            <a:endParaRPr lang="en-US" altLang="zh-CN" sz="1400">
              <a:solidFill>
                <a:schemeClr val="tx1"/>
              </a:solidFill>
              <a:ea typeface="宋体" panose="02010600030101010101" pitchFamily="2" charset="-122"/>
            </a:endParaRPr>
          </a:p>
        </p:txBody>
      </p:sp>
      <p:sp>
        <p:nvSpPr>
          <p:cNvPr id="680962" name="AutoShape 2">
            <a:extLst>
              <a:ext uri="{FF2B5EF4-FFF2-40B4-BE49-F238E27FC236}">
                <a16:creationId xmlns:a16="http://schemas.microsoft.com/office/drawing/2014/main" id="{6368D5C0-E583-416A-AE42-948D5D086466}"/>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9333" name="Rectangle 3">
            <a:extLst>
              <a:ext uri="{FF2B5EF4-FFF2-40B4-BE49-F238E27FC236}">
                <a16:creationId xmlns:a16="http://schemas.microsoft.com/office/drawing/2014/main" id="{2B05BAF5-9795-4D3A-A014-A7EA9EBFCC77}"/>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99334" name="Text Box 4">
            <a:extLst>
              <a:ext uri="{FF2B5EF4-FFF2-40B4-BE49-F238E27FC236}">
                <a16:creationId xmlns:a16="http://schemas.microsoft.com/office/drawing/2014/main" id="{42449FDD-9397-4ADC-AC0F-CB6984894C4D}"/>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9335" name="Text Box 5">
            <a:extLst>
              <a:ext uri="{FF2B5EF4-FFF2-40B4-BE49-F238E27FC236}">
                <a16:creationId xmlns:a16="http://schemas.microsoft.com/office/drawing/2014/main" id="{BE27ACC1-AD9F-4E4D-B23D-0E8C45F4AF1B}"/>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9336" name="Group 6">
            <a:extLst>
              <a:ext uri="{FF2B5EF4-FFF2-40B4-BE49-F238E27FC236}">
                <a16:creationId xmlns:a16="http://schemas.microsoft.com/office/drawing/2014/main" id="{5BDC3C0E-95A4-444B-8C3C-808430999D17}"/>
              </a:ext>
            </a:extLst>
          </p:cNvPr>
          <p:cNvGrpSpPr>
            <a:grpSpLocks/>
          </p:cNvGrpSpPr>
          <p:nvPr/>
        </p:nvGrpSpPr>
        <p:grpSpPr bwMode="auto">
          <a:xfrm>
            <a:off x="6553200" y="4672013"/>
            <a:ext cx="304800" cy="304800"/>
            <a:chOff x="3894" y="2760"/>
            <a:chExt cx="192" cy="192"/>
          </a:xfrm>
        </p:grpSpPr>
        <p:sp>
          <p:nvSpPr>
            <p:cNvPr id="99373" name="Oval 7">
              <a:extLst>
                <a:ext uri="{FF2B5EF4-FFF2-40B4-BE49-F238E27FC236}">
                  <a16:creationId xmlns:a16="http://schemas.microsoft.com/office/drawing/2014/main" id="{04372AF5-CD2A-4995-BF79-41ADA25E4945}"/>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74" name="Oval 8">
              <a:extLst>
                <a:ext uri="{FF2B5EF4-FFF2-40B4-BE49-F238E27FC236}">
                  <a16:creationId xmlns:a16="http://schemas.microsoft.com/office/drawing/2014/main" id="{64596165-F68F-411F-915B-862F8608228D}"/>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9337" name="Group 9">
            <a:extLst>
              <a:ext uri="{FF2B5EF4-FFF2-40B4-BE49-F238E27FC236}">
                <a16:creationId xmlns:a16="http://schemas.microsoft.com/office/drawing/2014/main" id="{BB0A5FC8-9166-480D-AC05-529C81907B41}"/>
              </a:ext>
            </a:extLst>
          </p:cNvPr>
          <p:cNvGrpSpPr>
            <a:grpSpLocks/>
          </p:cNvGrpSpPr>
          <p:nvPr/>
        </p:nvGrpSpPr>
        <p:grpSpPr bwMode="auto">
          <a:xfrm>
            <a:off x="5527675" y="4989513"/>
            <a:ext cx="1447800" cy="1295400"/>
            <a:chOff x="1584" y="816"/>
            <a:chExt cx="912" cy="816"/>
          </a:xfrm>
        </p:grpSpPr>
        <p:sp>
          <p:nvSpPr>
            <p:cNvPr id="99364" name="Freeform 10">
              <a:extLst>
                <a:ext uri="{FF2B5EF4-FFF2-40B4-BE49-F238E27FC236}">
                  <a16:creationId xmlns:a16="http://schemas.microsoft.com/office/drawing/2014/main" id="{EB488D16-C9DE-4857-A87D-220AD514249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5" name="Freeform 11">
              <a:extLst>
                <a:ext uri="{FF2B5EF4-FFF2-40B4-BE49-F238E27FC236}">
                  <a16:creationId xmlns:a16="http://schemas.microsoft.com/office/drawing/2014/main" id="{7337A434-E164-4EE9-9B53-1E43E9F2749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6" name="Freeform 12">
              <a:extLst>
                <a:ext uri="{FF2B5EF4-FFF2-40B4-BE49-F238E27FC236}">
                  <a16:creationId xmlns:a16="http://schemas.microsoft.com/office/drawing/2014/main" id="{F3925731-B585-449B-A9BA-C2A06576068D}"/>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7" name="Freeform 13">
              <a:extLst>
                <a:ext uri="{FF2B5EF4-FFF2-40B4-BE49-F238E27FC236}">
                  <a16:creationId xmlns:a16="http://schemas.microsoft.com/office/drawing/2014/main" id="{CFF8AA7A-0BE9-4FBF-92AE-77417051EFA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8" name="Freeform 14">
              <a:extLst>
                <a:ext uri="{FF2B5EF4-FFF2-40B4-BE49-F238E27FC236}">
                  <a16:creationId xmlns:a16="http://schemas.microsoft.com/office/drawing/2014/main" id="{6878812E-4A8C-4FB4-BE21-B69D67F090E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69" name="Freeform 15">
              <a:extLst>
                <a:ext uri="{FF2B5EF4-FFF2-40B4-BE49-F238E27FC236}">
                  <a16:creationId xmlns:a16="http://schemas.microsoft.com/office/drawing/2014/main" id="{749B9488-F914-498E-85F1-6A599F3CFC1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70" name="Freeform 16">
              <a:extLst>
                <a:ext uri="{FF2B5EF4-FFF2-40B4-BE49-F238E27FC236}">
                  <a16:creationId xmlns:a16="http://schemas.microsoft.com/office/drawing/2014/main" id="{D6B24C73-CD7D-46A0-A0DC-19A5811B467E}"/>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71" name="Freeform 17">
              <a:extLst>
                <a:ext uri="{FF2B5EF4-FFF2-40B4-BE49-F238E27FC236}">
                  <a16:creationId xmlns:a16="http://schemas.microsoft.com/office/drawing/2014/main" id="{53E6FB75-AAEA-4388-99F1-4118CFA3AFD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72" name="Freeform 18">
              <a:extLst>
                <a:ext uri="{FF2B5EF4-FFF2-40B4-BE49-F238E27FC236}">
                  <a16:creationId xmlns:a16="http://schemas.microsoft.com/office/drawing/2014/main" id="{43DDE56F-30FD-4D72-A72F-5E94A6F8E3D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80980" name="Line 20">
            <a:extLst>
              <a:ext uri="{FF2B5EF4-FFF2-40B4-BE49-F238E27FC236}">
                <a16:creationId xmlns:a16="http://schemas.microsoft.com/office/drawing/2014/main" id="{2ACD4EE0-4DD9-4D53-BF9A-5C48286BD5AC}"/>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9339" name="Group 21">
            <a:extLst>
              <a:ext uri="{FF2B5EF4-FFF2-40B4-BE49-F238E27FC236}">
                <a16:creationId xmlns:a16="http://schemas.microsoft.com/office/drawing/2014/main" id="{42091943-4FAB-438E-85D5-57DECAEA4446}"/>
              </a:ext>
            </a:extLst>
          </p:cNvPr>
          <p:cNvGrpSpPr>
            <a:grpSpLocks/>
          </p:cNvGrpSpPr>
          <p:nvPr/>
        </p:nvGrpSpPr>
        <p:grpSpPr bwMode="auto">
          <a:xfrm>
            <a:off x="3990975" y="1933575"/>
            <a:ext cx="976313" cy="609600"/>
            <a:chOff x="3417" y="2938"/>
            <a:chExt cx="615" cy="384"/>
          </a:xfrm>
        </p:grpSpPr>
        <p:sp>
          <p:nvSpPr>
            <p:cNvPr id="680982" name="AutoShape 22">
              <a:extLst>
                <a:ext uri="{FF2B5EF4-FFF2-40B4-BE49-F238E27FC236}">
                  <a16:creationId xmlns:a16="http://schemas.microsoft.com/office/drawing/2014/main" id="{70160A19-10C5-4E6E-94E4-BA7710DEE61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9363" name="Line 23">
              <a:extLst>
                <a:ext uri="{FF2B5EF4-FFF2-40B4-BE49-F238E27FC236}">
                  <a16:creationId xmlns:a16="http://schemas.microsoft.com/office/drawing/2014/main" id="{170219DF-D13C-476A-A870-5D9859A465C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9340" name="Group 24">
            <a:extLst>
              <a:ext uri="{FF2B5EF4-FFF2-40B4-BE49-F238E27FC236}">
                <a16:creationId xmlns:a16="http://schemas.microsoft.com/office/drawing/2014/main" id="{F98421CD-B8FB-4432-9C4B-9EC4C6D69B56}"/>
              </a:ext>
            </a:extLst>
          </p:cNvPr>
          <p:cNvGrpSpPr>
            <a:grpSpLocks/>
          </p:cNvGrpSpPr>
          <p:nvPr/>
        </p:nvGrpSpPr>
        <p:grpSpPr bwMode="auto">
          <a:xfrm>
            <a:off x="6256338" y="1919288"/>
            <a:ext cx="976312" cy="609600"/>
            <a:chOff x="3417" y="2938"/>
            <a:chExt cx="615" cy="384"/>
          </a:xfrm>
        </p:grpSpPr>
        <p:sp>
          <p:nvSpPr>
            <p:cNvPr id="680985" name="AutoShape 25">
              <a:extLst>
                <a:ext uri="{FF2B5EF4-FFF2-40B4-BE49-F238E27FC236}">
                  <a16:creationId xmlns:a16="http://schemas.microsoft.com/office/drawing/2014/main" id="{39190A96-4146-4F63-B8D8-6F927C2CBE3E}"/>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9361" name="Line 26">
              <a:extLst>
                <a:ext uri="{FF2B5EF4-FFF2-40B4-BE49-F238E27FC236}">
                  <a16:creationId xmlns:a16="http://schemas.microsoft.com/office/drawing/2014/main" id="{EFC24E4B-491F-4FA1-856B-7ECB8CA76059}"/>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9341" name="Line 27">
            <a:extLst>
              <a:ext uri="{FF2B5EF4-FFF2-40B4-BE49-F238E27FC236}">
                <a16:creationId xmlns:a16="http://schemas.microsoft.com/office/drawing/2014/main" id="{590C8743-2C1A-4463-B04D-44E0A9A1E722}"/>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9342" name="Group 28">
            <a:extLst>
              <a:ext uri="{FF2B5EF4-FFF2-40B4-BE49-F238E27FC236}">
                <a16:creationId xmlns:a16="http://schemas.microsoft.com/office/drawing/2014/main" id="{59C17721-A2FD-4AD0-9CC6-2B7615BFF525}"/>
              </a:ext>
            </a:extLst>
          </p:cNvPr>
          <p:cNvGrpSpPr>
            <a:grpSpLocks/>
          </p:cNvGrpSpPr>
          <p:nvPr/>
        </p:nvGrpSpPr>
        <p:grpSpPr bwMode="auto">
          <a:xfrm>
            <a:off x="7385050" y="2943225"/>
            <a:ext cx="976313" cy="609600"/>
            <a:chOff x="3417" y="2938"/>
            <a:chExt cx="615" cy="384"/>
          </a:xfrm>
        </p:grpSpPr>
        <p:sp>
          <p:nvSpPr>
            <p:cNvPr id="680989" name="AutoShape 29">
              <a:extLst>
                <a:ext uri="{FF2B5EF4-FFF2-40B4-BE49-F238E27FC236}">
                  <a16:creationId xmlns:a16="http://schemas.microsoft.com/office/drawing/2014/main" id="{1196E25A-506B-4C20-BDD6-8EB6C0F0AE0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9359" name="Line 30">
              <a:extLst>
                <a:ext uri="{FF2B5EF4-FFF2-40B4-BE49-F238E27FC236}">
                  <a16:creationId xmlns:a16="http://schemas.microsoft.com/office/drawing/2014/main" id="{C2D0CB0F-E9A5-4BFB-808B-EC378597552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9343" name="Freeform 31">
            <a:extLst>
              <a:ext uri="{FF2B5EF4-FFF2-40B4-BE49-F238E27FC236}">
                <a16:creationId xmlns:a16="http://schemas.microsoft.com/office/drawing/2014/main" id="{5D55365A-D1A9-47FD-BE79-99F12315B2E1}"/>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44" name="Freeform 32">
            <a:extLst>
              <a:ext uri="{FF2B5EF4-FFF2-40B4-BE49-F238E27FC236}">
                <a16:creationId xmlns:a16="http://schemas.microsoft.com/office/drawing/2014/main" id="{876872FA-F3BC-4D35-B831-4CFA719A1724}"/>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9345" name="Group 33">
            <a:extLst>
              <a:ext uri="{FF2B5EF4-FFF2-40B4-BE49-F238E27FC236}">
                <a16:creationId xmlns:a16="http://schemas.microsoft.com/office/drawing/2014/main" id="{C9526315-F013-451B-829F-EEBBB57F6554}"/>
              </a:ext>
            </a:extLst>
          </p:cNvPr>
          <p:cNvGrpSpPr>
            <a:grpSpLocks/>
          </p:cNvGrpSpPr>
          <p:nvPr/>
        </p:nvGrpSpPr>
        <p:grpSpPr bwMode="auto">
          <a:xfrm>
            <a:off x="4084638" y="2106613"/>
            <a:ext cx="304800" cy="304800"/>
            <a:chOff x="3894" y="2760"/>
            <a:chExt cx="192" cy="192"/>
          </a:xfrm>
        </p:grpSpPr>
        <p:sp>
          <p:nvSpPr>
            <p:cNvPr id="99356" name="Oval 34">
              <a:extLst>
                <a:ext uri="{FF2B5EF4-FFF2-40B4-BE49-F238E27FC236}">
                  <a16:creationId xmlns:a16="http://schemas.microsoft.com/office/drawing/2014/main" id="{A2F7E94E-C889-4D57-BF33-84401BA853E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57" name="Oval 35">
              <a:extLst>
                <a:ext uri="{FF2B5EF4-FFF2-40B4-BE49-F238E27FC236}">
                  <a16:creationId xmlns:a16="http://schemas.microsoft.com/office/drawing/2014/main" id="{29C81404-B73D-46A4-A6E1-A7F95CE1CF6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80996" name="Freeform 36">
            <a:extLst>
              <a:ext uri="{FF2B5EF4-FFF2-40B4-BE49-F238E27FC236}">
                <a16:creationId xmlns:a16="http://schemas.microsoft.com/office/drawing/2014/main" id="{DC154BB4-34E9-4496-96EE-775B82D5548D}"/>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9347" name="Group 37">
            <a:extLst>
              <a:ext uri="{FF2B5EF4-FFF2-40B4-BE49-F238E27FC236}">
                <a16:creationId xmlns:a16="http://schemas.microsoft.com/office/drawing/2014/main" id="{8D66ABFC-FDAF-4C21-A411-37BFE33D3D67}"/>
              </a:ext>
            </a:extLst>
          </p:cNvPr>
          <p:cNvGrpSpPr>
            <a:grpSpLocks/>
          </p:cNvGrpSpPr>
          <p:nvPr/>
        </p:nvGrpSpPr>
        <p:grpSpPr bwMode="auto">
          <a:xfrm>
            <a:off x="7512050" y="3127375"/>
            <a:ext cx="304800" cy="304800"/>
            <a:chOff x="3894" y="2760"/>
            <a:chExt cx="192" cy="192"/>
          </a:xfrm>
        </p:grpSpPr>
        <p:sp>
          <p:nvSpPr>
            <p:cNvPr id="99354" name="Oval 38">
              <a:extLst>
                <a:ext uri="{FF2B5EF4-FFF2-40B4-BE49-F238E27FC236}">
                  <a16:creationId xmlns:a16="http://schemas.microsoft.com/office/drawing/2014/main" id="{0CD6D250-7C45-4BB8-96D6-A5C925157C85}"/>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55" name="Oval 39">
              <a:extLst>
                <a:ext uri="{FF2B5EF4-FFF2-40B4-BE49-F238E27FC236}">
                  <a16:creationId xmlns:a16="http://schemas.microsoft.com/office/drawing/2014/main" id="{1A06B276-24B0-495F-BD18-0E0C59F517E1}"/>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9348" name="Group 40">
            <a:extLst>
              <a:ext uri="{FF2B5EF4-FFF2-40B4-BE49-F238E27FC236}">
                <a16:creationId xmlns:a16="http://schemas.microsoft.com/office/drawing/2014/main" id="{9DF49DE1-E085-4302-AB0B-42D72B975A26}"/>
              </a:ext>
            </a:extLst>
          </p:cNvPr>
          <p:cNvGrpSpPr>
            <a:grpSpLocks/>
          </p:cNvGrpSpPr>
          <p:nvPr/>
        </p:nvGrpSpPr>
        <p:grpSpPr bwMode="auto">
          <a:xfrm>
            <a:off x="6380163" y="2109788"/>
            <a:ext cx="304800" cy="304800"/>
            <a:chOff x="3894" y="2760"/>
            <a:chExt cx="192" cy="192"/>
          </a:xfrm>
        </p:grpSpPr>
        <p:sp>
          <p:nvSpPr>
            <p:cNvPr id="99352" name="Oval 41">
              <a:extLst>
                <a:ext uri="{FF2B5EF4-FFF2-40B4-BE49-F238E27FC236}">
                  <a16:creationId xmlns:a16="http://schemas.microsoft.com/office/drawing/2014/main" id="{386E071D-51E1-459D-93C7-CD9DDED7E480}"/>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9353" name="Oval 42">
              <a:extLst>
                <a:ext uri="{FF2B5EF4-FFF2-40B4-BE49-F238E27FC236}">
                  <a16:creationId xmlns:a16="http://schemas.microsoft.com/office/drawing/2014/main" id="{DBA17810-5FAA-4D43-8659-0685D9E33A3F}"/>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81003" name="AutoShape 43">
            <a:extLst>
              <a:ext uri="{FF2B5EF4-FFF2-40B4-BE49-F238E27FC236}">
                <a16:creationId xmlns:a16="http://schemas.microsoft.com/office/drawing/2014/main" id="{2CD383DA-626F-4DE9-A416-37673367349D}"/>
              </a:ext>
            </a:extLst>
          </p:cNvPr>
          <p:cNvSpPr>
            <a:spLocks noChangeArrowheads="1"/>
          </p:cNvSpPr>
          <p:nvPr/>
        </p:nvSpPr>
        <p:spPr bwMode="auto">
          <a:xfrm>
            <a:off x="1704975" y="157480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681004" name="AutoShape 44">
            <a:extLst>
              <a:ext uri="{FF2B5EF4-FFF2-40B4-BE49-F238E27FC236}">
                <a16:creationId xmlns:a16="http://schemas.microsoft.com/office/drawing/2014/main" id="{A5303D12-7033-4F15-AB06-EC72D6CFBA02}"/>
              </a:ext>
            </a:extLst>
          </p:cNvPr>
          <p:cNvSpPr>
            <a:spLocks noChangeArrowheads="1"/>
          </p:cNvSpPr>
          <p:nvPr/>
        </p:nvSpPr>
        <p:spPr bwMode="auto">
          <a:xfrm>
            <a:off x="3762375" y="1822450"/>
            <a:ext cx="1435100" cy="884238"/>
          </a:xfrm>
          <a:prstGeom prst="wedgeRoundRectCallout">
            <a:avLst>
              <a:gd name="adj1" fmla="val -47676"/>
              <a:gd name="adj2" fmla="val 215171"/>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81005" name="Text Box 45">
            <a:extLst>
              <a:ext uri="{FF2B5EF4-FFF2-40B4-BE49-F238E27FC236}">
                <a16:creationId xmlns:a16="http://schemas.microsoft.com/office/drawing/2014/main" id="{5EDC0451-D7F4-4DC5-9580-DE5A2D8E2ACC}"/>
              </a:ext>
            </a:extLst>
          </p:cNvPr>
          <p:cNvSpPr txBox="1">
            <a:spLocks noChangeArrowheads="1"/>
          </p:cNvSpPr>
          <p:nvPr/>
        </p:nvSpPr>
        <p:spPr bwMode="auto">
          <a:xfrm>
            <a:off x="3043238" y="4216400"/>
            <a:ext cx="208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Can recycle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1003"/>
                                        </p:tgtEl>
                                        <p:attrNameLst>
                                          <p:attrName>style.visibility</p:attrName>
                                        </p:attrNameLst>
                                      </p:cBhvr>
                                      <p:to>
                                        <p:strVal val="visible"/>
                                      </p:to>
                                    </p:set>
                                    <p:animEffect transition="in" filter="blinds(horizontal)">
                                      <p:cBhvr>
                                        <p:cTn id="7" dur="500"/>
                                        <p:tgtEl>
                                          <p:spTgt spid="681003"/>
                                        </p:tgtEl>
                                      </p:cBhvr>
                                    </p:animEffect>
                                  </p:childTnLst>
                                </p:cTn>
                              </p:par>
                            </p:childTnLst>
                          </p:cTn>
                        </p:par>
                        <p:par>
                          <p:cTn id="8" fill="hold" nodeType="afterGroup">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681003"/>
                                        </p:tgtEl>
                                      </p:cBhvr>
                                    </p:animEffect>
                                    <p:set>
                                      <p:cBhvr>
                                        <p:cTn id="11" dur="1" fill="hold">
                                          <p:stCondLst>
                                            <p:cond delay="499"/>
                                          </p:stCondLst>
                                        </p:cTn>
                                        <p:tgtEl>
                                          <p:spTgt spid="681003"/>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680980"/>
                                        </p:tgtEl>
                                      </p:cBhvr>
                                    </p:animEffect>
                                    <p:set>
                                      <p:cBhvr>
                                        <p:cTn id="15" dur="1" fill="hold">
                                          <p:stCondLst>
                                            <p:cond delay="499"/>
                                          </p:stCondLst>
                                        </p:cTn>
                                        <p:tgtEl>
                                          <p:spTgt spid="680980"/>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80996"/>
                                        </p:tgtEl>
                                        <p:attrNameLst>
                                          <p:attrName>style.visibility</p:attrName>
                                        </p:attrNameLst>
                                      </p:cBhvr>
                                      <p:to>
                                        <p:strVal val="visible"/>
                                      </p:to>
                                    </p:set>
                                    <p:animEffect transition="in" filter="blinds(horizontal)">
                                      <p:cBhvr>
                                        <p:cTn id="19" dur="500"/>
                                        <p:tgtEl>
                                          <p:spTgt spid="680996"/>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81004"/>
                                        </p:tgtEl>
                                        <p:attrNameLst>
                                          <p:attrName>style.visibility</p:attrName>
                                        </p:attrNameLst>
                                      </p:cBhvr>
                                      <p:to>
                                        <p:strVal val="visible"/>
                                      </p:to>
                                    </p:set>
                                    <p:animEffect transition="in" filter="blinds(horizontal)">
                                      <p:cBhvr>
                                        <p:cTn id="23" dur="500"/>
                                        <p:tgtEl>
                                          <p:spTgt spid="68100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81005"/>
                                        </p:tgtEl>
                                        <p:attrNameLst>
                                          <p:attrName>style.visibility</p:attrName>
                                        </p:attrNameLst>
                                      </p:cBhvr>
                                      <p:to>
                                        <p:strVal val="visible"/>
                                      </p:to>
                                    </p:set>
                                    <p:animEffect transition="in" filter="blinds(horizontal)">
                                      <p:cBhvr>
                                        <p:cTn id="26" dur="500"/>
                                        <p:tgtEl>
                                          <p:spTgt spid="68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96" grpId="0" animBg="1"/>
      <p:bldP spid="681003" grpId="0" animBg="1"/>
      <p:bldP spid="681003" grpId="1" animBg="1"/>
      <p:bldP spid="681004" grpId="0" animBg="1"/>
      <p:bldP spid="681005"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Slide Number Placeholder 4">
            <a:extLst>
              <a:ext uri="{FF2B5EF4-FFF2-40B4-BE49-F238E27FC236}">
                <a16:creationId xmlns:a16="http://schemas.microsoft.com/office/drawing/2014/main" id="{7CD486DE-3FD8-48FE-AE0B-4D1F689A65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69A0E5F-277E-4F35-8FB6-1DF28195AAF4}" type="slidenum">
              <a:rPr lang="ar-SA" altLang="zh-CN" sz="1400">
                <a:solidFill>
                  <a:schemeClr val="tx1"/>
                </a:solidFill>
              </a:rPr>
              <a:pPr/>
              <a:t>104</a:t>
            </a:fld>
            <a:endParaRPr lang="en-US" altLang="zh-CN" sz="1400">
              <a:solidFill>
                <a:schemeClr val="tx1"/>
              </a:solidFill>
              <a:ea typeface="宋体" panose="02010600030101010101" pitchFamily="2" charset="-122"/>
            </a:endParaRPr>
          </a:p>
        </p:txBody>
      </p:sp>
      <p:sp>
        <p:nvSpPr>
          <p:cNvPr id="100356" name="Rectangle 2">
            <a:extLst>
              <a:ext uri="{FF2B5EF4-FFF2-40B4-BE49-F238E27FC236}">
                <a16:creationId xmlns:a16="http://schemas.microsoft.com/office/drawing/2014/main" id="{F279ADFF-3FC2-4B6E-AB19-D5AD63166ACF}"/>
              </a:ext>
            </a:extLst>
          </p:cNvPr>
          <p:cNvSpPr>
            <a:spLocks noGrp="1" noChangeArrowheads="1"/>
          </p:cNvSpPr>
          <p:nvPr>
            <p:ph type="title"/>
          </p:nvPr>
        </p:nvSpPr>
        <p:spPr/>
        <p:txBody>
          <a:bodyPr/>
          <a:lstStyle/>
          <a:p>
            <a:r>
              <a:rPr lang="en-US" altLang="zh-CN">
                <a:ea typeface="宋体" panose="02010600030101010101" pitchFamily="2" charset="-122"/>
              </a:rPr>
              <a:t>Simple Solution</a:t>
            </a:r>
          </a:p>
        </p:txBody>
      </p:sp>
      <p:sp>
        <p:nvSpPr>
          <p:cNvPr id="100357" name="Rectangle 3">
            <a:extLst>
              <a:ext uri="{FF2B5EF4-FFF2-40B4-BE49-F238E27FC236}">
                <a16:creationId xmlns:a16="http://schemas.microsoft.com/office/drawing/2014/main" id="{7A0058F4-B513-4CBC-ACBC-15E5729C403A}"/>
              </a:ext>
            </a:extLst>
          </p:cNvPr>
          <p:cNvSpPr>
            <a:spLocks noGrp="1" noChangeArrowheads="1"/>
          </p:cNvSpPr>
          <p:nvPr>
            <p:ph type="body" idx="1"/>
          </p:nvPr>
        </p:nvSpPr>
        <p:spPr/>
        <p:txBody>
          <a:bodyPr/>
          <a:lstStyle/>
          <a:p>
            <a:r>
              <a:rPr lang="en-US" altLang="zh-CN" dirty="0">
                <a:ea typeface="宋体" panose="02010600030101010101" pitchFamily="2" charset="-122"/>
              </a:rPr>
              <a:t>Each thread has a free list of unused queue nodes</a:t>
            </a:r>
          </a:p>
          <a:p>
            <a:r>
              <a:rPr lang="en-US" altLang="zh-CN" dirty="0">
                <a:solidFill>
                  <a:schemeClr val="tx1"/>
                </a:solidFill>
                <a:ea typeface="宋体" panose="02010600030101010101" pitchFamily="2" charset="-122"/>
              </a:rPr>
              <a:t>Allocate</a:t>
            </a:r>
            <a:r>
              <a:rPr lang="en-US" altLang="zh-CN" dirty="0">
                <a:ea typeface="宋体" panose="02010600030101010101" pitchFamily="2" charset="-122"/>
              </a:rPr>
              <a:t> node: </a:t>
            </a:r>
            <a:r>
              <a:rPr lang="en-US" altLang="zh-CN" dirty="0">
                <a:solidFill>
                  <a:schemeClr val="tx1"/>
                </a:solidFill>
                <a:ea typeface="宋体" panose="02010600030101010101" pitchFamily="2" charset="-122"/>
              </a:rPr>
              <a:t>pop</a:t>
            </a:r>
            <a:r>
              <a:rPr lang="en-US" altLang="zh-CN" dirty="0">
                <a:ea typeface="宋体" panose="02010600030101010101" pitchFamily="2" charset="-122"/>
              </a:rPr>
              <a:t> from list</a:t>
            </a:r>
          </a:p>
          <a:p>
            <a:r>
              <a:rPr lang="en-US" altLang="zh-CN" dirty="0">
                <a:solidFill>
                  <a:schemeClr val="tx1"/>
                </a:solidFill>
                <a:ea typeface="宋体" panose="02010600030101010101" pitchFamily="2" charset="-122"/>
              </a:rPr>
              <a:t>Free</a:t>
            </a:r>
            <a:r>
              <a:rPr lang="en-US" altLang="zh-CN" dirty="0">
                <a:ea typeface="宋体" panose="02010600030101010101" pitchFamily="2" charset="-122"/>
              </a:rPr>
              <a:t> node: </a:t>
            </a:r>
            <a:r>
              <a:rPr lang="en-US" altLang="zh-CN" dirty="0">
                <a:solidFill>
                  <a:schemeClr val="tx1"/>
                </a:solidFill>
                <a:ea typeface="宋体" panose="02010600030101010101" pitchFamily="2" charset="-122"/>
              </a:rPr>
              <a:t>push</a:t>
            </a:r>
            <a:r>
              <a:rPr lang="en-US" altLang="zh-CN" dirty="0">
                <a:ea typeface="宋体" panose="02010600030101010101" pitchFamily="2" charset="-122"/>
              </a:rPr>
              <a:t> onto list</a:t>
            </a:r>
          </a:p>
          <a:p>
            <a:r>
              <a:rPr lang="en-US" altLang="zh-CN" dirty="0">
                <a:ea typeface="宋体" panose="02010600030101010101" pitchFamily="2" charset="-122"/>
              </a:rPr>
              <a:t>Deal with underflow somehow …</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Slide Number Placeholder 3">
            <a:extLst>
              <a:ext uri="{FF2B5EF4-FFF2-40B4-BE49-F238E27FC236}">
                <a16:creationId xmlns:a16="http://schemas.microsoft.com/office/drawing/2014/main" id="{4DBE38C8-55BD-4767-B1CC-D72904DE2A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FAE719B-70F5-430A-8043-CB12EB8C2966}" type="slidenum">
              <a:rPr lang="ar-SA" altLang="zh-CN" sz="1400">
                <a:solidFill>
                  <a:schemeClr val="tx1"/>
                </a:solidFill>
              </a:rPr>
              <a:pPr/>
              <a:t>105</a:t>
            </a:fld>
            <a:endParaRPr lang="en-US" altLang="zh-CN" sz="1400">
              <a:solidFill>
                <a:schemeClr val="tx1"/>
              </a:solidFill>
              <a:ea typeface="宋体" panose="02010600030101010101" pitchFamily="2" charset="-122"/>
            </a:endParaRPr>
          </a:p>
        </p:txBody>
      </p:sp>
      <p:sp>
        <p:nvSpPr>
          <p:cNvPr id="533554" name="AutoShape 50">
            <a:extLst>
              <a:ext uri="{FF2B5EF4-FFF2-40B4-BE49-F238E27FC236}">
                <a16:creationId xmlns:a16="http://schemas.microsoft.com/office/drawing/2014/main" id="{BFFEB199-BE87-42C4-8638-4333E6202349}"/>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1381" name="Rectangle 2">
            <a:extLst>
              <a:ext uri="{FF2B5EF4-FFF2-40B4-BE49-F238E27FC236}">
                <a16:creationId xmlns:a16="http://schemas.microsoft.com/office/drawing/2014/main" id="{465841C8-4288-49D6-8275-FA30335A9F73}"/>
              </a:ext>
            </a:extLst>
          </p:cNvPr>
          <p:cNvSpPr>
            <a:spLocks noGrp="1" noChangeArrowheads="1"/>
          </p:cNvSpPr>
          <p:nvPr>
            <p:ph type="title"/>
          </p:nvPr>
        </p:nvSpPr>
        <p:spPr/>
        <p:txBody>
          <a:bodyPr/>
          <a:lstStyle/>
          <a:p>
            <a:r>
              <a:rPr lang="en-US" altLang="zh-CN">
                <a:ea typeface="宋体" panose="02010600030101010101" pitchFamily="2" charset="-122"/>
              </a:rPr>
              <a:t>Why Recycling is Hard</a:t>
            </a:r>
          </a:p>
        </p:txBody>
      </p:sp>
      <p:sp>
        <p:nvSpPr>
          <p:cNvPr id="101382" name="Freeform 5">
            <a:extLst>
              <a:ext uri="{FF2B5EF4-FFF2-40B4-BE49-F238E27FC236}">
                <a16:creationId xmlns:a16="http://schemas.microsoft.com/office/drawing/2014/main" id="{AE2DBFD3-6548-4FC4-8F5A-0572E6FCBDA9}"/>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10" name="Freeform 6">
            <a:extLst>
              <a:ext uri="{FF2B5EF4-FFF2-40B4-BE49-F238E27FC236}">
                <a16:creationId xmlns:a16="http://schemas.microsoft.com/office/drawing/2014/main" id="{F56424FC-3175-466E-B34E-655DA7D7B45E}"/>
              </a:ext>
            </a:extLst>
          </p:cNvPr>
          <p:cNvSpPr>
            <a:spLocks/>
          </p:cNvSpPr>
          <p:nvPr/>
        </p:nvSpPr>
        <p:spPr bwMode="auto">
          <a:xfrm>
            <a:off x="2752725" y="1778000"/>
            <a:ext cx="3767138" cy="1104900"/>
          </a:xfrm>
          <a:custGeom>
            <a:avLst/>
            <a:gdLst>
              <a:gd name="T0" fmla="*/ 0 w 2373"/>
              <a:gd name="T1" fmla="*/ 2147483647 h 696"/>
              <a:gd name="T2" fmla="*/ 2147483647 w 2373"/>
              <a:gd name="T3" fmla="*/ 2147483647 h 696"/>
              <a:gd name="T4" fmla="*/ 2147483647 w 2373"/>
              <a:gd name="T5" fmla="*/ 2147483647 h 696"/>
              <a:gd name="T6" fmla="*/ 0 60000 65536"/>
              <a:gd name="T7" fmla="*/ 0 60000 65536"/>
              <a:gd name="T8" fmla="*/ 0 60000 65536"/>
              <a:gd name="T9" fmla="*/ 0 w 2373"/>
              <a:gd name="T10" fmla="*/ 0 h 696"/>
              <a:gd name="T11" fmla="*/ 2373 w 2373"/>
              <a:gd name="T12" fmla="*/ 696 h 696"/>
            </a:gdLst>
            <a:ahLst/>
            <a:cxnLst>
              <a:cxn ang="T6">
                <a:pos x="T0" y="T1"/>
              </a:cxn>
              <a:cxn ang="T7">
                <a:pos x="T2" y="T3"/>
              </a:cxn>
              <a:cxn ang="T8">
                <a:pos x="T4" y="T5"/>
              </a:cxn>
            </a:cxnLst>
            <a:rect l="T9" t="T10" r="T11" b="T12"/>
            <a:pathLst>
              <a:path w="2373" h="696">
                <a:moveTo>
                  <a:pt x="0" y="144"/>
                </a:moveTo>
                <a:cubicBezTo>
                  <a:pt x="330" y="135"/>
                  <a:pt x="1585" y="0"/>
                  <a:pt x="1979" y="92"/>
                </a:cubicBezTo>
                <a:cubicBezTo>
                  <a:pt x="2373" y="184"/>
                  <a:pt x="2283" y="570"/>
                  <a:pt x="2363" y="69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 name="Group 7">
            <a:extLst>
              <a:ext uri="{FF2B5EF4-FFF2-40B4-BE49-F238E27FC236}">
                <a16:creationId xmlns:a16="http://schemas.microsoft.com/office/drawing/2014/main" id="{2A6D1B74-28A1-4DE9-AB29-489513383165}"/>
              </a:ext>
            </a:extLst>
          </p:cNvPr>
          <p:cNvGrpSpPr>
            <a:grpSpLocks/>
          </p:cNvGrpSpPr>
          <p:nvPr/>
        </p:nvGrpSpPr>
        <p:grpSpPr bwMode="auto">
          <a:xfrm>
            <a:off x="6084888" y="3038475"/>
            <a:ext cx="976312" cy="609600"/>
            <a:chOff x="3833" y="1914"/>
            <a:chExt cx="615" cy="384"/>
          </a:xfrm>
        </p:grpSpPr>
        <p:grpSp>
          <p:nvGrpSpPr>
            <p:cNvPr id="101425" name="Group 8">
              <a:extLst>
                <a:ext uri="{FF2B5EF4-FFF2-40B4-BE49-F238E27FC236}">
                  <a16:creationId xmlns:a16="http://schemas.microsoft.com/office/drawing/2014/main" id="{FC9D13A1-1FBA-4B9C-8FDF-27EB19D8E45D}"/>
                </a:ext>
              </a:extLst>
            </p:cNvPr>
            <p:cNvGrpSpPr>
              <a:grpSpLocks/>
            </p:cNvGrpSpPr>
            <p:nvPr/>
          </p:nvGrpSpPr>
          <p:grpSpPr bwMode="auto">
            <a:xfrm>
              <a:off x="3833" y="1914"/>
              <a:ext cx="615" cy="384"/>
              <a:chOff x="3417" y="2938"/>
              <a:chExt cx="615" cy="384"/>
            </a:xfrm>
          </p:grpSpPr>
          <p:sp>
            <p:nvSpPr>
              <p:cNvPr id="533513" name="AutoShape 9">
                <a:extLst>
                  <a:ext uri="{FF2B5EF4-FFF2-40B4-BE49-F238E27FC236}">
                    <a16:creationId xmlns:a16="http://schemas.microsoft.com/office/drawing/2014/main" id="{B6C678F2-8790-418D-8910-1E3672F2E49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1431" name="Line 10">
                <a:extLst>
                  <a:ext uri="{FF2B5EF4-FFF2-40B4-BE49-F238E27FC236}">
                    <a16:creationId xmlns:a16="http://schemas.microsoft.com/office/drawing/2014/main" id="{9E45133B-B960-4B31-BE76-EEDDEAF124D1}"/>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1426" name="Line 11">
              <a:extLst>
                <a:ext uri="{FF2B5EF4-FFF2-40B4-BE49-F238E27FC236}">
                  <a16:creationId xmlns:a16="http://schemas.microsoft.com/office/drawing/2014/main" id="{A8211FE8-98E9-4EC2-A463-8E13D203F269}"/>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1427" name="Group 12">
              <a:extLst>
                <a:ext uri="{FF2B5EF4-FFF2-40B4-BE49-F238E27FC236}">
                  <a16:creationId xmlns:a16="http://schemas.microsoft.com/office/drawing/2014/main" id="{9F58B514-A3DC-4426-9768-B7FC01A64EB8}"/>
                </a:ext>
              </a:extLst>
            </p:cNvPr>
            <p:cNvGrpSpPr>
              <a:grpSpLocks/>
            </p:cNvGrpSpPr>
            <p:nvPr/>
          </p:nvGrpSpPr>
          <p:grpSpPr bwMode="auto">
            <a:xfrm>
              <a:off x="3883" y="2010"/>
              <a:ext cx="192" cy="192"/>
              <a:chOff x="3894" y="2760"/>
              <a:chExt cx="192" cy="192"/>
            </a:xfrm>
          </p:grpSpPr>
          <p:sp>
            <p:nvSpPr>
              <p:cNvPr id="101428" name="Oval 13">
                <a:extLst>
                  <a:ext uri="{FF2B5EF4-FFF2-40B4-BE49-F238E27FC236}">
                    <a16:creationId xmlns:a16="http://schemas.microsoft.com/office/drawing/2014/main" id="{3EF4E156-9B77-463D-B05D-CCAE4EDA912C}"/>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29" name="Oval 14">
                <a:extLst>
                  <a:ext uri="{FF2B5EF4-FFF2-40B4-BE49-F238E27FC236}">
                    <a16:creationId xmlns:a16="http://schemas.microsoft.com/office/drawing/2014/main" id="{79BCE8BD-2AED-4CD8-87B1-EFC04F6C61B9}"/>
                  </a:ext>
                </a:extLst>
              </p:cNvPr>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5" name="Group 15">
            <a:extLst>
              <a:ext uri="{FF2B5EF4-FFF2-40B4-BE49-F238E27FC236}">
                <a16:creationId xmlns:a16="http://schemas.microsoft.com/office/drawing/2014/main" id="{86186D40-AD9D-441B-BC80-0537251FF4E2}"/>
              </a:ext>
            </a:extLst>
          </p:cNvPr>
          <p:cNvGrpSpPr>
            <a:grpSpLocks/>
          </p:cNvGrpSpPr>
          <p:nvPr/>
        </p:nvGrpSpPr>
        <p:grpSpPr bwMode="auto">
          <a:xfrm>
            <a:off x="2981325" y="3013075"/>
            <a:ext cx="3103563" cy="609600"/>
            <a:chOff x="1878" y="1898"/>
            <a:chExt cx="1955" cy="384"/>
          </a:xfrm>
        </p:grpSpPr>
        <p:grpSp>
          <p:nvGrpSpPr>
            <p:cNvPr id="101411" name="Group 16">
              <a:extLst>
                <a:ext uri="{FF2B5EF4-FFF2-40B4-BE49-F238E27FC236}">
                  <a16:creationId xmlns:a16="http://schemas.microsoft.com/office/drawing/2014/main" id="{CE03DA5D-AE1C-41A7-B490-108FAEF2D385}"/>
                </a:ext>
              </a:extLst>
            </p:cNvPr>
            <p:cNvGrpSpPr>
              <a:grpSpLocks/>
            </p:cNvGrpSpPr>
            <p:nvPr/>
          </p:nvGrpSpPr>
          <p:grpSpPr bwMode="auto">
            <a:xfrm>
              <a:off x="1878" y="1898"/>
              <a:ext cx="615" cy="384"/>
              <a:chOff x="3417" y="2938"/>
              <a:chExt cx="615" cy="384"/>
            </a:xfrm>
          </p:grpSpPr>
          <p:sp>
            <p:nvSpPr>
              <p:cNvPr id="533521" name="AutoShape 17">
                <a:extLst>
                  <a:ext uri="{FF2B5EF4-FFF2-40B4-BE49-F238E27FC236}">
                    <a16:creationId xmlns:a16="http://schemas.microsoft.com/office/drawing/2014/main" id="{68E3F472-88F8-4067-8514-557BD631B8F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1424" name="Line 18">
                <a:extLst>
                  <a:ext uri="{FF2B5EF4-FFF2-40B4-BE49-F238E27FC236}">
                    <a16:creationId xmlns:a16="http://schemas.microsoft.com/office/drawing/2014/main" id="{848336D8-6DE3-4DFF-A181-85BD326582FE}"/>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1412" name="Group 19">
              <a:extLst>
                <a:ext uri="{FF2B5EF4-FFF2-40B4-BE49-F238E27FC236}">
                  <a16:creationId xmlns:a16="http://schemas.microsoft.com/office/drawing/2014/main" id="{8881C91B-F60D-4C15-AA79-6BBEE5FFDE1B}"/>
                </a:ext>
              </a:extLst>
            </p:cNvPr>
            <p:cNvGrpSpPr>
              <a:grpSpLocks/>
            </p:cNvGrpSpPr>
            <p:nvPr/>
          </p:nvGrpSpPr>
          <p:grpSpPr bwMode="auto">
            <a:xfrm>
              <a:off x="2867" y="1898"/>
              <a:ext cx="615" cy="384"/>
              <a:chOff x="3417" y="2938"/>
              <a:chExt cx="615" cy="384"/>
            </a:xfrm>
          </p:grpSpPr>
          <p:sp>
            <p:nvSpPr>
              <p:cNvPr id="533524" name="AutoShape 20">
                <a:extLst>
                  <a:ext uri="{FF2B5EF4-FFF2-40B4-BE49-F238E27FC236}">
                    <a16:creationId xmlns:a16="http://schemas.microsoft.com/office/drawing/2014/main" id="{71A265E5-AA57-4C9E-957D-815A345CEC6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1422" name="Line 21">
                <a:extLst>
                  <a:ext uri="{FF2B5EF4-FFF2-40B4-BE49-F238E27FC236}">
                    <a16:creationId xmlns:a16="http://schemas.microsoft.com/office/drawing/2014/main" id="{3F887257-A031-427F-9094-8BB7F8B27FE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1413" name="Line 22">
              <a:extLst>
                <a:ext uri="{FF2B5EF4-FFF2-40B4-BE49-F238E27FC236}">
                  <a16:creationId xmlns:a16="http://schemas.microsoft.com/office/drawing/2014/main" id="{C77A0E6F-28E1-4808-853A-60CAC1E57839}"/>
                </a:ext>
              </a:extLst>
            </p:cNvPr>
            <p:cNvSpPr>
              <a:spLocks noChangeShapeType="1"/>
            </p:cNvSpPr>
            <p:nvPr/>
          </p:nvSpPr>
          <p:spPr bwMode="auto">
            <a:xfrm>
              <a:off x="2342" y="2090"/>
              <a:ext cx="5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1414" name="Group 23">
              <a:extLst>
                <a:ext uri="{FF2B5EF4-FFF2-40B4-BE49-F238E27FC236}">
                  <a16:creationId xmlns:a16="http://schemas.microsoft.com/office/drawing/2014/main" id="{09ACB2F1-7239-4CA3-B891-F3F5C0D39A7C}"/>
                </a:ext>
              </a:extLst>
            </p:cNvPr>
            <p:cNvGrpSpPr>
              <a:grpSpLocks/>
            </p:cNvGrpSpPr>
            <p:nvPr/>
          </p:nvGrpSpPr>
          <p:grpSpPr bwMode="auto">
            <a:xfrm>
              <a:off x="2917" y="1994"/>
              <a:ext cx="192" cy="192"/>
              <a:chOff x="3894" y="2760"/>
              <a:chExt cx="192" cy="192"/>
            </a:xfrm>
          </p:grpSpPr>
          <p:sp>
            <p:nvSpPr>
              <p:cNvPr id="101419" name="Oval 24">
                <a:extLst>
                  <a:ext uri="{FF2B5EF4-FFF2-40B4-BE49-F238E27FC236}">
                    <a16:creationId xmlns:a16="http://schemas.microsoft.com/office/drawing/2014/main" id="{3E3DA555-E182-442A-841C-C97D4CD3A4BF}"/>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20" name="Oval 25">
                <a:extLst>
                  <a:ext uri="{FF2B5EF4-FFF2-40B4-BE49-F238E27FC236}">
                    <a16:creationId xmlns:a16="http://schemas.microsoft.com/office/drawing/2014/main" id="{4B0E1328-1D43-4AE8-91A6-83584D5297AF}"/>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1415" name="Line 26">
              <a:extLst>
                <a:ext uri="{FF2B5EF4-FFF2-40B4-BE49-F238E27FC236}">
                  <a16:creationId xmlns:a16="http://schemas.microsoft.com/office/drawing/2014/main" id="{63AA5B93-2866-44F7-856A-D44ABCE454C9}"/>
                </a:ext>
              </a:extLst>
            </p:cNvPr>
            <p:cNvSpPr>
              <a:spLocks noChangeShapeType="1"/>
            </p:cNvSpPr>
            <p:nvPr/>
          </p:nvSpPr>
          <p:spPr bwMode="auto">
            <a:xfrm>
              <a:off x="3308" y="2106"/>
              <a:ext cx="52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1416" name="Group 27">
              <a:extLst>
                <a:ext uri="{FF2B5EF4-FFF2-40B4-BE49-F238E27FC236}">
                  <a16:creationId xmlns:a16="http://schemas.microsoft.com/office/drawing/2014/main" id="{5702804E-1C06-49AB-A7AE-9B2EC0D62ED8}"/>
                </a:ext>
              </a:extLst>
            </p:cNvPr>
            <p:cNvGrpSpPr>
              <a:grpSpLocks/>
            </p:cNvGrpSpPr>
            <p:nvPr/>
          </p:nvGrpSpPr>
          <p:grpSpPr bwMode="auto">
            <a:xfrm>
              <a:off x="1938" y="2004"/>
              <a:ext cx="192" cy="192"/>
              <a:chOff x="3894" y="2760"/>
              <a:chExt cx="192" cy="192"/>
            </a:xfrm>
          </p:grpSpPr>
          <p:sp>
            <p:nvSpPr>
              <p:cNvPr id="101417" name="Oval 28">
                <a:extLst>
                  <a:ext uri="{FF2B5EF4-FFF2-40B4-BE49-F238E27FC236}">
                    <a16:creationId xmlns:a16="http://schemas.microsoft.com/office/drawing/2014/main" id="{D953A49C-5CD9-4A1B-A272-CD0D6220355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18" name="Oval 29">
                <a:extLst>
                  <a:ext uri="{FF2B5EF4-FFF2-40B4-BE49-F238E27FC236}">
                    <a16:creationId xmlns:a16="http://schemas.microsoft.com/office/drawing/2014/main" id="{77229043-B684-46F2-95C2-372D01F450C8}"/>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1386" name="Group 30">
            <a:extLst>
              <a:ext uri="{FF2B5EF4-FFF2-40B4-BE49-F238E27FC236}">
                <a16:creationId xmlns:a16="http://schemas.microsoft.com/office/drawing/2014/main" id="{315AEA4F-9F3B-4B07-9FB9-C7DA13AC7CD1}"/>
              </a:ext>
            </a:extLst>
          </p:cNvPr>
          <p:cNvGrpSpPr>
            <a:grpSpLocks/>
          </p:cNvGrpSpPr>
          <p:nvPr/>
        </p:nvGrpSpPr>
        <p:grpSpPr bwMode="auto">
          <a:xfrm>
            <a:off x="1616075" y="5046663"/>
            <a:ext cx="725488" cy="750887"/>
            <a:chOff x="3600" y="2864"/>
            <a:chExt cx="688" cy="712"/>
          </a:xfrm>
        </p:grpSpPr>
        <p:sp>
          <p:nvSpPr>
            <p:cNvPr id="101400" name="Rectangle 31">
              <a:extLst>
                <a:ext uri="{FF2B5EF4-FFF2-40B4-BE49-F238E27FC236}">
                  <a16:creationId xmlns:a16="http://schemas.microsoft.com/office/drawing/2014/main" id="{F2C900E4-83C3-4424-8696-E5777BFB1FC1}"/>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1401" name="Group 32">
              <a:extLst>
                <a:ext uri="{FF2B5EF4-FFF2-40B4-BE49-F238E27FC236}">
                  <a16:creationId xmlns:a16="http://schemas.microsoft.com/office/drawing/2014/main" id="{D55F9A5D-C88E-4D1E-9078-886FBA83506B}"/>
                </a:ext>
              </a:extLst>
            </p:cNvPr>
            <p:cNvGrpSpPr>
              <a:grpSpLocks/>
            </p:cNvGrpSpPr>
            <p:nvPr/>
          </p:nvGrpSpPr>
          <p:grpSpPr bwMode="auto">
            <a:xfrm>
              <a:off x="3600" y="3232"/>
              <a:ext cx="688" cy="344"/>
              <a:chOff x="3600" y="3232"/>
              <a:chExt cx="688" cy="344"/>
            </a:xfrm>
          </p:grpSpPr>
          <p:sp>
            <p:nvSpPr>
              <p:cNvPr id="101409" name="Freeform 33">
                <a:extLst>
                  <a:ext uri="{FF2B5EF4-FFF2-40B4-BE49-F238E27FC236}">
                    <a16:creationId xmlns:a16="http://schemas.microsoft.com/office/drawing/2014/main" id="{6D010CEB-0F2C-4DF8-B72B-EC089F6F7B44}"/>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10" name="Freeform 34">
                <a:extLst>
                  <a:ext uri="{FF2B5EF4-FFF2-40B4-BE49-F238E27FC236}">
                    <a16:creationId xmlns:a16="http://schemas.microsoft.com/office/drawing/2014/main" id="{F48DD4D6-0A7D-4EE5-89DD-4AA6377127C9}"/>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1402" name="Group 35">
              <a:extLst>
                <a:ext uri="{FF2B5EF4-FFF2-40B4-BE49-F238E27FC236}">
                  <a16:creationId xmlns:a16="http://schemas.microsoft.com/office/drawing/2014/main" id="{00F3A1A0-34F1-469A-A15C-B76757ED7487}"/>
                </a:ext>
              </a:extLst>
            </p:cNvPr>
            <p:cNvGrpSpPr>
              <a:grpSpLocks/>
            </p:cNvGrpSpPr>
            <p:nvPr/>
          </p:nvGrpSpPr>
          <p:grpSpPr bwMode="auto">
            <a:xfrm>
              <a:off x="3629" y="3088"/>
              <a:ext cx="630" cy="312"/>
              <a:chOff x="3637" y="3088"/>
              <a:chExt cx="630" cy="312"/>
            </a:xfrm>
          </p:grpSpPr>
          <p:sp>
            <p:nvSpPr>
              <p:cNvPr id="101407" name="Freeform 36">
                <a:extLst>
                  <a:ext uri="{FF2B5EF4-FFF2-40B4-BE49-F238E27FC236}">
                    <a16:creationId xmlns:a16="http://schemas.microsoft.com/office/drawing/2014/main" id="{415F38C7-1ED7-4424-9BA7-DD2AECC9F90F}"/>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08" name="Freeform 37">
                <a:extLst>
                  <a:ext uri="{FF2B5EF4-FFF2-40B4-BE49-F238E27FC236}">
                    <a16:creationId xmlns:a16="http://schemas.microsoft.com/office/drawing/2014/main" id="{2E6604BF-1DC8-41A3-8739-C97488660125}"/>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1403" name="Group 38">
              <a:extLst>
                <a:ext uri="{FF2B5EF4-FFF2-40B4-BE49-F238E27FC236}">
                  <a16:creationId xmlns:a16="http://schemas.microsoft.com/office/drawing/2014/main" id="{339D9E1B-F1B1-45BD-B046-66D748720412}"/>
                </a:ext>
              </a:extLst>
            </p:cNvPr>
            <p:cNvGrpSpPr>
              <a:grpSpLocks/>
            </p:cNvGrpSpPr>
            <p:nvPr/>
          </p:nvGrpSpPr>
          <p:grpSpPr bwMode="auto">
            <a:xfrm>
              <a:off x="3661" y="2944"/>
              <a:ext cx="566" cy="320"/>
              <a:chOff x="3657" y="2944"/>
              <a:chExt cx="566" cy="320"/>
            </a:xfrm>
          </p:grpSpPr>
          <p:sp>
            <p:nvSpPr>
              <p:cNvPr id="101405" name="Freeform 39">
                <a:extLst>
                  <a:ext uri="{FF2B5EF4-FFF2-40B4-BE49-F238E27FC236}">
                    <a16:creationId xmlns:a16="http://schemas.microsoft.com/office/drawing/2014/main" id="{3484BEE9-7C12-400E-BBD6-3D92210E7B6C}"/>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406" name="Freeform 40">
                <a:extLst>
                  <a:ext uri="{FF2B5EF4-FFF2-40B4-BE49-F238E27FC236}">
                    <a16:creationId xmlns:a16="http://schemas.microsoft.com/office/drawing/2014/main" id="{117BB355-E18D-4D9F-8AD9-A13F095444B5}"/>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1404" name="AutoShape 41">
              <a:extLst>
                <a:ext uri="{FF2B5EF4-FFF2-40B4-BE49-F238E27FC236}">
                  <a16:creationId xmlns:a16="http://schemas.microsoft.com/office/drawing/2014/main" id="{DA351DD4-B435-4907-BE23-0275568C5CFA}"/>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1387" name="Rectangle 42">
            <a:extLst>
              <a:ext uri="{FF2B5EF4-FFF2-40B4-BE49-F238E27FC236}">
                <a16:creationId xmlns:a16="http://schemas.microsoft.com/office/drawing/2014/main" id="{CE427848-794E-4229-9720-208B8124BCE1}"/>
              </a:ext>
            </a:extLst>
          </p:cNvPr>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47" name="Freeform 43">
            <a:extLst>
              <a:ext uri="{FF2B5EF4-FFF2-40B4-BE49-F238E27FC236}">
                <a16:creationId xmlns:a16="http://schemas.microsoft.com/office/drawing/2014/main" id="{0536074E-B018-4240-8C7C-5655EF32DB81}"/>
              </a:ext>
            </a:extLst>
          </p:cNvPr>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389" name="Rectangle 44">
            <a:extLst>
              <a:ext uri="{FF2B5EF4-FFF2-40B4-BE49-F238E27FC236}">
                <a16:creationId xmlns:a16="http://schemas.microsoft.com/office/drawing/2014/main" id="{38383756-637A-4FB5-BA9B-8EAFDCA51BF4}"/>
              </a:ext>
            </a:extLst>
          </p:cNvPr>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49" name="Freeform 45">
            <a:extLst>
              <a:ext uri="{FF2B5EF4-FFF2-40B4-BE49-F238E27FC236}">
                <a16:creationId xmlns:a16="http://schemas.microsoft.com/office/drawing/2014/main" id="{8FBE0C7A-68C1-4AD7-98EB-0C44CF8865BE}"/>
              </a:ext>
            </a:extLst>
          </p:cNvPr>
          <p:cNvSpPr>
            <a:spLocks/>
          </p:cNvSpPr>
          <p:nvPr/>
        </p:nvSpPr>
        <p:spPr bwMode="auto">
          <a:xfrm>
            <a:off x="2789238" y="3763963"/>
            <a:ext cx="1766887" cy="2413000"/>
          </a:xfrm>
          <a:custGeom>
            <a:avLst/>
            <a:gdLst>
              <a:gd name="T0" fmla="*/ 0 w 1113"/>
              <a:gd name="T1" fmla="*/ 2147483647 h 1520"/>
              <a:gd name="T2" fmla="*/ 2147483647 w 1113"/>
              <a:gd name="T3" fmla="*/ 2147483647 h 1520"/>
              <a:gd name="T4" fmla="*/ 2147483647 w 1113"/>
              <a:gd name="T5" fmla="*/ 0 h 1520"/>
              <a:gd name="T6" fmla="*/ 0 60000 65536"/>
              <a:gd name="T7" fmla="*/ 0 60000 65536"/>
              <a:gd name="T8" fmla="*/ 0 60000 65536"/>
              <a:gd name="T9" fmla="*/ 0 w 1113"/>
              <a:gd name="T10" fmla="*/ 0 h 1520"/>
              <a:gd name="T11" fmla="*/ 1113 w 1113"/>
              <a:gd name="T12" fmla="*/ 1520 h 1520"/>
            </a:gdLst>
            <a:ahLst/>
            <a:cxnLst>
              <a:cxn ang="T6">
                <a:pos x="T0" y="T1"/>
              </a:cxn>
              <a:cxn ang="T7">
                <a:pos x="T2" y="T3"/>
              </a:cxn>
              <a:cxn ang="T8">
                <a:pos x="T4" y="T5"/>
              </a:cxn>
            </a:cxnLst>
            <a:rect l="T9" t="T10" r="T11" b="T12"/>
            <a:pathLst>
              <a:path w="1113" h="1520">
                <a:moveTo>
                  <a:pt x="0" y="1286"/>
                </a:moveTo>
                <a:cubicBezTo>
                  <a:pt x="126" y="1289"/>
                  <a:pt x="573" y="1520"/>
                  <a:pt x="758" y="1306"/>
                </a:cubicBezTo>
                <a:cubicBezTo>
                  <a:pt x="943" y="1092"/>
                  <a:pt x="1039" y="272"/>
                  <a:pt x="1113" y="0"/>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391" name="AutoShape 46">
            <a:extLst>
              <a:ext uri="{FF2B5EF4-FFF2-40B4-BE49-F238E27FC236}">
                <a16:creationId xmlns:a16="http://schemas.microsoft.com/office/drawing/2014/main" id="{FE8E3D4F-3532-416B-9DCB-DAFEB6A17B0B}"/>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392" name="Text Box 47">
            <a:extLst>
              <a:ext uri="{FF2B5EF4-FFF2-40B4-BE49-F238E27FC236}">
                <a16:creationId xmlns:a16="http://schemas.microsoft.com/office/drawing/2014/main" id="{5675A4BE-B92D-485B-B473-0310E3050B07}"/>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533552" name="Freeform 48">
            <a:extLst>
              <a:ext uri="{FF2B5EF4-FFF2-40B4-BE49-F238E27FC236}">
                <a16:creationId xmlns:a16="http://schemas.microsoft.com/office/drawing/2014/main" id="{C1F2A3B4-A0AA-4FB4-8AC3-46819320071E}"/>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1394" name="Text Box 51">
            <a:extLst>
              <a:ext uri="{FF2B5EF4-FFF2-40B4-BE49-F238E27FC236}">
                <a16:creationId xmlns:a16="http://schemas.microsoft.com/office/drawing/2014/main" id="{559C6921-D8DE-4419-BB6D-E9792BD3DA28}"/>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1395" name="Text Box 52">
            <a:extLst>
              <a:ext uri="{FF2B5EF4-FFF2-40B4-BE49-F238E27FC236}">
                <a16:creationId xmlns:a16="http://schemas.microsoft.com/office/drawing/2014/main" id="{B42B59B7-57D0-45BB-95A1-B47366C2C5F4}"/>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
        <p:nvSpPr>
          <p:cNvPr id="533557" name="Freeform 53">
            <a:extLst>
              <a:ext uri="{FF2B5EF4-FFF2-40B4-BE49-F238E27FC236}">
                <a16:creationId xmlns:a16="http://schemas.microsoft.com/office/drawing/2014/main" id="{5F8C231A-FD27-4C63-AFDD-288922724912}"/>
              </a:ext>
            </a:extLst>
          </p:cNvPr>
          <p:cNvSpPr>
            <a:spLocks/>
          </p:cNvSpPr>
          <p:nvPr/>
        </p:nvSpPr>
        <p:spPr bwMode="auto">
          <a:xfrm>
            <a:off x="2743200" y="4508500"/>
            <a:ext cx="2713038" cy="812800"/>
          </a:xfrm>
          <a:custGeom>
            <a:avLst/>
            <a:gdLst>
              <a:gd name="T0" fmla="*/ 0 w 1709"/>
              <a:gd name="T1" fmla="*/ 2147483647 h 512"/>
              <a:gd name="T2" fmla="*/ 2147483647 w 1709"/>
              <a:gd name="T3" fmla="*/ 2147483647 h 512"/>
              <a:gd name="T4" fmla="*/ 2147483647 w 1709"/>
              <a:gd name="T5" fmla="*/ 2147483647 h 512"/>
              <a:gd name="T6" fmla="*/ 2147483647 w 1709"/>
              <a:gd name="T7" fmla="*/ 2147483647 h 512"/>
              <a:gd name="T8" fmla="*/ 0 60000 65536"/>
              <a:gd name="T9" fmla="*/ 0 60000 65536"/>
              <a:gd name="T10" fmla="*/ 0 60000 65536"/>
              <a:gd name="T11" fmla="*/ 0 60000 65536"/>
              <a:gd name="T12" fmla="*/ 0 w 1709"/>
              <a:gd name="T13" fmla="*/ 0 h 512"/>
              <a:gd name="T14" fmla="*/ 1709 w 1709"/>
              <a:gd name="T15" fmla="*/ 512 h 512"/>
            </a:gdLst>
            <a:ahLst/>
            <a:cxnLst>
              <a:cxn ang="T8">
                <a:pos x="T0" y="T1"/>
              </a:cxn>
              <a:cxn ang="T9">
                <a:pos x="T2" y="T3"/>
              </a:cxn>
              <a:cxn ang="T10">
                <a:pos x="T4" y="T5"/>
              </a:cxn>
              <a:cxn ang="T11">
                <a:pos x="T6" y="T7"/>
              </a:cxn>
            </a:cxnLst>
            <a:rect l="T12" t="T13" r="T14" b="T15"/>
            <a:pathLst>
              <a:path w="1709" h="512">
                <a:moveTo>
                  <a:pt x="0" y="443"/>
                </a:moveTo>
                <a:cubicBezTo>
                  <a:pt x="91" y="443"/>
                  <a:pt x="450" y="512"/>
                  <a:pt x="557" y="443"/>
                </a:cubicBezTo>
                <a:cubicBezTo>
                  <a:pt x="664" y="374"/>
                  <a:pt x="451" y="60"/>
                  <a:pt x="643" y="30"/>
                </a:cubicBezTo>
                <a:cubicBezTo>
                  <a:pt x="835" y="0"/>
                  <a:pt x="1487" y="213"/>
                  <a:pt x="1709" y="261"/>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58" name="Freeform 54">
            <a:extLst>
              <a:ext uri="{FF2B5EF4-FFF2-40B4-BE49-F238E27FC236}">
                <a16:creationId xmlns:a16="http://schemas.microsoft.com/office/drawing/2014/main" id="{2DEECC07-60B8-4BEE-B739-840C1EBA258F}"/>
              </a:ext>
            </a:extLst>
          </p:cNvPr>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3564" name="AutoShape 60">
            <a:extLst>
              <a:ext uri="{FF2B5EF4-FFF2-40B4-BE49-F238E27FC236}">
                <a16:creationId xmlns:a16="http://schemas.microsoft.com/office/drawing/2014/main" id="{45F79B4D-5F3F-404C-BD8E-1927C3973CCE}"/>
              </a:ext>
            </a:extLst>
          </p:cNvPr>
          <p:cNvSpPr>
            <a:spLocks noChangeArrowheads="1"/>
          </p:cNvSpPr>
          <p:nvPr/>
        </p:nvSpPr>
        <p:spPr bwMode="auto">
          <a:xfrm>
            <a:off x="157163" y="2314575"/>
            <a:ext cx="2414587" cy="2732088"/>
          </a:xfrm>
          <a:prstGeom prst="cloudCallout">
            <a:avLst>
              <a:gd name="adj1" fmla="val 20481"/>
              <a:gd name="adj2" fmla="val 64815"/>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dirty="0">
                <a:solidFill>
                  <a:schemeClr val="accent1"/>
                </a:solidFill>
                <a:ea typeface="宋体" panose="02010600030101010101" pitchFamily="2" charset="-122"/>
              </a:rPr>
              <a:t>Want to redirect head</a:t>
            </a:r>
          </a:p>
          <a:p>
            <a:pPr algn="ctr"/>
            <a:r>
              <a:rPr lang="en-US" altLang="zh-CN" dirty="0">
                <a:solidFill>
                  <a:schemeClr val="accent1"/>
                </a:solidFill>
                <a:ea typeface="宋体" panose="02010600030101010101" pitchFamily="2" charset="-122"/>
              </a:rPr>
              <a:t>from grey to red </a:t>
            </a:r>
          </a:p>
        </p:txBody>
      </p:sp>
      <p:sp>
        <p:nvSpPr>
          <p:cNvPr id="533565" name="AutoShape 61">
            <a:extLst>
              <a:ext uri="{FF2B5EF4-FFF2-40B4-BE49-F238E27FC236}">
                <a16:creationId xmlns:a16="http://schemas.microsoft.com/office/drawing/2014/main" id="{5A024FC2-5943-462C-9FFF-7F345EEFCDE3}"/>
              </a:ext>
            </a:extLst>
          </p:cNvPr>
          <p:cNvSpPr>
            <a:spLocks noChangeArrowheads="1"/>
          </p:cNvSpPr>
          <p:nvPr/>
        </p:nvSpPr>
        <p:spPr bwMode="auto">
          <a:xfrm>
            <a:off x="974725" y="3763963"/>
            <a:ext cx="1603375" cy="968375"/>
          </a:xfrm>
          <a:prstGeom prst="cloudCallout">
            <a:avLst>
              <a:gd name="adj1" fmla="val 5546"/>
              <a:gd name="adj2" fmla="val 91806"/>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zzz…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33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3356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335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2.5E-6 -4.44444E-6 C 0.00173 0.0963 0.00347 0.19259 0.05347 0.23773 C 0.10347 0.28287 0.25885 0.26551 0.3 0.27107 " pathEditMode="relative" ptsTypes="aaA">
                                      <p:cBhvr>
                                        <p:cTn id="18" dur="2000" fill="hold"/>
                                        <p:tgtEl>
                                          <p:spTgt spid="5"/>
                                        </p:tgtEl>
                                        <p:attrNameLst>
                                          <p:attrName>ppt_x</p:attrName>
                                          <p:attrName>ppt_y</p:attrName>
                                        </p:attrNameLst>
                                      </p:cBhvr>
                                    </p:animMotion>
                                  </p:childTnLst>
                                </p:cTn>
                              </p:par>
                            </p:childTnLst>
                          </p:cTn>
                        </p:par>
                        <p:par>
                          <p:cTn id="19" fill="hold" nodeType="afterGroup">
                            <p:stCondLst>
                              <p:cond delay="2000"/>
                            </p:stCondLst>
                            <p:childTnLst>
                              <p:par>
                                <p:cTn id="20" presetID="0" presetClass="path" presetSubtype="0" accel="50000" decel="50000" fill="hold" nodeType="afterEffect">
                                  <p:stCondLst>
                                    <p:cond delay="0"/>
                                  </p:stCondLst>
                                  <p:childTnLst>
                                    <p:animMotion origin="layout" path="M -2.77778E-6 -7.40741E-7 L -0.34166 -7.40741E-7 " pathEditMode="relative" ptsTypes="AA">
                                      <p:cBhvr>
                                        <p:cTn id="21" dur="2000" fill="hold"/>
                                        <p:tgtEl>
                                          <p:spTgt spid="2"/>
                                        </p:tgtEl>
                                        <p:attrNameLst>
                                          <p:attrName>ppt_x</p:attrName>
                                          <p:attrName>ppt_y</p:attrName>
                                        </p:attrNameLst>
                                      </p:cBhvr>
                                    </p:animMotion>
                                  </p:childTnLst>
                                </p:cTn>
                              </p:par>
                            </p:childTnLst>
                          </p:cTn>
                        </p:par>
                        <p:par>
                          <p:cTn id="22" fill="hold" nodeType="afterGroup">
                            <p:stCondLst>
                              <p:cond delay="4000"/>
                            </p:stCondLst>
                            <p:childTnLst>
                              <p:par>
                                <p:cTn id="23" presetID="3" presetClass="exit" presetSubtype="10" fill="hold" grpId="0" nodeType="afterEffect">
                                  <p:stCondLst>
                                    <p:cond delay="0"/>
                                  </p:stCondLst>
                                  <p:childTnLst>
                                    <p:animEffect transition="out" filter="blinds(horizontal)">
                                      <p:cBhvr>
                                        <p:cTn id="24" dur="500"/>
                                        <p:tgtEl>
                                          <p:spTgt spid="533510"/>
                                        </p:tgtEl>
                                      </p:cBhvr>
                                    </p:animEffect>
                                    <p:set>
                                      <p:cBhvr>
                                        <p:cTn id="25" dur="1" fill="hold">
                                          <p:stCondLst>
                                            <p:cond delay="499"/>
                                          </p:stCondLst>
                                        </p:cTn>
                                        <p:tgtEl>
                                          <p:spTgt spid="533510"/>
                                        </p:tgtEl>
                                        <p:attrNameLst>
                                          <p:attrName>style.visibility</p:attrName>
                                        </p:attrNameLst>
                                      </p:cBhvr>
                                      <p:to>
                                        <p:strVal val="hidden"/>
                                      </p:to>
                                    </p:set>
                                  </p:childTnLst>
                                </p:cTn>
                              </p:par>
                            </p:childTnLst>
                          </p:cTn>
                        </p:par>
                        <p:par>
                          <p:cTn id="26" fill="hold" nodeType="afterGroup">
                            <p:stCondLst>
                              <p:cond delay="4500"/>
                            </p:stCondLst>
                            <p:childTnLst>
                              <p:par>
                                <p:cTn id="27" presetID="3" presetClass="exit" presetSubtype="10" fill="hold" grpId="0" nodeType="afterEffect">
                                  <p:stCondLst>
                                    <p:cond delay="0"/>
                                  </p:stCondLst>
                                  <p:childTnLst>
                                    <p:animEffect transition="out" filter="blinds(horizontal)">
                                      <p:cBhvr>
                                        <p:cTn id="28" dur="500"/>
                                        <p:tgtEl>
                                          <p:spTgt spid="533547"/>
                                        </p:tgtEl>
                                      </p:cBhvr>
                                    </p:animEffect>
                                    <p:set>
                                      <p:cBhvr>
                                        <p:cTn id="29" dur="1" fill="hold">
                                          <p:stCondLst>
                                            <p:cond delay="499"/>
                                          </p:stCondLst>
                                        </p:cTn>
                                        <p:tgtEl>
                                          <p:spTgt spid="533547"/>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533549"/>
                                        </p:tgtEl>
                                      </p:cBhvr>
                                    </p:animEffect>
                                    <p:set>
                                      <p:cBhvr>
                                        <p:cTn id="32" dur="1" fill="hold">
                                          <p:stCondLst>
                                            <p:cond delay="499"/>
                                          </p:stCondLst>
                                        </p:cTn>
                                        <p:tgtEl>
                                          <p:spTgt spid="533549"/>
                                        </p:tgtEl>
                                        <p:attrNameLst>
                                          <p:attrName>style.visibility</p:attrName>
                                        </p:attrNameLst>
                                      </p:cBhvr>
                                      <p:to>
                                        <p:strVal val="hidden"/>
                                      </p:to>
                                    </p:set>
                                  </p:childTnLst>
                                </p:cTn>
                              </p:par>
                            </p:childTnLst>
                          </p:cTn>
                        </p:par>
                        <p:par>
                          <p:cTn id="33" fill="hold" nodeType="afterGroup">
                            <p:stCondLst>
                              <p:cond delay="5000"/>
                            </p:stCondLst>
                            <p:childTnLst>
                              <p:par>
                                <p:cTn id="34" presetID="3" presetClass="entr" presetSubtype="10" fill="hold" grpId="0" nodeType="afterEffect">
                                  <p:stCondLst>
                                    <p:cond delay="0"/>
                                  </p:stCondLst>
                                  <p:childTnLst>
                                    <p:set>
                                      <p:cBhvr>
                                        <p:cTn id="35" dur="1" fill="hold">
                                          <p:stCondLst>
                                            <p:cond delay="0"/>
                                          </p:stCondLst>
                                        </p:cTn>
                                        <p:tgtEl>
                                          <p:spTgt spid="533552"/>
                                        </p:tgtEl>
                                        <p:attrNameLst>
                                          <p:attrName>style.visibility</p:attrName>
                                        </p:attrNameLst>
                                      </p:cBhvr>
                                      <p:to>
                                        <p:strVal val="visible"/>
                                      </p:to>
                                    </p:set>
                                    <p:animEffect transition="in" filter="blinds(horizontal)">
                                      <p:cBhvr>
                                        <p:cTn id="36" dur="500"/>
                                        <p:tgtEl>
                                          <p:spTgt spid="533552"/>
                                        </p:tgtEl>
                                      </p:cBhvr>
                                    </p:animEffect>
                                  </p:childTnLst>
                                </p:cTn>
                              </p:par>
                            </p:childTnLst>
                          </p:cTn>
                        </p:par>
                        <p:par>
                          <p:cTn id="37" fill="hold" nodeType="afterGroup">
                            <p:stCondLst>
                              <p:cond delay="5500"/>
                            </p:stCondLst>
                            <p:childTnLst>
                              <p:par>
                                <p:cTn id="38" presetID="3" presetClass="entr" presetSubtype="10" fill="hold" grpId="0" nodeType="afterEffect">
                                  <p:stCondLst>
                                    <p:cond delay="0"/>
                                  </p:stCondLst>
                                  <p:childTnLst>
                                    <p:set>
                                      <p:cBhvr>
                                        <p:cTn id="39" dur="1" fill="hold">
                                          <p:stCondLst>
                                            <p:cond delay="0"/>
                                          </p:stCondLst>
                                        </p:cTn>
                                        <p:tgtEl>
                                          <p:spTgt spid="533557"/>
                                        </p:tgtEl>
                                        <p:attrNameLst>
                                          <p:attrName>style.visibility</p:attrName>
                                        </p:attrNameLst>
                                      </p:cBhvr>
                                      <p:to>
                                        <p:strVal val="visible"/>
                                      </p:to>
                                    </p:set>
                                    <p:animEffect transition="in" filter="blinds(horizontal)">
                                      <p:cBhvr>
                                        <p:cTn id="40" dur="500"/>
                                        <p:tgtEl>
                                          <p:spTgt spid="53355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3558"/>
                                        </p:tgtEl>
                                        <p:attrNameLst>
                                          <p:attrName>style.visibility</p:attrName>
                                        </p:attrNameLst>
                                      </p:cBhvr>
                                      <p:to>
                                        <p:strVal val="visible"/>
                                      </p:to>
                                    </p:set>
                                    <p:animEffect transition="in" filter="blinds(horizontal)">
                                      <p:cBhvr>
                                        <p:cTn id="43" dur="500"/>
                                        <p:tgtEl>
                                          <p:spTgt spid="5335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533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0" grpId="0" animBg="1"/>
      <p:bldP spid="533547" grpId="0" animBg="1"/>
      <p:bldP spid="533549" grpId="0" animBg="1"/>
      <p:bldP spid="533552" grpId="0" animBg="1"/>
      <p:bldP spid="533557" grpId="0" animBg="1"/>
      <p:bldP spid="533558" grpId="0" animBg="1"/>
      <p:bldP spid="533564" grpId="0" animBg="1"/>
      <p:bldP spid="533564" grpId="1" animBg="1"/>
      <p:bldP spid="533565" grpId="0" animBg="1"/>
      <p:bldP spid="533565" grpId="2"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Slide Number Placeholder 3">
            <a:extLst>
              <a:ext uri="{FF2B5EF4-FFF2-40B4-BE49-F238E27FC236}">
                <a16:creationId xmlns:a16="http://schemas.microsoft.com/office/drawing/2014/main" id="{E985FCD7-5ACA-42B9-BF3F-6A7720CAFC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90129FA-2388-4155-830A-3EB37D71A0C1}" type="slidenum">
              <a:rPr lang="ar-SA" altLang="zh-CN" sz="1400">
                <a:solidFill>
                  <a:schemeClr val="tx1"/>
                </a:solidFill>
              </a:rPr>
              <a:pPr/>
              <a:t>106</a:t>
            </a:fld>
            <a:endParaRPr lang="en-US" altLang="zh-CN" sz="1400">
              <a:solidFill>
                <a:schemeClr val="tx1"/>
              </a:solidFill>
              <a:ea typeface="宋体" panose="02010600030101010101" pitchFamily="2" charset="-122"/>
            </a:endParaRPr>
          </a:p>
        </p:txBody>
      </p:sp>
      <p:sp>
        <p:nvSpPr>
          <p:cNvPr id="534577" name="AutoShape 49">
            <a:extLst>
              <a:ext uri="{FF2B5EF4-FFF2-40B4-BE49-F238E27FC236}">
                <a16:creationId xmlns:a16="http://schemas.microsoft.com/office/drawing/2014/main" id="{6AE8DEC1-FC38-4AEB-A02D-5F05896705E6}"/>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2405" name="Rectangle 2">
            <a:extLst>
              <a:ext uri="{FF2B5EF4-FFF2-40B4-BE49-F238E27FC236}">
                <a16:creationId xmlns:a16="http://schemas.microsoft.com/office/drawing/2014/main" id="{FDFC43DC-8803-43F8-8BF6-FAFA4C315D25}"/>
              </a:ext>
            </a:extLst>
          </p:cNvPr>
          <p:cNvSpPr>
            <a:spLocks noGrp="1" noChangeArrowheads="1"/>
          </p:cNvSpPr>
          <p:nvPr>
            <p:ph type="title"/>
          </p:nvPr>
        </p:nvSpPr>
        <p:spPr/>
        <p:txBody>
          <a:bodyPr/>
          <a:lstStyle/>
          <a:p>
            <a:r>
              <a:rPr lang="en-US" altLang="zh-CN">
                <a:ea typeface="宋体" panose="02010600030101010101" pitchFamily="2" charset="-122"/>
              </a:rPr>
              <a:t>Both Nodes Reclaimed</a:t>
            </a:r>
          </a:p>
        </p:txBody>
      </p:sp>
      <p:sp>
        <p:nvSpPr>
          <p:cNvPr id="102406" name="Freeform 5">
            <a:extLst>
              <a:ext uri="{FF2B5EF4-FFF2-40B4-BE49-F238E27FC236}">
                <a16:creationId xmlns:a16="http://schemas.microsoft.com/office/drawing/2014/main" id="{B15F91FE-4A07-4181-A5CB-063C2421749B}"/>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 name="Group 6">
            <a:extLst>
              <a:ext uri="{FF2B5EF4-FFF2-40B4-BE49-F238E27FC236}">
                <a16:creationId xmlns:a16="http://schemas.microsoft.com/office/drawing/2014/main" id="{72960B55-F5A9-4DFD-B712-79681FBACAC9}"/>
              </a:ext>
            </a:extLst>
          </p:cNvPr>
          <p:cNvGrpSpPr>
            <a:grpSpLocks/>
          </p:cNvGrpSpPr>
          <p:nvPr/>
        </p:nvGrpSpPr>
        <p:grpSpPr bwMode="auto">
          <a:xfrm>
            <a:off x="3067050" y="3038475"/>
            <a:ext cx="976313" cy="609600"/>
            <a:chOff x="3833" y="1914"/>
            <a:chExt cx="615" cy="384"/>
          </a:xfrm>
        </p:grpSpPr>
        <p:grpSp>
          <p:nvGrpSpPr>
            <p:cNvPr id="102445" name="Group 7">
              <a:extLst>
                <a:ext uri="{FF2B5EF4-FFF2-40B4-BE49-F238E27FC236}">
                  <a16:creationId xmlns:a16="http://schemas.microsoft.com/office/drawing/2014/main" id="{BDCA6752-3943-4C33-A604-0BFE77C1C6B5}"/>
                </a:ext>
              </a:extLst>
            </p:cNvPr>
            <p:cNvGrpSpPr>
              <a:grpSpLocks/>
            </p:cNvGrpSpPr>
            <p:nvPr/>
          </p:nvGrpSpPr>
          <p:grpSpPr bwMode="auto">
            <a:xfrm>
              <a:off x="3833" y="1914"/>
              <a:ext cx="615" cy="384"/>
              <a:chOff x="3417" y="2938"/>
              <a:chExt cx="615" cy="384"/>
            </a:xfrm>
          </p:grpSpPr>
          <p:sp>
            <p:nvSpPr>
              <p:cNvPr id="534536" name="AutoShape 8">
                <a:extLst>
                  <a:ext uri="{FF2B5EF4-FFF2-40B4-BE49-F238E27FC236}">
                    <a16:creationId xmlns:a16="http://schemas.microsoft.com/office/drawing/2014/main" id="{3777D1B5-19C2-41E0-8B4B-28BC49A5105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2451" name="Line 9">
                <a:extLst>
                  <a:ext uri="{FF2B5EF4-FFF2-40B4-BE49-F238E27FC236}">
                    <a16:creationId xmlns:a16="http://schemas.microsoft.com/office/drawing/2014/main" id="{347E64DD-891B-4BA0-880C-EABF2697826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2446" name="Line 10">
              <a:extLst>
                <a:ext uri="{FF2B5EF4-FFF2-40B4-BE49-F238E27FC236}">
                  <a16:creationId xmlns:a16="http://schemas.microsoft.com/office/drawing/2014/main" id="{E2DE4C92-B13B-4D18-9962-D6DE4E2B83B8}"/>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2447" name="Group 11">
              <a:extLst>
                <a:ext uri="{FF2B5EF4-FFF2-40B4-BE49-F238E27FC236}">
                  <a16:creationId xmlns:a16="http://schemas.microsoft.com/office/drawing/2014/main" id="{49FBA808-67D6-4F50-A593-0688DDCB00FF}"/>
                </a:ext>
              </a:extLst>
            </p:cNvPr>
            <p:cNvGrpSpPr>
              <a:grpSpLocks/>
            </p:cNvGrpSpPr>
            <p:nvPr/>
          </p:nvGrpSpPr>
          <p:grpSpPr bwMode="auto">
            <a:xfrm>
              <a:off x="3883" y="2010"/>
              <a:ext cx="192" cy="192"/>
              <a:chOff x="3894" y="2760"/>
              <a:chExt cx="192" cy="192"/>
            </a:xfrm>
          </p:grpSpPr>
          <p:sp>
            <p:nvSpPr>
              <p:cNvPr id="102448" name="Oval 12">
                <a:extLst>
                  <a:ext uri="{FF2B5EF4-FFF2-40B4-BE49-F238E27FC236}">
                    <a16:creationId xmlns:a16="http://schemas.microsoft.com/office/drawing/2014/main" id="{2EFED4E0-0C28-4A83-B2DB-8FAA12F73AC0}"/>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49" name="Oval 13">
                <a:extLst>
                  <a:ext uri="{FF2B5EF4-FFF2-40B4-BE49-F238E27FC236}">
                    <a16:creationId xmlns:a16="http://schemas.microsoft.com/office/drawing/2014/main" id="{4C335812-DDAE-44E0-BD31-58F2CEBB885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2408" name="Group 14">
            <a:extLst>
              <a:ext uri="{FF2B5EF4-FFF2-40B4-BE49-F238E27FC236}">
                <a16:creationId xmlns:a16="http://schemas.microsoft.com/office/drawing/2014/main" id="{8A72C6BE-ABBF-4402-9E9F-9EE18F3A87C9}"/>
              </a:ext>
            </a:extLst>
          </p:cNvPr>
          <p:cNvGrpSpPr>
            <a:grpSpLocks/>
          </p:cNvGrpSpPr>
          <p:nvPr/>
        </p:nvGrpSpPr>
        <p:grpSpPr bwMode="auto">
          <a:xfrm>
            <a:off x="7112000" y="4872038"/>
            <a:ext cx="976313" cy="609600"/>
            <a:chOff x="3417" y="2938"/>
            <a:chExt cx="615" cy="384"/>
          </a:xfrm>
        </p:grpSpPr>
        <p:sp>
          <p:nvSpPr>
            <p:cNvPr id="534543" name="AutoShape 15">
              <a:extLst>
                <a:ext uri="{FF2B5EF4-FFF2-40B4-BE49-F238E27FC236}">
                  <a16:creationId xmlns:a16="http://schemas.microsoft.com/office/drawing/2014/main" id="{00AD4D1E-9436-418E-8AD0-0851AC23EA5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2444" name="Line 16">
              <a:extLst>
                <a:ext uri="{FF2B5EF4-FFF2-40B4-BE49-F238E27FC236}">
                  <a16:creationId xmlns:a16="http://schemas.microsoft.com/office/drawing/2014/main" id="{95C87A98-E9CB-4913-B4F8-BB416A6DF8A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2409" name="Line 17">
            <a:extLst>
              <a:ext uri="{FF2B5EF4-FFF2-40B4-BE49-F238E27FC236}">
                <a16:creationId xmlns:a16="http://schemas.microsoft.com/office/drawing/2014/main" id="{FCF12642-5378-4657-A27B-C7E87206F208}"/>
              </a:ext>
            </a:extLst>
          </p:cNvPr>
          <p:cNvSpPr>
            <a:spLocks noChangeShapeType="1"/>
          </p:cNvSpPr>
          <p:nvPr/>
        </p:nvSpPr>
        <p:spPr bwMode="auto">
          <a:xfrm>
            <a:off x="6278563" y="51768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2410" name="Group 18">
            <a:extLst>
              <a:ext uri="{FF2B5EF4-FFF2-40B4-BE49-F238E27FC236}">
                <a16:creationId xmlns:a16="http://schemas.microsoft.com/office/drawing/2014/main" id="{02BD25F9-50FD-47E3-AFBE-B02596E6017B}"/>
              </a:ext>
            </a:extLst>
          </p:cNvPr>
          <p:cNvGrpSpPr>
            <a:grpSpLocks/>
          </p:cNvGrpSpPr>
          <p:nvPr/>
        </p:nvGrpSpPr>
        <p:grpSpPr bwMode="auto">
          <a:xfrm>
            <a:off x="7191375" y="5024438"/>
            <a:ext cx="304800" cy="304800"/>
            <a:chOff x="3894" y="2760"/>
            <a:chExt cx="192" cy="192"/>
          </a:xfrm>
        </p:grpSpPr>
        <p:sp>
          <p:nvSpPr>
            <p:cNvPr id="102441" name="Oval 19">
              <a:extLst>
                <a:ext uri="{FF2B5EF4-FFF2-40B4-BE49-F238E27FC236}">
                  <a16:creationId xmlns:a16="http://schemas.microsoft.com/office/drawing/2014/main" id="{858A7F50-9527-4901-B727-A6EE77151036}"/>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42" name="Oval 20">
              <a:extLst>
                <a:ext uri="{FF2B5EF4-FFF2-40B4-BE49-F238E27FC236}">
                  <a16:creationId xmlns:a16="http://schemas.microsoft.com/office/drawing/2014/main" id="{7CE6ACE4-8906-46A0-A64D-1F8B372DD901}"/>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411" name="Line 21">
            <a:extLst>
              <a:ext uri="{FF2B5EF4-FFF2-40B4-BE49-F238E27FC236}">
                <a16:creationId xmlns:a16="http://schemas.microsoft.com/office/drawing/2014/main" id="{A7696CE8-A203-4CF7-8462-B5C880DDD1DE}"/>
              </a:ext>
            </a:extLst>
          </p:cNvPr>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7" name="Group 22">
            <a:extLst>
              <a:ext uri="{FF2B5EF4-FFF2-40B4-BE49-F238E27FC236}">
                <a16:creationId xmlns:a16="http://schemas.microsoft.com/office/drawing/2014/main" id="{C0F942FF-87EC-4242-A663-F9E75DC79DB9}"/>
              </a:ext>
            </a:extLst>
          </p:cNvPr>
          <p:cNvGrpSpPr>
            <a:grpSpLocks/>
          </p:cNvGrpSpPr>
          <p:nvPr/>
        </p:nvGrpSpPr>
        <p:grpSpPr bwMode="auto">
          <a:xfrm>
            <a:off x="5541963" y="4872038"/>
            <a:ext cx="976312" cy="609600"/>
            <a:chOff x="3491" y="3069"/>
            <a:chExt cx="615" cy="384"/>
          </a:xfrm>
        </p:grpSpPr>
        <p:grpSp>
          <p:nvGrpSpPr>
            <p:cNvPr id="102435" name="Group 23">
              <a:extLst>
                <a:ext uri="{FF2B5EF4-FFF2-40B4-BE49-F238E27FC236}">
                  <a16:creationId xmlns:a16="http://schemas.microsoft.com/office/drawing/2014/main" id="{0922ADCC-1663-4075-AC35-43D36521896C}"/>
                </a:ext>
              </a:extLst>
            </p:cNvPr>
            <p:cNvGrpSpPr>
              <a:grpSpLocks/>
            </p:cNvGrpSpPr>
            <p:nvPr/>
          </p:nvGrpSpPr>
          <p:grpSpPr bwMode="auto">
            <a:xfrm>
              <a:off x="3491" y="3069"/>
              <a:ext cx="615" cy="384"/>
              <a:chOff x="3417" y="2938"/>
              <a:chExt cx="615" cy="384"/>
            </a:xfrm>
          </p:grpSpPr>
          <p:sp>
            <p:nvSpPr>
              <p:cNvPr id="534552" name="AutoShape 24">
                <a:extLst>
                  <a:ext uri="{FF2B5EF4-FFF2-40B4-BE49-F238E27FC236}">
                    <a16:creationId xmlns:a16="http://schemas.microsoft.com/office/drawing/2014/main" id="{EE992A4D-948E-4445-812E-4E40C5B9769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2440" name="Line 25">
                <a:extLst>
                  <a:ext uri="{FF2B5EF4-FFF2-40B4-BE49-F238E27FC236}">
                    <a16:creationId xmlns:a16="http://schemas.microsoft.com/office/drawing/2014/main" id="{2A84800C-B524-42FA-9EAE-DBAB595CD0A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2436" name="Group 26">
              <a:extLst>
                <a:ext uri="{FF2B5EF4-FFF2-40B4-BE49-F238E27FC236}">
                  <a16:creationId xmlns:a16="http://schemas.microsoft.com/office/drawing/2014/main" id="{8D316089-C119-4768-9977-2A4F3A6748FF}"/>
                </a:ext>
              </a:extLst>
            </p:cNvPr>
            <p:cNvGrpSpPr>
              <a:grpSpLocks/>
            </p:cNvGrpSpPr>
            <p:nvPr/>
          </p:nvGrpSpPr>
          <p:grpSpPr bwMode="auto">
            <a:xfrm>
              <a:off x="3551" y="3175"/>
              <a:ext cx="192" cy="192"/>
              <a:chOff x="3894" y="2760"/>
              <a:chExt cx="192" cy="192"/>
            </a:xfrm>
          </p:grpSpPr>
          <p:sp>
            <p:nvSpPr>
              <p:cNvPr id="102437" name="Oval 27">
                <a:extLst>
                  <a:ext uri="{FF2B5EF4-FFF2-40B4-BE49-F238E27FC236}">
                    <a16:creationId xmlns:a16="http://schemas.microsoft.com/office/drawing/2014/main" id="{6EFA7C42-3793-45FC-900E-6BE5D56C4D25}"/>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38" name="Oval 28">
                <a:extLst>
                  <a:ext uri="{FF2B5EF4-FFF2-40B4-BE49-F238E27FC236}">
                    <a16:creationId xmlns:a16="http://schemas.microsoft.com/office/drawing/2014/main" id="{DB6784C4-6AFE-4479-A8A9-9174EA77326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2413" name="Group 29">
            <a:extLst>
              <a:ext uri="{FF2B5EF4-FFF2-40B4-BE49-F238E27FC236}">
                <a16:creationId xmlns:a16="http://schemas.microsoft.com/office/drawing/2014/main" id="{7583E1E1-D68D-4BFB-816E-E7BADA31CE69}"/>
              </a:ext>
            </a:extLst>
          </p:cNvPr>
          <p:cNvGrpSpPr>
            <a:grpSpLocks/>
          </p:cNvGrpSpPr>
          <p:nvPr/>
        </p:nvGrpSpPr>
        <p:grpSpPr bwMode="auto">
          <a:xfrm>
            <a:off x="1616075" y="5046663"/>
            <a:ext cx="725488" cy="750887"/>
            <a:chOff x="3600" y="2864"/>
            <a:chExt cx="688" cy="712"/>
          </a:xfrm>
        </p:grpSpPr>
        <p:sp>
          <p:nvSpPr>
            <p:cNvPr id="102424" name="Rectangle 30">
              <a:extLst>
                <a:ext uri="{FF2B5EF4-FFF2-40B4-BE49-F238E27FC236}">
                  <a16:creationId xmlns:a16="http://schemas.microsoft.com/office/drawing/2014/main" id="{46287A37-BD3B-44FE-83DD-B6FCEA237E1E}"/>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2425" name="Group 31">
              <a:extLst>
                <a:ext uri="{FF2B5EF4-FFF2-40B4-BE49-F238E27FC236}">
                  <a16:creationId xmlns:a16="http://schemas.microsoft.com/office/drawing/2014/main" id="{1FABCAC4-A86C-4536-9CCC-AAA4809549B7}"/>
                </a:ext>
              </a:extLst>
            </p:cNvPr>
            <p:cNvGrpSpPr>
              <a:grpSpLocks/>
            </p:cNvGrpSpPr>
            <p:nvPr/>
          </p:nvGrpSpPr>
          <p:grpSpPr bwMode="auto">
            <a:xfrm>
              <a:off x="3600" y="3232"/>
              <a:ext cx="688" cy="344"/>
              <a:chOff x="3600" y="3232"/>
              <a:chExt cx="688" cy="344"/>
            </a:xfrm>
          </p:grpSpPr>
          <p:sp>
            <p:nvSpPr>
              <p:cNvPr id="102433" name="Freeform 32">
                <a:extLst>
                  <a:ext uri="{FF2B5EF4-FFF2-40B4-BE49-F238E27FC236}">
                    <a16:creationId xmlns:a16="http://schemas.microsoft.com/office/drawing/2014/main" id="{6FA46F74-C295-4F1D-B140-4425BBB4F2A7}"/>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34" name="Freeform 33">
                <a:extLst>
                  <a:ext uri="{FF2B5EF4-FFF2-40B4-BE49-F238E27FC236}">
                    <a16:creationId xmlns:a16="http://schemas.microsoft.com/office/drawing/2014/main" id="{A113A788-5163-47F5-AEEC-651C9DFBAFC8}"/>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426" name="Group 34">
              <a:extLst>
                <a:ext uri="{FF2B5EF4-FFF2-40B4-BE49-F238E27FC236}">
                  <a16:creationId xmlns:a16="http://schemas.microsoft.com/office/drawing/2014/main" id="{B39CE07E-7793-495B-BFB2-5E76B8569EAA}"/>
                </a:ext>
              </a:extLst>
            </p:cNvPr>
            <p:cNvGrpSpPr>
              <a:grpSpLocks/>
            </p:cNvGrpSpPr>
            <p:nvPr/>
          </p:nvGrpSpPr>
          <p:grpSpPr bwMode="auto">
            <a:xfrm>
              <a:off x="3629" y="3088"/>
              <a:ext cx="630" cy="312"/>
              <a:chOff x="3637" y="3088"/>
              <a:chExt cx="630" cy="312"/>
            </a:xfrm>
          </p:grpSpPr>
          <p:sp>
            <p:nvSpPr>
              <p:cNvPr id="102431" name="Freeform 35">
                <a:extLst>
                  <a:ext uri="{FF2B5EF4-FFF2-40B4-BE49-F238E27FC236}">
                    <a16:creationId xmlns:a16="http://schemas.microsoft.com/office/drawing/2014/main" id="{8A7EFDDC-3598-44D9-8F53-624003B0469E}"/>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32" name="Freeform 36">
                <a:extLst>
                  <a:ext uri="{FF2B5EF4-FFF2-40B4-BE49-F238E27FC236}">
                    <a16:creationId xmlns:a16="http://schemas.microsoft.com/office/drawing/2014/main" id="{294FA777-877A-401B-97AA-51F213C534C3}"/>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427" name="Group 37">
              <a:extLst>
                <a:ext uri="{FF2B5EF4-FFF2-40B4-BE49-F238E27FC236}">
                  <a16:creationId xmlns:a16="http://schemas.microsoft.com/office/drawing/2014/main" id="{0C02FC5B-9BB3-49E4-908E-AA7742E46861}"/>
                </a:ext>
              </a:extLst>
            </p:cNvPr>
            <p:cNvGrpSpPr>
              <a:grpSpLocks/>
            </p:cNvGrpSpPr>
            <p:nvPr/>
          </p:nvGrpSpPr>
          <p:grpSpPr bwMode="auto">
            <a:xfrm>
              <a:off x="3661" y="2944"/>
              <a:ext cx="566" cy="320"/>
              <a:chOff x="3657" y="2944"/>
              <a:chExt cx="566" cy="320"/>
            </a:xfrm>
          </p:grpSpPr>
          <p:sp>
            <p:nvSpPr>
              <p:cNvPr id="102429" name="Freeform 38">
                <a:extLst>
                  <a:ext uri="{FF2B5EF4-FFF2-40B4-BE49-F238E27FC236}">
                    <a16:creationId xmlns:a16="http://schemas.microsoft.com/office/drawing/2014/main" id="{97A5E804-8AE0-4A8B-B783-42D893266CE6}"/>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30" name="Freeform 39">
                <a:extLst>
                  <a:ext uri="{FF2B5EF4-FFF2-40B4-BE49-F238E27FC236}">
                    <a16:creationId xmlns:a16="http://schemas.microsoft.com/office/drawing/2014/main" id="{D90ED2D8-35C6-43E4-8396-17BFA9D940D2}"/>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428" name="AutoShape 40">
              <a:extLst>
                <a:ext uri="{FF2B5EF4-FFF2-40B4-BE49-F238E27FC236}">
                  <a16:creationId xmlns:a16="http://schemas.microsoft.com/office/drawing/2014/main" id="{BE605388-E2F5-4439-8713-1D4B1E5C1380}"/>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414" name="Rectangle 41">
            <a:extLst>
              <a:ext uri="{FF2B5EF4-FFF2-40B4-BE49-F238E27FC236}">
                <a16:creationId xmlns:a16="http://schemas.microsoft.com/office/drawing/2014/main" id="{1B7703A0-7598-4ABD-ABEF-9BF93BD63CF0}"/>
              </a:ext>
            </a:extLst>
          </p:cNvPr>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5" name="Freeform 42">
            <a:extLst>
              <a:ext uri="{FF2B5EF4-FFF2-40B4-BE49-F238E27FC236}">
                <a16:creationId xmlns:a16="http://schemas.microsoft.com/office/drawing/2014/main" id="{B3D12117-A952-416E-A19A-440E375FC1E5}"/>
              </a:ext>
            </a:extLst>
          </p:cNvPr>
          <p:cNvSpPr>
            <a:spLocks/>
          </p:cNvSpPr>
          <p:nvPr/>
        </p:nvSpPr>
        <p:spPr bwMode="auto">
          <a:xfrm>
            <a:off x="2743200" y="4508500"/>
            <a:ext cx="2713038" cy="812800"/>
          </a:xfrm>
          <a:custGeom>
            <a:avLst/>
            <a:gdLst>
              <a:gd name="T0" fmla="*/ 0 w 1709"/>
              <a:gd name="T1" fmla="*/ 2147483647 h 512"/>
              <a:gd name="T2" fmla="*/ 2147483647 w 1709"/>
              <a:gd name="T3" fmla="*/ 2147483647 h 512"/>
              <a:gd name="T4" fmla="*/ 2147483647 w 1709"/>
              <a:gd name="T5" fmla="*/ 2147483647 h 512"/>
              <a:gd name="T6" fmla="*/ 2147483647 w 1709"/>
              <a:gd name="T7" fmla="*/ 2147483647 h 512"/>
              <a:gd name="T8" fmla="*/ 0 60000 65536"/>
              <a:gd name="T9" fmla="*/ 0 60000 65536"/>
              <a:gd name="T10" fmla="*/ 0 60000 65536"/>
              <a:gd name="T11" fmla="*/ 0 60000 65536"/>
              <a:gd name="T12" fmla="*/ 0 w 1709"/>
              <a:gd name="T13" fmla="*/ 0 h 512"/>
              <a:gd name="T14" fmla="*/ 1709 w 1709"/>
              <a:gd name="T15" fmla="*/ 512 h 512"/>
            </a:gdLst>
            <a:ahLst/>
            <a:cxnLst>
              <a:cxn ang="T8">
                <a:pos x="T0" y="T1"/>
              </a:cxn>
              <a:cxn ang="T9">
                <a:pos x="T2" y="T3"/>
              </a:cxn>
              <a:cxn ang="T10">
                <a:pos x="T4" y="T5"/>
              </a:cxn>
              <a:cxn ang="T11">
                <a:pos x="T6" y="T7"/>
              </a:cxn>
            </a:cxnLst>
            <a:rect l="T12" t="T13" r="T14" b="T15"/>
            <a:pathLst>
              <a:path w="1709" h="512">
                <a:moveTo>
                  <a:pt x="0" y="443"/>
                </a:moveTo>
                <a:cubicBezTo>
                  <a:pt x="91" y="443"/>
                  <a:pt x="450" y="512"/>
                  <a:pt x="557" y="443"/>
                </a:cubicBezTo>
                <a:cubicBezTo>
                  <a:pt x="664" y="374"/>
                  <a:pt x="451" y="60"/>
                  <a:pt x="643" y="30"/>
                </a:cubicBezTo>
                <a:cubicBezTo>
                  <a:pt x="835" y="0"/>
                  <a:pt x="1487" y="213"/>
                  <a:pt x="1709" y="261"/>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6" name="Rectangle 43">
            <a:extLst>
              <a:ext uri="{FF2B5EF4-FFF2-40B4-BE49-F238E27FC236}">
                <a16:creationId xmlns:a16="http://schemas.microsoft.com/office/drawing/2014/main" id="{B4929227-5A1D-48A4-B5DE-6C0DA0332800}"/>
              </a:ext>
            </a:extLst>
          </p:cNvPr>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7" name="Freeform 44">
            <a:extLst>
              <a:ext uri="{FF2B5EF4-FFF2-40B4-BE49-F238E27FC236}">
                <a16:creationId xmlns:a16="http://schemas.microsoft.com/office/drawing/2014/main" id="{CD0A49FC-EC49-499A-9B5E-F08FC72393FA}"/>
              </a:ext>
            </a:extLst>
          </p:cNvPr>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8" name="AutoShape 45">
            <a:extLst>
              <a:ext uri="{FF2B5EF4-FFF2-40B4-BE49-F238E27FC236}">
                <a16:creationId xmlns:a16="http://schemas.microsoft.com/office/drawing/2014/main" id="{A3D143EA-0482-43D5-9E3B-480C7755C5A1}"/>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19" name="Text Box 46">
            <a:extLst>
              <a:ext uri="{FF2B5EF4-FFF2-40B4-BE49-F238E27FC236}">
                <a16:creationId xmlns:a16="http://schemas.microsoft.com/office/drawing/2014/main" id="{CF49C5A6-36AA-4C8D-B670-93A4FF1EF34F}"/>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102420" name="AutoShape 47">
            <a:extLst>
              <a:ext uri="{FF2B5EF4-FFF2-40B4-BE49-F238E27FC236}">
                <a16:creationId xmlns:a16="http://schemas.microsoft.com/office/drawing/2014/main" id="{B8ECB481-1940-4064-A7EA-8CDF29A954AF}"/>
              </a:ext>
            </a:extLst>
          </p:cNvPr>
          <p:cNvSpPr>
            <a:spLocks noChangeArrowheads="1"/>
          </p:cNvSpPr>
          <p:nvPr/>
        </p:nvSpPr>
        <p:spPr bwMode="auto">
          <a:xfrm>
            <a:off x="868363" y="4038600"/>
            <a:ext cx="1204912" cy="960438"/>
          </a:xfrm>
          <a:prstGeom prst="cloudCallout">
            <a:avLst>
              <a:gd name="adj1" fmla="val 34718"/>
              <a:gd name="adj2" fmla="val 87356"/>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zzz</a:t>
            </a:r>
          </a:p>
        </p:txBody>
      </p:sp>
      <p:sp>
        <p:nvSpPr>
          <p:cNvPr id="102421" name="Freeform 48">
            <a:extLst>
              <a:ext uri="{FF2B5EF4-FFF2-40B4-BE49-F238E27FC236}">
                <a16:creationId xmlns:a16="http://schemas.microsoft.com/office/drawing/2014/main" id="{34A2C1AD-71BB-4995-889F-33BF842919AF}"/>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22" name="Text Box 50">
            <a:extLst>
              <a:ext uri="{FF2B5EF4-FFF2-40B4-BE49-F238E27FC236}">
                <a16:creationId xmlns:a16="http://schemas.microsoft.com/office/drawing/2014/main" id="{8FDAB136-88EF-498B-8755-08564646FED3}"/>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2423" name="Text Box 51">
            <a:extLst>
              <a:ext uri="{FF2B5EF4-FFF2-40B4-BE49-F238E27FC236}">
                <a16:creationId xmlns:a16="http://schemas.microsoft.com/office/drawing/2014/main" id="{5EF98946-9E22-4A83-B68D-F1D231E3E543}"/>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38889E-6 -4.07407E-6 C 0.06111 -0.01296 0.12222 -0.02592 0.1967 0.00672 C 0.27118 0.03936 0.35885 0.11737 0.4467 0.19561 " pathEditMode="relative" ptsTypes="aaA">
                                      <p:cBhvr>
                                        <p:cTn id="6" dur="2000" fill="hold"/>
                                        <p:tgtEl>
                                          <p:spTgt spid="2"/>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1.66667E-6 -7.40741E-7 C -0.0434 0.01736 -0.08681 0.03472 -0.1316 -0.01111 C -0.1764 -0.05694 -0.2224 -0.1662 -0.26841 -0.27546 " pathEditMode="relative" ptsTypes="aaA">
                                      <p:cBhvr>
                                        <p:cTn id="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7" name="Slide Number Placeholder 3">
            <a:extLst>
              <a:ext uri="{FF2B5EF4-FFF2-40B4-BE49-F238E27FC236}">
                <a16:creationId xmlns:a16="http://schemas.microsoft.com/office/drawing/2014/main" id="{4B399C8C-3354-448B-9ED0-7B00F7FFC3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C64D2DB-22F2-486F-959D-FA397A787000}" type="slidenum">
              <a:rPr lang="ar-SA" altLang="zh-CN" sz="1400">
                <a:solidFill>
                  <a:schemeClr val="tx1"/>
                </a:solidFill>
              </a:rPr>
              <a:pPr/>
              <a:t>107</a:t>
            </a:fld>
            <a:endParaRPr lang="en-US" altLang="zh-CN" sz="1400">
              <a:solidFill>
                <a:schemeClr val="tx1"/>
              </a:solidFill>
              <a:ea typeface="宋体" panose="02010600030101010101" pitchFamily="2" charset="-122"/>
            </a:endParaRPr>
          </a:p>
        </p:txBody>
      </p:sp>
      <p:sp>
        <p:nvSpPr>
          <p:cNvPr id="535601" name="AutoShape 49">
            <a:extLst>
              <a:ext uri="{FF2B5EF4-FFF2-40B4-BE49-F238E27FC236}">
                <a16:creationId xmlns:a16="http://schemas.microsoft.com/office/drawing/2014/main" id="{046BB5E9-7363-458F-9E51-430914597A49}"/>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3429" name="Rectangle 2">
            <a:extLst>
              <a:ext uri="{FF2B5EF4-FFF2-40B4-BE49-F238E27FC236}">
                <a16:creationId xmlns:a16="http://schemas.microsoft.com/office/drawing/2014/main" id="{19C3D06B-9CB6-4679-B32B-DB9DB0EB5A36}"/>
              </a:ext>
            </a:extLst>
          </p:cNvPr>
          <p:cNvSpPr>
            <a:spLocks noGrp="1" noChangeArrowheads="1"/>
          </p:cNvSpPr>
          <p:nvPr>
            <p:ph type="title"/>
          </p:nvPr>
        </p:nvSpPr>
        <p:spPr/>
        <p:txBody>
          <a:bodyPr/>
          <a:lstStyle/>
          <a:p>
            <a:r>
              <a:rPr lang="en-US" altLang="zh-CN">
                <a:ea typeface="宋体" panose="02010600030101010101" pitchFamily="2" charset="-122"/>
              </a:rPr>
              <a:t>One Node Recycled</a:t>
            </a:r>
          </a:p>
        </p:txBody>
      </p:sp>
      <p:sp>
        <p:nvSpPr>
          <p:cNvPr id="103430" name="Freeform 5">
            <a:extLst>
              <a:ext uri="{FF2B5EF4-FFF2-40B4-BE49-F238E27FC236}">
                <a16:creationId xmlns:a16="http://schemas.microsoft.com/office/drawing/2014/main" id="{656C3444-0A25-479D-BBCF-F1A0C93C697F}"/>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3431" name="Group 6">
            <a:extLst>
              <a:ext uri="{FF2B5EF4-FFF2-40B4-BE49-F238E27FC236}">
                <a16:creationId xmlns:a16="http://schemas.microsoft.com/office/drawing/2014/main" id="{97D5260C-936F-448C-A067-D07F8E3D3801}"/>
              </a:ext>
            </a:extLst>
          </p:cNvPr>
          <p:cNvGrpSpPr>
            <a:grpSpLocks/>
          </p:cNvGrpSpPr>
          <p:nvPr/>
        </p:nvGrpSpPr>
        <p:grpSpPr bwMode="auto">
          <a:xfrm>
            <a:off x="7272338" y="4441825"/>
            <a:ext cx="976312" cy="609600"/>
            <a:chOff x="3833" y="1914"/>
            <a:chExt cx="615" cy="384"/>
          </a:xfrm>
        </p:grpSpPr>
        <p:grpSp>
          <p:nvGrpSpPr>
            <p:cNvPr id="103469" name="Group 7">
              <a:extLst>
                <a:ext uri="{FF2B5EF4-FFF2-40B4-BE49-F238E27FC236}">
                  <a16:creationId xmlns:a16="http://schemas.microsoft.com/office/drawing/2014/main" id="{DE603C99-D965-43BA-81ED-AF7A54C73278}"/>
                </a:ext>
              </a:extLst>
            </p:cNvPr>
            <p:cNvGrpSpPr>
              <a:grpSpLocks/>
            </p:cNvGrpSpPr>
            <p:nvPr/>
          </p:nvGrpSpPr>
          <p:grpSpPr bwMode="auto">
            <a:xfrm>
              <a:off x="3833" y="1914"/>
              <a:ext cx="615" cy="384"/>
              <a:chOff x="3417" y="2938"/>
              <a:chExt cx="615" cy="384"/>
            </a:xfrm>
          </p:grpSpPr>
          <p:sp>
            <p:nvSpPr>
              <p:cNvPr id="535560" name="AutoShape 8">
                <a:extLst>
                  <a:ext uri="{FF2B5EF4-FFF2-40B4-BE49-F238E27FC236}">
                    <a16:creationId xmlns:a16="http://schemas.microsoft.com/office/drawing/2014/main" id="{A20CB003-3C25-4413-9516-AAB3C2DE1CCA}"/>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3475" name="Line 9">
                <a:extLst>
                  <a:ext uri="{FF2B5EF4-FFF2-40B4-BE49-F238E27FC236}">
                    <a16:creationId xmlns:a16="http://schemas.microsoft.com/office/drawing/2014/main" id="{1F73FDBA-0AAB-4C7A-A8AF-FBD755C07FE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3470" name="Line 10">
              <a:extLst>
                <a:ext uri="{FF2B5EF4-FFF2-40B4-BE49-F238E27FC236}">
                  <a16:creationId xmlns:a16="http://schemas.microsoft.com/office/drawing/2014/main" id="{8000FE87-7020-4D8A-B58F-7BD64E69988D}"/>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3471" name="Group 11">
              <a:extLst>
                <a:ext uri="{FF2B5EF4-FFF2-40B4-BE49-F238E27FC236}">
                  <a16:creationId xmlns:a16="http://schemas.microsoft.com/office/drawing/2014/main" id="{6DB4F62B-DC0A-455F-9632-0E2838F88DB6}"/>
                </a:ext>
              </a:extLst>
            </p:cNvPr>
            <p:cNvGrpSpPr>
              <a:grpSpLocks/>
            </p:cNvGrpSpPr>
            <p:nvPr/>
          </p:nvGrpSpPr>
          <p:grpSpPr bwMode="auto">
            <a:xfrm>
              <a:off x="3883" y="2010"/>
              <a:ext cx="192" cy="192"/>
              <a:chOff x="3894" y="2760"/>
              <a:chExt cx="192" cy="192"/>
            </a:xfrm>
          </p:grpSpPr>
          <p:sp>
            <p:nvSpPr>
              <p:cNvPr id="103472" name="Oval 12">
                <a:extLst>
                  <a:ext uri="{FF2B5EF4-FFF2-40B4-BE49-F238E27FC236}">
                    <a16:creationId xmlns:a16="http://schemas.microsoft.com/office/drawing/2014/main" id="{7A04E284-D19A-4470-A311-22AFAC3885C0}"/>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73" name="Oval 13">
                <a:extLst>
                  <a:ext uri="{FF2B5EF4-FFF2-40B4-BE49-F238E27FC236}">
                    <a16:creationId xmlns:a16="http://schemas.microsoft.com/office/drawing/2014/main" id="{20068474-0F66-4116-A27A-2BE9150B83BB}"/>
                  </a:ext>
                </a:extLst>
              </p:cNvPr>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3432" name="Group 14">
            <a:extLst>
              <a:ext uri="{FF2B5EF4-FFF2-40B4-BE49-F238E27FC236}">
                <a16:creationId xmlns:a16="http://schemas.microsoft.com/office/drawing/2014/main" id="{2E718ECB-5210-45AD-98D2-EDB237184E02}"/>
              </a:ext>
            </a:extLst>
          </p:cNvPr>
          <p:cNvGrpSpPr>
            <a:grpSpLocks/>
          </p:cNvGrpSpPr>
          <p:nvPr/>
        </p:nvGrpSpPr>
        <p:grpSpPr bwMode="auto">
          <a:xfrm>
            <a:off x="7112000" y="4872038"/>
            <a:ext cx="976313" cy="609600"/>
            <a:chOff x="3417" y="2938"/>
            <a:chExt cx="615" cy="384"/>
          </a:xfrm>
        </p:grpSpPr>
        <p:sp>
          <p:nvSpPr>
            <p:cNvPr id="535567" name="AutoShape 15">
              <a:extLst>
                <a:ext uri="{FF2B5EF4-FFF2-40B4-BE49-F238E27FC236}">
                  <a16:creationId xmlns:a16="http://schemas.microsoft.com/office/drawing/2014/main" id="{48F573A6-B5CC-41AA-8B02-34B450AFAF5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3468" name="Line 16">
              <a:extLst>
                <a:ext uri="{FF2B5EF4-FFF2-40B4-BE49-F238E27FC236}">
                  <a16:creationId xmlns:a16="http://schemas.microsoft.com/office/drawing/2014/main" id="{40BC6129-88ED-46DD-9AE3-D87798C5A47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3433" name="Group 17">
            <a:extLst>
              <a:ext uri="{FF2B5EF4-FFF2-40B4-BE49-F238E27FC236}">
                <a16:creationId xmlns:a16="http://schemas.microsoft.com/office/drawing/2014/main" id="{B5F09EA1-082F-4CF1-B0BD-9CBC2907ED19}"/>
              </a:ext>
            </a:extLst>
          </p:cNvPr>
          <p:cNvGrpSpPr>
            <a:grpSpLocks/>
          </p:cNvGrpSpPr>
          <p:nvPr/>
        </p:nvGrpSpPr>
        <p:grpSpPr bwMode="auto">
          <a:xfrm>
            <a:off x="7191375" y="5024438"/>
            <a:ext cx="304800" cy="304800"/>
            <a:chOff x="3894" y="2760"/>
            <a:chExt cx="192" cy="192"/>
          </a:xfrm>
        </p:grpSpPr>
        <p:sp>
          <p:nvSpPr>
            <p:cNvPr id="103465" name="Oval 18">
              <a:extLst>
                <a:ext uri="{FF2B5EF4-FFF2-40B4-BE49-F238E27FC236}">
                  <a16:creationId xmlns:a16="http://schemas.microsoft.com/office/drawing/2014/main" id="{3F7BA789-C439-4426-8898-51CE7D13A042}"/>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66" name="Oval 19">
              <a:extLst>
                <a:ext uri="{FF2B5EF4-FFF2-40B4-BE49-F238E27FC236}">
                  <a16:creationId xmlns:a16="http://schemas.microsoft.com/office/drawing/2014/main" id="{73FCA40F-C451-4B1E-BD3F-34499CC9C4A1}"/>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3434" name="Line 20">
            <a:extLst>
              <a:ext uri="{FF2B5EF4-FFF2-40B4-BE49-F238E27FC236}">
                <a16:creationId xmlns:a16="http://schemas.microsoft.com/office/drawing/2014/main" id="{86B7D4DF-BBA0-44B6-936A-7A8C7C0B95AD}"/>
              </a:ext>
            </a:extLst>
          </p:cNvPr>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3435" name="Group 21">
            <a:extLst>
              <a:ext uri="{FF2B5EF4-FFF2-40B4-BE49-F238E27FC236}">
                <a16:creationId xmlns:a16="http://schemas.microsoft.com/office/drawing/2014/main" id="{C2E9751E-9DD7-451E-BD5A-4451B2F48F44}"/>
              </a:ext>
            </a:extLst>
          </p:cNvPr>
          <p:cNvGrpSpPr>
            <a:grpSpLocks/>
          </p:cNvGrpSpPr>
          <p:nvPr/>
        </p:nvGrpSpPr>
        <p:grpSpPr bwMode="auto">
          <a:xfrm>
            <a:off x="2981325" y="3013075"/>
            <a:ext cx="976313" cy="609600"/>
            <a:chOff x="3491" y="3069"/>
            <a:chExt cx="615" cy="384"/>
          </a:xfrm>
        </p:grpSpPr>
        <p:grpSp>
          <p:nvGrpSpPr>
            <p:cNvPr id="103459" name="Group 22">
              <a:extLst>
                <a:ext uri="{FF2B5EF4-FFF2-40B4-BE49-F238E27FC236}">
                  <a16:creationId xmlns:a16="http://schemas.microsoft.com/office/drawing/2014/main" id="{B18A11DB-BD39-4F72-869D-D25BA86490B6}"/>
                </a:ext>
              </a:extLst>
            </p:cNvPr>
            <p:cNvGrpSpPr>
              <a:grpSpLocks/>
            </p:cNvGrpSpPr>
            <p:nvPr/>
          </p:nvGrpSpPr>
          <p:grpSpPr bwMode="auto">
            <a:xfrm>
              <a:off x="3491" y="3069"/>
              <a:ext cx="615" cy="384"/>
              <a:chOff x="3417" y="2938"/>
              <a:chExt cx="615" cy="384"/>
            </a:xfrm>
          </p:grpSpPr>
          <p:sp>
            <p:nvSpPr>
              <p:cNvPr id="535575" name="AutoShape 23">
                <a:extLst>
                  <a:ext uri="{FF2B5EF4-FFF2-40B4-BE49-F238E27FC236}">
                    <a16:creationId xmlns:a16="http://schemas.microsoft.com/office/drawing/2014/main" id="{9789A630-0B3A-46E1-9347-15CD5E482E2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3464" name="Line 24">
                <a:extLst>
                  <a:ext uri="{FF2B5EF4-FFF2-40B4-BE49-F238E27FC236}">
                    <a16:creationId xmlns:a16="http://schemas.microsoft.com/office/drawing/2014/main" id="{A0AB9D56-76EC-420F-A599-B399FDE3E057}"/>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3460" name="Group 25">
              <a:extLst>
                <a:ext uri="{FF2B5EF4-FFF2-40B4-BE49-F238E27FC236}">
                  <a16:creationId xmlns:a16="http://schemas.microsoft.com/office/drawing/2014/main" id="{70B9C7F2-776C-422D-89F2-0BA32B107332}"/>
                </a:ext>
              </a:extLst>
            </p:cNvPr>
            <p:cNvGrpSpPr>
              <a:grpSpLocks/>
            </p:cNvGrpSpPr>
            <p:nvPr/>
          </p:nvGrpSpPr>
          <p:grpSpPr bwMode="auto">
            <a:xfrm>
              <a:off x="3551" y="3175"/>
              <a:ext cx="192" cy="192"/>
              <a:chOff x="3894" y="2760"/>
              <a:chExt cx="192" cy="192"/>
            </a:xfrm>
          </p:grpSpPr>
          <p:sp>
            <p:nvSpPr>
              <p:cNvPr id="103461" name="Oval 26">
                <a:extLst>
                  <a:ext uri="{FF2B5EF4-FFF2-40B4-BE49-F238E27FC236}">
                    <a16:creationId xmlns:a16="http://schemas.microsoft.com/office/drawing/2014/main" id="{B7687041-4598-457E-B370-1187A63C0E93}"/>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62" name="Oval 27">
                <a:extLst>
                  <a:ext uri="{FF2B5EF4-FFF2-40B4-BE49-F238E27FC236}">
                    <a16:creationId xmlns:a16="http://schemas.microsoft.com/office/drawing/2014/main" id="{EE95A45F-E294-48DB-91E5-A7DDCEFF001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3436" name="Group 28">
            <a:extLst>
              <a:ext uri="{FF2B5EF4-FFF2-40B4-BE49-F238E27FC236}">
                <a16:creationId xmlns:a16="http://schemas.microsoft.com/office/drawing/2014/main" id="{3BC4716E-3735-4EC4-B83F-74BF62AF7FD2}"/>
              </a:ext>
            </a:extLst>
          </p:cNvPr>
          <p:cNvGrpSpPr>
            <a:grpSpLocks/>
          </p:cNvGrpSpPr>
          <p:nvPr/>
        </p:nvGrpSpPr>
        <p:grpSpPr bwMode="auto">
          <a:xfrm>
            <a:off x="1616075" y="5046663"/>
            <a:ext cx="725488" cy="750887"/>
            <a:chOff x="3600" y="2864"/>
            <a:chExt cx="688" cy="712"/>
          </a:xfrm>
        </p:grpSpPr>
        <p:sp>
          <p:nvSpPr>
            <p:cNvPr id="103448" name="Rectangle 29">
              <a:extLst>
                <a:ext uri="{FF2B5EF4-FFF2-40B4-BE49-F238E27FC236}">
                  <a16:creationId xmlns:a16="http://schemas.microsoft.com/office/drawing/2014/main" id="{2EE564D1-42A4-4DA8-9765-42202D50A394}"/>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3449" name="Group 30">
              <a:extLst>
                <a:ext uri="{FF2B5EF4-FFF2-40B4-BE49-F238E27FC236}">
                  <a16:creationId xmlns:a16="http://schemas.microsoft.com/office/drawing/2014/main" id="{F4CA8C0D-E1E1-44B1-8C87-1D75ED7522E2}"/>
                </a:ext>
              </a:extLst>
            </p:cNvPr>
            <p:cNvGrpSpPr>
              <a:grpSpLocks/>
            </p:cNvGrpSpPr>
            <p:nvPr/>
          </p:nvGrpSpPr>
          <p:grpSpPr bwMode="auto">
            <a:xfrm>
              <a:off x="3600" y="3232"/>
              <a:ext cx="688" cy="344"/>
              <a:chOff x="3600" y="3232"/>
              <a:chExt cx="688" cy="344"/>
            </a:xfrm>
          </p:grpSpPr>
          <p:sp>
            <p:nvSpPr>
              <p:cNvPr id="103457" name="Freeform 31">
                <a:extLst>
                  <a:ext uri="{FF2B5EF4-FFF2-40B4-BE49-F238E27FC236}">
                    <a16:creationId xmlns:a16="http://schemas.microsoft.com/office/drawing/2014/main" id="{5B5C8137-659C-4BFA-999C-A4E55C82261B}"/>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58" name="Freeform 32">
                <a:extLst>
                  <a:ext uri="{FF2B5EF4-FFF2-40B4-BE49-F238E27FC236}">
                    <a16:creationId xmlns:a16="http://schemas.microsoft.com/office/drawing/2014/main" id="{CA5F8BA9-9A07-415D-AFB9-214A0804989E}"/>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3450" name="Group 33">
              <a:extLst>
                <a:ext uri="{FF2B5EF4-FFF2-40B4-BE49-F238E27FC236}">
                  <a16:creationId xmlns:a16="http://schemas.microsoft.com/office/drawing/2014/main" id="{17B50A51-E149-49A9-A6BB-4B9F3E980FD9}"/>
                </a:ext>
              </a:extLst>
            </p:cNvPr>
            <p:cNvGrpSpPr>
              <a:grpSpLocks/>
            </p:cNvGrpSpPr>
            <p:nvPr/>
          </p:nvGrpSpPr>
          <p:grpSpPr bwMode="auto">
            <a:xfrm>
              <a:off x="3629" y="3088"/>
              <a:ext cx="630" cy="312"/>
              <a:chOff x="3637" y="3088"/>
              <a:chExt cx="630" cy="312"/>
            </a:xfrm>
          </p:grpSpPr>
          <p:sp>
            <p:nvSpPr>
              <p:cNvPr id="103455" name="Freeform 34">
                <a:extLst>
                  <a:ext uri="{FF2B5EF4-FFF2-40B4-BE49-F238E27FC236}">
                    <a16:creationId xmlns:a16="http://schemas.microsoft.com/office/drawing/2014/main" id="{A2DF4921-DA2A-478F-A37F-DD695BFD4671}"/>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56" name="Freeform 35">
                <a:extLst>
                  <a:ext uri="{FF2B5EF4-FFF2-40B4-BE49-F238E27FC236}">
                    <a16:creationId xmlns:a16="http://schemas.microsoft.com/office/drawing/2014/main" id="{ABD9F7F1-65C3-468B-813B-F45E7961A995}"/>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3451" name="Group 36">
              <a:extLst>
                <a:ext uri="{FF2B5EF4-FFF2-40B4-BE49-F238E27FC236}">
                  <a16:creationId xmlns:a16="http://schemas.microsoft.com/office/drawing/2014/main" id="{C7D2E962-0B50-447E-8C28-B8EA24486FD8}"/>
                </a:ext>
              </a:extLst>
            </p:cNvPr>
            <p:cNvGrpSpPr>
              <a:grpSpLocks/>
            </p:cNvGrpSpPr>
            <p:nvPr/>
          </p:nvGrpSpPr>
          <p:grpSpPr bwMode="auto">
            <a:xfrm>
              <a:off x="3661" y="2944"/>
              <a:ext cx="566" cy="320"/>
              <a:chOff x="3657" y="2944"/>
              <a:chExt cx="566" cy="320"/>
            </a:xfrm>
          </p:grpSpPr>
          <p:sp>
            <p:nvSpPr>
              <p:cNvPr id="103453" name="Freeform 37">
                <a:extLst>
                  <a:ext uri="{FF2B5EF4-FFF2-40B4-BE49-F238E27FC236}">
                    <a16:creationId xmlns:a16="http://schemas.microsoft.com/office/drawing/2014/main" id="{CD45EA42-8921-417A-B76F-CC100A343EAB}"/>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54" name="Freeform 38">
                <a:extLst>
                  <a:ext uri="{FF2B5EF4-FFF2-40B4-BE49-F238E27FC236}">
                    <a16:creationId xmlns:a16="http://schemas.microsoft.com/office/drawing/2014/main" id="{7D442429-3F2E-4BE9-A441-9B8B147B7981}"/>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3452" name="AutoShape 39">
              <a:extLst>
                <a:ext uri="{FF2B5EF4-FFF2-40B4-BE49-F238E27FC236}">
                  <a16:creationId xmlns:a16="http://schemas.microsoft.com/office/drawing/2014/main" id="{28AE9BB0-5599-4974-887A-061FFEA534DC}"/>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3437" name="Rectangle 40">
            <a:extLst>
              <a:ext uri="{FF2B5EF4-FFF2-40B4-BE49-F238E27FC236}">
                <a16:creationId xmlns:a16="http://schemas.microsoft.com/office/drawing/2014/main" id="{7019ECC0-F033-482F-B12C-88DFE2823ACE}"/>
              </a:ext>
            </a:extLst>
          </p:cNvPr>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38" name="Rectangle 41">
            <a:extLst>
              <a:ext uri="{FF2B5EF4-FFF2-40B4-BE49-F238E27FC236}">
                <a16:creationId xmlns:a16="http://schemas.microsoft.com/office/drawing/2014/main" id="{66748D08-21A9-4E7A-B54A-17B62AB01748}"/>
              </a:ext>
            </a:extLst>
          </p:cNvPr>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39" name="Freeform 42">
            <a:extLst>
              <a:ext uri="{FF2B5EF4-FFF2-40B4-BE49-F238E27FC236}">
                <a16:creationId xmlns:a16="http://schemas.microsoft.com/office/drawing/2014/main" id="{39BBAEE5-32D1-47A5-8C22-C3551DE2F193}"/>
              </a:ext>
            </a:extLst>
          </p:cNvPr>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40" name="AutoShape 43">
            <a:extLst>
              <a:ext uri="{FF2B5EF4-FFF2-40B4-BE49-F238E27FC236}">
                <a16:creationId xmlns:a16="http://schemas.microsoft.com/office/drawing/2014/main" id="{C4CAC733-E594-4BEA-85C2-D232DECCB946}"/>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41" name="Text Box 44">
            <a:extLst>
              <a:ext uri="{FF2B5EF4-FFF2-40B4-BE49-F238E27FC236}">
                <a16:creationId xmlns:a16="http://schemas.microsoft.com/office/drawing/2014/main" id="{BF531287-794B-4C51-A980-81B683AFFB11}"/>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103442" name="AutoShape 45">
            <a:extLst>
              <a:ext uri="{FF2B5EF4-FFF2-40B4-BE49-F238E27FC236}">
                <a16:creationId xmlns:a16="http://schemas.microsoft.com/office/drawing/2014/main" id="{AF457292-BEE2-476B-B96D-A82714DD9DD7}"/>
              </a:ext>
            </a:extLst>
          </p:cNvPr>
          <p:cNvSpPr>
            <a:spLocks noChangeArrowheads="1"/>
          </p:cNvSpPr>
          <p:nvPr/>
        </p:nvSpPr>
        <p:spPr bwMode="auto">
          <a:xfrm>
            <a:off x="441325" y="4068763"/>
            <a:ext cx="2058988" cy="960437"/>
          </a:xfrm>
          <a:prstGeom prst="cloudCallout">
            <a:avLst>
              <a:gd name="adj1" fmla="val 18079"/>
              <a:gd name="adj2" fmla="val 82560"/>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Yawn!</a:t>
            </a:r>
          </a:p>
        </p:txBody>
      </p:sp>
      <p:sp>
        <p:nvSpPr>
          <p:cNvPr id="103443" name="Freeform 46">
            <a:extLst>
              <a:ext uri="{FF2B5EF4-FFF2-40B4-BE49-F238E27FC236}">
                <a16:creationId xmlns:a16="http://schemas.microsoft.com/office/drawing/2014/main" id="{3797D12A-8477-4369-9069-1688460B3CE1}"/>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44" name="Line 47">
            <a:extLst>
              <a:ext uri="{FF2B5EF4-FFF2-40B4-BE49-F238E27FC236}">
                <a16:creationId xmlns:a16="http://schemas.microsoft.com/office/drawing/2014/main" id="{50F07978-4F7C-4BCD-900B-0E046793F2FD}"/>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445" name="Freeform 48">
            <a:extLst>
              <a:ext uri="{FF2B5EF4-FFF2-40B4-BE49-F238E27FC236}">
                <a16:creationId xmlns:a16="http://schemas.microsoft.com/office/drawing/2014/main" id="{5219B603-AF83-4600-97D7-A64E183DA1F4}"/>
              </a:ext>
            </a:extLst>
          </p:cNvPr>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3446" name="Text Box 50">
            <a:extLst>
              <a:ext uri="{FF2B5EF4-FFF2-40B4-BE49-F238E27FC236}">
                <a16:creationId xmlns:a16="http://schemas.microsoft.com/office/drawing/2014/main" id="{213CB2F0-FE43-40E1-977B-CE4CD05C301A}"/>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3447" name="Text Box 51">
            <a:extLst>
              <a:ext uri="{FF2B5EF4-FFF2-40B4-BE49-F238E27FC236}">
                <a16:creationId xmlns:a16="http://schemas.microsoft.com/office/drawing/2014/main" id="{A836A7B2-4EBF-4175-A78B-A42066ED8437}"/>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1" name="Slide Number Placeholder 3">
            <a:extLst>
              <a:ext uri="{FF2B5EF4-FFF2-40B4-BE49-F238E27FC236}">
                <a16:creationId xmlns:a16="http://schemas.microsoft.com/office/drawing/2014/main" id="{6F63C79E-BB4F-425F-87DB-EE868ACE397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5E06DAE-8B2C-4971-8593-AEA778BA51DE}" type="slidenum">
              <a:rPr lang="ar-SA" altLang="zh-CN" sz="1400">
                <a:solidFill>
                  <a:schemeClr val="tx1"/>
                </a:solidFill>
              </a:rPr>
              <a:pPr/>
              <a:t>108</a:t>
            </a:fld>
            <a:endParaRPr lang="en-US" altLang="zh-CN" sz="1400">
              <a:solidFill>
                <a:schemeClr val="tx1"/>
              </a:solidFill>
              <a:ea typeface="宋体" panose="02010600030101010101" pitchFamily="2" charset="-122"/>
            </a:endParaRPr>
          </a:p>
        </p:txBody>
      </p:sp>
      <p:sp>
        <p:nvSpPr>
          <p:cNvPr id="536626" name="AutoShape 50">
            <a:extLst>
              <a:ext uri="{FF2B5EF4-FFF2-40B4-BE49-F238E27FC236}">
                <a16:creationId xmlns:a16="http://schemas.microsoft.com/office/drawing/2014/main" id="{262D8107-AE97-455E-A97A-874546BF5A68}"/>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4453" name="Rectangle 2">
            <a:extLst>
              <a:ext uri="{FF2B5EF4-FFF2-40B4-BE49-F238E27FC236}">
                <a16:creationId xmlns:a16="http://schemas.microsoft.com/office/drawing/2014/main" id="{17A69154-100D-42BD-BDD4-BEB9E30B30DE}"/>
              </a:ext>
            </a:extLst>
          </p:cNvPr>
          <p:cNvSpPr>
            <a:spLocks noGrp="1" noChangeArrowheads="1"/>
          </p:cNvSpPr>
          <p:nvPr>
            <p:ph type="title"/>
          </p:nvPr>
        </p:nvSpPr>
        <p:spPr/>
        <p:txBody>
          <a:bodyPr/>
          <a:lstStyle/>
          <a:p>
            <a:r>
              <a:rPr lang="en-US" altLang="zh-CN">
                <a:ea typeface="宋体" panose="02010600030101010101" pitchFamily="2" charset="-122"/>
              </a:rPr>
              <a:t>Why Recycling is Hard</a:t>
            </a:r>
          </a:p>
        </p:txBody>
      </p:sp>
      <p:sp>
        <p:nvSpPr>
          <p:cNvPr id="536581" name="Freeform 5">
            <a:extLst>
              <a:ext uri="{FF2B5EF4-FFF2-40B4-BE49-F238E27FC236}">
                <a16:creationId xmlns:a16="http://schemas.microsoft.com/office/drawing/2014/main" id="{67C5C3C0-4E14-4687-A992-CAEC86AB9C0C}"/>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4455" name="Group 6">
            <a:extLst>
              <a:ext uri="{FF2B5EF4-FFF2-40B4-BE49-F238E27FC236}">
                <a16:creationId xmlns:a16="http://schemas.microsoft.com/office/drawing/2014/main" id="{F919A407-0065-4072-A8C6-7A5081C7B315}"/>
              </a:ext>
            </a:extLst>
          </p:cNvPr>
          <p:cNvGrpSpPr>
            <a:grpSpLocks/>
          </p:cNvGrpSpPr>
          <p:nvPr/>
        </p:nvGrpSpPr>
        <p:grpSpPr bwMode="auto">
          <a:xfrm>
            <a:off x="7272338" y="4441825"/>
            <a:ext cx="976312" cy="609600"/>
            <a:chOff x="3833" y="1914"/>
            <a:chExt cx="615" cy="384"/>
          </a:xfrm>
        </p:grpSpPr>
        <p:grpSp>
          <p:nvGrpSpPr>
            <p:cNvPr id="104495" name="Group 7">
              <a:extLst>
                <a:ext uri="{FF2B5EF4-FFF2-40B4-BE49-F238E27FC236}">
                  <a16:creationId xmlns:a16="http://schemas.microsoft.com/office/drawing/2014/main" id="{5550E550-9788-4FA4-8BD9-9F72D2E8E0F1}"/>
                </a:ext>
              </a:extLst>
            </p:cNvPr>
            <p:cNvGrpSpPr>
              <a:grpSpLocks/>
            </p:cNvGrpSpPr>
            <p:nvPr/>
          </p:nvGrpSpPr>
          <p:grpSpPr bwMode="auto">
            <a:xfrm>
              <a:off x="3833" y="1914"/>
              <a:ext cx="615" cy="384"/>
              <a:chOff x="3417" y="2938"/>
              <a:chExt cx="615" cy="384"/>
            </a:xfrm>
          </p:grpSpPr>
          <p:sp>
            <p:nvSpPr>
              <p:cNvPr id="536584" name="AutoShape 8">
                <a:extLst>
                  <a:ext uri="{FF2B5EF4-FFF2-40B4-BE49-F238E27FC236}">
                    <a16:creationId xmlns:a16="http://schemas.microsoft.com/office/drawing/2014/main" id="{9E5B29B3-1242-4346-B9BE-1B0983BC4A5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4501" name="Line 9">
                <a:extLst>
                  <a:ext uri="{FF2B5EF4-FFF2-40B4-BE49-F238E27FC236}">
                    <a16:creationId xmlns:a16="http://schemas.microsoft.com/office/drawing/2014/main" id="{56ADBE54-2ACA-48BF-8285-851D17E48BE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4496" name="Line 10">
              <a:extLst>
                <a:ext uri="{FF2B5EF4-FFF2-40B4-BE49-F238E27FC236}">
                  <a16:creationId xmlns:a16="http://schemas.microsoft.com/office/drawing/2014/main" id="{BCD17E89-7843-4E30-8585-94D1DBB4722A}"/>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4497" name="Group 11">
              <a:extLst>
                <a:ext uri="{FF2B5EF4-FFF2-40B4-BE49-F238E27FC236}">
                  <a16:creationId xmlns:a16="http://schemas.microsoft.com/office/drawing/2014/main" id="{F43F1D3B-3F06-4E5B-B360-0BEADD7CA5EF}"/>
                </a:ext>
              </a:extLst>
            </p:cNvPr>
            <p:cNvGrpSpPr>
              <a:grpSpLocks/>
            </p:cNvGrpSpPr>
            <p:nvPr/>
          </p:nvGrpSpPr>
          <p:grpSpPr bwMode="auto">
            <a:xfrm>
              <a:off x="3883" y="2010"/>
              <a:ext cx="192" cy="192"/>
              <a:chOff x="3894" y="2760"/>
              <a:chExt cx="192" cy="192"/>
            </a:xfrm>
          </p:grpSpPr>
          <p:sp>
            <p:nvSpPr>
              <p:cNvPr id="104498" name="Oval 12">
                <a:extLst>
                  <a:ext uri="{FF2B5EF4-FFF2-40B4-BE49-F238E27FC236}">
                    <a16:creationId xmlns:a16="http://schemas.microsoft.com/office/drawing/2014/main" id="{195E0E5A-DE69-4837-BD57-9C15881FC6C1}"/>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99" name="Oval 13">
                <a:extLst>
                  <a:ext uri="{FF2B5EF4-FFF2-40B4-BE49-F238E27FC236}">
                    <a16:creationId xmlns:a16="http://schemas.microsoft.com/office/drawing/2014/main" id="{B935C96D-FD03-4585-AB28-D88991E178BD}"/>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4456" name="Group 14">
            <a:extLst>
              <a:ext uri="{FF2B5EF4-FFF2-40B4-BE49-F238E27FC236}">
                <a16:creationId xmlns:a16="http://schemas.microsoft.com/office/drawing/2014/main" id="{853A2504-5A3C-4E1B-82C7-ADA0BA68025C}"/>
              </a:ext>
            </a:extLst>
          </p:cNvPr>
          <p:cNvGrpSpPr>
            <a:grpSpLocks/>
          </p:cNvGrpSpPr>
          <p:nvPr/>
        </p:nvGrpSpPr>
        <p:grpSpPr bwMode="auto">
          <a:xfrm>
            <a:off x="7112000" y="4872038"/>
            <a:ext cx="976313" cy="609600"/>
            <a:chOff x="3417" y="2938"/>
            <a:chExt cx="615" cy="384"/>
          </a:xfrm>
        </p:grpSpPr>
        <p:sp>
          <p:nvSpPr>
            <p:cNvPr id="536591" name="AutoShape 15">
              <a:extLst>
                <a:ext uri="{FF2B5EF4-FFF2-40B4-BE49-F238E27FC236}">
                  <a16:creationId xmlns:a16="http://schemas.microsoft.com/office/drawing/2014/main" id="{1C6626F8-7FE4-42F3-AA79-C2E9DAEE3B9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4494" name="Line 16">
              <a:extLst>
                <a:ext uri="{FF2B5EF4-FFF2-40B4-BE49-F238E27FC236}">
                  <a16:creationId xmlns:a16="http://schemas.microsoft.com/office/drawing/2014/main" id="{62AB63F9-FA96-4504-984B-98A2B61BE80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457" name="Group 17">
            <a:extLst>
              <a:ext uri="{FF2B5EF4-FFF2-40B4-BE49-F238E27FC236}">
                <a16:creationId xmlns:a16="http://schemas.microsoft.com/office/drawing/2014/main" id="{4348AB14-B79B-4BDE-B994-94203D852774}"/>
              </a:ext>
            </a:extLst>
          </p:cNvPr>
          <p:cNvGrpSpPr>
            <a:grpSpLocks/>
          </p:cNvGrpSpPr>
          <p:nvPr/>
        </p:nvGrpSpPr>
        <p:grpSpPr bwMode="auto">
          <a:xfrm>
            <a:off x="7191375" y="5024438"/>
            <a:ext cx="304800" cy="304800"/>
            <a:chOff x="3894" y="2760"/>
            <a:chExt cx="192" cy="192"/>
          </a:xfrm>
        </p:grpSpPr>
        <p:sp>
          <p:nvSpPr>
            <p:cNvPr id="104491" name="Oval 18">
              <a:extLst>
                <a:ext uri="{FF2B5EF4-FFF2-40B4-BE49-F238E27FC236}">
                  <a16:creationId xmlns:a16="http://schemas.microsoft.com/office/drawing/2014/main" id="{54D03EB7-4F74-40C5-9421-FC474DAA0C16}"/>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92" name="Oval 19">
              <a:extLst>
                <a:ext uri="{FF2B5EF4-FFF2-40B4-BE49-F238E27FC236}">
                  <a16:creationId xmlns:a16="http://schemas.microsoft.com/office/drawing/2014/main" id="{F379CD68-4945-4B13-B1FB-E7CE3297E170}"/>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4458" name="Line 20">
            <a:extLst>
              <a:ext uri="{FF2B5EF4-FFF2-40B4-BE49-F238E27FC236}">
                <a16:creationId xmlns:a16="http://schemas.microsoft.com/office/drawing/2014/main" id="{7CF03FBF-29A4-4147-9555-9847F8D3D2FB}"/>
              </a:ext>
            </a:extLst>
          </p:cNvPr>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4459" name="Group 21">
            <a:extLst>
              <a:ext uri="{FF2B5EF4-FFF2-40B4-BE49-F238E27FC236}">
                <a16:creationId xmlns:a16="http://schemas.microsoft.com/office/drawing/2014/main" id="{3CFD7C45-8708-4C7D-BFBE-94169735A774}"/>
              </a:ext>
            </a:extLst>
          </p:cNvPr>
          <p:cNvGrpSpPr>
            <a:grpSpLocks/>
          </p:cNvGrpSpPr>
          <p:nvPr/>
        </p:nvGrpSpPr>
        <p:grpSpPr bwMode="auto">
          <a:xfrm>
            <a:off x="2981325" y="3013075"/>
            <a:ext cx="976313" cy="609600"/>
            <a:chOff x="3491" y="3069"/>
            <a:chExt cx="615" cy="384"/>
          </a:xfrm>
        </p:grpSpPr>
        <p:grpSp>
          <p:nvGrpSpPr>
            <p:cNvPr id="104485" name="Group 22">
              <a:extLst>
                <a:ext uri="{FF2B5EF4-FFF2-40B4-BE49-F238E27FC236}">
                  <a16:creationId xmlns:a16="http://schemas.microsoft.com/office/drawing/2014/main" id="{1C4C6B0F-8530-4294-8F82-B649256727CA}"/>
                </a:ext>
              </a:extLst>
            </p:cNvPr>
            <p:cNvGrpSpPr>
              <a:grpSpLocks/>
            </p:cNvGrpSpPr>
            <p:nvPr/>
          </p:nvGrpSpPr>
          <p:grpSpPr bwMode="auto">
            <a:xfrm>
              <a:off x="3491" y="3069"/>
              <a:ext cx="615" cy="384"/>
              <a:chOff x="3417" y="2938"/>
              <a:chExt cx="615" cy="384"/>
            </a:xfrm>
          </p:grpSpPr>
          <p:sp>
            <p:nvSpPr>
              <p:cNvPr id="536599" name="AutoShape 23">
                <a:extLst>
                  <a:ext uri="{FF2B5EF4-FFF2-40B4-BE49-F238E27FC236}">
                    <a16:creationId xmlns:a16="http://schemas.microsoft.com/office/drawing/2014/main" id="{C2C0DE8C-EA89-4B5C-90A3-9FDDEB604429}"/>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4490" name="Line 24">
                <a:extLst>
                  <a:ext uri="{FF2B5EF4-FFF2-40B4-BE49-F238E27FC236}">
                    <a16:creationId xmlns:a16="http://schemas.microsoft.com/office/drawing/2014/main" id="{260D659D-1D3A-4BA6-8B38-432E878228C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4486" name="Group 25">
              <a:extLst>
                <a:ext uri="{FF2B5EF4-FFF2-40B4-BE49-F238E27FC236}">
                  <a16:creationId xmlns:a16="http://schemas.microsoft.com/office/drawing/2014/main" id="{562C389F-BD24-4DFB-A077-2BC57B25462B}"/>
                </a:ext>
              </a:extLst>
            </p:cNvPr>
            <p:cNvGrpSpPr>
              <a:grpSpLocks/>
            </p:cNvGrpSpPr>
            <p:nvPr/>
          </p:nvGrpSpPr>
          <p:grpSpPr bwMode="auto">
            <a:xfrm>
              <a:off x="3551" y="3175"/>
              <a:ext cx="192" cy="192"/>
              <a:chOff x="3894" y="2760"/>
              <a:chExt cx="192" cy="192"/>
            </a:xfrm>
          </p:grpSpPr>
          <p:sp>
            <p:nvSpPr>
              <p:cNvPr id="104487" name="Oval 26">
                <a:extLst>
                  <a:ext uri="{FF2B5EF4-FFF2-40B4-BE49-F238E27FC236}">
                    <a16:creationId xmlns:a16="http://schemas.microsoft.com/office/drawing/2014/main" id="{012B2746-C88D-4270-AF6F-4BB59F19A15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88" name="Oval 27">
                <a:extLst>
                  <a:ext uri="{FF2B5EF4-FFF2-40B4-BE49-F238E27FC236}">
                    <a16:creationId xmlns:a16="http://schemas.microsoft.com/office/drawing/2014/main" id="{EF2FAF42-6575-4BFD-A8A3-917FD851FB6D}"/>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4460" name="Group 28">
            <a:extLst>
              <a:ext uri="{FF2B5EF4-FFF2-40B4-BE49-F238E27FC236}">
                <a16:creationId xmlns:a16="http://schemas.microsoft.com/office/drawing/2014/main" id="{FD8ABDCF-680B-456D-8BE9-A1A615381A96}"/>
              </a:ext>
            </a:extLst>
          </p:cNvPr>
          <p:cNvGrpSpPr>
            <a:grpSpLocks/>
          </p:cNvGrpSpPr>
          <p:nvPr/>
        </p:nvGrpSpPr>
        <p:grpSpPr bwMode="auto">
          <a:xfrm>
            <a:off x="1616075" y="5046663"/>
            <a:ext cx="725488" cy="750887"/>
            <a:chOff x="3600" y="2864"/>
            <a:chExt cx="688" cy="712"/>
          </a:xfrm>
        </p:grpSpPr>
        <p:sp>
          <p:nvSpPr>
            <p:cNvPr id="104474" name="Rectangle 29">
              <a:extLst>
                <a:ext uri="{FF2B5EF4-FFF2-40B4-BE49-F238E27FC236}">
                  <a16:creationId xmlns:a16="http://schemas.microsoft.com/office/drawing/2014/main" id="{48E9B14E-05C2-425F-958F-633FC9CD9268}"/>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4475" name="Group 30">
              <a:extLst>
                <a:ext uri="{FF2B5EF4-FFF2-40B4-BE49-F238E27FC236}">
                  <a16:creationId xmlns:a16="http://schemas.microsoft.com/office/drawing/2014/main" id="{0218FB30-53B7-4876-A8D9-1FC3FA3BADBD}"/>
                </a:ext>
              </a:extLst>
            </p:cNvPr>
            <p:cNvGrpSpPr>
              <a:grpSpLocks/>
            </p:cNvGrpSpPr>
            <p:nvPr/>
          </p:nvGrpSpPr>
          <p:grpSpPr bwMode="auto">
            <a:xfrm>
              <a:off x="3600" y="3232"/>
              <a:ext cx="688" cy="344"/>
              <a:chOff x="3600" y="3232"/>
              <a:chExt cx="688" cy="344"/>
            </a:xfrm>
          </p:grpSpPr>
          <p:sp>
            <p:nvSpPr>
              <p:cNvPr id="104483" name="Freeform 31">
                <a:extLst>
                  <a:ext uri="{FF2B5EF4-FFF2-40B4-BE49-F238E27FC236}">
                    <a16:creationId xmlns:a16="http://schemas.microsoft.com/office/drawing/2014/main" id="{9A9F6C8B-BA17-4EE3-9EE7-77757319196D}"/>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84" name="Freeform 32">
                <a:extLst>
                  <a:ext uri="{FF2B5EF4-FFF2-40B4-BE49-F238E27FC236}">
                    <a16:creationId xmlns:a16="http://schemas.microsoft.com/office/drawing/2014/main" id="{C1770A5B-FF31-4DBF-8E82-713EDD1C9144}"/>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4476" name="Group 33">
              <a:extLst>
                <a:ext uri="{FF2B5EF4-FFF2-40B4-BE49-F238E27FC236}">
                  <a16:creationId xmlns:a16="http://schemas.microsoft.com/office/drawing/2014/main" id="{C1C9128D-E3B9-4074-9282-6A231D471B62}"/>
                </a:ext>
              </a:extLst>
            </p:cNvPr>
            <p:cNvGrpSpPr>
              <a:grpSpLocks/>
            </p:cNvGrpSpPr>
            <p:nvPr/>
          </p:nvGrpSpPr>
          <p:grpSpPr bwMode="auto">
            <a:xfrm>
              <a:off x="3629" y="3088"/>
              <a:ext cx="630" cy="312"/>
              <a:chOff x="3637" y="3088"/>
              <a:chExt cx="630" cy="312"/>
            </a:xfrm>
          </p:grpSpPr>
          <p:sp>
            <p:nvSpPr>
              <p:cNvPr id="104481" name="Freeform 34">
                <a:extLst>
                  <a:ext uri="{FF2B5EF4-FFF2-40B4-BE49-F238E27FC236}">
                    <a16:creationId xmlns:a16="http://schemas.microsoft.com/office/drawing/2014/main" id="{64475D5B-5054-4B78-BB4A-C8C4016FC63D}"/>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82" name="Freeform 35">
                <a:extLst>
                  <a:ext uri="{FF2B5EF4-FFF2-40B4-BE49-F238E27FC236}">
                    <a16:creationId xmlns:a16="http://schemas.microsoft.com/office/drawing/2014/main" id="{AE32AC3F-76BF-4AFF-8EC1-1BA35D10E0D1}"/>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4477" name="Group 36">
              <a:extLst>
                <a:ext uri="{FF2B5EF4-FFF2-40B4-BE49-F238E27FC236}">
                  <a16:creationId xmlns:a16="http://schemas.microsoft.com/office/drawing/2014/main" id="{633D60E8-AE9F-4FD8-A59D-CE6BAA254085}"/>
                </a:ext>
              </a:extLst>
            </p:cNvPr>
            <p:cNvGrpSpPr>
              <a:grpSpLocks/>
            </p:cNvGrpSpPr>
            <p:nvPr/>
          </p:nvGrpSpPr>
          <p:grpSpPr bwMode="auto">
            <a:xfrm>
              <a:off x="3661" y="2944"/>
              <a:ext cx="566" cy="320"/>
              <a:chOff x="3657" y="2944"/>
              <a:chExt cx="566" cy="320"/>
            </a:xfrm>
          </p:grpSpPr>
          <p:sp>
            <p:nvSpPr>
              <p:cNvPr id="104479" name="Freeform 37">
                <a:extLst>
                  <a:ext uri="{FF2B5EF4-FFF2-40B4-BE49-F238E27FC236}">
                    <a16:creationId xmlns:a16="http://schemas.microsoft.com/office/drawing/2014/main" id="{DA6E1E42-A0A3-4D5E-B873-EE55E0F97B28}"/>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80" name="Freeform 38">
                <a:extLst>
                  <a:ext uri="{FF2B5EF4-FFF2-40B4-BE49-F238E27FC236}">
                    <a16:creationId xmlns:a16="http://schemas.microsoft.com/office/drawing/2014/main" id="{F223F4DB-D941-4183-B4EA-65DC974AC940}"/>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4478" name="AutoShape 39">
              <a:extLst>
                <a:ext uri="{FF2B5EF4-FFF2-40B4-BE49-F238E27FC236}">
                  <a16:creationId xmlns:a16="http://schemas.microsoft.com/office/drawing/2014/main" id="{176F34C8-82B2-4E94-813C-CCC179984BE0}"/>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rot="10800000"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solidFill>
                  <a:schemeClr val="accent1"/>
                </a:solidFill>
              </a:endParaRPr>
            </a:p>
          </p:txBody>
        </p:sp>
      </p:grpSp>
      <p:sp>
        <p:nvSpPr>
          <p:cNvPr id="104461" name="Rectangle 40">
            <a:extLst>
              <a:ext uri="{FF2B5EF4-FFF2-40B4-BE49-F238E27FC236}">
                <a16:creationId xmlns:a16="http://schemas.microsoft.com/office/drawing/2014/main" id="{A7151CAC-F492-433D-89AA-B34538D6C49A}"/>
              </a:ext>
            </a:extLst>
          </p:cNvPr>
          <p:cNvSpPr>
            <a:spLocks noChangeArrowheads="1"/>
          </p:cNvSpPr>
          <p:nvPr/>
        </p:nvSpPr>
        <p:spPr bwMode="auto">
          <a:xfrm>
            <a:off x="2454275" y="5048250"/>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2" name="Rectangle 41">
            <a:extLst>
              <a:ext uri="{FF2B5EF4-FFF2-40B4-BE49-F238E27FC236}">
                <a16:creationId xmlns:a16="http://schemas.microsoft.com/office/drawing/2014/main" id="{B10E6D7B-09B5-4A1F-97CA-1CC8BA3C561C}"/>
              </a:ext>
            </a:extLst>
          </p:cNvPr>
          <p:cNvSpPr>
            <a:spLocks noChangeArrowheads="1"/>
          </p:cNvSpPr>
          <p:nvPr/>
        </p:nvSpPr>
        <p:spPr bwMode="auto">
          <a:xfrm>
            <a:off x="2468563" y="5641975"/>
            <a:ext cx="517525" cy="331788"/>
          </a:xfrm>
          <a:prstGeom prst="rect">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3" name="Freeform 42">
            <a:extLst>
              <a:ext uri="{FF2B5EF4-FFF2-40B4-BE49-F238E27FC236}">
                <a16:creationId xmlns:a16="http://schemas.microsoft.com/office/drawing/2014/main" id="{A60E9F25-3628-46FF-BC91-E67067B8DF5B}"/>
              </a:ext>
            </a:extLst>
          </p:cNvPr>
          <p:cNvSpPr>
            <a:spLocks/>
          </p:cNvSpPr>
          <p:nvPr/>
        </p:nvSpPr>
        <p:spPr bwMode="auto">
          <a:xfrm>
            <a:off x="2881313" y="4230688"/>
            <a:ext cx="4221162" cy="1827212"/>
          </a:xfrm>
          <a:custGeom>
            <a:avLst/>
            <a:gdLst>
              <a:gd name="T0" fmla="*/ 0 w 2659"/>
              <a:gd name="T1" fmla="*/ 2147483647 h 1151"/>
              <a:gd name="T2" fmla="*/ 2147483647 w 2659"/>
              <a:gd name="T3" fmla="*/ 2147483647 h 1151"/>
              <a:gd name="T4" fmla="*/ 2147483647 w 2659"/>
              <a:gd name="T5" fmla="*/ 2147483647 h 1151"/>
              <a:gd name="T6" fmla="*/ 2147483647 w 2659"/>
              <a:gd name="T7" fmla="*/ 2147483647 h 1151"/>
              <a:gd name="T8" fmla="*/ 2147483647 w 2659"/>
              <a:gd name="T9" fmla="*/ 2147483647 h 1151"/>
              <a:gd name="T10" fmla="*/ 0 60000 65536"/>
              <a:gd name="T11" fmla="*/ 0 60000 65536"/>
              <a:gd name="T12" fmla="*/ 0 60000 65536"/>
              <a:gd name="T13" fmla="*/ 0 60000 65536"/>
              <a:gd name="T14" fmla="*/ 0 60000 65536"/>
              <a:gd name="T15" fmla="*/ 0 w 2659"/>
              <a:gd name="T16" fmla="*/ 0 h 1151"/>
              <a:gd name="T17" fmla="*/ 2659 w 2659"/>
              <a:gd name="T18" fmla="*/ 1151 h 1151"/>
            </a:gdLst>
            <a:ahLst/>
            <a:cxnLst>
              <a:cxn ang="T10">
                <a:pos x="T0" y="T1"/>
              </a:cxn>
              <a:cxn ang="T11">
                <a:pos x="T2" y="T3"/>
              </a:cxn>
              <a:cxn ang="T12">
                <a:pos x="T4" y="T5"/>
              </a:cxn>
              <a:cxn ang="T13">
                <a:pos x="T6" y="T7"/>
              </a:cxn>
              <a:cxn ang="T14">
                <a:pos x="T8" y="T9"/>
              </a:cxn>
            </a:cxnLst>
            <a:rect l="T15" t="T16" r="T17" b="T18"/>
            <a:pathLst>
              <a:path w="2659" h="1151">
                <a:moveTo>
                  <a:pt x="0" y="992"/>
                </a:moveTo>
                <a:cubicBezTo>
                  <a:pt x="126" y="995"/>
                  <a:pt x="597" y="1151"/>
                  <a:pt x="758" y="1012"/>
                </a:cubicBezTo>
                <a:cubicBezTo>
                  <a:pt x="919" y="873"/>
                  <a:pt x="780" y="314"/>
                  <a:pt x="969" y="157"/>
                </a:cubicBezTo>
                <a:cubicBezTo>
                  <a:pt x="1158" y="0"/>
                  <a:pt x="1609" y="29"/>
                  <a:pt x="1891" y="71"/>
                </a:cubicBezTo>
                <a:cubicBezTo>
                  <a:pt x="2173" y="113"/>
                  <a:pt x="2499" y="337"/>
                  <a:pt x="2659" y="407"/>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4" name="AutoShape 43">
            <a:extLst>
              <a:ext uri="{FF2B5EF4-FFF2-40B4-BE49-F238E27FC236}">
                <a16:creationId xmlns:a16="http://schemas.microsoft.com/office/drawing/2014/main" id="{921FBDE0-3704-45C6-8698-90B40E4A81D5}"/>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5" name="Text Box 44">
            <a:extLst>
              <a:ext uri="{FF2B5EF4-FFF2-40B4-BE49-F238E27FC236}">
                <a16:creationId xmlns:a16="http://schemas.microsoft.com/office/drawing/2014/main" id="{60034323-9808-4C19-991D-9B23060E9080}"/>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104466" name="Freeform 45">
            <a:extLst>
              <a:ext uri="{FF2B5EF4-FFF2-40B4-BE49-F238E27FC236}">
                <a16:creationId xmlns:a16="http://schemas.microsoft.com/office/drawing/2014/main" id="{2F5057B8-62DD-4B7D-986C-D5AFF0994E62}"/>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4467" name="Line 46">
            <a:extLst>
              <a:ext uri="{FF2B5EF4-FFF2-40B4-BE49-F238E27FC236}">
                <a16:creationId xmlns:a16="http://schemas.microsoft.com/office/drawing/2014/main" id="{6886F5E2-BC3E-4C52-A285-983C110F7BD5}"/>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68" name="Freeform 47">
            <a:extLst>
              <a:ext uri="{FF2B5EF4-FFF2-40B4-BE49-F238E27FC236}">
                <a16:creationId xmlns:a16="http://schemas.microsoft.com/office/drawing/2014/main" id="{E655F064-310D-43E9-B5D4-ECD19017F236}"/>
              </a:ext>
            </a:extLst>
          </p:cNvPr>
          <p:cNvSpPr>
            <a:spLocks/>
          </p:cNvSpPr>
          <p:nvPr/>
        </p:nvSpPr>
        <p:spPr bwMode="auto">
          <a:xfrm>
            <a:off x="2743200" y="3749675"/>
            <a:ext cx="1028700" cy="1704975"/>
          </a:xfrm>
          <a:custGeom>
            <a:avLst/>
            <a:gdLst>
              <a:gd name="T0" fmla="*/ 0 w 648"/>
              <a:gd name="T1" fmla="*/ 2147483647 h 1074"/>
              <a:gd name="T2" fmla="*/ 2147483647 w 648"/>
              <a:gd name="T3" fmla="*/ 2147483647 h 1074"/>
              <a:gd name="T4" fmla="*/ 2147483647 w 648"/>
              <a:gd name="T5" fmla="*/ 0 h 1074"/>
              <a:gd name="T6" fmla="*/ 0 60000 65536"/>
              <a:gd name="T7" fmla="*/ 0 60000 65536"/>
              <a:gd name="T8" fmla="*/ 0 60000 65536"/>
              <a:gd name="T9" fmla="*/ 0 w 648"/>
              <a:gd name="T10" fmla="*/ 0 h 1074"/>
              <a:gd name="T11" fmla="*/ 648 w 648"/>
              <a:gd name="T12" fmla="*/ 1074 h 1074"/>
            </a:gdLst>
            <a:ahLst/>
            <a:cxnLst>
              <a:cxn ang="T6">
                <a:pos x="T0" y="T1"/>
              </a:cxn>
              <a:cxn ang="T7">
                <a:pos x="T2" y="T3"/>
              </a:cxn>
              <a:cxn ang="T8">
                <a:pos x="T4" y="T5"/>
              </a:cxn>
            </a:cxnLst>
            <a:rect l="T9" t="T10" r="T11" b="T12"/>
            <a:pathLst>
              <a:path w="648" h="1074">
                <a:moveTo>
                  <a:pt x="0" y="921"/>
                </a:moveTo>
                <a:cubicBezTo>
                  <a:pt x="91" y="921"/>
                  <a:pt x="466" y="1074"/>
                  <a:pt x="557" y="921"/>
                </a:cubicBezTo>
                <a:cubicBezTo>
                  <a:pt x="648" y="768"/>
                  <a:pt x="549" y="192"/>
                  <a:pt x="547" y="0"/>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6624" name="Freeform 48">
            <a:extLst>
              <a:ext uri="{FF2B5EF4-FFF2-40B4-BE49-F238E27FC236}">
                <a16:creationId xmlns:a16="http://schemas.microsoft.com/office/drawing/2014/main" id="{B51D17AA-A0D4-4A3F-AE49-90395E88E681}"/>
              </a:ext>
            </a:extLst>
          </p:cNvPr>
          <p:cNvSpPr>
            <a:spLocks/>
          </p:cNvSpPr>
          <p:nvPr/>
        </p:nvSpPr>
        <p:spPr bwMode="auto">
          <a:xfrm>
            <a:off x="1666875" y="2133600"/>
            <a:ext cx="5465763" cy="2574925"/>
          </a:xfrm>
          <a:custGeom>
            <a:avLst/>
            <a:gdLst>
              <a:gd name="T0" fmla="*/ 2147483647 w 3443"/>
              <a:gd name="T1" fmla="*/ 0 h 1622"/>
              <a:gd name="T2" fmla="*/ 2147483647 w 3443"/>
              <a:gd name="T3" fmla="*/ 2147483647 h 1622"/>
              <a:gd name="T4" fmla="*/ 2147483647 w 3443"/>
              <a:gd name="T5" fmla="*/ 2147483647 h 1622"/>
              <a:gd name="T6" fmla="*/ 2147483647 w 3443"/>
              <a:gd name="T7" fmla="*/ 2147483647 h 1622"/>
              <a:gd name="T8" fmla="*/ 0 60000 65536"/>
              <a:gd name="T9" fmla="*/ 0 60000 65536"/>
              <a:gd name="T10" fmla="*/ 0 60000 65536"/>
              <a:gd name="T11" fmla="*/ 0 60000 65536"/>
              <a:gd name="T12" fmla="*/ 0 w 3443"/>
              <a:gd name="T13" fmla="*/ 0 h 1622"/>
              <a:gd name="T14" fmla="*/ 3443 w 3443"/>
              <a:gd name="T15" fmla="*/ 1622 h 1622"/>
            </a:gdLst>
            <a:ahLst/>
            <a:cxnLst>
              <a:cxn ang="T8">
                <a:pos x="T0" y="T1"/>
              </a:cxn>
              <a:cxn ang="T9">
                <a:pos x="T2" y="T3"/>
              </a:cxn>
              <a:cxn ang="T10">
                <a:pos x="T4" y="T5"/>
              </a:cxn>
              <a:cxn ang="T11">
                <a:pos x="T6" y="T7"/>
              </a:cxn>
            </a:cxnLst>
            <a:rect l="T12" t="T13" r="T14" b="T15"/>
            <a:pathLst>
              <a:path w="3443" h="1622">
                <a:moveTo>
                  <a:pt x="390" y="0"/>
                </a:moveTo>
                <a:cubicBezTo>
                  <a:pt x="195" y="441"/>
                  <a:pt x="0" y="882"/>
                  <a:pt x="400" y="1056"/>
                </a:cubicBezTo>
                <a:cubicBezTo>
                  <a:pt x="800" y="1230"/>
                  <a:pt x="2283" y="952"/>
                  <a:pt x="2790" y="1046"/>
                </a:cubicBezTo>
                <a:cubicBezTo>
                  <a:pt x="3297" y="1140"/>
                  <a:pt x="3370" y="1381"/>
                  <a:pt x="3443" y="1622"/>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6625" name="AutoShape 49">
            <a:extLst>
              <a:ext uri="{FF2B5EF4-FFF2-40B4-BE49-F238E27FC236}">
                <a16:creationId xmlns:a16="http://schemas.microsoft.com/office/drawing/2014/main" id="{B20A9A9F-8A6B-45EC-B54A-7D6897F2CF6D}"/>
              </a:ext>
            </a:extLst>
          </p:cNvPr>
          <p:cNvSpPr>
            <a:spLocks noChangeArrowheads="1"/>
          </p:cNvSpPr>
          <p:nvPr/>
        </p:nvSpPr>
        <p:spPr bwMode="auto">
          <a:xfrm>
            <a:off x="1524000" y="1565275"/>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04471" name="Text Box 51">
            <a:extLst>
              <a:ext uri="{FF2B5EF4-FFF2-40B4-BE49-F238E27FC236}">
                <a16:creationId xmlns:a16="http://schemas.microsoft.com/office/drawing/2014/main" id="{3AD7E3FC-735C-42BF-AB23-8180BE37108F}"/>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4472" name="Text Box 52">
            <a:extLst>
              <a:ext uri="{FF2B5EF4-FFF2-40B4-BE49-F238E27FC236}">
                <a16:creationId xmlns:a16="http://schemas.microsoft.com/office/drawing/2014/main" id="{AB79CCDC-3BE2-4AD8-988C-4199E89A170D}"/>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
        <p:nvSpPr>
          <p:cNvPr id="104473" name="AutoShape 53">
            <a:extLst>
              <a:ext uri="{FF2B5EF4-FFF2-40B4-BE49-F238E27FC236}">
                <a16:creationId xmlns:a16="http://schemas.microsoft.com/office/drawing/2014/main" id="{94DD9C7F-8396-48E0-8C69-53B66DA75B53}"/>
              </a:ext>
            </a:extLst>
          </p:cNvPr>
          <p:cNvSpPr>
            <a:spLocks noChangeArrowheads="1"/>
          </p:cNvSpPr>
          <p:nvPr/>
        </p:nvSpPr>
        <p:spPr bwMode="auto">
          <a:xfrm>
            <a:off x="282575" y="3486150"/>
            <a:ext cx="1531938" cy="1968500"/>
          </a:xfrm>
          <a:prstGeom prst="cloudCallout">
            <a:avLst>
              <a:gd name="adj1" fmla="val 61815"/>
              <a:gd name="adj2" fmla="val 5201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OK, here I go!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6625"/>
                                        </p:tgtEl>
                                        <p:attrNameLst>
                                          <p:attrName>style.visibility</p:attrName>
                                        </p:attrNameLst>
                                      </p:cBhvr>
                                      <p:to>
                                        <p:strVal val="visible"/>
                                      </p:to>
                                    </p:set>
                                    <p:animEffect transition="in" filter="blinds(horizontal)">
                                      <p:cBhvr>
                                        <p:cTn id="7" dur="500"/>
                                        <p:tgtEl>
                                          <p:spTgt spid="536625"/>
                                        </p:tgtEl>
                                      </p:cBhvr>
                                    </p:animEffec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536581"/>
                                        </p:tgtEl>
                                      </p:cBhvr>
                                    </p:animEffect>
                                    <p:set>
                                      <p:cBhvr>
                                        <p:cTn id="11" dur="1" fill="hold">
                                          <p:stCondLst>
                                            <p:cond delay="499"/>
                                          </p:stCondLst>
                                        </p:cTn>
                                        <p:tgtEl>
                                          <p:spTgt spid="536581"/>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36624"/>
                                        </p:tgtEl>
                                        <p:attrNameLst>
                                          <p:attrName>style.visibility</p:attrName>
                                        </p:attrNameLst>
                                      </p:cBhvr>
                                      <p:to>
                                        <p:strVal val="visible"/>
                                      </p:to>
                                    </p:set>
                                    <p:animEffect transition="in" filter="blinds(horizontal)">
                                      <p:cBhvr>
                                        <p:cTn id="15" dur="500"/>
                                        <p:tgtEl>
                                          <p:spTgt spid="536624"/>
                                        </p:tgtEl>
                                      </p:cBhvr>
                                    </p:animEffect>
                                  </p:childTnLst>
                                </p:cTn>
                              </p:par>
                            </p:childTnLst>
                          </p:cTn>
                        </p:par>
                        <p:par>
                          <p:cTn id="16" fill="hold" nodeType="afterGroup">
                            <p:stCondLst>
                              <p:cond delay="1500"/>
                            </p:stCondLst>
                            <p:childTnLst>
                              <p:par>
                                <p:cTn id="17" presetID="3" presetClass="exit" presetSubtype="10" fill="hold" grpId="1" nodeType="afterEffect">
                                  <p:stCondLst>
                                    <p:cond delay="0"/>
                                  </p:stCondLst>
                                  <p:childTnLst>
                                    <p:animEffect transition="out" filter="blinds(horizontal)">
                                      <p:cBhvr>
                                        <p:cTn id="18" dur="500"/>
                                        <p:tgtEl>
                                          <p:spTgt spid="536625"/>
                                        </p:tgtEl>
                                      </p:cBhvr>
                                    </p:animEffect>
                                    <p:set>
                                      <p:cBhvr>
                                        <p:cTn id="19" dur="1" fill="hold">
                                          <p:stCondLst>
                                            <p:cond delay="499"/>
                                          </p:stCondLst>
                                        </p:cTn>
                                        <p:tgtEl>
                                          <p:spTgt spid="5366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1" grpId="0" animBg="1"/>
      <p:bldP spid="536624" grpId="0" animBg="1"/>
      <p:bldP spid="536625" grpId="0" animBg="1"/>
      <p:bldP spid="536625" grpId="1"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5" name="Slide Number Placeholder 3">
            <a:extLst>
              <a:ext uri="{FF2B5EF4-FFF2-40B4-BE49-F238E27FC236}">
                <a16:creationId xmlns:a16="http://schemas.microsoft.com/office/drawing/2014/main" id="{15C9526E-502F-4E00-8007-FD7610F038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B5DB2F8-DC11-4FA0-94E9-56A1F983C583}" type="slidenum">
              <a:rPr lang="ar-SA" altLang="zh-CN" sz="1400">
                <a:solidFill>
                  <a:schemeClr val="tx1"/>
                </a:solidFill>
              </a:rPr>
              <a:pPr/>
              <a:t>109</a:t>
            </a:fld>
            <a:endParaRPr lang="en-US" altLang="zh-CN" sz="1400">
              <a:solidFill>
                <a:schemeClr val="tx1"/>
              </a:solidFill>
              <a:ea typeface="宋体" panose="02010600030101010101" pitchFamily="2" charset="-122"/>
            </a:endParaRPr>
          </a:p>
        </p:txBody>
      </p:sp>
      <p:grpSp>
        <p:nvGrpSpPr>
          <p:cNvPr id="105476" name="Group 5">
            <a:extLst>
              <a:ext uri="{FF2B5EF4-FFF2-40B4-BE49-F238E27FC236}">
                <a16:creationId xmlns:a16="http://schemas.microsoft.com/office/drawing/2014/main" id="{525BA69D-660D-4743-B0A1-C02D3098C1D8}"/>
              </a:ext>
            </a:extLst>
          </p:cNvPr>
          <p:cNvGrpSpPr>
            <a:grpSpLocks/>
          </p:cNvGrpSpPr>
          <p:nvPr/>
        </p:nvGrpSpPr>
        <p:grpSpPr bwMode="auto">
          <a:xfrm>
            <a:off x="7272338" y="4441825"/>
            <a:ext cx="976312" cy="609600"/>
            <a:chOff x="3833" y="1914"/>
            <a:chExt cx="615" cy="384"/>
          </a:xfrm>
        </p:grpSpPr>
        <p:grpSp>
          <p:nvGrpSpPr>
            <p:cNvPr id="105503" name="Group 6">
              <a:extLst>
                <a:ext uri="{FF2B5EF4-FFF2-40B4-BE49-F238E27FC236}">
                  <a16:creationId xmlns:a16="http://schemas.microsoft.com/office/drawing/2014/main" id="{B0435D13-55C7-49DD-8C0E-590C552B73D1}"/>
                </a:ext>
              </a:extLst>
            </p:cNvPr>
            <p:cNvGrpSpPr>
              <a:grpSpLocks/>
            </p:cNvGrpSpPr>
            <p:nvPr/>
          </p:nvGrpSpPr>
          <p:grpSpPr bwMode="auto">
            <a:xfrm>
              <a:off x="3833" y="1914"/>
              <a:ext cx="615" cy="384"/>
              <a:chOff x="3417" y="2938"/>
              <a:chExt cx="615" cy="384"/>
            </a:xfrm>
          </p:grpSpPr>
          <p:sp>
            <p:nvSpPr>
              <p:cNvPr id="537607" name="AutoShape 7">
                <a:extLst>
                  <a:ext uri="{FF2B5EF4-FFF2-40B4-BE49-F238E27FC236}">
                    <a16:creationId xmlns:a16="http://schemas.microsoft.com/office/drawing/2014/main" id="{293A250A-5B3E-42BC-99E5-B8B47B01FC0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5509" name="Line 8">
                <a:extLst>
                  <a:ext uri="{FF2B5EF4-FFF2-40B4-BE49-F238E27FC236}">
                    <a16:creationId xmlns:a16="http://schemas.microsoft.com/office/drawing/2014/main" id="{BED25831-9D8E-495F-B49B-739E35079E8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5504" name="Line 9">
              <a:extLst>
                <a:ext uri="{FF2B5EF4-FFF2-40B4-BE49-F238E27FC236}">
                  <a16:creationId xmlns:a16="http://schemas.microsoft.com/office/drawing/2014/main" id="{D1FD073A-ED70-474C-81E5-E624AA78685E}"/>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5505" name="Group 10">
              <a:extLst>
                <a:ext uri="{FF2B5EF4-FFF2-40B4-BE49-F238E27FC236}">
                  <a16:creationId xmlns:a16="http://schemas.microsoft.com/office/drawing/2014/main" id="{EA3963FC-1107-42E9-9A7C-03419BF7D64D}"/>
                </a:ext>
              </a:extLst>
            </p:cNvPr>
            <p:cNvGrpSpPr>
              <a:grpSpLocks/>
            </p:cNvGrpSpPr>
            <p:nvPr/>
          </p:nvGrpSpPr>
          <p:grpSpPr bwMode="auto">
            <a:xfrm>
              <a:off x="3883" y="2010"/>
              <a:ext cx="192" cy="192"/>
              <a:chOff x="3894" y="2760"/>
              <a:chExt cx="192" cy="192"/>
            </a:xfrm>
          </p:grpSpPr>
          <p:sp>
            <p:nvSpPr>
              <p:cNvPr id="105506" name="Oval 11">
                <a:extLst>
                  <a:ext uri="{FF2B5EF4-FFF2-40B4-BE49-F238E27FC236}">
                    <a16:creationId xmlns:a16="http://schemas.microsoft.com/office/drawing/2014/main" id="{D65E26AF-0EF3-4E41-910C-DB782B92F21B}"/>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507" name="Oval 12">
                <a:extLst>
                  <a:ext uri="{FF2B5EF4-FFF2-40B4-BE49-F238E27FC236}">
                    <a16:creationId xmlns:a16="http://schemas.microsoft.com/office/drawing/2014/main" id="{1B547B32-B2B6-4357-8BC3-274D937EB48B}"/>
                  </a:ext>
                </a:extLst>
              </p:cNvPr>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105477" name="AutoShape 37">
            <a:extLst>
              <a:ext uri="{FF2B5EF4-FFF2-40B4-BE49-F238E27FC236}">
                <a16:creationId xmlns:a16="http://schemas.microsoft.com/office/drawing/2014/main" id="{5C66225A-8003-4A2A-A053-EFDD70481BBE}"/>
              </a:ext>
            </a:extLst>
          </p:cNvPr>
          <p:cNvSpPr>
            <a:spLocks noChangeArrowheads="1"/>
          </p:cNvSpPr>
          <p:nvPr/>
        </p:nvSpPr>
        <p:spPr bwMode="auto">
          <a:xfrm>
            <a:off x="6897688" y="4710113"/>
            <a:ext cx="1384300" cy="939800"/>
          </a:xfrm>
          <a:prstGeom prst="wedgeRoundRectCallout">
            <a:avLst>
              <a:gd name="adj1" fmla="val -98625"/>
              <a:gd name="adj2" fmla="val -199662"/>
              <a:gd name="adj3" fmla="val 16667"/>
            </a:avLst>
          </a:prstGeom>
          <a:solidFill>
            <a:srgbClr val="FFFF00"/>
          </a:solidFill>
          <a:ln w="38100" algn="ctr">
            <a:solidFill>
              <a:srgbClr val="FF0000"/>
            </a:solidFill>
            <a:miter lim="800000"/>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latin typeface="Lucida Console" panose="020B0609040504020204" pitchFamily="49" charset="0"/>
            </a:endParaRPr>
          </a:p>
        </p:txBody>
      </p:sp>
      <p:sp>
        <p:nvSpPr>
          <p:cNvPr id="537633" name="AutoShape 33">
            <a:extLst>
              <a:ext uri="{FF2B5EF4-FFF2-40B4-BE49-F238E27FC236}">
                <a16:creationId xmlns:a16="http://schemas.microsoft.com/office/drawing/2014/main" id="{782B3346-2A10-4682-BE95-1565CA7617B3}"/>
              </a:ext>
            </a:extLst>
          </p:cNvPr>
          <p:cNvSpPr>
            <a:spLocks noChangeArrowheads="1"/>
          </p:cNvSpPr>
          <p:nvPr/>
        </p:nvSpPr>
        <p:spPr bwMode="auto">
          <a:xfrm>
            <a:off x="1730375" y="1574800"/>
            <a:ext cx="1412875" cy="739775"/>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5479" name="Rectangle 2">
            <a:extLst>
              <a:ext uri="{FF2B5EF4-FFF2-40B4-BE49-F238E27FC236}">
                <a16:creationId xmlns:a16="http://schemas.microsoft.com/office/drawing/2014/main" id="{A0491EF2-9D7A-4525-93DF-C161B0BA1012}"/>
              </a:ext>
            </a:extLst>
          </p:cNvPr>
          <p:cNvSpPr>
            <a:spLocks noGrp="1" noChangeArrowheads="1"/>
          </p:cNvSpPr>
          <p:nvPr>
            <p:ph type="title"/>
          </p:nvPr>
        </p:nvSpPr>
        <p:spPr/>
        <p:txBody>
          <a:bodyPr/>
          <a:lstStyle/>
          <a:p>
            <a:r>
              <a:rPr lang="en-US" altLang="zh-CN">
                <a:ea typeface="宋体" panose="02010600030101010101" pitchFamily="2" charset="-122"/>
              </a:rPr>
              <a:t>Final State</a:t>
            </a:r>
          </a:p>
        </p:txBody>
      </p:sp>
      <p:grpSp>
        <p:nvGrpSpPr>
          <p:cNvPr id="105480" name="Group 13">
            <a:extLst>
              <a:ext uri="{FF2B5EF4-FFF2-40B4-BE49-F238E27FC236}">
                <a16:creationId xmlns:a16="http://schemas.microsoft.com/office/drawing/2014/main" id="{3ED7613D-F3E9-483B-8357-039F07830366}"/>
              </a:ext>
            </a:extLst>
          </p:cNvPr>
          <p:cNvGrpSpPr>
            <a:grpSpLocks/>
          </p:cNvGrpSpPr>
          <p:nvPr/>
        </p:nvGrpSpPr>
        <p:grpSpPr bwMode="auto">
          <a:xfrm>
            <a:off x="7112000" y="4872038"/>
            <a:ext cx="976313" cy="609600"/>
            <a:chOff x="3417" y="2938"/>
            <a:chExt cx="615" cy="384"/>
          </a:xfrm>
        </p:grpSpPr>
        <p:sp>
          <p:nvSpPr>
            <p:cNvPr id="537614" name="AutoShape 14">
              <a:extLst>
                <a:ext uri="{FF2B5EF4-FFF2-40B4-BE49-F238E27FC236}">
                  <a16:creationId xmlns:a16="http://schemas.microsoft.com/office/drawing/2014/main" id="{0922BD49-3C96-48CC-A6B2-7814F023F8C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5502" name="Line 15">
              <a:extLst>
                <a:ext uri="{FF2B5EF4-FFF2-40B4-BE49-F238E27FC236}">
                  <a16:creationId xmlns:a16="http://schemas.microsoft.com/office/drawing/2014/main" id="{C90F074A-AD81-4EB0-98F9-716CFAB93C01}"/>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5481" name="Group 16">
            <a:extLst>
              <a:ext uri="{FF2B5EF4-FFF2-40B4-BE49-F238E27FC236}">
                <a16:creationId xmlns:a16="http://schemas.microsoft.com/office/drawing/2014/main" id="{7DC9E7EA-7AC5-44C7-B479-3BBDADAAD185}"/>
              </a:ext>
            </a:extLst>
          </p:cNvPr>
          <p:cNvGrpSpPr>
            <a:grpSpLocks/>
          </p:cNvGrpSpPr>
          <p:nvPr/>
        </p:nvGrpSpPr>
        <p:grpSpPr bwMode="auto">
          <a:xfrm>
            <a:off x="7191375" y="5024438"/>
            <a:ext cx="304800" cy="304800"/>
            <a:chOff x="3894" y="2760"/>
            <a:chExt cx="192" cy="192"/>
          </a:xfrm>
        </p:grpSpPr>
        <p:sp>
          <p:nvSpPr>
            <p:cNvPr id="105499" name="Oval 17">
              <a:extLst>
                <a:ext uri="{FF2B5EF4-FFF2-40B4-BE49-F238E27FC236}">
                  <a16:creationId xmlns:a16="http://schemas.microsoft.com/office/drawing/2014/main" id="{14240252-EA64-4B53-8847-4935D6E36EAA}"/>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500" name="Oval 18">
              <a:extLst>
                <a:ext uri="{FF2B5EF4-FFF2-40B4-BE49-F238E27FC236}">
                  <a16:creationId xmlns:a16="http://schemas.microsoft.com/office/drawing/2014/main" id="{D7C7120C-CD87-44F3-87D0-CC36896C7ED0}"/>
                </a:ext>
              </a:extLst>
            </p:cNvPr>
            <p:cNvSpPr>
              <a:spLocks noChangeArrowheads="1"/>
            </p:cNvSpPr>
            <p:nvPr/>
          </p:nvSpPr>
          <p:spPr bwMode="auto">
            <a:xfrm>
              <a:off x="3989" y="2800"/>
              <a:ext cx="67" cy="58"/>
            </a:xfrm>
            <a:prstGeom prst="ellipse">
              <a:avLst/>
            </a:prstGeom>
            <a:solidFill>
              <a:srgbClr val="FF99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5482" name="Line 19">
            <a:extLst>
              <a:ext uri="{FF2B5EF4-FFF2-40B4-BE49-F238E27FC236}">
                <a16:creationId xmlns:a16="http://schemas.microsoft.com/office/drawing/2014/main" id="{B3534D89-1961-416E-A536-C7DDE02E69BE}"/>
              </a:ext>
            </a:extLst>
          </p:cNvPr>
          <p:cNvSpPr>
            <a:spLocks noChangeShapeType="1"/>
          </p:cNvSpPr>
          <p:nvPr/>
        </p:nvSpPr>
        <p:spPr bwMode="auto">
          <a:xfrm>
            <a:off x="7812088" y="5202238"/>
            <a:ext cx="8334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5483" name="Group 20">
            <a:extLst>
              <a:ext uri="{FF2B5EF4-FFF2-40B4-BE49-F238E27FC236}">
                <a16:creationId xmlns:a16="http://schemas.microsoft.com/office/drawing/2014/main" id="{E2D420E9-92CC-48FE-9379-FCC13A0F0A2C}"/>
              </a:ext>
            </a:extLst>
          </p:cNvPr>
          <p:cNvGrpSpPr>
            <a:grpSpLocks/>
          </p:cNvGrpSpPr>
          <p:nvPr/>
        </p:nvGrpSpPr>
        <p:grpSpPr bwMode="auto">
          <a:xfrm>
            <a:off x="2981325" y="3013075"/>
            <a:ext cx="976313" cy="609600"/>
            <a:chOff x="3491" y="3069"/>
            <a:chExt cx="615" cy="384"/>
          </a:xfrm>
        </p:grpSpPr>
        <p:grpSp>
          <p:nvGrpSpPr>
            <p:cNvPr id="105493" name="Group 21">
              <a:extLst>
                <a:ext uri="{FF2B5EF4-FFF2-40B4-BE49-F238E27FC236}">
                  <a16:creationId xmlns:a16="http://schemas.microsoft.com/office/drawing/2014/main" id="{7D11F928-4FE2-4602-B740-5619952D3BA7}"/>
                </a:ext>
              </a:extLst>
            </p:cNvPr>
            <p:cNvGrpSpPr>
              <a:grpSpLocks/>
            </p:cNvGrpSpPr>
            <p:nvPr/>
          </p:nvGrpSpPr>
          <p:grpSpPr bwMode="auto">
            <a:xfrm>
              <a:off x="3491" y="3069"/>
              <a:ext cx="615" cy="384"/>
              <a:chOff x="3417" y="2938"/>
              <a:chExt cx="615" cy="384"/>
            </a:xfrm>
          </p:grpSpPr>
          <p:sp>
            <p:nvSpPr>
              <p:cNvPr id="537622" name="AutoShape 22">
                <a:extLst>
                  <a:ext uri="{FF2B5EF4-FFF2-40B4-BE49-F238E27FC236}">
                    <a16:creationId xmlns:a16="http://schemas.microsoft.com/office/drawing/2014/main" id="{40BA7DC2-DF69-4316-87D9-73607CF1756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5498" name="Line 23">
                <a:extLst>
                  <a:ext uri="{FF2B5EF4-FFF2-40B4-BE49-F238E27FC236}">
                    <a16:creationId xmlns:a16="http://schemas.microsoft.com/office/drawing/2014/main" id="{B053E1FC-5749-429F-A82A-657270418764}"/>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5494" name="Group 24">
              <a:extLst>
                <a:ext uri="{FF2B5EF4-FFF2-40B4-BE49-F238E27FC236}">
                  <a16:creationId xmlns:a16="http://schemas.microsoft.com/office/drawing/2014/main" id="{6D46B8D8-DDE2-4D6C-8237-3BA29EC3CD72}"/>
                </a:ext>
              </a:extLst>
            </p:cNvPr>
            <p:cNvGrpSpPr>
              <a:grpSpLocks/>
            </p:cNvGrpSpPr>
            <p:nvPr/>
          </p:nvGrpSpPr>
          <p:grpSpPr bwMode="auto">
            <a:xfrm>
              <a:off x="3551" y="3175"/>
              <a:ext cx="192" cy="192"/>
              <a:chOff x="3894" y="2760"/>
              <a:chExt cx="192" cy="192"/>
            </a:xfrm>
          </p:grpSpPr>
          <p:sp>
            <p:nvSpPr>
              <p:cNvPr id="105495" name="Oval 25">
                <a:extLst>
                  <a:ext uri="{FF2B5EF4-FFF2-40B4-BE49-F238E27FC236}">
                    <a16:creationId xmlns:a16="http://schemas.microsoft.com/office/drawing/2014/main" id="{CF8CF8CE-29DB-42F4-8C7E-E70BB9940FB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496" name="Oval 26">
                <a:extLst>
                  <a:ext uri="{FF2B5EF4-FFF2-40B4-BE49-F238E27FC236}">
                    <a16:creationId xmlns:a16="http://schemas.microsoft.com/office/drawing/2014/main" id="{3652A67C-BD87-43EA-ADA6-C76EE372F70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105484" name="AutoShape 27">
            <a:extLst>
              <a:ext uri="{FF2B5EF4-FFF2-40B4-BE49-F238E27FC236}">
                <a16:creationId xmlns:a16="http://schemas.microsoft.com/office/drawing/2014/main" id="{912872A9-8FD2-494C-BC89-7381365766F9}"/>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accent2"/>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485" name="Text Box 28">
            <a:extLst>
              <a:ext uri="{FF2B5EF4-FFF2-40B4-BE49-F238E27FC236}">
                <a16:creationId xmlns:a16="http://schemas.microsoft.com/office/drawing/2014/main" id="{99A098D9-957C-49E5-BE90-144E2E2EEF98}"/>
              </a:ext>
            </a:extLst>
          </p:cNvPr>
          <p:cNvSpPr txBox="1">
            <a:spLocks noChangeArrowheads="1"/>
          </p:cNvSpPr>
          <p:nvPr/>
        </p:nvSpPr>
        <p:spPr bwMode="auto">
          <a:xfrm>
            <a:off x="6445250" y="5621338"/>
            <a:ext cx="173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Free pool</a:t>
            </a:r>
          </a:p>
        </p:txBody>
      </p:sp>
      <p:sp>
        <p:nvSpPr>
          <p:cNvPr id="105486" name="Freeform 29">
            <a:extLst>
              <a:ext uri="{FF2B5EF4-FFF2-40B4-BE49-F238E27FC236}">
                <a16:creationId xmlns:a16="http://schemas.microsoft.com/office/drawing/2014/main" id="{B7E74DFD-EC55-4E9A-BED4-11589968EDB3}"/>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5487" name="Line 30">
            <a:extLst>
              <a:ext uri="{FF2B5EF4-FFF2-40B4-BE49-F238E27FC236}">
                <a16:creationId xmlns:a16="http://schemas.microsoft.com/office/drawing/2014/main" id="{60600BB2-57BB-4508-9C92-3D5ADCF6E6D6}"/>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488" name="Freeform 31">
            <a:extLst>
              <a:ext uri="{FF2B5EF4-FFF2-40B4-BE49-F238E27FC236}">
                <a16:creationId xmlns:a16="http://schemas.microsoft.com/office/drawing/2014/main" id="{2F364E19-18DA-4EF6-9DFE-AC8960BA8F11}"/>
              </a:ext>
            </a:extLst>
          </p:cNvPr>
          <p:cNvSpPr>
            <a:spLocks/>
          </p:cNvSpPr>
          <p:nvPr/>
        </p:nvSpPr>
        <p:spPr bwMode="auto">
          <a:xfrm>
            <a:off x="1666875" y="2133600"/>
            <a:ext cx="5465763" cy="2574925"/>
          </a:xfrm>
          <a:custGeom>
            <a:avLst/>
            <a:gdLst>
              <a:gd name="T0" fmla="*/ 2147483647 w 3443"/>
              <a:gd name="T1" fmla="*/ 0 h 1622"/>
              <a:gd name="T2" fmla="*/ 2147483647 w 3443"/>
              <a:gd name="T3" fmla="*/ 2147483647 h 1622"/>
              <a:gd name="T4" fmla="*/ 2147483647 w 3443"/>
              <a:gd name="T5" fmla="*/ 2147483647 h 1622"/>
              <a:gd name="T6" fmla="*/ 2147483647 w 3443"/>
              <a:gd name="T7" fmla="*/ 2147483647 h 1622"/>
              <a:gd name="T8" fmla="*/ 0 60000 65536"/>
              <a:gd name="T9" fmla="*/ 0 60000 65536"/>
              <a:gd name="T10" fmla="*/ 0 60000 65536"/>
              <a:gd name="T11" fmla="*/ 0 60000 65536"/>
              <a:gd name="T12" fmla="*/ 0 w 3443"/>
              <a:gd name="T13" fmla="*/ 0 h 1622"/>
              <a:gd name="T14" fmla="*/ 3443 w 3443"/>
              <a:gd name="T15" fmla="*/ 1622 h 1622"/>
            </a:gdLst>
            <a:ahLst/>
            <a:cxnLst>
              <a:cxn ang="T8">
                <a:pos x="T0" y="T1"/>
              </a:cxn>
              <a:cxn ang="T9">
                <a:pos x="T2" y="T3"/>
              </a:cxn>
              <a:cxn ang="T10">
                <a:pos x="T4" y="T5"/>
              </a:cxn>
              <a:cxn ang="T11">
                <a:pos x="T6" y="T7"/>
              </a:cxn>
            </a:cxnLst>
            <a:rect l="T12" t="T13" r="T14" b="T15"/>
            <a:pathLst>
              <a:path w="3443" h="1622">
                <a:moveTo>
                  <a:pt x="390" y="0"/>
                </a:moveTo>
                <a:cubicBezTo>
                  <a:pt x="195" y="441"/>
                  <a:pt x="0" y="882"/>
                  <a:pt x="400" y="1056"/>
                </a:cubicBezTo>
                <a:cubicBezTo>
                  <a:pt x="800" y="1230"/>
                  <a:pt x="2283" y="952"/>
                  <a:pt x="2790" y="1046"/>
                </a:cubicBezTo>
                <a:cubicBezTo>
                  <a:pt x="3297" y="1140"/>
                  <a:pt x="3370" y="1381"/>
                  <a:pt x="3443" y="1622"/>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7632" name="Text Box 32">
            <a:extLst>
              <a:ext uri="{FF2B5EF4-FFF2-40B4-BE49-F238E27FC236}">
                <a16:creationId xmlns:a16="http://schemas.microsoft.com/office/drawing/2014/main" id="{1A3AAA02-2B90-4002-9715-FA4F0E1F6A35}"/>
              </a:ext>
            </a:extLst>
          </p:cNvPr>
          <p:cNvSpPr txBox="1">
            <a:spLocks noChangeArrowheads="1"/>
          </p:cNvSpPr>
          <p:nvPr/>
        </p:nvSpPr>
        <p:spPr bwMode="auto">
          <a:xfrm>
            <a:off x="398463" y="4645025"/>
            <a:ext cx="4287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zOMG what went wrong?</a:t>
            </a:r>
          </a:p>
        </p:txBody>
      </p:sp>
      <p:sp>
        <p:nvSpPr>
          <p:cNvPr id="105490" name="Text Box 34">
            <a:extLst>
              <a:ext uri="{FF2B5EF4-FFF2-40B4-BE49-F238E27FC236}">
                <a16:creationId xmlns:a16="http://schemas.microsoft.com/office/drawing/2014/main" id="{86E027EB-5FF7-43C6-99AB-30DB458D8492}"/>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5491" name="Text Box 35">
            <a:extLst>
              <a:ext uri="{FF2B5EF4-FFF2-40B4-BE49-F238E27FC236}">
                <a16:creationId xmlns:a16="http://schemas.microsoft.com/office/drawing/2014/main" id="{68531745-82DF-415E-8AE7-D74203EE2783}"/>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
        <p:nvSpPr>
          <p:cNvPr id="105492" name="Text Box 38">
            <a:extLst>
              <a:ext uri="{FF2B5EF4-FFF2-40B4-BE49-F238E27FC236}">
                <a16:creationId xmlns:a16="http://schemas.microsoft.com/office/drawing/2014/main" id="{A86F1C8A-48B8-4E38-A98D-84D3C6CA62E3}"/>
              </a:ext>
            </a:extLst>
          </p:cNvPr>
          <p:cNvSpPr txBox="1">
            <a:spLocks noChangeArrowheads="1"/>
          </p:cNvSpPr>
          <p:nvPr/>
        </p:nvSpPr>
        <p:spPr bwMode="auto">
          <a:xfrm>
            <a:off x="5162550" y="2795588"/>
            <a:ext cx="1768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rgbClr val="FF0000"/>
                </a:solidFill>
                <a:ea typeface="宋体" panose="02010600030101010101" pitchFamily="2" charset="-122"/>
              </a:rPr>
              <a:t>Bad news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7632"/>
                                        </p:tgtEl>
                                        <p:attrNameLst>
                                          <p:attrName>style.visibility</p:attrName>
                                        </p:attrNameLst>
                                      </p:cBhvr>
                                      <p:to>
                                        <p:strVal val="visible"/>
                                      </p:to>
                                    </p:set>
                                    <p:animEffect transition="in" filter="blinds(horizontal)">
                                      <p:cBhvr>
                                        <p:cTn id="7" dur="500"/>
                                        <p:tgtEl>
                                          <p:spTgt spid="537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3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Slide Number Placeholder 4">
            <a:extLst>
              <a:ext uri="{FF2B5EF4-FFF2-40B4-BE49-F238E27FC236}">
                <a16:creationId xmlns:a16="http://schemas.microsoft.com/office/drawing/2014/main" id="{46E5DC99-27DB-4297-8E6D-E3C36F20B8A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220A411-5171-4566-B14F-2C3C514A7466}" type="slidenum">
              <a:rPr lang="ar-SA" altLang="zh-CN" sz="1400">
                <a:solidFill>
                  <a:schemeClr val="tx1"/>
                </a:solidFill>
              </a:rPr>
              <a:pPr/>
              <a:t>11</a:t>
            </a:fld>
            <a:endParaRPr lang="en-US" altLang="zh-CN" sz="1400">
              <a:solidFill>
                <a:schemeClr val="tx1"/>
              </a:solidFill>
              <a:ea typeface="宋体" panose="02010600030101010101" pitchFamily="2" charset="-122"/>
            </a:endParaRPr>
          </a:p>
        </p:txBody>
      </p:sp>
      <p:sp>
        <p:nvSpPr>
          <p:cNvPr id="561154" name="AutoShape 2">
            <a:extLst>
              <a:ext uri="{FF2B5EF4-FFF2-40B4-BE49-F238E27FC236}">
                <a16:creationId xmlns:a16="http://schemas.microsoft.com/office/drawing/2014/main" id="{CE03674B-0E01-4D37-9596-18268973BACF}"/>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93" name="Rectangle 3">
            <a:extLst>
              <a:ext uri="{FF2B5EF4-FFF2-40B4-BE49-F238E27FC236}">
                <a16:creationId xmlns:a16="http://schemas.microsoft.com/office/drawing/2014/main" id="{28AA8F66-A71C-47C2-8588-95BB91DE9904}"/>
              </a:ext>
            </a:extLst>
          </p:cNvPr>
          <p:cNvSpPr>
            <a:spLocks noGrp="1" noChangeArrowheads="1"/>
          </p:cNvSpPr>
          <p:nvPr>
            <p:ph type="title"/>
          </p:nvPr>
        </p:nvSpPr>
        <p:spPr/>
        <p:txBody>
          <a:bodyPr/>
          <a:lstStyle/>
          <a:p>
            <a:r>
              <a:rPr lang="en-US" altLang="zh-CN">
                <a:ea typeface="宋体" panose="02010600030101010101" pitchFamily="2" charset="-122"/>
              </a:rPr>
              <a:t>Bounded Queue</a:t>
            </a:r>
          </a:p>
        </p:txBody>
      </p:sp>
      <p:sp>
        <p:nvSpPr>
          <p:cNvPr id="12294" name="Line 4">
            <a:extLst>
              <a:ext uri="{FF2B5EF4-FFF2-40B4-BE49-F238E27FC236}">
                <a16:creationId xmlns:a16="http://schemas.microsoft.com/office/drawing/2014/main" id="{8CCC0209-0594-4902-8DC0-C8EA1F05F6E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295" name="Group 6">
            <a:extLst>
              <a:ext uri="{FF2B5EF4-FFF2-40B4-BE49-F238E27FC236}">
                <a16:creationId xmlns:a16="http://schemas.microsoft.com/office/drawing/2014/main" id="{B2DF54FA-0E12-474A-A5EE-A395392C00E5}"/>
              </a:ext>
            </a:extLst>
          </p:cNvPr>
          <p:cNvGrpSpPr>
            <a:grpSpLocks/>
          </p:cNvGrpSpPr>
          <p:nvPr/>
        </p:nvGrpSpPr>
        <p:grpSpPr bwMode="auto">
          <a:xfrm>
            <a:off x="3990975" y="1933575"/>
            <a:ext cx="976313" cy="609600"/>
            <a:chOff x="3417" y="2938"/>
            <a:chExt cx="615" cy="384"/>
          </a:xfrm>
        </p:grpSpPr>
        <p:sp>
          <p:nvSpPr>
            <p:cNvPr id="561159" name="AutoShape 7">
              <a:extLst>
                <a:ext uri="{FF2B5EF4-FFF2-40B4-BE49-F238E27FC236}">
                  <a16:creationId xmlns:a16="http://schemas.microsoft.com/office/drawing/2014/main" id="{BBB9CB19-A411-4F28-BBF1-A8B1EBED3A1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15" name="Line 8">
              <a:extLst>
                <a:ext uri="{FF2B5EF4-FFF2-40B4-BE49-F238E27FC236}">
                  <a16:creationId xmlns:a16="http://schemas.microsoft.com/office/drawing/2014/main" id="{D24757FE-9ED4-4E2B-80F1-9C03C552C3F9}"/>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296" name="Group 10">
            <a:extLst>
              <a:ext uri="{FF2B5EF4-FFF2-40B4-BE49-F238E27FC236}">
                <a16:creationId xmlns:a16="http://schemas.microsoft.com/office/drawing/2014/main" id="{3460D8E9-C61B-4F43-8311-BD7B25BC2691}"/>
              </a:ext>
            </a:extLst>
          </p:cNvPr>
          <p:cNvGrpSpPr>
            <a:grpSpLocks/>
          </p:cNvGrpSpPr>
          <p:nvPr/>
        </p:nvGrpSpPr>
        <p:grpSpPr bwMode="auto">
          <a:xfrm>
            <a:off x="4084638" y="2106613"/>
            <a:ext cx="304800" cy="304800"/>
            <a:chOff x="3894" y="2760"/>
            <a:chExt cx="192" cy="192"/>
          </a:xfrm>
        </p:grpSpPr>
        <p:sp>
          <p:nvSpPr>
            <p:cNvPr id="12312" name="Oval 11">
              <a:extLst>
                <a:ext uri="{FF2B5EF4-FFF2-40B4-BE49-F238E27FC236}">
                  <a16:creationId xmlns:a16="http://schemas.microsoft.com/office/drawing/2014/main" id="{0C1D10A8-A8A4-4D19-ADE7-4AC2C81F06BB}"/>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13" name="Oval 12">
              <a:extLst>
                <a:ext uri="{FF2B5EF4-FFF2-40B4-BE49-F238E27FC236}">
                  <a16:creationId xmlns:a16="http://schemas.microsoft.com/office/drawing/2014/main" id="{832913E2-8A4A-4105-AD5E-8225CAC2BFFA}"/>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297" name="Text Box 15">
            <a:extLst>
              <a:ext uri="{FF2B5EF4-FFF2-40B4-BE49-F238E27FC236}">
                <a16:creationId xmlns:a16="http://schemas.microsoft.com/office/drawing/2014/main" id="{40D15B64-FBDA-4300-AD57-998F99B5203F}"/>
              </a:ext>
            </a:extLst>
          </p:cNvPr>
          <p:cNvSpPr txBox="1">
            <a:spLocks noChangeArrowheads="1"/>
          </p:cNvSpPr>
          <p:nvPr/>
        </p:nvSpPr>
        <p:spPr bwMode="auto">
          <a:xfrm>
            <a:off x="186531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561168" name="Freeform 16">
            <a:extLst>
              <a:ext uri="{FF2B5EF4-FFF2-40B4-BE49-F238E27FC236}">
                <a16:creationId xmlns:a16="http://schemas.microsoft.com/office/drawing/2014/main" id="{E2FAC751-736D-4B7B-9F69-08824BCFFE12}"/>
              </a:ext>
            </a:extLst>
          </p:cNvPr>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9" name="Text Box 17">
            <a:extLst>
              <a:ext uri="{FF2B5EF4-FFF2-40B4-BE49-F238E27FC236}">
                <a16:creationId xmlns:a16="http://schemas.microsoft.com/office/drawing/2014/main" id="{440B5255-42C5-4183-8899-A4D9882E23EF}"/>
              </a:ext>
            </a:extLst>
          </p:cNvPr>
          <p:cNvSpPr txBox="1">
            <a:spLocks noChangeArrowheads="1"/>
          </p:cNvSpPr>
          <p:nvPr/>
        </p:nvSpPr>
        <p:spPr bwMode="auto">
          <a:xfrm>
            <a:off x="1866900"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sp>
        <p:nvSpPr>
          <p:cNvPr id="561170" name="Line 18">
            <a:extLst>
              <a:ext uri="{FF2B5EF4-FFF2-40B4-BE49-F238E27FC236}">
                <a16:creationId xmlns:a16="http://schemas.microsoft.com/office/drawing/2014/main" id="{4F3C925F-FBBD-43A1-B017-B190946CA89D}"/>
              </a:ext>
            </a:extLst>
          </p:cNvPr>
          <p:cNvSpPr>
            <a:spLocks noChangeShapeType="1"/>
          </p:cNvSpPr>
          <p:nvPr/>
        </p:nvSpPr>
        <p:spPr bwMode="auto">
          <a:xfrm>
            <a:off x="4479925" y="1919288"/>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1171" name="AutoShape 19">
            <a:extLst>
              <a:ext uri="{FF2B5EF4-FFF2-40B4-BE49-F238E27FC236}">
                <a16:creationId xmlns:a16="http://schemas.microsoft.com/office/drawing/2014/main" id="{ADF33C89-D7C9-42E1-ACA6-C8F328B39DC2}"/>
              </a:ext>
            </a:extLst>
          </p:cNvPr>
          <p:cNvSpPr>
            <a:spLocks noChangeArrowheads="1"/>
          </p:cNvSpPr>
          <p:nvPr/>
        </p:nvSpPr>
        <p:spPr bwMode="auto">
          <a:xfrm flipH="1">
            <a:off x="6127750" y="1768475"/>
            <a:ext cx="1247775" cy="900113"/>
          </a:xfrm>
          <a:prstGeom prst="wedgeRoundRectCallout">
            <a:avLst>
              <a:gd name="adj1" fmla="val 94019"/>
              <a:gd name="adj2" fmla="val 136241"/>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61172" name="Text Box 20">
            <a:extLst>
              <a:ext uri="{FF2B5EF4-FFF2-40B4-BE49-F238E27FC236}">
                <a16:creationId xmlns:a16="http://schemas.microsoft.com/office/drawing/2014/main" id="{32D7B10B-0647-4BB5-A465-5E9BE8065214}"/>
              </a:ext>
            </a:extLst>
          </p:cNvPr>
          <p:cNvSpPr txBox="1">
            <a:spLocks noChangeArrowheads="1"/>
          </p:cNvSpPr>
          <p:nvPr/>
        </p:nvSpPr>
        <p:spPr bwMode="auto">
          <a:xfrm>
            <a:off x="4492625" y="3378200"/>
            <a:ext cx="2962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First actual item</a:t>
            </a:r>
          </a:p>
        </p:txBody>
      </p:sp>
      <p:grpSp>
        <p:nvGrpSpPr>
          <p:cNvPr id="4" name="Group 21">
            <a:extLst>
              <a:ext uri="{FF2B5EF4-FFF2-40B4-BE49-F238E27FC236}">
                <a16:creationId xmlns:a16="http://schemas.microsoft.com/office/drawing/2014/main" id="{811EC178-6FF1-4B67-9E6C-F0A5A7DD1906}"/>
              </a:ext>
            </a:extLst>
          </p:cNvPr>
          <p:cNvGrpSpPr>
            <a:grpSpLocks/>
          </p:cNvGrpSpPr>
          <p:nvPr/>
        </p:nvGrpSpPr>
        <p:grpSpPr bwMode="auto">
          <a:xfrm>
            <a:off x="6256338" y="1919288"/>
            <a:ext cx="976312" cy="609600"/>
            <a:chOff x="3417" y="2938"/>
            <a:chExt cx="615" cy="384"/>
          </a:xfrm>
        </p:grpSpPr>
        <p:sp>
          <p:nvSpPr>
            <p:cNvPr id="561174" name="AutoShape 22">
              <a:extLst>
                <a:ext uri="{FF2B5EF4-FFF2-40B4-BE49-F238E27FC236}">
                  <a16:creationId xmlns:a16="http://schemas.microsoft.com/office/drawing/2014/main" id="{1B83651B-74DB-4E3D-82CC-88190FD0415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11" name="Line 23">
              <a:extLst>
                <a:ext uri="{FF2B5EF4-FFF2-40B4-BE49-F238E27FC236}">
                  <a16:creationId xmlns:a16="http://schemas.microsoft.com/office/drawing/2014/main" id="{C2B397A3-EDCF-417D-ADC5-FCB74CB96CF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61176" name="Line 24">
            <a:extLst>
              <a:ext uri="{FF2B5EF4-FFF2-40B4-BE49-F238E27FC236}">
                <a16:creationId xmlns:a16="http://schemas.microsoft.com/office/drawing/2014/main" id="{62CF3084-9973-4E6C-8B89-49F26136DECF}"/>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 name="Group 25">
            <a:extLst>
              <a:ext uri="{FF2B5EF4-FFF2-40B4-BE49-F238E27FC236}">
                <a16:creationId xmlns:a16="http://schemas.microsoft.com/office/drawing/2014/main" id="{73545840-93D2-4248-8007-12D77259BFA4}"/>
              </a:ext>
            </a:extLst>
          </p:cNvPr>
          <p:cNvGrpSpPr>
            <a:grpSpLocks/>
          </p:cNvGrpSpPr>
          <p:nvPr/>
        </p:nvGrpSpPr>
        <p:grpSpPr bwMode="auto">
          <a:xfrm>
            <a:off x="6350000" y="2092325"/>
            <a:ext cx="304800" cy="304800"/>
            <a:chOff x="3894" y="2760"/>
            <a:chExt cx="192" cy="192"/>
          </a:xfrm>
        </p:grpSpPr>
        <p:sp>
          <p:nvSpPr>
            <p:cNvPr id="12308" name="Oval 26">
              <a:extLst>
                <a:ext uri="{FF2B5EF4-FFF2-40B4-BE49-F238E27FC236}">
                  <a16:creationId xmlns:a16="http://schemas.microsoft.com/office/drawing/2014/main" id="{4759CE6F-B8ED-4452-82DB-735393CE9A5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09" name="Oval 27">
              <a:extLst>
                <a:ext uri="{FF2B5EF4-FFF2-40B4-BE49-F238E27FC236}">
                  <a16:creationId xmlns:a16="http://schemas.microsoft.com/office/drawing/2014/main" id="{17622678-5F5D-4EFE-A877-15AFF3EFFD49}"/>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61180" name="Line 28">
            <a:extLst>
              <a:ext uri="{FF2B5EF4-FFF2-40B4-BE49-F238E27FC236}">
                <a16:creationId xmlns:a16="http://schemas.microsoft.com/office/drawing/2014/main" id="{32130AB1-CD10-4555-9F51-FCC757A55F13}"/>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1181" name="Freeform 29">
            <a:extLst>
              <a:ext uri="{FF2B5EF4-FFF2-40B4-BE49-F238E27FC236}">
                <a16:creationId xmlns:a16="http://schemas.microsoft.com/office/drawing/2014/main" id="{92401475-15BE-479C-BF19-11846A183AC9}"/>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61170"/>
                                        </p:tgtEl>
                                      </p:cBhvr>
                                    </p:animEffect>
                                    <p:set>
                                      <p:cBhvr>
                                        <p:cTn id="7" dur="1" fill="hold">
                                          <p:stCondLst>
                                            <p:cond delay="499"/>
                                          </p:stCondLst>
                                        </p:cTn>
                                        <p:tgtEl>
                                          <p:spTgt spid="56117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61168"/>
                                        </p:tgtEl>
                                      </p:cBhvr>
                                    </p:animEffect>
                                    <p:set>
                                      <p:cBhvr>
                                        <p:cTn id="10" dur="1" fill="hold">
                                          <p:stCondLst>
                                            <p:cond delay="499"/>
                                          </p:stCondLst>
                                        </p:cTn>
                                        <p:tgtEl>
                                          <p:spTgt spid="561168"/>
                                        </p:tgtEl>
                                        <p:attrNameLst>
                                          <p:attrName>style.visibility</p:attrName>
                                        </p:attrNameLst>
                                      </p:cBhvr>
                                      <p:to>
                                        <p:strVal val="hidden"/>
                                      </p:to>
                                    </p:se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561180"/>
                                        </p:tgtEl>
                                        <p:attrNameLst>
                                          <p:attrName>style.visibility</p:attrName>
                                        </p:attrNameLst>
                                      </p:cBhvr>
                                      <p:to>
                                        <p:strVal val="visible"/>
                                      </p:to>
                                    </p:set>
                                    <p:animEffect transition="in" filter="blinds(horizontal)">
                                      <p:cBhvr>
                                        <p:cTn id="14" dur="500"/>
                                        <p:tgtEl>
                                          <p:spTgt spid="56118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61181"/>
                                        </p:tgtEl>
                                        <p:attrNameLst>
                                          <p:attrName>style.visibility</p:attrName>
                                        </p:attrNameLst>
                                      </p:cBhvr>
                                      <p:to>
                                        <p:strVal val="visible"/>
                                      </p:to>
                                    </p:set>
                                    <p:animEffect transition="in" filter="blinds(horizontal)">
                                      <p:cBhvr>
                                        <p:cTn id="17" dur="500"/>
                                        <p:tgtEl>
                                          <p:spTgt spid="561181"/>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561176"/>
                                        </p:tgtEl>
                                        <p:attrNameLst>
                                          <p:attrName>style.visibility</p:attrName>
                                        </p:attrNameLst>
                                      </p:cBhvr>
                                      <p:to>
                                        <p:strVal val="visible"/>
                                      </p:to>
                                    </p:set>
                                    <p:animEffect transition="in" filter="blinds(horizontal)">
                                      <p:cBhvr>
                                        <p:cTn id="23" dur="500"/>
                                        <p:tgtEl>
                                          <p:spTgt spid="561176"/>
                                        </p:tgtEl>
                                      </p:cBhvr>
                                    </p:animEffect>
                                  </p:childTnLst>
                                </p:cTn>
                              </p:par>
                              <p:par>
                                <p:cTn id="24" presetID="3"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561172"/>
                                        </p:tgtEl>
                                        <p:attrNameLst>
                                          <p:attrName>style.visibility</p:attrName>
                                        </p:attrNameLst>
                                      </p:cBhvr>
                                      <p:to>
                                        <p:strVal val="visible"/>
                                      </p:to>
                                    </p:set>
                                    <p:animEffect transition="in" filter="blinds(horizontal)">
                                      <p:cBhvr>
                                        <p:cTn id="30" dur="500"/>
                                        <p:tgtEl>
                                          <p:spTgt spid="56117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61171"/>
                                        </p:tgtEl>
                                        <p:attrNameLst>
                                          <p:attrName>style.visibility</p:attrName>
                                        </p:attrNameLst>
                                      </p:cBhvr>
                                      <p:to>
                                        <p:strVal val="visible"/>
                                      </p:to>
                                    </p:set>
                                    <p:animEffect transition="in" filter="blinds(horizontal)">
                                      <p:cBhvr>
                                        <p:cTn id="33" dur="500"/>
                                        <p:tgtEl>
                                          <p:spTgt spid="561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8" grpId="0" animBg="1"/>
      <p:bldP spid="561171" grpId="0" animBg="1"/>
      <p:bldP spid="561172" grpId="0"/>
      <p:bldP spid="561181"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Slide Number Placeholder 3">
            <a:extLst>
              <a:ext uri="{FF2B5EF4-FFF2-40B4-BE49-F238E27FC236}">
                <a16:creationId xmlns:a16="http://schemas.microsoft.com/office/drawing/2014/main" id="{8380C7C8-2853-483A-9DE7-113BEF13D9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810FE4F-40D5-41D4-B63A-D3B2663C5F78}" type="slidenum">
              <a:rPr lang="ar-SA" altLang="zh-CN" sz="1400">
                <a:solidFill>
                  <a:schemeClr val="tx1"/>
                </a:solidFill>
              </a:rPr>
              <a:pPr/>
              <a:t>110</a:t>
            </a:fld>
            <a:endParaRPr lang="en-US" altLang="zh-CN" sz="1400">
              <a:solidFill>
                <a:schemeClr val="tx1"/>
              </a:solidFill>
              <a:ea typeface="宋体" panose="02010600030101010101" pitchFamily="2" charset="-122"/>
            </a:endParaRPr>
          </a:p>
        </p:txBody>
      </p:sp>
      <p:sp>
        <p:nvSpPr>
          <p:cNvPr id="538667" name="AutoShape 43">
            <a:extLst>
              <a:ext uri="{FF2B5EF4-FFF2-40B4-BE49-F238E27FC236}">
                <a16:creationId xmlns:a16="http://schemas.microsoft.com/office/drawing/2014/main" id="{E9615248-FF1D-4EFF-968F-B8BBEFAE4DFB}"/>
              </a:ext>
            </a:extLst>
          </p:cNvPr>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6501" name="Rectangle 2">
            <a:extLst>
              <a:ext uri="{FF2B5EF4-FFF2-40B4-BE49-F238E27FC236}">
                <a16:creationId xmlns:a16="http://schemas.microsoft.com/office/drawing/2014/main" id="{756E0AB4-8C7E-442B-8722-0E2BB4736408}"/>
              </a:ext>
            </a:extLst>
          </p:cNvPr>
          <p:cNvSpPr>
            <a:spLocks noGrp="1" noChangeArrowheads="1"/>
          </p:cNvSpPr>
          <p:nvPr>
            <p:ph type="title"/>
          </p:nvPr>
        </p:nvSpPr>
        <p:spPr/>
        <p:txBody>
          <a:bodyPr/>
          <a:lstStyle/>
          <a:p>
            <a:r>
              <a:rPr lang="en-US" altLang="zh-CN">
                <a:ea typeface="宋体" panose="02010600030101010101" pitchFamily="2" charset="-122"/>
              </a:rPr>
              <a:t>The Dreaded ABA Problem</a:t>
            </a:r>
          </a:p>
        </p:txBody>
      </p:sp>
      <p:grpSp>
        <p:nvGrpSpPr>
          <p:cNvPr id="106502" name="Group 3">
            <a:extLst>
              <a:ext uri="{FF2B5EF4-FFF2-40B4-BE49-F238E27FC236}">
                <a16:creationId xmlns:a16="http://schemas.microsoft.com/office/drawing/2014/main" id="{436F19C0-56E6-4939-9295-E85B49EC5E7C}"/>
              </a:ext>
            </a:extLst>
          </p:cNvPr>
          <p:cNvGrpSpPr>
            <a:grpSpLocks/>
          </p:cNvGrpSpPr>
          <p:nvPr/>
        </p:nvGrpSpPr>
        <p:grpSpPr bwMode="auto">
          <a:xfrm>
            <a:off x="2981325" y="3013075"/>
            <a:ext cx="976313" cy="609600"/>
            <a:chOff x="3417" y="2938"/>
            <a:chExt cx="615" cy="384"/>
          </a:xfrm>
        </p:grpSpPr>
        <p:sp>
          <p:nvSpPr>
            <p:cNvPr id="538628" name="AutoShape 4">
              <a:extLst>
                <a:ext uri="{FF2B5EF4-FFF2-40B4-BE49-F238E27FC236}">
                  <a16:creationId xmlns:a16="http://schemas.microsoft.com/office/drawing/2014/main" id="{6F6602B9-227F-4AD0-BD54-DB5E227CD5A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6541" name="Line 5">
              <a:extLst>
                <a:ext uri="{FF2B5EF4-FFF2-40B4-BE49-F238E27FC236}">
                  <a16:creationId xmlns:a16="http://schemas.microsoft.com/office/drawing/2014/main" id="{C2C8097A-1131-43A1-9F01-814B8BECE587}"/>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6503" name="Freeform 7">
            <a:extLst>
              <a:ext uri="{FF2B5EF4-FFF2-40B4-BE49-F238E27FC236}">
                <a16:creationId xmlns:a16="http://schemas.microsoft.com/office/drawing/2014/main" id="{6AE14A8C-813F-4AC3-9064-894B1A89AF30}"/>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04" name="Freeform 8">
            <a:extLst>
              <a:ext uri="{FF2B5EF4-FFF2-40B4-BE49-F238E27FC236}">
                <a16:creationId xmlns:a16="http://schemas.microsoft.com/office/drawing/2014/main" id="{922C0F30-1761-43E3-B966-5D9ACACBF4AB}"/>
              </a:ext>
            </a:extLst>
          </p:cNvPr>
          <p:cNvSpPr>
            <a:spLocks/>
          </p:cNvSpPr>
          <p:nvPr/>
        </p:nvSpPr>
        <p:spPr bwMode="auto">
          <a:xfrm>
            <a:off x="2752725" y="1778000"/>
            <a:ext cx="3767138" cy="1104900"/>
          </a:xfrm>
          <a:custGeom>
            <a:avLst/>
            <a:gdLst>
              <a:gd name="T0" fmla="*/ 0 w 2373"/>
              <a:gd name="T1" fmla="*/ 2147483647 h 696"/>
              <a:gd name="T2" fmla="*/ 2147483647 w 2373"/>
              <a:gd name="T3" fmla="*/ 2147483647 h 696"/>
              <a:gd name="T4" fmla="*/ 2147483647 w 2373"/>
              <a:gd name="T5" fmla="*/ 2147483647 h 696"/>
              <a:gd name="T6" fmla="*/ 0 60000 65536"/>
              <a:gd name="T7" fmla="*/ 0 60000 65536"/>
              <a:gd name="T8" fmla="*/ 0 60000 65536"/>
              <a:gd name="T9" fmla="*/ 0 w 2373"/>
              <a:gd name="T10" fmla="*/ 0 h 696"/>
              <a:gd name="T11" fmla="*/ 2373 w 2373"/>
              <a:gd name="T12" fmla="*/ 696 h 696"/>
            </a:gdLst>
            <a:ahLst/>
            <a:cxnLst>
              <a:cxn ang="T6">
                <a:pos x="T0" y="T1"/>
              </a:cxn>
              <a:cxn ang="T7">
                <a:pos x="T2" y="T3"/>
              </a:cxn>
              <a:cxn ang="T8">
                <a:pos x="T4" y="T5"/>
              </a:cxn>
            </a:cxnLst>
            <a:rect l="T9" t="T10" r="T11" b="T12"/>
            <a:pathLst>
              <a:path w="2373" h="696">
                <a:moveTo>
                  <a:pt x="0" y="144"/>
                </a:moveTo>
                <a:cubicBezTo>
                  <a:pt x="330" y="135"/>
                  <a:pt x="1585" y="0"/>
                  <a:pt x="1979" y="92"/>
                </a:cubicBezTo>
                <a:cubicBezTo>
                  <a:pt x="2373" y="184"/>
                  <a:pt x="2283" y="570"/>
                  <a:pt x="2363" y="696"/>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6505" name="Group 9">
            <a:extLst>
              <a:ext uri="{FF2B5EF4-FFF2-40B4-BE49-F238E27FC236}">
                <a16:creationId xmlns:a16="http://schemas.microsoft.com/office/drawing/2014/main" id="{2BC2F765-EBFC-4245-8A5B-18E9D88F4969}"/>
              </a:ext>
            </a:extLst>
          </p:cNvPr>
          <p:cNvGrpSpPr>
            <a:grpSpLocks/>
          </p:cNvGrpSpPr>
          <p:nvPr/>
        </p:nvGrpSpPr>
        <p:grpSpPr bwMode="auto">
          <a:xfrm>
            <a:off x="4551363" y="3013075"/>
            <a:ext cx="976312" cy="609600"/>
            <a:chOff x="3417" y="2938"/>
            <a:chExt cx="615" cy="384"/>
          </a:xfrm>
        </p:grpSpPr>
        <p:sp>
          <p:nvSpPr>
            <p:cNvPr id="538634" name="AutoShape 10">
              <a:extLst>
                <a:ext uri="{FF2B5EF4-FFF2-40B4-BE49-F238E27FC236}">
                  <a16:creationId xmlns:a16="http://schemas.microsoft.com/office/drawing/2014/main" id="{8613BBC0-207E-456A-9E67-41EF6E282D1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6539" name="Line 11">
              <a:extLst>
                <a:ext uri="{FF2B5EF4-FFF2-40B4-BE49-F238E27FC236}">
                  <a16:creationId xmlns:a16="http://schemas.microsoft.com/office/drawing/2014/main" id="{B3C0C221-6424-452A-BE64-08600364399F}"/>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6506" name="Line 12">
            <a:extLst>
              <a:ext uri="{FF2B5EF4-FFF2-40B4-BE49-F238E27FC236}">
                <a16:creationId xmlns:a16="http://schemas.microsoft.com/office/drawing/2014/main" id="{F1779588-F201-4205-A9C1-B15D954E3A81}"/>
              </a:ext>
            </a:extLst>
          </p:cNvPr>
          <p:cNvSpPr>
            <a:spLocks noChangeShapeType="1"/>
          </p:cNvSpPr>
          <p:nvPr/>
        </p:nvSpPr>
        <p:spPr bwMode="auto">
          <a:xfrm>
            <a:off x="3717925" y="3317875"/>
            <a:ext cx="833438"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6507" name="Group 13">
            <a:extLst>
              <a:ext uri="{FF2B5EF4-FFF2-40B4-BE49-F238E27FC236}">
                <a16:creationId xmlns:a16="http://schemas.microsoft.com/office/drawing/2014/main" id="{0BD9C9FA-81D3-4D94-9F73-5E98FF49B17B}"/>
              </a:ext>
            </a:extLst>
          </p:cNvPr>
          <p:cNvGrpSpPr>
            <a:grpSpLocks/>
          </p:cNvGrpSpPr>
          <p:nvPr/>
        </p:nvGrpSpPr>
        <p:grpSpPr bwMode="auto">
          <a:xfrm>
            <a:off x="4630738" y="3165475"/>
            <a:ext cx="304800" cy="304800"/>
            <a:chOff x="3894" y="2760"/>
            <a:chExt cx="192" cy="192"/>
          </a:xfrm>
        </p:grpSpPr>
        <p:sp>
          <p:nvSpPr>
            <p:cNvPr id="106536" name="Oval 14">
              <a:extLst>
                <a:ext uri="{FF2B5EF4-FFF2-40B4-BE49-F238E27FC236}">
                  <a16:creationId xmlns:a16="http://schemas.microsoft.com/office/drawing/2014/main" id="{DF895E42-9195-4733-8474-B97708BA5DFF}"/>
                </a:ext>
              </a:extLst>
            </p:cNvPr>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37" name="Oval 15">
              <a:extLst>
                <a:ext uri="{FF2B5EF4-FFF2-40B4-BE49-F238E27FC236}">
                  <a16:creationId xmlns:a16="http://schemas.microsoft.com/office/drawing/2014/main" id="{472A90F1-087C-4E3B-97BD-7F931731519E}"/>
                </a:ext>
              </a:extLst>
            </p:cNvPr>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08" name="Group 16">
            <a:extLst>
              <a:ext uri="{FF2B5EF4-FFF2-40B4-BE49-F238E27FC236}">
                <a16:creationId xmlns:a16="http://schemas.microsoft.com/office/drawing/2014/main" id="{FBC18CD7-CB52-4400-A2C5-C86DAADB6278}"/>
              </a:ext>
            </a:extLst>
          </p:cNvPr>
          <p:cNvGrpSpPr>
            <a:grpSpLocks/>
          </p:cNvGrpSpPr>
          <p:nvPr/>
        </p:nvGrpSpPr>
        <p:grpSpPr bwMode="auto">
          <a:xfrm>
            <a:off x="6084888" y="3038475"/>
            <a:ext cx="976312" cy="609600"/>
            <a:chOff x="3417" y="2938"/>
            <a:chExt cx="615" cy="384"/>
          </a:xfrm>
        </p:grpSpPr>
        <p:sp>
          <p:nvSpPr>
            <p:cNvPr id="538641" name="AutoShape 17">
              <a:extLst>
                <a:ext uri="{FF2B5EF4-FFF2-40B4-BE49-F238E27FC236}">
                  <a16:creationId xmlns:a16="http://schemas.microsoft.com/office/drawing/2014/main" id="{E83EA6DD-9A6C-4B49-A48E-CAAC1CE9EE0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6535" name="Line 18">
              <a:extLst>
                <a:ext uri="{FF2B5EF4-FFF2-40B4-BE49-F238E27FC236}">
                  <a16:creationId xmlns:a16="http://schemas.microsoft.com/office/drawing/2014/main" id="{F95E2B32-E7A6-46BE-A72C-AF5515D09E6F}"/>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6509" name="Line 19">
            <a:extLst>
              <a:ext uri="{FF2B5EF4-FFF2-40B4-BE49-F238E27FC236}">
                <a16:creationId xmlns:a16="http://schemas.microsoft.com/office/drawing/2014/main" id="{2262F61C-34AA-4ED0-B5EA-27B670A46CF5}"/>
              </a:ext>
            </a:extLst>
          </p:cNvPr>
          <p:cNvSpPr>
            <a:spLocks noChangeShapeType="1"/>
          </p:cNvSpPr>
          <p:nvPr/>
        </p:nvSpPr>
        <p:spPr bwMode="auto">
          <a:xfrm>
            <a:off x="6573838" y="3038475"/>
            <a:ext cx="487362" cy="609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510" name="Line 20">
            <a:extLst>
              <a:ext uri="{FF2B5EF4-FFF2-40B4-BE49-F238E27FC236}">
                <a16:creationId xmlns:a16="http://schemas.microsoft.com/office/drawing/2014/main" id="{E1014A1C-1AB1-4C94-9694-659A1E85C2FE}"/>
              </a:ext>
            </a:extLst>
          </p:cNvPr>
          <p:cNvSpPr>
            <a:spLocks noChangeShapeType="1"/>
          </p:cNvSpPr>
          <p:nvPr/>
        </p:nvSpPr>
        <p:spPr bwMode="auto">
          <a:xfrm>
            <a:off x="5251450" y="3343275"/>
            <a:ext cx="833438"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6511" name="Group 21">
            <a:extLst>
              <a:ext uri="{FF2B5EF4-FFF2-40B4-BE49-F238E27FC236}">
                <a16:creationId xmlns:a16="http://schemas.microsoft.com/office/drawing/2014/main" id="{075EEC8F-7F63-4993-85AF-E0AA7F0D0630}"/>
              </a:ext>
            </a:extLst>
          </p:cNvPr>
          <p:cNvGrpSpPr>
            <a:grpSpLocks/>
          </p:cNvGrpSpPr>
          <p:nvPr/>
        </p:nvGrpSpPr>
        <p:grpSpPr bwMode="auto">
          <a:xfrm>
            <a:off x="6164263" y="3190875"/>
            <a:ext cx="304800" cy="304800"/>
            <a:chOff x="3894" y="2760"/>
            <a:chExt cx="192" cy="192"/>
          </a:xfrm>
        </p:grpSpPr>
        <p:sp>
          <p:nvSpPr>
            <p:cNvPr id="106532" name="Oval 22">
              <a:extLst>
                <a:ext uri="{FF2B5EF4-FFF2-40B4-BE49-F238E27FC236}">
                  <a16:creationId xmlns:a16="http://schemas.microsoft.com/office/drawing/2014/main" id="{553CB5E8-9498-458E-B646-A302D3757F3A}"/>
                </a:ext>
              </a:extLst>
            </p:cNvPr>
            <p:cNvSpPr>
              <a:spLocks noChangeArrowheads="1"/>
            </p:cNvSpPr>
            <p:nvPr/>
          </p:nvSpPr>
          <p:spPr bwMode="auto">
            <a:xfrm>
              <a:off x="3894" y="2760"/>
              <a:ext cx="192" cy="192"/>
            </a:xfrm>
            <a:prstGeom prst="ellipse">
              <a:avLst/>
            </a:prstGeom>
            <a:solidFill>
              <a:srgbClr val="0000FF"/>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33" name="Oval 23">
              <a:extLst>
                <a:ext uri="{FF2B5EF4-FFF2-40B4-BE49-F238E27FC236}">
                  <a16:creationId xmlns:a16="http://schemas.microsoft.com/office/drawing/2014/main" id="{965274DF-62B7-456C-BC70-C7A755EB4DC0}"/>
                </a:ext>
              </a:extLst>
            </p:cNvPr>
            <p:cNvSpPr>
              <a:spLocks noChangeArrowheads="1"/>
            </p:cNvSpPr>
            <p:nvPr/>
          </p:nvSpPr>
          <p:spPr bwMode="auto">
            <a:xfrm>
              <a:off x="3989" y="2800"/>
              <a:ext cx="67" cy="58"/>
            </a:xfrm>
            <a:prstGeom prst="ellipse">
              <a:avLst/>
            </a:prstGeom>
            <a:solidFill>
              <a:srgbClr val="0000FF"/>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12" name="Group 24">
            <a:extLst>
              <a:ext uri="{FF2B5EF4-FFF2-40B4-BE49-F238E27FC236}">
                <a16:creationId xmlns:a16="http://schemas.microsoft.com/office/drawing/2014/main" id="{621573E7-1165-47DA-ADB9-4750A6E8D2F0}"/>
              </a:ext>
            </a:extLst>
          </p:cNvPr>
          <p:cNvGrpSpPr>
            <a:grpSpLocks/>
          </p:cNvGrpSpPr>
          <p:nvPr/>
        </p:nvGrpSpPr>
        <p:grpSpPr bwMode="auto">
          <a:xfrm>
            <a:off x="3076575" y="3181350"/>
            <a:ext cx="304800" cy="304800"/>
            <a:chOff x="3894" y="2760"/>
            <a:chExt cx="192" cy="192"/>
          </a:xfrm>
        </p:grpSpPr>
        <p:sp>
          <p:nvSpPr>
            <p:cNvPr id="106530" name="Oval 25">
              <a:extLst>
                <a:ext uri="{FF2B5EF4-FFF2-40B4-BE49-F238E27FC236}">
                  <a16:creationId xmlns:a16="http://schemas.microsoft.com/office/drawing/2014/main" id="{E7078FA7-E484-4B05-8C9E-9E7FA56EAC2E}"/>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31" name="Oval 26">
              <a:extLst>
                <a:ext uri="{FF2B5EF4-FFF2-40B4-BE49-F238E27FC236}">
                  <a16:creationId xmlns:a16="http://schemas.microsoft.com/office/drawing/2014/main" id="{4A689A37-9CBA-4C0F-955F-FE2723AD9933}"/>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13" name="Group 27">
            <a:extLst>
              <a:ext uri="{FF2B5EF4-FFF2-40B4-BE49-F238E27FC236}">
                <a16:creationId xmlns:a16="http://schemas.microsoft.com/office/drawing/2014/main" id="{1475BD77-7C03-43B4-91DB-76CD1F5516CA}"/>
              </a:ext>
            </a:extLst>
          </p:cNvPr>
          <p:cNvGrpSpPr>
            <a:grpSpLocks/>
          </p:cNvGrpSpPr>
          <p:nvPr/>
        </p:nvGrpSpPr>
        <p:grpSpPr bwMode="auto">
          <a:xfrm>
            <a:off x="1616075" y="5046663"/>
            <a:ext cx="725488" cy="750887"/>
            <a:chOff x="3600" y="2864"/>
            <a:chExt cx="688" cy="712"/>
          </a:xfrm>
        </p:grpSpPr>
        <p:sp>
          <p:nvSpPr>
            <p:cNvPr id="106519" name="Rectangle 28">
              <a:extLst>
                <a:ext uri="{FF2B5EF4-FFF2-40B4-BE49-F238E27FC236}">
                  <a16:creationId xmlns:a16="http://schemas.microsoft.com/office/drawing/2014/main" id="{6ED4FC2F-99A9-464E-91E6-225D29DDDBA9}"/>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6520" name="Group 29">
              <a:extLst>
                <a:ext uri="{FF2B5EF4-FFF2-40B4-BE49-F238E27FC236}">
                  <a16:creationId xmlns:a16="http://schemas.microsoft.com/office/drawing/2014/main" id="{8D206F32-58C3-4775-BDF5-07C9746BC026}"/>
                </a:ext>
              </a:extLst>
            </p:cNvPr>
            <p:cNvGrpSpPr>
              <a:grpSpLocks/>
            </p:cNvGrpSpPr>
            <p:nvPr/>
          </p:nvGrpSpPr>
          <p:grpSpPr bwMode="auto">
            <a:xfrm>
              <a:off x="3600" y="3232"/>
              <a:ext cx="688" cy="344"/>
              <a:chOff x="3600" y="3232"/>
              <a:chExt cx="688" cy="344"/>
            </a:xfrm>
          </p:grpSpPr>
          <p:sp>
            <p:nvSpPr>
              <p:cNvPr id="106528" name="Freeform 30">
                <a:extLst>
                  <a:ext uri="{FF2B5EF4-FFF2-40B4-BE49-F238E27FC236}">
                    <a16:creationId xmlns:a16="http://schemas.microsoft.com/office/drawing/2014/main" id="{9F8EEADC-A6C3-435F-913B-8F7A24E8C69B}"/>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29" name="Freeform 31">
                <a:extLst>
                  <a:ext uri="{FF2B5EF4-FFF2-40B4-BE49-F238E27FC236}">
                    <a16:creationId xmlns:a16="http://schemas.microsoft.com/office/drawing/2014/main" id="{EA1EA7DB-0BD2-4EEF-8B68-B378616A9A4B}"/>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21" name="Group 32">
              <a:extLst>
                <a:ext uri="{FF2B5EF4-FFF2-40B4-BE49-F238E27FC236}">
                  <a16:creationId xmlns:a16="http://schemas.microsoft.com/office/drawing/2014/main" id="{048FF9A7-9831-4B2A-ACE2-BD753FCDB5BF}"/>
                </a:ext>
              </a:extLst>
            </p:cNvPr>
            <p:cNvGrpSpPr>
              <a:grpSpLocks/>
            </p:cNvGrpSpPr>
            <p:nvPr/>
          </p:nvGrpSpPr>
          <p:grpSpPr bwMode="auto">
            <a:xfrm>
              <a:off x="3629" y="3088"/>
              <a:ext cx="630" cy="312"/>
              <a:chOff x="3637" y="3088"/>
              <a:chExt cx="630" cy="312"/>
            </a:xfrm>
          </p:grpSpPr>
          <p:sp>
            <p:nvSpPr>
              <p:cNvPr id="106526" name="Freeform 33">
                <a:extLst>
                  <a:ext uri="{FF2B5EF4-FFF2-40B4-BE49-F238E27FC236}">
                    <a16:creationId xmlns:a16="http://schemas.microsoft.com/office/drawing/2014/main" id="{5E229666-F7A1-4D5B-AEE3-1C1C4A81812B}"/>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27" name="Freeform 34">
                <a:extLst>
                  <a:ext uri="{FF2B5EF4-FFF2-40B4-BE49-F238E27FC236}">
                    <a16:creationId xmlns:a16="http://schemas.microsoft.com/office/drawing/2014/main" id="{153BC286-4A21-49F7-A9C9-BDAB47C25191}"/>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6522" name="Group 35">
              <a:extLst>
                <a:ext uri="{FF2B5EF4-FFF2-40B4-BE49-F238E27FC236}">
                  <a16:creationId xmlns:a16="http://schemas.microsoft.com/office/drawing/2014/main" id="{539A1557-DBFB-42AE-8B11-C5217AEB50F6}"/>
                </a:ext>
              </a:extLst>
            </p:cNvPr>
            <p:cNvGrpSpPr>
              <a:grpSpLocks/>
            </p:cNvGrpSpPr>
            <p:nvPr/>
          </p:nvGrpSpPr>
          <p:grpSpPr bwMode="auto">
            <a:xfrm>
              <a:off x="3661" y="2944"/>
              <a:ext cx="566" cy="320"/>
              <a:chOff x="3657" y="2944"/>
              <a:chExt cx="566" cy="320"/>
            </a:xfrm>
          </p:grpSpPr>
          <p:sp>
            <p:nvSpPr>
              <p:cNvPr id="106524" name="Freeform 36">
                <a:extLst>
                  <a:ext uri="{FF2B5EF4-FFF2-40B4-BE49-F238E27FC236}">
                    <a16:creationId xmlns:a16="http://schemas.microsoft.com/office/drawing/2014/main" id="{82CF6309-46C1-4D5E-8C7F-C3DF2FE36FD9}"/>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25" name="Freeform 37">
                <a:extLst>
                  <a:ext uri="{FF2B5EF4-FFF2-40B4-BE49-F238E27FC236}">
                    <a16:creationId xmlns:a16="http://schemas.microsoft.com/office/drawing/2014/main" id="{49F97762-6ECF-473C-8B05-FA42AEC8991D}"/>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6523" name="AutoShape 38">
              <a:extLst>
                <a:ext uri="{FF2B5EF4-FFF2-40B4-BE49-F238E27FC236}">
                  <a16:creationId xmlns:a16="http://schemas.microsoft.com/office/drawing/2014/main" id="{144A88AF-6BB0-446E-959A-5CFD39D46A0B}"/>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6514" name="AutoShape 39">
            <a:extLst>
              <a:ext uri="{FF2B5EF4-FFF2-40B4-BE49-F238E27FC236}">
                <a16:creationId xmlns:a16="http://schemas.microsoft.com/office/drawing/2014/main" id="{2C19AAF2-89A7-43AE-9243-1DA7A0267FF6}"/>
              </a:ext>
            </a:extLst>
          </p:cNvPr>
          <p:cNvSpPr>
            <a:spLocks noChangeArrowheads="1"/>
          </p:cNvSpPr>
          <p:nvPr/>
        </p:nvSpPr>
        <p:spPr bwMode="auto">
          <a:xfrm>
            <a:off x="5837238" y="4098925"/>
            <a:ext cx="3062287" cy="2057400"/>
          </a:xfrm>
          <a:prstGeom prst="roundRect">
            <a:avLst>
              <a:gd name="adj" fmla="val 16667"/>
            </a:avLst>
          </a:prstGeom>
          <a:noFill/>
          <a:ln w="38100" algn="ctr">
            <a:solidFill>
              <a:schemeClr val="folHlink"/>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6515" name="AutoShape 40">
            <a:extLst>
              <a:ext uri="{FF2B5EF4-FFF2-40B4-BE49-F238E27FC236}">
                <a16:creationId xmlns:a16="http://schemas.microsoft.com/office/drawing/2014/main" id="{A437FBCB-CC0D-4222-99C9-D42C49EF463E}"/>
              </a:ext>
            </a:extLst>
          </p:cNvPr>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06516" name="Text Box 41">
            <a:extLst>
              <a:ext uri="{FF2B5EF4-FFF2-40B4-BE49-F238E27FC236}">
                <a16:creationId xmlns:a16="http://schemas.microsoft.com/office/drawing/2014/main" id="{52D90ED2-D1C2-47CA-AAC5-98D85C1C93F1}"/>
              </a:ext>
            </a:extLst>
          </p:cNvPr>
          <p:cNvSpPr txBox="1">
            <a:spLocks noChangeArrowheads="1"/>
          </p:cNvSpPr>
          <p:nvPr/>
        </p:nvSpPr>
        <p:spPr bwMode="auto">
          <a:xfrm>
            <a:off x="2909888" y="4125913"/>
            <a:ext cx="4359275" cy="984250"/>
          </a:xfrm>
          <a:prstGeom prst="rect">
            <a:avLst/>
          </a:prstGeom>
          <a:solidFill>
            <a:schemeClr val="bg1">
              <a:alpha val="89803"/>
            </a:schemeClr>
          </a:solidFill>
          <a:ln w="38100" algn="ctr">
            <a:solidFill>
              <a:srgbClr val="FF0000"/>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Head pointer has value A</a:t>
            </a:r>
          </a:p>
          <a:p>
            <a:pPr algn="ctr"/>
            <a:r>
              <a:rPr lang="en-US" altLang="zh-CN" sz="2800">
                <a:solidFill>
                  <a:srgbClr val="FF0000"/>
                </a:solidFill>
                <a:ea typeface="宋体" panose="02010600030101010101" pitchFamily="2" charset="-122"/>
              </a:rPr>
              <a:t>Thread reads value A</a:t>
            </a:r>
          </a:p>
        </p:txBody>
      </p:sp>
      <p:sp>
        <p:nvSpPr>
          <p:cNvPr id="106517" name="Text Box 44">
            <a:extLst>
              <a:ext uri="{FF2B5EF4-FFF2-40B4-BE49-F238E27FC236}">
                <a16:creationId xmlns:a16="http://schemas.microsoft.com/office/drawing/2014/main" id="{64C8A5E3-BA7B-4CCC-9D88-C16BA6D7A156}"/>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6518" name="Text Box 45">
            <a:extLst>
              <a:ext uri="{FF2B5EF4-FFF2-40B4-BE49-F238E27FC236}">
                <a16:creationId xmlns:a16="http://schemas.microsoft.com/office/drawing/2014/main" id="{D2646883-1EB8-4734-AE0D-09B042EBFD12}"/>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Slide Number Placeholder 3">
            <a:extLst>
              <a:ext uri="{FF2B5EF4-FFF2-40B4-BE49-F238E27FC236}">
                <a16:creationId xmlns:a16="http://schemas.microsoft.com/office/drawing/2014/main" id="{DDABF26E-3848-4DE4-9B53-A3366724524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3AFFF70-FABE-4E37-9925-6BC031EB850B}" type="slidenum">
              <a:rPr lang="ar-SA" altLang="zh-CN" sz="1400">
                <a:solidFill>
                  <a:schemeClr val="tx1"/>
                </a:solidFill>
              </a:rPr>
              <a:pPr/>
              <a:t>111</a:t>
            </a:fld>
            <a:endParaRPr lang="en-US" altLang="zh-CN" sz="1400">
              <a:solidFill>
                <a:schemeClr val="tx1"/>
              </a:solidFill>
              <a:ea typeface="宋体" panose="02010600030101010101" pitchFamily="2" charset="-122"/>
            </a:endParaRPr>
          </a:p>
        </p:txBody>
      </p:sp>
      <p:sp>
        <p:nvSpPr>
          <p:cNvPr id="539694" name="AutoShape 46">
            <a:extLst>
              <a:ext uri="{FF2B5EF4-FFF2-40B4-BE49-F238E27FC236}">
                <a16:creationId xmlns:a16="http://schemas.microsoft.com/office/drawing/2014/main" id="{307777F9-779B-4D92-9ED2-A58000C9E677}"/>
              </a:ext>
            </a:extLst>
          </p:cNvPr>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7525" name="Rectangle 2">
            <a:extLst>
              <a:ext uri="{FF2B5EF4-FFF2-40B4-BE49-F238E27FC236}">
                <a16:creationId xmlns:a16="http://schemas.microsoft.com/office/drawing/2014/main" id="{ACCB88C5-4A08-468D-A72C-B3D3366D41BB}"/>
              </a:ext>
            </a:extLst>
          </p:cNvPr>
          <p:cNvSpPr>
            <a:spLocks noGrp="1" noChangeArrowheads="1"/>
          </p:cNvSpPr>
          <p:nvPr>
            <p:ph type="title"/>
          </p:nvPr>
        </p:nvSpPr>
        <p:spPr/>
        <p:txBody>
          <a:bodyPr/>
          <a:lstStyle/>
          <a:p>
            <a:r>
              <a:rPr lang="en-US" altLang="zh-CN">
                <a:ea typeface="宋体" panose="02010600030101010101" pitchFamily="2" charset="-122"/>
              </a:rPr>
              <a:t>Dreaded ABA continued</a:t>
            </a:r>
          </a:p>
        </p:txBody>
      </p:sp>
      <p:sp>
        <p:nvSpPr>
          <p:cNvPr id="107526" name="Freeform 4">
            <a:extLst>
              <a:ext uri="{FF2B5EF4-FFF2-40B4-BE49-F238E27FC236}">
                <a16:creationId xmlns:a16="http://schemas.microsoft.com/office/drawing/2014/main" id="{C6741053-D684-4390-B3E4-C5F07A50E17F}"/>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 name="Group 5">
            <a:extLst>
              <a:ext uri="{FF2B5EF4-FFF2-40B4-BE49-F238E27FC236}">
                <a16:creationId xmlns:a16="http://schemas.microsoft.com/office/drawing/2014/main" id="{69D2148E-6F7B-4579-B529-64A52D8B438F}"/>
              </a:ext>
            </a:extLst>
          </p:cNvPr>
          <p:cNvGrpSpPr>
            <a:grpSpLocks/>
          </p:cNvGrpSpPr>
          <p:nvPr/>
        </p:nvGrpSpPr>
        <p:grpSpPr bwMode="auto">
          <a:xfrm>
            <a:off x="3067050" y="3038475"/>
            <a:ext cx="976313" cy="609600"/>
            <a:chOff x="3833" y="1914"/>
            <a:chExt cx="615" cy="384"/>
          </a:xfrm>
        </p:grpSpPr>
        <p:grpSp>
          <p:nvGrpSpPr>
            <p:cNvPr id="107562" name="Group 6">
              <a:extLst>
                <a:ext uri="{FF2B5EF4-FFF2-40B4-BE49-F238E27FC236}">
                  <a16:creationId xmlns:a16="http://schemas.microsoft.com/office/drawing/2014/main" id="{0BEC3178-F865-466F-BD81-5AD1AE1692AA}"/>
                </a:ext>
              </a:extLst>
            </p:cNvPr>
            <p:cNvGrpSpPr>
              <a:grpSpLocks/>
            </p:cNvGrpSpPr>
            <p:nvPr/>
          </p:nvGrpSpPr>
          <p:grpSpPr bwMode="auto">
            <a:xfrm>
              <a:off x="3833" y="1914"/>
              <a:ext cx="615" cy="384"/>
              <a:chOff x="3417" y="2938"/>
              <a:chExt cx="615" cy="384"/>
            </a:xfrm>
          </p:grpSpPr>
          <p:sp>
            <p:nvSpPr>
              <p:cNvPr id="539655" name="AutoShape 7">
                <a:extLst>
                  <a:ext uri="{FF2B5EF4-FFF2-40B4-BE49-F238E27FC236}">
                    <a16:creationId xmlns:a16="http://schemas.microsoft.com/office/drawing/2014/main" id="{64679480-D800-4CA4-8E5B-A9C7465066A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7568" name="Line 8">
                <a:extLst>
                  <a:ext uri="{FF2B5EF4-FFF2-40B4-BE49-F238E27FC236}">
                    <a16:creationId xmlns:a16="http://schemas.microsoft.com/office/drawing/2014/main" id="{405E4677-F29F-4FED-873B-77B4E63D14C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7563" name="Line 9">
              <a:extLst>
                <a:ext uri="{FF2B5EF4-FFF2-40B4-BE49-F238E27FC236}">
                  <a16:creationId xmlns:a16="http://schemas.microsoft.com/office/drawing/2014/main" id="{3AD1B9FF-E030-48F1-BBBA-B6FA783E93C3}"/>
                </a:ext>
              </a:extLst>
            </p:cNvPr>
            <p:cNvSpPr>
              <a:spLocks noChangeShapeType="1"/>
            </p:cNvSpPr>
            <p:nvPr/>
          </p:nvSpPr>
          <p:spPr bwMode="auto">
            <a:xfrm>
              <a:off x="4141" y="1914"/>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7564" name="Group 10">
              <a:extLst>
                <a:ext uri="{FF2B5EF4-FFF2-40B4-BE49-F238E27FC236}">
                  <a16:creationId xmlns:a16="http://schemas.microsoft.com/office/drawing/2014/main" id="{A710A2CB-5615-44A1-8361-1A24F699B0BC}"/>
                </a:ext>
              </a:extLst>
            </p:cNvPr>
            <p:cNvGrpSpPr>
              <a:grpSpLocks/>
            </p:cNvGrpSpPr>
            <p:nvPr/>
          </p:nvGrpSpPr>
          <p:grpSpPr bwMode="auto">
            <a:xfrm>
              <a:off x="3883" y="2010"/>
              <a:ext cx="192" cy="192"/>
              <a:chOff x="3894" y="2760"/>
              <a:chExt cx="192" cy="192"/>
            </a:xfrm>
          </p:grpSpPr>
          <p:sp>
            <p:nvSpPr>
              <p:cNvPr id="107565" name="Oval 11">
                <a:extLst>
                  <a:ext uri="{FF2B5EF4-FFF2-40B4-BE49-F238E27FC236}">
                    <a16:creationId xmlns:a16="http://schemas.microsoft.com/office/drawing/2014/main" id="{4A160EFF-9D7D-4726-B1E1-4376E713D903}"/>
                  </a:ext>
                </a:extLst>
              </p:cNvPr>
              <p:cNvSpPr>
                <a:spLocks noChangeArrowheads="1"/>
              </p:cNvSpPr>
              <p:nvPr/>
            </p:nvSpPr>
            <p:spPr bwMode="auto">
              <a:xfrm>
                <a:off x="3894" y="2760"/>
                <a:ext cx="192" cy="192"/>
              </a:xfrm>
              <a:prstGeom prst="ellipse">
                <a:avLst/>
              </a:prstGeom>
              <a:solidFill>
                <a:srgbClr val="00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66" name="Oval 12">
                <a:extLst>
                  <a:ext uri="{FF2B5EF4-FFF2-40B4-BE49-F238E27FC236}">
                    <a16:creationId xmlns:a16="http://schemas.microsoft.com/office/drawing/2014/main" id="{51DEB715-4F1E-43D9-B93D-FB32C5DB5862}"/>
                  </a:ext>
                </a:extLst>
              </p:cNvPr>
              <p:cNvSpPr>
                <a:spLocks noChangeArrowheads="1"/>
              </p:cNvSpPr>
              <p:nvPr/>
            </p:nvSpPr>
            <p:spPr bwMode="auto">
              <a:xfrm>
                <a:off x="3989" y="2800"/>
                <a:ext cx="67" cy="58"/>
              </a:xfrm>
              <a:prstGeom prst="ellipse">
                <a:avLst/>
              </a:prstGeom>
              <a:solidFill>
                <a:srgbClr val="66FF99"/>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7528" name="Group 13">
            <a:extLst>
              <a:ext uri="{FF2B5EF4-FFF2-40B4-BE49-F238E27FC236}">
                <a16:creationId xmlns:a16="http://schemas.microsoft.com/office/drawing/2014/main" id="{9B387C00-DD21-4C24-A110-9014192A9668}"/>
              </a:ext>
            </a:extLst>
          </p:cNvPr>
          <p:cNvGrpSpPr>
            <a:grpSpLocks/>
          </p:cNvGrpSpPr>
          <p:nvPr/>
        </p:nvGrpSpPr>
        <p:grpSpPr bwMode="auto">
          <a:xfrm>
            <a:off x="7112000" y="4872038"/>
            <a:ext cx="976313" cy="609600"/>
            <a:chOff x="3417" y="2938"/>
            <a:chExt cx="615" cy="384"/>
          </a:xfrm>
        </p:grpSpPr>
        <p:sp>
          <p:nvSpPr>
            <p:cNvPr id="539662" name="AutoShape 14">
              <a:extLst>
                <a:ext uri="{FF2B5EF4-FFF2-40B4-BE49-F238E27FC236}">
                  <a16:creationId xmlns:a16="http://schemas.microsoft.com/office/drawing/2014/main" id="{22DDDE3B-CEFA-4713-9AFF-5C58350E0CE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7561" name="Line 15">
              <a:extLst>
                <a:ext uri="{FF2B5EF4-FFF2-40B4-BE49-F238E27FC236}">
                  <a16:creationId xmlns:a16="http://schemas.microsoft.com/office/drawing/2014/main" id="{9C2D99A0-6E3D-46F9-B0BD-E47E75BEA136}"/>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7529" name="Line 16">
            <a:extLst>
              <a:ext uri="{FF2B5EF4-FFF2-40B4-BE49-F238E27FC236}">
                <a16:creationId xmlns:a16="http://schemas.microsoft.com/office/drawing/2014/main" id="{4A8C3D30-7421-4BAD-AF82-F6C8813203E4}"/>
              </a:ext>
            </a:extLst>
          </p:cNvPr>
          <p:cNvSpPr>
            <a:spLocks noChangeShapeType="1"/>
          </p:cNvSpPr>
          <p:nvPr/>
        </p:nvSpPr>
        <p:spPr bwMode="auto">
          <a:xfrm>
            <a:off x="6278563" y="5176838"/>
            <a:ext cx="833437"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7530" name="Group 17">
            <a:extLst>
              <a:ext uri="{FF2B5EF4-FFF2-40B4-BE49-F238E27FC236}">
                <a16:creationId xmlns:a16="http://schemas.microsoft.com/office/drawing/2014/main" id="{09959532-9EE4-47BF-B8F4-6D05707F3A43}"/>
              </a:ext>
            </a:extLst>
          </p:cNvPr>
          <p:cNvGrpSpPr>
            <a:grpSpLocks/>
          </p:cNvGrpSpPr>
          <p:nvPr/>
        </p:nvGrpSpPr>
        <p:grpSpPr bwMode="auto">
          <a:xfrm>
            <a:off x="7191375" y="5024438"/>
            <a:ext cx="304800" cy="304800"/>
            <a:chOff x="3894" y="2760"/>
            <a:chExt cx="192" cy="192"/>
          </a:xfrm>
        </p:grpSpPr>
        <p:sp>
          <p:nvSpPr>
            <p:cNvPr id="107558" name="Oval 18">
              <a:extLst>
                <a:ext uri="{FF2B5EF4-FFF2-40B4-BE49-F238E27FC236}">
                  <a16:creationId xmlns:a16="http://schemas.microsoft.com/office/drawing/2014/main" id="{4A2B3B2E-4B31-4403-ADAC-37485170C026}"/>
                </a:ext>
              </a:extLst>
            </p:cNvPr>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59" name="Oval 19">
              <a:extLst>
                <a:ext uri="{FF2B5EF4-FFF2-40B4-BE49-F238E27FC236}">
                  <a16:creationId xmlns:a16="http://schemas.microsoft.com/office/drawing/2014/main" id="{39D43A98-19D8-4174-9FE3-409B2D460225}"/>
                </a:ext>
              </a:extLst>
            </p:cNvPr>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7531" name="Line 20">
            <a:extLst>
              <a:ext uri="{FF2B5EF4-FFF2-40B4-BE49-F238E27FC236}">
                <a16:creationId xmlns:a16="http://schemas.microsoft.com/office/drawing/2014/main" id="{32C3D0EC-59CC-4614-A953-C02F376280E6}"/>
              </a:ext>
            </a:extLst>
          </p:cNvPr>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7" name="Group 21">
            <a:extLst>
              <a:ext uri="{FF2B5EF4-FFF2-40B4-BE49-F238E27FC236}">
                <a16:creationId xmlns:a16="http://schemas.microsoft.com/office/drawing/2014/main" id="{469FBDEC-1A0B-4C9A-B30E-BBC7E392845A}"/>
              </a:ext>
            </a:extLst>
          </p:cNvPr>
          <p:cNvGrpSpPr>
            <a:grpSpLocks/>
          </p:cNvGrpSpPr>
          <p:nvPr/>
        </p:nvGrpSpPr>
        <p:grpSpPr bwMode="auto">
          <a:xfrm>
            <a:off x="5541963" y="4872038"/>
            <a:ext cx="976312" cy="609600"/>
            <a:chOff x="3491" y="3069"/>
            <a:chExt cx="615" cy="384"/>
          </a:xfrm>
        </p:grpSpPr>
        <p:grpSp>
          <p:nvGrpSpPr>
            <p:cNvPr id="107552" name="Group 22">
              <a:extLst>
                <a:ext uri="{FF2B5EF4-FFF2-40B4-BE49-F238E27FC236}">
                  <a16:creationId xmlns:a16="http://schemas.microsoft.com/office/drawing/2014/main" id="{682A894F-0EBF-410D-9FB7-D58FF6352B4F}"/>
                </a:ext>
              </a:extLst>
            </p:cNvPr>
            <p:cNvGrpSpPr>
              <a:grpSpLocks/>
            </p:cNvGrpSpPr>
            <p:nvPr/>
          </p:nvGrpSpPr>
          <p:grpSpPr bwMode="auto">
            <a:xfrm>
              <a:off x="3491" y="3069"/>
              <a:ext cx="615" cy="384"/>
              <a:chOff x="3417" y="2938"/>
              <a:chExt cx="615" cy="384"/>
            </a:xfrm>
          </p:grpSpPr>
          <p:sp>
            <p:nvSpPr>
              <p:cNvPr id="539671" name="AutoShape 23">
                <a:extLst>
                  <a:ext uri="{FF2B5EF4-FFF2-40B4-BE49-F238E27FC236}">
                    <a16:creationId xmlns:a16="http://schemas.microsoft.com/office/drawing/2014/main" id="{17B671B6-DAD1-4D03-8497-13BB506FC86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7557" name="Line 24">
                <a:extLst>
                  <a:ext uri="{FF2B5EF4-FFF2-40B4-BE49-F238E27FC236}">
                    <a16:creationId xmlns:a16="http://schemas.microsoft.com/office/drawing/2014/main" id="{350CF772-041F-4CD9-B889-5ED22CE1D4D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7553" name="Group 25">
              <a:extLst>
                <a:ext uri="{FF2B5EF4-FFF2-40B4-BE49-F238E27FC236}">
                  <a16:creationId xmlns:a16="http://schemas.microsoft.com/office/drawing/2014/main" id="{51C2BC13-B08D-453D-8E85-4773C67B23ED}"/>
                </a:ext>
              </a:extLst>
            </p:cNvPr>
            <p:cNvGrpSpPr>
              <a:grpSpLocks/>
            </p:cNvGrpSpPr>
            <p:nvPr/>
          </p:nvGrpSpPr>
          <p:grpSpPr bwMode="auto">
            <a:xfrm>
              <a:off x="3551" y="3175"/>
              <a:ext cx="192" cy="192"/>
              <a:chOff x="3894" y="2760"/>
              <a:chExt cx="192" cy="192"/>
            </a:xfrm>
          </p:grpSpPr>
          <p:sp>
            <p:nvSpPr>
              <p:cNvPr id="107554" name="Oval 26">
                <a:extLst>
                  <a:ext uri="{FF2B5EF4-FFF2-40B4-BE49-F238E27FC236}">
                    <a16:creationId xmlns:a16="http://schemas.microsoft.com/office/drawing/2014/main" id="{D5945AB3-44D7-46A6-924A-85E7CC92BB08}"/>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55" name="Oval 27">
                <a:extLst>
                  <a:ext uri="{FF2B5EF4-FFF2-40B4-BE49-F238E27FC236}">
                    <a16:creationId xmlns:a16="http://schemas.microsoft.com/office/drawing/2014/main" id="{CDE9A99A-2595-41E9-9776-DF4EB04005DE}"/>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7533" name="Group 28">
            <a:extLst>
              <a:ext uri="{FF2B5EF4-FFF2-40B4-BE49-F238E27FC236}">
                <a16:creationId xmlns:a16="http://schemas.microsoft.com/office/drawing/2014/main" id="{9191E105-85F4-4DD3-A6CA-7B689C16C13B}"/>
              </a:ext>
            </a:extLst>
          </p:cNvPr>
          <p:cNvGrpSpPr>
            <a:grpSpLocks/>
          </p:cNvGrpSpPr>
          <p:nvPr/>
        </p:nvGrpSpPr>
        <p:grpSpPr bwMode="auto">
          <a:xfrm>
            <a:off x="1616075" y="5046663"/>
            <a:ext cx="725488" cy="750887"/>
            <a:chOff x="3600" y="2864"/>
            <a:chExt cx="688" cy="712"/>
          </a:xfrm>
        </p:grpSpPr>
        <p:sp>
          <p:nvSpPr>
            <p:cNvPr id="107541" name="Rectangle 29">
              <a:extLst>
                <a:ext uri="{FF2B5EF4-FFF2-40B4-BE49-F238E27FC236}">
                  <a16:creationId xmlns:a16="http://schemas.microsoft.com/office/drawing/2014/main" id="{4120CAA4-4D79-418F-A9B2-0D05F3B67170}"/>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7542" name="Group 30">
              <a:extLst>
                <a:ext uri="{FF2B5EF4-FFF2-40B4-BE49-F238E27FC236}">
                  <a16:creationId xmlns:a16="http://schemas.microsoft.com/office/drawing/2014/main" id="{391FF422-F2C9-472D-82FC-494075AC53C7}"/>
                </a:ext>
              </a:extLst>
            </p:cNvPr>
            <p:cNvGrpSpPr>
              <a:grpSpLocks/>
            </p:cNvGrpSpPr>
            <p:nvPr/>
          </p:nvGrpSpPr>
          <p:grpSpPr bwMode="auto">
            <a:xfrm>
              <a:off x="3600" y="3232"/>
              <a:ext cx="688" cy="344"/>
              <a:chOff x="3600" y="3232"/>
              <a:chExt cx="688" cy="344"/>
            </a:xfrm>
          </p:grpSpPr>
          <p:sp>
            <p:nvSpPr>
              <p:cNvPr id="107550" name="Freeform 31">
                <a:extLst>
                  <a:ext uri="{FF2B5EF4-FFF2-40B4-BE49-F238E27FC236}">
                    <a16:creationId xmlns:a16="http://schemas.microsoft.com/office/drawing/2014/main" id="{19E48AD9-CEEC-464F-9294-9A8955C04CDC}"/>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51" name="Freeform 32">
                <a:extLst>
                  <a:ext uri="{FF2B5EF4-FFF2-40B4-BE49-F238E27FC236}">
                    <a16:creationId xmlns:a16="http://schemas.microsoft.com/office/drawing/2014/main" id="{84FC88C9-3DDB-492E-8587-7D629C927351}"/>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7543" name="Group 33">
              <a:extLst>
                <a:ext uri="{FF2B5EF4-FFF2-40B4-BE49-F238E27FC236}">
                  <a16:creationId xmlns:a16="http://schemas.microsoft.com/office/drawing/2014/main" id="{90D8C2E7-4E69-4384-875B-9FCBD631B8D2}"/>
                </a:ext>
              </a:extLst>
            </p:cNvPr>
            <p:cNvGrpSpPr>
              <a:grpSpLocks/>
            </p:cNvGrpSpPr>
            <p:nvPr/>
          </p:nvGrpSpPr>
          <p:grpSpPr bwMode="auto">
            <a:xfrm>
              <a:off x="3629" y="3088"/>
              <a:ext cx="630" cy="312"/>
              <a:chOff x="3637" y="3088"/>
              <a:chExt cx="630" cy="312"/>
            </a:xfrm>
          </p:grpSpPr>
          <p:sp>
            <p:nvSpPr>
              <p:cNvPr id="107548" name="Freeform 34">
                <a:extLst>
                  <a:ext uri="{FF2B5EF4-FFF2-40B4-BE49-F238E27FC236}">
                    <a16:creationId xmlns:a16="http://schemas.microsoft.com/office/drawing/2014/main" id="{A6F50A97-76BD-4D6C-8CB5-553EFCCC54EE}"/>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49" name="Freeform 35">
                <a:extLst>
                  <a:ext uri="{FF2B5EF4-FFF2-40B4-BE49-F238E27FC236}">
                    <a16:creationId xmlns:a16="http://schemas.microsoft.com/office/drawing/2014/main" id="{99FDE3D8-7071-4B5C-837E-98ED6680CD26}"/>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7544" name="Group 36">
              <a:extLst>
                <a:ext uri="{FF2B5EF4-FFF2-40B4-BE49-F238E27FC236}">
                  <a16:creationId xmlns:a16="http://schemas.microsoft.com/office/drawing/2014/main" id="{F9383301-4731-49BC-A6D8-D6C4EB5C0016}"/>
                </a:ext>
              </a:extLst>
            </p:cNvPr>
            <p:cNvGrpSpPr>
              <a:grpSpLocks/>
            </p:cNvGrpSpPr>
            <p:nvPr/>
          </p:nvGrpSpPr>
          <p:grpSpPr bwMode="auto">
            <a:xfrm>
              <a:off x="3661" y="2944"/>
              <a:ext cx="566" cy="320"/>
              <a:chOff x="3657" y="2944"/>
              <a:chExt cx="566" cy="320"/>
            </a:xfrm>
          </p:grpSpPr>
          <p:sp>
            <p:nvSpPr>
              <p:cNvPr id="107546" name="Freeform 37">
                <a:extLst>
                  <a:ext uri="{FF2B5EF4-FFF2-40B4-BE49-F238E27FC236}">
                    <a16:creationId xmlns:a16="http://schemas.microsoft.com/office/drawing/2014/main" id="{22A17EB5-733C-42C8-9AD5-008DCCA2133E}"/>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47" name="Freeform 38">
                <a:extLst>
                  <a:ext uri="{FF2B5EF4-FFF2-40B4-BE49-F238E27FC236}">
                    <a16:creationId xmlns:a16="http://schemas.microsoft.com/office/drawing/2014/main" id="{98744241-834F-4F5F-B33E-7646A4582F14}"/>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7545" name="AutoShape 39">
              <a:extLst>
                <a:ext uri="{FF2B5EF4-FFF2-40B4-BE49-F238E27FC236}">
                  <a16:creationId xmlns:a16="http://schemas.microsoft.com/office/drawing/2014/main" id="{6EC73CF3-3539-46B2-8262-3FC05BDF9C6E}"/>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7534" name="AutoShape 40">
            <a:extLst>
              <a:ext uri="{FF2B5EF4-FFF2-40B4-BE49-F238E27FC236}">
                <a16:creationId xmlns:a16="http://schemas.microsoft.com/office/drawing/2014/main" id="{AAF54D4A-A3DE-4FB9-AD89-E4B22CCC64BA}"/>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35" name="AutoShape 41">
            <a:extLst>
              <a:ext uri="{FF2B5EF4-FFF2-40B4-BE49-F238E27FC236}">
                <a16:creationId xmlns:a16="http://schemas.microsoft.com/office/drawing/2014/main" id="{10B595E4-B2DA-435E-990F-DC37F83985A7}"/>
              </a:ext>
            </a:extLst>
          </p:cNvPr>
          <p:cNvSpPr>
            <a:spLocks noChangeArrowheads="1"/>
          </p:cNvSpPr>
          <p:nvPr/>
        </p:nvSpPr>
        <p:spPr bwMode="auto">
          <a:xfrm>
            <a:off x="868363" y="4038600"/>
            <a:ext cx="1204912" cy="960438"/>
          </a:xfrm>
          <a:prstGeom prst="cloudCallout">
            <a:avLst>
              <a:gd name="adj1" fmla="val 34718"/>
              <a:gd name="adj2" fmla="val 87356"/>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zzz</a:t>
            </a:r>
          </a:p>
        </p:txBody>
      </p:sp>
      <p:sp>
        <p:nvSpPr>
          <p:cNvPr id="107536" name="Freeform 42">
            <a:extLst>
              <a:ext uri="{FF2B5EF4-FFF2-40B4-BE49-F238E27FC236}">
                <a16:creationId xmlns:a16="http://schemas.microsoft.com/office/drawing/2014/main" id="{617A0415-5FA9-4E3D-A3B8-775B0B71D67D}"/>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7537" name="AutoShape 43">
            <a:extLst>
              <a:ext uri="{FF2B5EF4-FFF2-40B4-BE49-F238E27FC236}">
                <a16:creationId xmlns:a16="http://schemas.microsoft.com/office/drawing/2014/main" id="{26053065-62B9-4A86-ABE4-A99ADB2DFA2E}"/>
              </a:ext>
            </a:extLst>
          </p:cNvPr>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07538" name="Text Box 44">
            <a:extLst>
              <a:ext uri="{FF2B5EF4-FFF2-40B4-BE49-F238E27FC236}">
                <a16:creationId xmlns:a16="http://schemas.microsoft.com/office/drawing/2014/main" id="{FE89A66A-50D7-49F1-A401-CCEAA104A808}"/>
              </a:ext>
            </a:extLst>
          </p:cNvPr>
          <p:cNvSpPr txBox="1">
            <a:spLocks noChangeArrowheads="1"/>
          </p:cNvSpPr>
          <p:nvPr/>
        </p:nvSpPr>
        <p:spPr bwMode="auto">
          <a:xfrm>
            <a:off x="2927350" y="4125913"/>
            <a:ext cx="4322763" cy="984250"/>
          </a:xfrm>
          <a:prstGeom prst="rect">
            <a:avLst/>
          </a:prstGeom>
          <a:solidFill>
            <a:schemeClr val="bg1">
              <a:alpha val="89803"/>
            </a:schemeClr>
          </a:solidFill>
          <a:ln w="38100" algn="ctr">
            <a:solidFill>
              <a:srgbClr val="FF0000"/>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Head pointer has value B</a:t>
            </a:r>
          </a:p>
          <a:p>
            <a:pPr algn="ctr"/>
            <a:r>
              <a:rPr lang="en-US" altLang="zh-CN" sz="2800">
                <a:solidFill>
                  <a:srgbClr val="FF0000"/>
                </a:solidFill>
                <a:ea typeface="宋体" panose="02010600030101010101" pitchFamily="2" charset="-122"/>
              </a:rPr>
              <a:t>Node A freed</a:t>
            </a:r>
          </a:p>
        </p:txBody>
      </p:sp>
      <p:sp>
        <p:nvSpPr>
          <p:cNvPr id="107539" name="Text Box 47">
            <a:extLst>
              <a:ext uri="{FF2B5EF4-FFF2-40B4-BE49-F238E27FC236}">
                <a16:creationId xmlns:a16="http://schemas.microsoft.com/office/drawing/2014/main" id="{50BDDF0C-5EF0-4A0B-9E49-3D88A6BC38A8}"/>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7540" name="Text Box 48">
            <a:extLst>
              <a:ext uri="{FF2B5EF4-FFF2-40B4-BE49-F238E27FC236}">
                <a16:creationId xmlns:a16="http://schemas.microsoft.com/office/drawing/2014/main" id="{5667C819-98DB-4354-9BA9-031CA6B693EA}"/>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38889E-6 -4.07407E-6 C 0.06111 -0.01296 0.12222 -0.02592 0.1967 0.00672 C 0.27118 0.03936 0.35885 0.11737 0.4467 0.19561 " pathEditMode="relative" ptsTypes="aaA">
                                      <p:cBhvr>
                                        <p:cTn id="6" dur="2000" fill="hold"/>
                                        <p:tgtEl>
                                          <p:spTgt spid="2"/>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1.66667E-6 -7.40741E-7 C -0.0434 0.01736 -0.08681 0.03472 -0.1316 -0.01111 C -0.1764 -0.05694 -0.2224 -0.1662 -0.26841 -0.27546 " pathEditMode="relative" ptsTypes="aaA">
                                      <p:cBhvr>
                                        <p:cTn id="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7" name="Slide Number Placeholder 3">
            <a:extLst>
              <a:ext uri="{FF2B5EF4-FFF2-40B4-BE49-F238E27FC236}">
                <a16:creationId xmlns:a16="http://schemas.microsoft.com/office/drawing/2014/main" id="{545AE4E0-BA78-432D-96BD-7AAC51426E5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8472067-E270-45D5-AD85-F991A3940F1E}" type="slidenum">
              <a:rPr lang="ar-SA" altLang="zh-CN" sz="1400">
                <a:solidFill>
                  <a:schemeClr val="tx1"/>
                </a:solidFill>
              </a:rPr>
              <a:pPr/>
              <a:t>112</a:t>
            </a:fld>
            <a:endParaRPr lang="en-US" altLang="zh-CN" sz="1400">
              <a:solidFill>
                <a:schemeClr val="tx1"/>
              </a:solidFill>
              <a:ea typeface="宋体" panose="02010600030101010101" pitchFamily="2" charset="-122"/>
            </a:endParaRPr>
          </a:p>
        </p:txBody>
      </p:sp>
      <p:sp>
        <p:nvSpPr>
          <p:cNvPr id="540718" name="AutoShape 46">
            <a:extLst>
              <a:ext uri="{FF2B5EF4-FFF2-40B4-BE49-F238E27FC236}">
                <a16:creationId xmlns:a16="http://schemas.microsoft.com/office/drawing/2014/main" id="{D8643EFD-D84E-44D7-9782-2034D1A61707}"/>
              </a:ext>
            </a:extLst>
          </p:cNvPr>
          <p:cNvSpPr>
            <a:spLocks noChangeArrowheads="1"/>
          </p:cNvSpPr>
          <p:nvPr/>
        </p:nvSpPr>
        <p:spPr bwMode="auto">
          <a:xfrm>
            <a:off x="1716088"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lgn="ctr">
              <a:defRPr/>
            </a:pPr>
            <a:endParaRPr lang="en-US" sz="2800"/>
          </a:p>
        </p:txBody>
      </p:sp>
      <p:sp>
        <p:nvSpPr>
          <p:cNvPr id="108549" name="Rectangle 2">
            <a:extLst>
              <a:ext uri="{FF2B5EF4-FFF2-40B4-BE49-F238E27FC236}">
                <a16:creationId xmlns:a16="http://schemas.microsoft.com/office/drawing/2014/main" id="{EB062EB2-CD32-442E-8949-7A757F76D192}"/>
              </a:ext>
            </a:extLst>
          </p:cNvPr>
          <p:cNvSpPr>
            <a:spLocks noGrp="1" noChangeArrowheads="1"/>
          </p:cNvSpPr>
          <p:nvPr>
            <p:ph type="title"/>
          </p:nvPr>
        </p:nvSpPr>
        <p:spPr/>
        <p:txBody>
          <a:bodyPr/>
          <a:lstStyle/>
          <a:p>
            <a:r>
              <a:rPr lang="en-US" altLang="zh-CN">
                <a:ea typeface="宋体" panose="02010600030101010101" pitchFamily="2" charset="-122"/>
              </a:rPr>
              <a:t>Dreaded ABA continued</a:t>
            </a:r>
          </a:p>
        </p:txBody>
      </p:sp>
      <p:sp>
        <p:nvSpPr>
          <p:cNvPr id="108550" name="Freeform 4">
            <a:extLst>
              <a:ext uri="{FF2B5EF4-FFF2-40B4-BE49-F238E27FC236}">
                <a16:creationId xmlns:a16="http://schemas.microsoft.com/office/drawing/2014/main" id="{91D70219-6D75-4125-8DEC-6E72832D98BE}"/>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8551" name="Group 5">
            <a:extLst>
              <a:ext uri="{FF2B5EF4-FFF2-40B4-BE49-F238E27FC236}">
                <a16:creationId xmlns:a16="http://schemas.microsoft.com/office/drawing/2014/main" id="{0F27B051-CEBE-4EAB-85E9-E0ED0A5C77EA}"/>
              </a:ext>
            </a:extLst>
          </p:cNvPr>
          <p:cNvGrpSpPr>
            <a:grpSpLocks/>
          </p:cNvGrpSpPr>
          <p:nvPr/>
        </p:nvGrpSpPr>
        <p:grpSpPr bwMode="auto">
          <a:xfrm>
            <a:off x="7272338" y="4441825"/>
            <a:ext cx="976312" cy="609600"/>
            <a:chOff x="3833" y="1914"/>
            <a:chExt cx="615" cy="384"/>
          </a:xfrm>
        </p:grpSpPr>
        <p:grpSp>
          <p:nvGrpSpPr>
            <p:cNvPr id="108586" name="Group 6">
              <a:extLst>
                <a:ext uri="{FF2B5EF4-FFF2-40B4-BE49-F238E27FC236}">
                  <a16:creationId xmlns:a16="http://schemas.microsoft.com/office/drawing/2014/main" id="{FF4AC604-FBDB-40D5-A54F-BE5115F25E4A}"/>
                </a:ext>
              </a:extLst>
            </p:cNvPr>
            <p:cNvGrpSpPr>
              <a:grpSpLocks/>
            </p:cNvGrpSpPr>
            <p:nvPr/>
          </p:nvGrpSpPr>
          <p:grpSpPr bwMode="auto">
            <a:xfrm>
              <a:off x="3833" y="1914"/>
              <a:ext cx="615" cy="384"/>
              <a:chOff x="3417" y="2938"/>
              <a:chExt cx="615" cy="384"/>
            </a:xfrm>
          </p:grpSpPr>
          <p:sp>
            <p:nvSpPr>
              <p:cNvPr id="540679" name="AutoShape 7">
                <a:extLst>
                  <a:ext uri="{FF2B5EF4-FFF2-40B4-BE49-F238E27FC236}">
                    <a16:creationId xmlns:a16="http://schemas.microsoft.com/office/drawing/2014/main" id="{C16903CE-97FC-40FA-A684-AD8D2CC240D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8592" name="Line 8">
                <a:extLst>
                  <a:ext uri="{FF2B5EF4-FFF2-40B4-BE49-F238E27FC236}">
                    <a16:creationId xmlns:a16="http://schemas.microsoft.com/office/drawing/2014/main" id="{6570139C-EF39-4BF4-874F-41E85C127D34}"/>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8587" name="Line 9">
              <a:extLst>
                <a:ext uri="{FF2B5EF4-FFF2-40B4-BE49-F238E27FC236}">
                  <a16:creationId xmlns:a16="http://schemas.microsoft.com/office/drawing/2014/main" id="{94C81BD8-7E32-4A26-9B8B-1F1F9A3109AD}"/>
                </a:ext>
              </a:extLst>
            </p:cNvPr>
            <p:cNvSpPr>
              <a:spLocks noChangeShapeType="1"/>
            </p:cNvSpPr>
            <p:nvPr/>
          </p:nvSpPr>
          <p:spPr bwMode="auto">
            <a:xfrm>
              <a:off x="4141" y="1914"/>
              <a:ext cx="307"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8588" name="Group 10">
              <a:extLst>
                <a:ext uri="{FF2B5EF4-FFF2-40B4-BE49-F238E27FC236}">
                  <a16:creationId xmlns:a16="http://schemas.microsoft.com/office/drawing/2014/main" id="{BA1C5348-D761-43DE-920F-150ACC423617}"/>
                </a:ext>
              </a:extLst>
            </p:cNvPr>
            <p:cNvGrpSpPr>
              <a:grpSpLocks/>
            </p:cNvGrpSpPr>
            <p:nvPr/>
          </p:nvGrpSpPr>
          <p:grpSpPr bwMode="auto">
            <a:xfrm>
              <a:off x="3883" y="2010"/>
              <a:ext cx="192" cy="192"/>
              <a:chOff x="3894" y="2760"/>
              <a:chExt cx="192" cy="192"/>
            </a:xfrm>
          </p:grpSpPr>
          <p:sp>
            <p:nvSpPr>
              <p:cNvPr id="108589" name="Oval 11">
                <a:extLst>
                  <a:ext uri="{FF2B5EF4-FFF2-40B4-BE49-F238E27FC236}">
                    <a16:creationId xmlns:a16="http://schemas.microsoft.com/office/drawing/2014/main" id="{6FE9234E-0A16-4CF2-BAF9-340D5C204605}"/>
                  </a:ext>
                </a:extLst>
              </p:cNvPr>
              <p:cNvSpPr>
                <a:spLocks noChangeArrowheads="1"/>
              </p:cNvSpPr>
              <p:nvPr/>
            </p:nvSpPr>
            <p:spPr bwMode="auto">
              <a:xfrm>
                <a:off x="3894" y="2760"/>
                <a:ext cx="192" cy="192"/>
              </a:xfrm>
              <a:prstGeom prst="ellipse">
                <a:avLst/>
              </a:prstGeom>
              <a:solidFill>
                <a:schemeClr val="accent1"/>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90" name="Oval 12">
                <a:extLst>
                  <a:ext uri="{FF2B5EF4-FFF2-40B4-BE49-F238E27FC236}">
                    <a16:creationId xmlns:a16="http://schemas.microsoft.com/office/drawing/2014/main" id="{C5643412-F012-48F3-A8FA-20BAE67B8D6E}"/>
                  </a:ext>
                </a:extLst>
              </p:cNvPr>
              <p:cNvSpPr>
                <a:spLocks noChangeArrowheads="1"/>
              </p:cNvSpPr>
              <p:nvPr/>
            </p:nvSpPr>
            <p:spPr bwMode="auto">
              <a:xfrm>
                <a:off x="3989" y="2800"/>
                <a:ext cx="67" cy="58"/>
              </a:xfrm>
              <a:prstGeom prst="ellipse">
                <a:avLst/>
              </a:prstGeom>
              <a:solidFill>
                <a:srgbClr val="66FF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8552" name="Group 13">
            <a:extLst>
              <a:ext uri="{FF2B5EF4-FFF2-40B4-BE49-F238E27FC236}">
                <a16:creationId xmlns:a16="http://schemas.microsoft.com/office/drawing/2014/main" id="{D425E7CA-CCC9-4419-906A-1F6156CA299C}"/>
              </a:ext>
            </a:extLst>
          </p:cNvPr>
          <p:cNvGrpSpPr>
            <a:grpSpLocks/>
          </p:cNvGrpSpPr>
          <p:nvPr/>
        </p:nvGrpSpPr>
        <p:grpSpPr bwMode="auto">
          <a:xfrm>
            <a:off x="7112000" y="4872038"/>
            <a:ext cx="976313" cy="609600"/>
            <a:chOff x="3417" y="2938"/>
            <a:chExt cx="615" cy="384"/>
          </a:xfrm>
        </p:grpSpPr>
        <p:sp>
          <p:nvSpPr>
            <p:cNvPr id="540686" name="AutoShape 14">
              <a:extLst>
                <a:ext uri="{FF2B5EF4-FFF2-40B4-BE49-F238E27FC236}">
                  <a16:creationId xmlns:a16="http://schemas.microsoft.com/office/drawing/2014/main" id="{D8DD0489-E4CC-44D5-B578-14CD549B39A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8585" name="Line 15">
              <a:extLst>
                <a:ext uri="{FF2B5EF4-FFF2-40B4-BE49-F238E27FC236}">
                  <a16:creationId xmlns:a16="http://schemas.microsoft.com/office/drawing/2014/main" id="{5D636D84-F653-46FD-AB38-9C4ABB741099}"/>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553" name="Group 16">
            <a:extLst>
              <a:ext uri="{FF2B5EF4-FFF2-40B4-BE49-F238E27FC236}">
                <a16:creationId xmlns:a16="http://schemas.microsoft.com/office/drawing/2014/main" id="{8C9E1FC4-1C54-4165-848C-2678FBE259AF}"/>
              </a:ext>
            </a:extLst>
          </p:cNvPr>
          <p:cNvGrpSpPr>
            <a:grpSpLocks/>
          </p:cNvGrpSpPr>
          <p:nvPr/>
        </p:nvGrpSpPr>
        <p:grpSpPr bwMode="auto">
          <a:xfrm>
            <a:off x="7191375" y="5024438"/>
            <a:ext cx="304800" cy="304800"/>
            <a:chOff x="3894" y="2760"/>
            <a:chExt cx="192" cy="192"/>
          </a:xfrm>
        </p:grpSpPr>
        <p:sp>
          <p:nvSpPr>
            <p:cNvPr id="108582" name="Oval 17">
              <a:extLst>
                <a:ext uri="{FF2B5EF4-FFF2-40B4-BE49-F238E27FC236}">
                  <a16:creationId xmlns:a16="http://schemas.microsoft.com/office/drawing/2014/main" id="{E50BF05D-2CC3-4919-B1B0-C67250DD876F}"/>
                </a:ext>
              </a:extLst>
            </p:cNvPr>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83" name="Oval 18">
              <a:extLst>
                <a:ext uri="{FF2B5EF4-FFF2-40B4-BE49-F238E27FC236}">
                  <a16:creationId xmlns:a16="http://schemas.microsoft.com/office/drawing/2014/main" id="{CB74C5DA-C1BD-4838-AEBF-FD3C7664B972}"/>
                </a:ext>
              </a:extLst>
            </p:cNvPr>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8554" name="Line 19">
            <a:extLst>
              <a:ext uri="{FF2B5EF4-FFF2-40B4-BE49-F238E27FC236}">
                <a16:creationId xmlns:a16="http://schemas.microsoft.com/office/drawing/2014/main" id="{E01AB243-A8F2-4CA7-9479-C9541BD5E291}"/>
              </a:ext>
            </a:extLst>
          </p:cNvPr>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8555" name="Group 20">
            <a:extLst>
              <a:ext uri="{FF2B5EF4-FFF2-40B4-BE49-F238E27FC236}">
                <a16:creationId xmlns:a16="http://schemas.microsoft.com/office/drawing/2014/main" id="{BF85EC5B-6491-45B4-B5A4-12737CFE8386}"/>
              </a:ext>
            </a:extLst>
          </p:cNvPr>
          <p:cNvGrpSpPr>
            <a:grpSpLocks/>
          </p:cNvGrpSpPr>
          <p:nvPr/>
        </p:nvGrpSpPr>
        <p:grpSpPr bwMode="auto">
          <a:xfrm>
            <a:off x="2981325" y="3013075"/>
            <a:ext cx="976313" cy="609600"/>
            <a:chOff x="3491" y="3069"/>
            <a:chExt cx="615" cy="384"/>
          </a:xfrm>
        </p:grpSpPr>
        <p:grpSp>
          <p:nvGrpSpPr>
            <p:cNvPr id="108576" name="Group 21">
              <a:extLst>
                <a:ext uri="{FF2B5EF4-FFF2-40B4-BE49-F238E27FC236}">
                  <a16:creationId xmlns:a16="http://schemas.microsoft.com/office/drawing/2014/main" id="{CF47A168-606E-4BF5-ACFE-034DB0A565FE}"/>
                </a:ext>
              </a:extLst>
            </p:cNvPr>
            <p:cNvGrpSpPr>
              <a:grpSpLocks/>
            </p:cNvGrpSpPr>
            <p:nvPr/>
          </p:nvGrpSpPr>
          <p:grpSpPr bwMode="auto">
            <a:xfrm>
              <a:off x="3491" y="3069"/>
              <a:ext cx="615" cy="384"/>
              <a:chOff x="3417" y="2938"/>
              <a:chExt cx="615" cy="384"/>
            </a:xfrm>
          </p:grpSpPr>
          <p:sp>
            <p:nvSpPr>
              <p:cNvPr id="540694" name="AutoShape 22">
                <a:extLst>
                  <a:ext uri="{FF2B5EF4-FFF2-40B4-BE49-F238E27FC236}">
                    <a16:creationId xmlns:a16="http://schemas.microsoft.com/office/drawing/2014/main" id="{B76B3B93-4AD7-4EC6-9AD4-5BA45E5FAA59}"/>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8581" name="Line 23">
                <a:extLst>
                  <a:ext uri="{FF2B5EF4-FFF2-40B4-BE49-F238E27FC236}">
                    <a16:creationId xmlns:a16="http://schemas.microsoft.com/office/drawing/2014/main" id="{B555EDBA-1F7F-49F0-8A63-0ED3423F83B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577" name="Group 24">
              <a:extLst>
                <a:ext uri="{FF2B5EF4-FFF2-40B4-BE49-F238E27FC236}">
                  <a16:creationId xmlns:a16="http://schemas.microsoft.com/office/drawing/2014/main" id="{FE5B3E38-C0CC-4572-95D5-CB529CF34D24}"/>
                </a:ext>
              </a:extLst>
            </p:cNvPr>
            <p:cNvGrpSpPr>
              <a:grpSpLocks/>
            </p:cNvGrpSpPr>
            <p:nvPr/>
          </p:nvGrpSpPr>
          <p:grpSpPr bwMode="auto">
            <a:xfrm>
              <a:off x="3551" y="3175"/>
              <a:ext cx="192" cy="192"/>
              <a:chOff x="3894" y="2760"/>
              <a:chExt cx="192" cy="192"/>
            </a:xfrm>
          </p:grpSpPr>
          <p:sp>
            <p:nvSpPr>
              <p:cNvPr id="108578" name="Oval 25">
                <a:extLst>
                  <a:ext uri="{FF2B5EF4-FFF2-40B4-BE49-F238E27FC236}">
                    <a16:creationId xmlns:a16="http://schemas.microsoft.com/office/drawing/2014/main" id="{4E10DC0B-9E4F-46C0-8A91-53A7A582A3E2}"/>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79" name="Oval 26">
                <a:extLst>
                  <a:ext uri="{FF2B5EF4-FFF2-40B4-BE49-F238E27FC236}">
                    <a16:creationId xmlns:a16="http://schemas.microsoft.com/office/drawing/2014/main" id="{D0B9C495-6182-4845-B8F3-BD8D84CD3F6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8556" name="Group 27">
            <a:extLst>
              <a:ext uri="{FF2B5EF4-FFF2-40B4-BE49-F238E27FC236}">
                <a16:creationId xmlns:a16="http://schemas.microsoft.com/office/drawing/2014/main" id="{32A62582-608E-458E-B720-8D8C020EA992}"/>
              </a:ext>
            </a:extLst>
          </p:cNvPr>
          <p:cNvGrpSpPr>
            <a:grpSpLocks/>
          </p:cNvGrpSpPr>
          <p:nvPr/>
        </p:nvGrpSpPr>
        <p:grpSpPr bwMode="auto">
          <a:xfrm>
            <a:off x="1616075" y="5046663"/>
            <a:ext cx="725488" cy="750887"/>
            <a:chOff x="3600" y="2864"/>
            <a:chExt cx="688" cy="712"/>
          </a:xfrm>
        </p:grpSpPr>
        <p:sp>
          <p:nvSpPr>
            <p:cNvPr id="108565" name="Rectangle 28">
              <a:extLst>
                <a:ext uri="{FF2B5EF4-FFF2-40B4-BE49-F238E27FC236}">
                  <a16:creationId xmlns:a16="http://schemas.microsoft.com/office/drawing/2014/main" id="{EA2BD17B-1C03-4141-AAC0-3CB4175EBBA0}"/>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8566" name="Group 29">
              <a:extLst>
                <a:ext uri="{FF2B5EF4-FFF2-40B4-BE49-F238E27FC236}">
                  <a16:creationId xmlns:a16="http://schemas.microsoft.com/office/drawing/2014/main" id="{C6BC41AF-BE33-404D-8E36-F59A04B34BE4}"/>
                </a:ext>
              </a:extLst>
            </p:cNvPr>
            <p:cNvGrpSpPr>
              <a:grpSpLocks/>
            </p:cNvGrpSpPr>
            <p:nvPr/>
          </p:nvGrpSpPr>
          <p:grpSpPr bwMode="auto">
            <a:xfrm>
              <a:off x="3600" y="3232"/>
              <a:ext cx="688" cy="344"/>
              <a:chOff x="3600" y="3232"/>
              <a:chExt cx="688" cy="344"/>
            </a:xfrm>
          </p:grpSpPr>
          <p:sp>
            <p:nvSpPr>
              <p:cNvPr id="108574" name="Freeform 30">
                <a:extLst>
                  <a:ext uri="{FF2B5EF4-FFF2-40B4-BE49-F238E27FC236}">
                    <a16:creationId xmlns:a16="http://schemas.microsoft.com/office/drawing/2014/main" id="{1EE22791-2001-4E97-A07F-992602C820D6}"/>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75" name="Freeform 31">
                <a:extLst>
                  <a:ext uri="{FF2B5EF4-FFF2-40B4-BE49-F238E27FC236}">
                    <a16:creationId xmlns:a16="http://schemas.microsoft.com/office/drawing/2014/main" id="{38BFEB5B-8101-40BC-9A7F-7ECB232B17E0}"/>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8567" name="Group 32">
              <a:extLst>
                <a:ext uri="{FF2B5EF4-FFF2-40B4-BE49-F238E27FC236}">
                  <a16:creationId xmlns:a16="http://schemas.microsoft.com/office/drawing/2014/main" id="{1B306FE3-664D-4567-A45D-4A29AD02CE1B}"/>
                </a:ext>
              </a:extLst>
            </p:cNvPr>
            <p:cNvGrpSpPr>
              <a:grpSpLocks/>
            </p:cNvGrpSpPr>
            <p:nvPr/>
          </p:nvGrpSpPr>
          <p:grpSpPr bwMode="auto">
            <a:xfrm>
              <a:off x="3629" y="3088"/>
              <a:ext cx="630" cy="312"/>
              <a:chOff x="3637" y="3088"/>
              <a:chExt cx="630" cy="312"/>
            </a:xfrm>
          </p:grpSpPr>
          <p:sp>
            <p:nvSpPr>
              <p:cNvPr id="108572" name="Freeform 33">
                <a:extLst>
                  <a:ext uri="{FF2B5EF4-FFF2-40B4-BE49-F238E27FC236}">
                    <a16:creationId xmlns:a16="http://schemas.microsoft.com/office/drawing/2014/main" id="{15C91CD0-FE07-453B-A7F7-248A4E7476A3}"/>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73" name="Freeform 34">
                <a:extLst>
                  <a:ext uri="{FF2B5EF4-FFF2-40B4-BE49-F238E27FC236}">
                    <a16:creationId xmlns:a16="http://schemas.microsoft.com/office/drawing/2014/main" id="{972DED77-5D47-485D-BCB7-C122AC510981}"/>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8568" name="Group 35">
              <a:extLst>
                <a:ext uri="{FF2B5EF4-FFF2-40B4-BE49-F238E27FC236}">
                  <a16:creationId xmlns:a16="http://schemas.microsoft.com/office/drawing/2014/main" id="{EA0AC2DD-32D6-4817-A4C7-284F115EA2A7}"/>
                </a:ext>
              </a:extLst>
            </p:cNvPr>
            <p:cNvGrpSpPr>
              <a:grpSpLocks/>
            </p:cNvGrpSpPr>
            <p:nvPr/>
          </p:nvGrpSpPr>
          <p:grpSpPr bwMode="auto">
            <a:xfrm>
              <a:off x="3661" y="2944"/>
              <a:ext cx="566" cy="320"/>
              <a:chOff x="3657" y="2944"/>
              <a:chExt cx="566" cy="320"/>
            </a:xfrm>
          </p:grpSpPr>
          <p:sp>
            <p:nvSpPr>
              <p:cNvPr id="108570" name="Freeform 36">
                <a:extLst>
                  <a:ext uri="{FF2B5EF4-FFF2-40B4-BE49-F238E27FC236}">
                    <a16:creationId xmlns:a16="http://schemas.microsoft.com/office/drawing/2014/main" id="{67CAE23A-FC5D-4E43-BBFD-694C923557A0}"/>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71" name="Freeform 37">
                <a:extLst>
                  <a:ext uri="{FF2B5EF4-FFF2-40B4-BE49-F238E27FC236}">
                    <a16:creationId xmlns:a16="http://schemas.microsoft.com/office/drawing/2014/main" id="{0CC9E5F5-664D-4DDF-AE8D-A3EE01E5E455}"/>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8569" name="AutoShape 38">
              <a:extLst>
                <a:ext uri="{FF2B5EF4-FFF2-40B4-BE49-F238E27FC236}">
                  <a16:creationId xmlns:a16="http://schemas.microsoft.com/office/drawing/2014/main" id="{1562B74C-3BEA-410D-9AD3-43F4DA6BF7CA}"/>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8557" name="AutoShape 39">
            <a:extLst>
              <a:ext uri="{FF2B5EF4-FFF2-40B4-BE49-F238E27FC236}">
                <a16:creationId xmlns:a16="http://schemas.microsoft.com/office/drawing/2014/main" id="{599FFC8A-3120-4A3A-8245-E6D6E3B333DD}"/>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58" name="AutoShape 40">
            <a:extLst>
              <a:ext uri="{FF2B5EF4-FFF2-40B4-BE49-F238E27FC236}">
                <a16:creationId xmlns:a16="http://schemas.microsoft.com/office/drawing/2014/main" id="{D4879E52-9E6B-4C01-8628-35C5E9995E0A}"/>
              </a:ext>
            </a:extLst>
          </p:cNvPr>
          <p:cNvSpPr>
            <a:spLocks noChangeArrowheads="1"/>
          </p:cNvSpPr>
          <p:nvPr/>
        </p:nvSpPr>
        <p:spPr bwMode="auto">
          <a:xfrm>
            <a:off x="441325" y="4068763"/>
            <a:ext cx="2058988" cy="960437"/>
          </a:xfrm>
          <a:prstGeom prst="cloudCallout">
            <a:avLst>
              <a:gd name="adj1" fmla="val 18079"/>
              <a:gd name="adj2" fmla="val 82560"/>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chemeClr val="accent1"/>
                </a:solidFill>
                <a:ea typeface="宋体" panose="02010600030101010101" pitchFamily="2" charset="-122"/>
              </a:rPr>
              <a:t>Yawn!</a:t>
            </a:r>
          </a:p>
        </p:txBody>
      </p:sp>
      <p:sp>
        <p:nvSpPr>
          <p:cNvPr id="108559" name="Freeform 41">
            <a:extLst>
              <a:ext uri="{FF2B5EF4-FFF2-40B4-BE49-F238E27FC236}">
                <a16:creationId xmlns:a16="http://schemas.microsoft.com/office/drawing/2014/main" id="{2BF30389-C02B-498F-B784-8A46C12B80A6}"/>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8560" name="Line 42">
            <a:extLst>
              <a:ext uri="{FF2B5EF4-FFF2-40B4-BE49-F238E27FC236}">
                <a16:creationId xmlns:a16="http://schemas.microsoft.com/office/drawing/2014/main" id="{8C1E59FA-D53F-4D23-9D04-B7D44455B006}"/>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61" name="AutoShape 43">
            <a:extLst>
              <a:ext uri="{FF2B5EF4-FFF2-40B4-BE49-F238E27FC236}">
                <a16:creationId xmlns:a16="http://schemas.microsoft.com/office/drawing/2014/main" id="{8C5A57F6-2FF8-46FF-B269-F69A0BDF00D9}"/>
              </a:ext>
            </a:extLst>
          </p:cNvPr>
          <p:cNvSpPr>
            <a:spLocks noChangeArrowheads="1"/>
          </p:cNvSpPr>
          <p:nvPr/>
        </p:nvSpPr>
        <p:spPr bwMode="auto">
          <a:xfrm>
            <a:off x="1692275" y="1584325"/>
            <a:ext cx="1050925" cy="884238"/>
          </a:xfrm>
          <a:prstGeom prst="wedgeRoundRectCallout">
            <a:avLst>
              <a:gd name="adj1" fmla="val 243352"/>
              <a:gd name="adj2" fmla="val 21983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08562" name="Text Box 44">
            <a:extLst>
              <a:ext uri="{FF2B5EF4-FFF2-40B4-BE49-F238E27FC236}">
                <a16:creationId xmlns:a16="http://schemas.microsoft.com/office/drawing/2014/main" id="{0DF74582-5BC4-4835-9C21-E524ABEC875D}"/>
              </a:ext>
            </a:extLst>
          </p:cNvPr>
          <p:cNvSpPr txBox="1">
            <a:spLocks noChangeArrowheads="1"/>
          </p:cNvSpPr>
          <p:nvPr/>
        </p:nvSpPr>
        <p:spPr bwMode="auto">
          <a:xfrm>
            <a:off x="2376488" y="4125913"/>
            <a:ext cx="5434012" cy="984250"/>
          </a:xfrm>
          <a:prstGeom prst="rect">
            <a:avLst/>
          </a:prstGeom>
          <a:solidFill>
            <a:schemeClr val="bg1">
              <a:alpha val="89803"/>
            </a:schemeClr>
          </a:solidFill>
          <a:ln w="38100" algn="ctr">
            <a:solidFill>
              <a:srgbClr val="FF0000"/>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Head pointer has value A again</a:t>
            </a:r>
          </a:p>
          <a:p>
            <a:pPr algn="ctr"/>
            <a:r>
              <a:rPr lang="en-US" altLang="zh-CN" sz="2800">
                <a:solidFill>
                  <a:srgbClr val="FF0000"/>
                </a:solidFill>
                <a:ea typeface="宋体" panose="02010600030101010101" pitchFamily="2" charset="-122"/>
              </a:rPr>
              <a:t>Node A recycled &amp; reinitialized</a:t>
            </a:r>
          </a:p>
        </p:txBody>
      </p:sp>
      <p:sp>
        <p:nvSpPr>
          <p:cNvPr id="108563" name="Text Box 47">
            <a:extLst>
              <a:ext uri="{FF2B5EF4-FFF2-40B4-BE49-F238E27FC236}">
                <a16:creationId xmlns:a16="http://schemas.microsoft.com/office/drawing/2014/main" id="{8A785CF1-38BA-44E0-B65A-EBA15F29FF0A}"/>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8564" name="Text Box 48">
            <a:extLst>
              <a:ext uri="{FF2B5EF4-FFF2-40B4-BE49-F238E27FC236}">
                <a16:creationId xmlns:a16="http://schemas.microsoft.com/office/drawing/2014/main" id="{27832C0C-DC08-4A0A-BCBF-59D5788417B9}"/>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Slide Number Placeholder 3">
            <a:extLst>
              <a:ext uri="{FF2B5EF4-FFF2-40B4-BE49-F238E27FC236}">
                <a16:creationId xmlns:a16="http://schemas.microsoft.com/office/drawing/2014/main" id="{F12FA956-A499-4889-BE6E-719AAF8A9ED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5CFED29-DED3-4C19-96B6-6A7103E10E71}" type="slidenum">
              <a:rPr lang="ar-SA" altLang="zh-CN" sz="1400">
                <a:solidFill>
                  <a:schemeClr val="tx1"/>
                </a:solidFill>
              </a:rPr>
              <a:pPr/>
              <a:t>113</a:t>
            </a:fld>
            <a:endParaRPr lang="en-US" altLang="zh-CN" sz="1400">
              <a:solidFill>
                <a:schemeClr val="tx1"/>
              </a:solidFill>
              <a:ea typeface="宋体" panose="02010600030101010101" pitchFamily="2" charset="-122"/>
            </a:endParaRPr>
          </a:p>
        </p:txBody>
      </p:sp>
      <p:sp>
        <p:nvSpPr>
          <p:cNvPr id="541742" name="AutoShape 46">
            <a:extLst>
              <a:ext uri="{FF2B5EF4-FFF2-40B4-BE49-F238E27FC236}">
                <a16:creationId xmlns:a16="http://schemas.microsoft.com/office/drawing/2014/main" id="{CDECEA05-4775-41AF-B900-50432BDEDF66}"/>
              </a:ext>
            </a:extLst>
          </p:cNvPr>
          <p:cNvSpPr>
            <a:spLocks noChangeArrowheads="1"/>
          </p:cNvSpPr>
          <p:nvPr/>
        </p:nvSpPr>
        <p:spPr bwMode="auto">
          <a:xfrm>
            <a:off x="1730375" y="1574800"/>
            <a:ext cx="1412875" cy="739775"/>
          </a:xfrm>
          <a:prstGeom prst="roundRect">
            <a:avLst>
              <a:gd name="adj" fmla="val 16667"/>
            </a:avLst>
          </a:prstGeom>
          <a:solidFill>
            <a:srgbClr val="C0C0C0"/>
          </a:solidFill>
          <a:ln w="38100" algn="ctr">
            <a:solidFill>
              <a:schemeClr val="bg2"/>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9573" name="Rectangle 2">
            <a:extLst>
              <a:ext uri="{FF2B5EF4-FFF2-40B4-BE49-F238E27FC236}">
                <a16:creationId xmlns:a16="http://schemas.microsoft.com/office/drawing/2014/main" id="{D8FFF817-068D-4431-B8D7-8E27F7FA2481}"/>
              </a:ext>
            </a:extLst>
          </p:cNvPr>
          <p:cNvSpPr>
            <a:spLocks noGrp="1" noChangeArrowheads="1"/>
          </p:cNvSpPr>
          <p:nvPr>
            <p:ph type="title"/>
          </p:nvPr>
        </p:nvSpPr>
        <p:spPr/>
        <p:txBody>
          <a:bodyPr/>
          <a:lstStyle/>
          <a:p>
            <a:r>
              <a:rPr lang="en-US" altLang="zh-CN">
                <a:ea typeface="宋体" panose="02010600030101010101" pitchFamily="2" charset="-122"/>
              </a:rPr>
              <a:t>Dreaded ABA continued</a:t>
            </a:r>
          </a:p>
        </p:txBody>
      </p:sp>
      <p:sp>
        <p:nvSpPr>
          <p:cNvPr id="541701" name="Freeform 5">
            <a:extLst>
              <a:ext uri="{FF2B5EF4-FFF2-40B4-BE49-F238E27FC236}">
                <a16:creationId xmlns:a16="http://schemas.microsoft.com/office/drawing/2014/main" id="{FA94112B-9B0A-4761-9957-4431022C7241}"/>
              </a:ext>
            </a:extLst>
          </p:cNvPr>
          <p:cNvSpPr>
            <a:spLocks/>
          </p:cNvSpPr>
          <p:nvPr/>
        </p:nvSpPr>
        <p:spPr bwMode="auto">
          <a:xfrm>
            <a:off x="2254250" y="1944688"/>
            <a:ext cx="620713" cy="1516062"/>
          </a:xfrm>
          <a:custGeom>
            <a:avLst/>
            <a:gdLst>
              <a:gd name="T0" fmla="*/ 2147483647 w 391"/>
              <a:gd name="T1" fmla="*/ 0 h 955"/>
              <a:gd name="T2" fmla="*/ 2147483647 w 391"/>
              <a:gd name="T3" fmla="*/ 2147483647 h 955"/>
              <a:gd name="T4" fmla="*/ 2147483647 w 391"/>
              <a:gd name="T5" fmla="*/ 2147483647 h 955"/>
              <a:gd name="T6" fmla="*/ 2147483647 w 391"/>
              <a:gd name="T7" fmla="*/ 2147483647 h 955"/>
              <a:gd name="T8" fmla="*/ 0 60000 65536"/>
              <a:gd name="T9" fmla="*/ 0 60000 65536"/>
              <a:gd name="T10" fmla="*/ 0 60000 65536"/>
              <a:gd name="T11" fmla="*/ 0 60000 65536"/>
              <a:gd name="T12" fmla="*/ 0 w 391"/>
              <a:gd name="T13" fmla="*/ 0 h 955"/>
              <a:gd name="T14" fmla="*/ 391 w 391"/>
              <a:gd name="T15" fmla="*/ 955 h 955"/>
            </a:gdLst>
            <a:ahLst/>
            <a:cxnLst>
              <a:cxn ang="T8">
                <a:pos x="T0" y="T1"/>
              </a:cxn>
              <a:cxn ang="T9">
                <a:pos x="T2" y="T3"/>
              </a:cxn>
              <a:cxn ang="T10">
                <a:pos x="T4" y="T5"/>
              </a:cxn>
              <a:cxn ang="T11">
                <a:pos x="T6" y="T7"/>
              </a:cxn>
            </a:cxnLst>
            <a:rect l="T12" t="T13" r="T14" b="T15"/>
            <a:pathLst>
              <a:path w="391" h="955">
                <a:moveTo>
                  <a:pt x="36" y="0"/>
                </a:moveTo>
                <a:cubicBezTo>
                  <a:pt x="19" y="236"/>
                  <a:pt x="2" y="472"/>
                  <a:pt x="7" y="624"/>
                </a:cubicBezTo>
                <a:cubicBezTo>
                  <a:pt x="12" y="776"/>
                  <a:pt x="0" y="869"/>
                  <a:pt x="64" y="912"/>
                </a:cubicBezTo>
                <a:cubicBezTo>
                  <a:pt x="128" y="955"/>
                  <a:pt x="259" y="919"/>
                  <a:pt x="391" y="884"/>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9575" name="Group 6">
            <a:extLst>
              <a:ext uri="{FF2B5EF4-FFF2-40B4-BE49-F238E27FC236}">
                <a16:creationId xmlns:a16="http://schemas.microsoft.com/office/drawing/2014/main" id="{6F634963-7414-4D9D-AAB5-B6A416CFEB19}"/>
              </a:ext>
            </a:extLst>
          </p:cNvPr>
          <p:cNvGrpSpPr>
            <a:grpSpLocks/>
          </p:cNvGrpSpPr>
          <p:nvPr/>
        </p:nvGrpSpPr>
        <p:grpSpPr bwMode="auto">
          <a:xfrm>
            <a:off x="7272338" y="4441825"/>
            <a:ext cx="976312" cy="609600"/>
            <a:chOff x="3833" y="1914"/>
            <a:chExt cx="615" cy="384"/>
          </a:xfrm>
        </p:grpSpPr>
        <p:grpSp>
          <p:nvGrpSpPr>
            <p:cNvPr id="109610" name="Group 7">
              <a:extLst>
                <a:ext uri="{FF2B5EF4-FFF2-40B4-BE49-F238E27FC236}">
                  <a16:creationId xmlns:a16="http://schemas.microsoft.com/office/drawing/2014/main" id="{7D45BC69-1E6C-410E-9D7B-BA70D36E5CDD}"/>
                </a:ext>
              </a:extLst>
            </p:cNvPr>
            <p:cNvGrpSpPr>
              <a:grpSpLocks/>
            </p:cNvGrpSpPr>
            <p:nvPr/>
          </p:nvGrpSpPr>
          <p:grpSpPr bwMode="auto">
            <a:xfrm>
              <a:off x="3833" y="1914"/>
              <a:ext cx="615" cy="384"/>
              <a:chOff x="3417" y="2938"/>
              <a:chExt cx="615" cy="384"/>
            </a:xfrm>
          </p:grpSpPr>
          <p:sp>
            <p:nvSpPr>
              <p:cNvPr id="541704" name="AutoShape 8">
                <a:extLst>
                  <a:ext uri="{FF2B5EF4-FFF2-40B4-BE49-F238E27FC236}">
                    <a16:creationId xmlns:a16="http://schemas.microsoft.com/office/drawing/2014/main" id="{7003CC2D-8BB5-4058-B586-590DF0F7707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9616" name="Line 9">
                <a:extLst>
                  <a:ext uri="{FF2B5EF4-FFF2-40B4-BE49-F238E27FC236}">
                    <a16:creationId xmlns:a16="http://schemas.microsoft.com/office/drawing/2014/main" id="{4AF51C34-B8CC-49FB-8031-28ECB448A90C}"/>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9611" name="Line 10">
              <a:extLst>
                <a:ext uri="{FF2B5EF4-FFF2-40B4-BE49-F238E27FC236}">
                  <a16:creationId xmlns:a16="http://schemas.microsoft.com/office/drawing/2014/main" id="{8BAF1D0B-2F4F-4400-9CD2-8A25781AB96A}"/>
                </a:ext>
              </a:extLst>
            </p:cNvPr>
            <p:cNvSpPr>
              <a:spLocks noChangeShapeType="1"/>
            </p:cNvSpPr>
            <p:nvPr/>
          </p:nvSpPr>
          <p:spPr bwMode="auto">
            <a:xfrm>
              <a:off x="4141" y="1914"/>
              <a:ext cx="307"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9612" name="Group 11">
              <a:extLst>
                <a:ext uri="{FF2B5EF4-FFF2-40B4-BE49-F238E27FC236}">
                  <a16:creationId xmlns:a16="http://schemas.microsoft.com/office/drawing/2014/main" id="{EA9E38ED-E68D-4E1E-8C86-733DA6ADE83C}"/>
                </a:ext>
              </a:extLst>
            </p:cNvPr>
            <p:cNvGrpSpPr>
              <a:grpSpLocks/>
            </p:cNvGrpSpPr>
            <p:nvPr/>
          </p:nvGrpSpPr>
          <p:grpSpPr bwMode="auto">
            <a:xfrm>
              <a:off x="3883" y="2010"/>
              <a:ext cx="192" cy="192"/>
              <a:chOff x="3894" y="2760"/>
              <a:chExt cx="192" cy="192"/>
            </a:xfrm>
          </p:grpSpPr>
          <p:sp>
            <p:nvSpPr>
              <p:cNvPr id="109613" name="Oval 12">
                <a:extLst>
                  <a:ext uri="{FF2B5EF4-FFF2-40B4-BE49-F238E27FC236}">
                    <a16:creationId xmlns:a16="http://schemas.microsoft.com/office/drawing/2014/main" id="{20935310-1A90-4122-B5A4-59732D92C074}"/>
                  </a:ext>
                </a:extLst>
              </p:cNvPr>
              <p:cNvSpPr>
                <a:spLocks noChangeArrowheads="1"/>
              </p:cNvSpPr>
              <p:nvPr/>
            </p:nvSpPr>
            <p:spPr bwMode="auto">
              <a:xfrm>
                <a:off x="3894" y="2760"/>
                <a:ext cx="192" cy="192"/>
              </a:xfrm>
              <a:prstGeom prst="ellipse">
                <a:avLst/>
              </a:prstGeom>
              <a:solidFill>
                <a:schemeClr val="accent1"/>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614" name="Oval 13">
                <a:extLst>
                  <a:ext uri="{FF2B5EF4-FFF2-40B4-BE49-F238E27FC236}">
                    <a16:creationId xmlns:a16="http://schemas.microsoft.com/office/drawing/2014/main" id="{4A518939-8318-4408-84B5-FB656B9AEBC9}"/>
                  </a:ext>
                </a:extLst>
              </p:cNvPr>
              <p:cNvSpPr>
                <a:spLocks noChangeArrowheads="1"/>
              </p:cNvSpPr>
              <p:nvPr/>
            </p:nvSpPr>
            <p:spPr bwMode="auto">
              <a:xfrm>
                <a:off x="3989" y="2800"/>
                <a:ext cx="67" cy="58"/>
              </a:xfrm>
              <a:prstGeom prst="ellipse">
                <a:avLst/>
              </a:prstGeom>
              <a:solidFill>
                <a:srgbClr val="66FF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9576" name="Group 14">
            <a:extLst>
              <a:ext uri="{FF2B5EF4-FFF2-40B4-BE49-F238E27FC236}">
                <a16:creationId xmlns:a16="http://schemas.microsoft.com/office/drawing/2014/main" id="{31CC0606-8BC9-49E1-9951-4362C66A1F94}"/>
              </a:ext>
            </a:extLst>
          </p:cNvPr>
          <p:cNvGrpSpPr>
            <a:grpSpLocks/>
          </p:cNvGrpSpPr>
          <p:nvPr/>
        </p:nvGrpSpPr>
        <p:grpSpPr bwMode="auto">
          <a:xfrm>
            <a:off x="7112000" y="4872038"/>
            <a:ext cx="976313" cy="609600"/>
            <a:chOff x="3417" y="2938"/>
            <a:chExt cx="615" cy="384"/>
          </a:xfrm>
        </p:grpSpPr>
        <p:sp>
          <p:nvSpPr>
            <p:cNvPr id="541711" name="AutoShape 15">
              <a:extLst>
                <a:ext uri="{FF2B5EF4-FFF2-40B4-BE49-F238E27FC236}">
                  <a16:creationId xmlns:a16="http://schemas.microsoft.com/office/drawing/2014/main" id="{689A09DE-6056-4D96-B542-0D1107D3477E}"/>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folHlink"/>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9609" name="Line 16">
              <a:extLst>
                <a:ext uri="{FF2B5EF4-FFF2-40B4-BE49-F238E27FC236}">
                  <a16:creationId xmlns:a16="http://schemas.microsoft.com/office/drawing/2014/main" id="{4A276755-AEF4-4A1A-BBF9-7D32D4DF9305}"/>
                </a:ext>
              </a:extLst>
            </p:cNvPr>
            <p:cNvSpPr>
              <a:spLocks noChangeShapeType="1"/>
            </p:cNvSpPr>
            <p:nvPr/>
          </p:nvSpPr>
          <p:spPr bwMode="auto">
            <a:xfrm>
              <a:off x="3725" y="2938"/>
              <a:ext cx="0" cy="384"/>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9577" name="Group 17">
            <a:extLst>
              <a:ext uri="{FF2B5EF4-FFF2-40B4-BE49-F238E27FC236}">
                <a16:creationId xmlns:a16="http://schemas.microsoft.com/office/drawing/2014/main" id="{29498218-51ED-4956-B702-65A4ABC66939}"/>
              </a:ext>
            </a:extLst>
          </p:cNvPr>
          <p:cNvGrpSpPr>
            <a:grpSpLocks/>
          </p:cNvGrpSpPr>
          <p:nvPr/>
        </p:nvGrpSpPr>
        <p:grpSpPr bwMode="auto">
          <a:xfrm>
            <a:off x="7191375" y="5024438"/>
            <a:ext cx="304800" cy="304800"/>
            <a:chOff x="3894" y="2760"/>
            <a:chExt cx="192" cy="192"/>
          </a:xfrm>
        </p:grpSpPr>
        <p:sp>
          <p:nvSpPr>
            <p:cNvPr id="109606" name="Oval 18">
              <a:extLst>
                <a:ext uri="{FF2B5EF4-FFF2-40B4-BE49-F238E27FC236}">
                  <a16:creationId xmlns:a16="http://schemas.microsoft.com/office/drawing/2014/main" id="{02069D2F-EBDA-4D72-B619-6ECEB5BF840A}"/>
                </a:ext>
              </a:extLst>
            </p:cNvPr>
            <p:cNvSpPr>
              <a:spLocks noChangeArrowheads="1"/>
            </p:cNvSpPr>
            <p:nvPr/>
          </p:nvSpPr>
          <p:spPr bwMode="auto">
            <a:xfrm>
              <a:off x="3894" y="2760"/>
              <a:ext cx="192" cy="192"/>
            </a:xfrm>
            <a:prstGeom prst="ellipse">
              <a:avLst/>
            </a:prstGeom>
            <a:solidFill>
              <a:srgbClr val="FF7C80"/>
            </a:solidFill>
            <a:ln w="38100"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607" name="Oval 19">
              <a:extLst>
                <a:ext uri="{FF2B5EF4-FFF2-40B4-BE49-F238E27FC236}">
                  <a16:creationId xmlns:a16="http://schemas.microsoft.com/office/drawing/2014/main" id="{FE200873-B7D7-4FCA-8613-0CCB9C18AB09}"/>
                </a:ext>
              </a:extLst>
            </p:cNvPr>
            <p:cNvSpPr>
              <a:spLocks noChangeArrowheads="1"/>
            </p:cNvSpPr>
            <p:nvPr/>
          </p:nvSpPr>
          <p:spPr bwMode="auto">
            <a:xfrm>
              <a:off x="3989" y="2800"/>
              <a:ext cx="67" cy="58"/>
            </a:xfrm>
            <a:prstGeom prst="ellipse">
              <a:avLst/>
            </a:prstGeom>
            <a:solidFill>
              <a:srgbClr val="FF9999"/>
            </a:solidFill>
            <a:ln w="3175" algn="ctr">
              <a:solidFill>
                <a:schemeClr val="folHlink"/>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578" name="Line 20">
            <a:extLst>
              <a:ext uri="{FF2B5EF4-FFF2-40B4-BE49-F238E27FC236}">
                <a16:creationId xmlns:a16="http://schemas.microsoft.com/office/drawing/2014/main" id="{E5EACD87-B4FA-4D2E-8DB2-D463A4E2642B}"/>
              </a:ext>
            </a:extLst>
          </p:cNvPr>
          <p:cNvSpPr>
            <a:spLocks noChangeShapeType="1"/>
          </p:cNvSpPr>
          <p:nvPr/>
        </p:nvSpPr>
        <p:spPr bwMode="auto">
          <a:xfrm>
            <a:off x="7812088" y="5202238"/>
            <a:ext cx="833437" cy="0"/>
          </a:xfrm>
          <a:prstGeom prst="line">
            <a:avLst/>
          </a:prstGeom>
          <a:noFill/>
          <a:ln w="762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09579" name="Group 21">
            <a:extLst>
              <a:ext uri="{FF2B5EF4-FFF2-40B4-BE49-F238E27FC236}">
                <a16:creationId xmlns:a16="http://schemas.microsoft.com/office/drawing/2014/main" id="{BD1DA162-2594-47CE-A72E-C7FEBBD14F71}"/>
              </a:ext>
            </a:extLst>
          </p:cNvPr>
          <p:cNvGrpSpPr>
            <a:grpSpLocks/>
          </p:cNvGrpSpPr>
          <p:nvPr/>
        </p:nvGrpSpPr>
        <p:grpSpPr bwMode="auto">
          <a:xfrm>
            <a:off x="2981325" y="3013075"/>
            <a:ext cx="976313" cy="609600"/>
            <a:chOff x="3491" y="3069"/>
            <a:chExt cx="615" cy="384"/>
          </a:xfrm>
        </p:grpSpPr>
        <p:grpSp>
          <p:nvGrpSpPr>
            <p:cNvPr id="109600" name="Group 22">
              <a:extLst>
                <a:ext uri="{FF2B5EF4-FFF2-40B4-BE49-F238E27FC236}">
                  <a16:creationId xmlns:a16="http://schemas.microsoft.com/office/drawing/2014/main" id="{38063A65-0F5A-48AC-B1A9-8B7F758A31DD}"/>
                </a:ext>
              </a:extLst>
            </p:cNvPr>
            <p:cNvGrpSpPr>
              <a:grpSpLocks/>
            </p:cNvGrpSpPr>
            <p:nvPr/>
          </p:nvGrpSpPr>
          <p:grpSpPr bwMode="auto">
            <a:xfrm>
              <a:off x="3491" y="3069"/>
              <a:ext cx="615" cy="384"/>
              <a:chOff x="3417" y="2938"/>
              <a:chExt cx="615" cy="384"/>
            </a:xfrm>
          </p:grpSpPr>
          <p:sp>
            <p:nvSpPr>
              <p:cNvPr id="541719" name="AutoShape 23">
                <a:extLst>
                  <a:ext uri="{FF2B5EF4-FFF2-40B4-BE49-F238E27FC236}">
                    <a16:creationId xmlns:a16="http://schemas.microsoft.com/office/drawing/2014/main" id="{6AB1683A-AF9F-4BF4-B391-CF43653A4CD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9605" name="Line 24">
                <a:extLst>
                  <a:ext uri="{FF2B5EF4-FFF2-40B4-BE49-F238E27FC236}">
                    <a16:creationId xmlns:a16="http://schemas.microsoft.com/office/drawing/2014/main" id="{920F83FD-466B-44D7-B9DE-699B4511C5A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9601" name="Group 25">
              <a:extLst>
                <a:ext uri="{FF2B5EF4-FFF2-40B4-BE49-F238E27FC236}">
                  <a16:creationId xmlns:a16="http://schemas.microsoft.com/office/drawing/2014/main" id="{540D023B-E935-4FA5-A885-1B67C922ACAD}"/>
                </a:ext>
              </a:extLst>
            </p:cNvPr>
            <p:cNvGrpSpPr>
              <a:grpSpLocks/>
            </p:cNvGrpSpPr>
            <p:nvPr/>
          </p:nvGrpSpPr>
          <p:grpSpPr bwMode="auto">
            <a:xfrm>
              <a:off x="3551" y="3175"/>
              <a:ext cx="192" cy="192"/>
              <a:chOff x="3894" y="2760"/>
              <a:chExt cx="192" cy="192"/>
            </a:xfrm>
          </p:grpSpPr>
          <p:sp>
            <p:nvSpPr>
              <p:cNvPr id="109602" name="Oval 26">
                <a:extLst>
                  <a:ext uri="{FF2B5EF4-FFF2-40B4-BE49-F238E27FC236}">
                    <a16:creationId xmlns:a16="http://schemas.microsoft.com/office/drawing/2014/main" id="{2208CD56-430D-4B5A-913E-138B8B94D323}"/>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603" name="Oval 27">
                <a:extLst>
                  <a:ext uri="{FF2B5EF4-FFF2-40B4-BE49-F238E27FC236}">
                    <a16:creationId xmlns:a16="http://schemas.microsoft.com/office/drawing/2014/main" id="{192AC623-3B43-4555-AA85-5D12F64C769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09580" name="Group 28">
            <a:extLst>
              <a:ext uri="{FF2B5EF4-FFF2-40B4-BE49-F238E27FC236}">
                <a16:creationId xmlns:a16="http://schemas.microsoft.com/office/drawing/2014/main" id="{ADE8332D-94FD-4858-910F-24D0A6EDAC9C}"/>
              </a:ext>
            </a:extLst>
          </p:cNvPr>
          <p:cNvGrpSpPr>
            <a:grpSpLocks/>
          </p:cNvGrpSpPr>
          <p:nvPr/>
        </p:nvGrpSpPr>
        <p:grpSpPr bwMode="auto">
          <a:xfrm>
            <a:off x="1616075" y="5046663"/>
            <a:ext cx="725488" cy="750887"/>
            <a:chOff x="3600" y="2864"/>
            <a:chExt cx="688" cy="712"/>
          </a:xfrm>
        </p:grpSpPr>
        <p:sp>
          <p:nvSpPr>
            <p:cNvPr id="109589" name="Rectangle 29">
              <a:extLst>
                <a:ext uri="{FF2B5EF4-FFF2-40B4-BE49-F238E27FC236}">
                  <a16:creationId xmlns:a16="http://schemas.microsoft.com/office/drawing/2014/main" id="{D319A147-5B82-4545-AAE1-A1D51B7BA0FA}"/>
                </a:ext>
              </a:extLst>
            </p:cNvPr>
            <p:cNvSpPr>
              <a:spLocks noChangeArrowheads="1"/>
            </p:cNvSpPr>
            <p:nvPr/>
          </p:nvSpPr>
          <p:spPr bwMode="auto">
            <a:xfrm>
              <a:off x="3704" y="3432"/>
              <a:ext cx="480" cy="136"/>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9590" name="Group 30">
              <a:extLst>
                <a:ext uri="{FF2B5EF4-FFF2-40B4-BE49-F238E27FC236}">
                  <a16:creationId xmlns:a16="http://schemas.microsoft.com/office/drawing/2014/main" id="{551788A8-2584-4635-8F80-B1D5ECC1B552}"/>
                </a:ext>
              </a:extLst>
            </p:cNvPr>
            <p:cNvGrpSpPr>
              <a:grpSpLocks/>
            </p:cNvGrpSpPr>
            <p:nvPr/>
          </p:nvGrpSpPr>
          <p:grpSpPr bwMode="auto">
            <a:xfrm>
              <a:off x="3600" y="3232"/>
              <a:ext cx="688" cy="344"/>
              <a:chOff x="3600" y="3232"/>
              <a:chExt cx="688" cy="344"/>
            </a:xfrm>
          </p:grpSpPr>
          <p:sp>
            <p:nvSpPr>
              <p:cNvPr id="109598" name="Freeform 31">
                <a:extLst>
                  <a:ext uri="{FF2B5EF4-FFF2-40B4-BE49-F238E27FC236}">
                    <a16:creationId xmlns:a16="http://schemas.microsoft.com/office/drawing/2014/main" id="{7854664D-297B-4235-BD55-D24237B724BF}"/>
                  </a:ext>
                </a:extLst>
              </p:cNvPr>
              <p:cNvSpPr>
                <a:spLocks/>
              </p:cNvSpPr>
              <p:nvPr/>
            </p:nvSpPr>
            <p:spPr bwMode="auto">
              <a:xfrm>
                <a:off x="4152"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99" name="Freeform 32">
                <a:extLst>
                  <a:ext uri="{FF2B5EF4-FFF2-40B4-BE49-F238E27FC236}">
                    <a16:creationId xmlns:a16="http://schemas.microsoft.com/office/drawing/2014/main" id="{A2E1BFE9-B78F-4DCB-ABB4-F21ADA4EE9DD}"/>
                  </a:ext>
                </a:extLst>
              </p:cNvPr>
              <p:cNvSpPr>
                <a:spLocks/>
              </p:cNvSpPr>
              <p:nvPr/>
            </p:nvSpPr>
            <p:spPr bwMode="auto">
              <a:xfrm flipH="1">
                <a:off x="3600" y="3232"/>
                <a:ext cx="136" cy="344"/>
              </a:xfrm>
              <a:custGeom>
                <a:avLst/>
                <a:gdLst>
                  <a:gd name="T0" fmla="*/ 24 w 136"/>
                  <a:gd name="T1" fmla="*/ 0 h 344"/>
                  <a:gd name="T2" fmla="*/ 136 w 136"/>
                  <a:gd name="T3" fmla="*/ 0 h 344"/>
                  <a:gd name="T4" fmla="*/ 136 w 136"/>
                  <a:gd name="T5" fmla="*/ 232 h 344"/>
                  <a:gd name="T6" fmla="*/ 106 w 136"/>
                  <a:gd name="T7" fmla="*/ 344 h 344"/>
                  <a:gd name="T8" fmla="*/ 106 w 136"/>
                  <a:gd name="T9" fmla="*/ 88 h 344"/>
                  <a:gd name="T10" fmla="*/ 0 w 136"/>
                  <a:gd name="T11" fmla="*/ 88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9591" name="Group 33">
              <a:extLst>
                <a:ext uri="{FF2B5EF4-FFF2-40B4-BE49-F238E27FC236}">
                  <a16:creationId xmlns:a16="http://schemas.microsoft.com/office/drawing/2014/main" id="{F123B332-7AA5-4236-835E-15DB76680646}"/>
                </a:ext>
              </a:extLst>
            </p:cNvPr>
            <p:cNvGrpSpPr>
              <a:grpSpLocks/>
            </p:cNvGrpSpPr>
            <p:nvPr/>
          </p:nvGrpSpPr>
          <p:grpSpPr bwMode="auto">
            <a:xfrm>
              <a:off x="3629" y="3088"/>
              <a:ext cx="630" cy="312"/>
              <a:chOff x="3637" y="3088"/>
              <a:chExt cx="630" cy="312"/>
            </a:xfrm>
          </p:grpSpPr>
          <p:sp>
            <p:nvSpPr>
              <p:cNvPr id="109596" name="Freeform 34">
                <a:extLst>
                  <a:ext uri="{FF2B5EF4-FFF2-40B4-BE49-F238E27FC236}">
                    <a16:creationId xmlns:a16="http://schemas.microsoft.com/office/drawing/2014/main" id="{21E74C78-B5D9-4471-93AB-F38D0A687F59}"/>
                  </a:ext>
                </a:extLst>
              </p:cNvPr>
              <p:cNvSpPr>
                <a:spLocks/>
              </p:cNvSpPr>
              <p:nvPr/>
            </p:nvSpPr>
            <p:spPr bwMode="auto">
              <a:xfrm>
                <a:off x="4144"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97" name="Freeform 35">
                <a:extLst>
                  <a:ext uri="{FF2B5EF4-FFF2-40B4-BE49-F238E27FC236}">
                    <a16:creationId xmlns:a16="http://schemas.microsoft.com/office/drawing/2014/main" id="{7E6AA4AD-BD16-4B67-8FEA-46373FD2F216}"/>
                  </a:ext>
                </a:extLst>
              </p:cNvPr>
              <p:cNvSpPr>
                <a:spLocks/>
              </p:cNvSpPr>
              <p:nvPr/>
            </p:nvSpPr>
            <p:spPr bwMode="auto">
              <a:xfrm flipH="1">
                <a:off x="3637" y="3088"/>
                <a:ext cx="123" cy="312"/>
              </a:xfrm>
              <a:custGeom>
                <a:avLst/>
                <a:gdLst>
                  <a:gd name="T0" fmla="*/ 14 w 136"/>
                  <a:gd name="T1" fmla="*/ 0 h 344"/>
                  <a:gd name="T2" fmla="*/ 81 w 136"/>
                  <a:gd name="T3" fmla="*/ 0 h 344"/>
                  <a:gd name="T4" fmla="*/ 81 w 136"/>
                  <a:gd name="T5" fmla="*/ 141 h 344"/>
                  <a:gd name="T6" fmla="*/ 64 w 136"/>
                  <a:gd name="T7" fmla="*/ 211 h 344"/>
                  <a:gd name="T8" fmla="*/ 64 w 136"/>
                  <a:gd name="T9" fmla="*/ 54 h 344"/>
                  <a:gd name="T10" fmla="*/ 0 w 136"/>
                  <a:gd name="T11" fmla="*/ 54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9592" name="Group 36">
              <a:extLst>
                <a:ext uri="{FF2B5EF4-FFF2-40B4-BE49-F238E27FC236}">
                  <a16:creationId xmlns:a16="http://schemas.microsoft.com/office/drawing/2014/main" id="{72979D72-5045-42EF-A1E4-F82EEF49CA97}"/>
                </a:ext>
              </a:extLst>
            </p:cNvPr>
            <p:cNvGrpSpPr>
              <a:grpSpLocks/>
            </p:cNvGrpSpPr>
            <p:nvPr/>
          </p:nvGrpSpPr>
          <p:grpSpPr bwMode="auto">
            <a:xfrm>
              <a:off x="3661" y="2944"/>
              <a:ext cx="566" cy="320"/>
              <a:chOff x="3657" y="2944"/>
              <a:chExt cx="566" cy="320"/>
            </a:xfrm>
          </p:grpSpPr>
          <p:sp>
            <p:nvSpPr>
              <p:cNvPr id="109594" name="Freeform 37">
                <a:extLst>
                  <a:ext uri="{FF2B5EF4-FFF2-40B4-BE49-F238E27FC236}">
                    <a16:creationId xmlns:a16="http://schemas.microsoft.com/office/drawing/2014/main" id="{9CC02BBD-D293-4E27-8DD7-343FBE5630E4}"/>
                  </a:ext>
                </a:extLst>
              </p:cNvPr>
              <p:cNvSpPr>
                <a:spLocks/>
              </p:cNvSpPr>
              <p:nvPr/>
            </p:nvSpPr>
            <p:spPr bwMode="auto">
              <a:xfrm>
                <a:off x="4096"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95" name="Freeform 38">
                <a:extLst>
                  <a:ext uri="{FF2B5EF4-FFF2-40B4-BE49-F238E27FC236}">
                    <a16:creationId xmlns:a16="http://schemas.microsoft.com/office/drawing/2014/main" id="{1E335D78-3419-420A-A4DD-2726B8CDDB16}"/>
                  </a:ext>
                </a:extLst>
              </p:cNvPr>
              <p:cNvSpPr>
                <a:spLocks/>
              </p:cNvSpPr>
              <p:nvPr/>
            </p:nvSpPr>
            <p:spPr bwMode="auto">
              <a:xfrm flipH="1">
                <a:off x="3657" y="2944"/>
                <a:ext cx="127" cy="320"/>
              </a:xfrm>
              <a:custGeom>
                <a:avLst/>
                <a:gdLst>
                  <a:gd name="T0" fmla="*/ 18 w 136"/>
                  <a:gd name="T1" fmla="*/ 0 h 344"/>
                  <a:gd name="T2" fmla="*/ 97 w 136"/>
                  <a:gd name="T3" fmla="*/ 0 h 344"/>
                  <a:gd name="T4" fmla="*/ 97 w 136"/>
                  <a:gd name="T5" fmla="*/ 162 h 344"/>
                  <a:gd name="T6" fmla="*/ 75 w 136"/>
                  <a:gd name="T7" fmla="*/ 240 h 344"/>
                  <a:gd name="T8" fmla="*/ 75 w 136"/>
                  <a:gd name="T9" fmla="*/ 61 h 344"/>
                  <a:gd name="T10" fmla="*/ 0 w 136"/>
                  <a:gd name="T11" fmla="*/ 61 h 344"/>
                  <a:gd name="T12" fmla="*/ 0 60000 65536"/>
                  <a:gd name="T13" fmla="*/ 0 60000 65536"/>
                  <a:gd name="T14" fmla="*/ 0 60000 65536"/>
                  <a:gd name="T15" fmla="*/ 0 60000 65536"/>
                  <a:gd name="T16" fmla="*/ 0 60000 65536"/>
                  <a:gd name="T17" fmla="*/ 0 60000 65536"/>
                  <a:gd name="T18" fmla="*/ 0 w 136"/>
                  <a:gd name="T19" fmla="*/ 0 h 344"/>
                  <a:gd name="T20" fmla="*/ 136 w 136"/>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36" h="344">
                    <a:moveTo>
                      <a:pt x="24" y="0"/>
                    </a:moveTo>
                    <a:lnTo>
                      <a:pt x="136" y="0"/>
                    </a:lnTo>
                    <a:lnTo>
                      <a:pt x="136" y="232"/>
                    </a:lnTo>
                    <a:lnTo>
                      <a:pt x="106" y="344"/>
                    </a:lnTo>
                    <a:lnTo>
                      <a:pt x="106" y="88"/>
                    </a:lnTo>
                    <a:lnTo>
                      <a:pt x="0" y="88"/>
                    </a:lnTo>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593" name="AutoShape 39">
              <a:extLst>
                <a:ext uri="{FF2B5EF4-FFF2-40B4-BE49-F238E27FC236}">
                  <a16:creationId xmlns:a16="http://schemas.microsoft.com/office/drawing/2014/main" id="{B170770D-76C1-4648-930C-1827B0F8E36C}"/>
                </a:ext>
              </a:extLst>
            </p:cNvPr>
            <p:cNvSpPr>
              <a:spLocks noChangeArrowheads="1"/>
            </p:cNvSpPr>
            <p:nvPr/>
          </p:nvSpPr>
          <p:spPr bwMode="auto">
            <a:xfrm flipV="1">
              <a:off x="3708" y="2864"/>
              <a:ext cx="47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3 w 21600"/>
                <a:gd name="T13" fmla="*/ 2888 h 21600"/>
                <a:gd name="T14" fmla="*/ 18717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6" y="21600"/>
                  </a:lnTo>
                  <a:lnTo>
                    <a:pt x="19404" y="21600"/>
                  </a:lnTo>
                  <a:lnTo>
                    <a:pt x="21600" y="0"/>
                  </a:lnTo>
                  <a:close/>
                </a:path>
              </a:pathLst>
            </a:custGeom>
            <a:solidFill>
              <a:schemeClr val="accent1"/>
            </a:solidFill>
            <a:ln w="38100" algn="ctr">
              <a:solidFill>
                <a:schemeClr val="tx1"/>
              </a:solidFill>
              <a:miter lim="800000"/>
              <a:headEnd/>
              <a:tailEnd/>
            </a:ln>
          </p:spPr>
          <p:txBody>
            <a:bodyPr rot="10800000"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solidFill>
                  <a:schemeClr val="accent1"/>
                </a:solidFill>
              </a:endParaRPr>
            </a:p>
          </p:txBody>
        </p:sp>
      </p:grpSp>
      <p:sp>
        <p:nvSpPr>
          <p:cNvPr id="109581" name="AutoShape 40">
            <a:extLst>
              <a:ext uri="{FF2B5EF4-FFF2-40B4-BE49-F238E27FC236}">
                <a16:creationId xmlns:a16="http://schemas.microsoft.com/office/drawing/2014/main" id="{FEC59349-629F-4147-ABE6-39270D1A8C05}"/>
              </a:ext>
            </a:extLst>
          </p:cNvPr>
          <p:cNvSpPr>
            <a:spLocks noChangeArrowheads="1"/>
          </p:cNvSpPr>
          <p:nvPr/>
        </p:nvSpPr>
        <p:spPr bwMode="auto">
          <a:xfrm>
            <a:off x="5456238" y="4098925"/>
            <a:ext cx="3443287" cy="2057400"/>
          </a:xfrm>
          <a:prstGeom prst="roundRect">
            <a:avLst>
              <a:gd name="adj" fmla="val 16667"/>
            </a:avLst>
          </a:prstGeom>
          <a:noFill/>
          <a:ln w="38100" algn="ctr">
            <a:solidFill>
              <a:schemeClr val="folHlink"/>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82" name="Freeform 41">
            <a:extLst>
              <a:ext uri="{FF2B5EF4-FFF2-40B4-BE49-F238E27FC236}">
                <a16:creationId xmlns:a16="http://schemas.microsoft.com/office/drawing/2014/main" id="{5F394D3B-FC48-42FE-AAB7-C4101C9EFB63}"/>
              </a:ext>
            </a:extLst>
          </p:cNvPr>
          <p:cNvSpPr>
            <a:spLocks/>
          </p:cNvSpPr>
          <p:nvPr/>
        </p:nvSpPr>
        <p:spPr bwMode="auto">
          <a:xfrm>
            <a:off x="2803525" y="1946275"/>
            <a:ext cx="808038" cy="979488"/>
          </a:xfrm>
          <a:custGeom>
            <a:avLst/>
            <a:gdLst>
              <a:gd name="T0" fmla="*/ 0 w 509"/>
              <a:gd name="T1" fmla="*/ 2147483647 h 617"/>
              <a:gd name="T2" fmla="*/ 2147483647 w 509"/>
              <a:gd name="T3" fmla="*/ 2147483647 h 617"/>
              <a:gd name="T4" fmla="*/ 2147483647 w 509"/>
              <a:gd name="T5" fmla="*/ 2147483647 h 617"/>
              <a:gd name="T6" fmla="*/ 0 60000 65536"/>
              <a:gd name="T7" fmla="*/ 0 60000 65536"/>
              <a:gd name="T8" fmla="*/ 0 60000 65536"/>
              <a:gd name="T9" fmla="*/ 0 w 509"/>
              <a:gd name="T10" fmla="*/ 0 h 617"/>
              <a:gd name="T11" fmla="*/ 509 w 509"/>
              <a:gd name="T12" fmla="*/ 617 h 617"/>
            </a:gdLst>
            <a:ahLst/>
            <a:cxnLst>
              <a:cxn ang="T6">
                <a:pos x="T0" y="T1"/>
              </a:cxn>
              <a:cxn ang="T7">
                <a:pos x="T2" y="T3"/>
              </a:cxn>
              <a:cxn ang="T8">
                <a:pos x="T4" y="T5"/>
              </a:cxn>
            </a:cxnLst>
            <a:rect l="T9" t="T10" r="T11" b="T12"/>
            <a:pathLst>
              <a:path w="509" h="617">
                <a:moveTo>
                  <a:pt x="0" y="22"/>
                </a:moveTo>
                <a:cubicBezTo>
                  <a:pt x="169" y="11"/>
                  <a:pt x="338" y="0"/>
                  <a:pt x="423" y="99"/>
                </a:cubicBezTo>
                <a:cubicBezTo>
                  <a:pt x="508" y="198"/>
                  <a:pt x="508" y="407"/>
                  <a:pt x="509" y="617"/>
                </a:cubicBezTo>
              </a:path>
            </a:pathLst>
          </a:custGeom>
          <a:noFill/>
          <a:ln w="76200">
            <a:solidFill>
              <a:schemeClr val="fo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9583" name="Line 42">
            <a:extLst>
              <a:ext uri="{FF2B5EF4-FFF2-40B4-BE49-F238E27FC236}">
                <a16:creationId xmlns:a16="http://schemas.microsoft.com/office/drawing/2014/main" id="{A26EA981-A5A3-4319-8096-F91C8BF8AD0A}"/>
              </a:ext>
            </a:extLst>
          </p:cNvPr>
          <p:cNvSpPr>
            <a:spLocks noChangeShapeType="1"/>
          </p:cNvSpPr>
          <p:nvPr/>
        </p:nvSpPr>
        <p:spPr bwMode="auto">
          <a:xfrm>
            <a:off x="3506788" y="3032125"/>
            <a:ext cx="379412" cy="565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584" name="AutoShape 44">
            <a:extLst>
              <a:ext uri="{FF2B5EF4-FFF2-40B4-BE49-F238E27FC236}">
                <a16:creationId xmlns:a16="http://schemas.microsoft.com/office/drawing/2014/main" id="{642C05D0-776F-4884-9D2F-BA32975D25E8}"/>
              </a:ext>
            </a:extLst>
          </p:cNvPr>
          <p:cNvSpPr>
            <a:spLocks noChangeArrowheads="1"/>
          </p:cNvSpPr>
          <p:nvPr/>
        </p:nvSpPr>
        <p:spPr bwMode="auto">
          <a:xfrm>
            <a:off x="1692275" y="1584325"/>
            <a:ext cx="1050925" cy="884238"/>
          </a:xfrm>
          <a:prstGeom prst="wedgeRoundRectCallout">
            <a:avLst>
              <a:gd name="adj1" fmla="val 241995"/>
              <a:gd name="adj2" fmla="val 20063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09585" name="Text Box 45">
            <a:extLst>
              <a:ext uri="{FF2B5EF4-FFF2-40B4-BE49-F238E27FC236}">
                <a16:creationId xmlns:a16="http://schemas.microsoft.com/office/drawing/2014/main" id="{BFD39902-52CA-42B5-ADB7-13983805196E}"/>
              </a:ext>
            </a:extLst>
          </p:cNvPr>
          <p:cNvSpPr txBox="1">
            <a:spLocks noChangeArrowheads="1"/>
          </p:cNvSpPr>
          <p:nvPr/>
        </p:nvSpPr>
        <p:spPr bwMode="auto">
          <a:xfrm>
            <a:off x="1455738" y="3949700"/>
            <a:ext cx="7318375" cy="984250"/>
          </a:xfrm>
          <a:prstGeom prst="rect">
            <a:avLst/>
          </a:prstGeom>
          <a:solidFill>
            <a:schemeClr val="bg1">
              <a:alpha val="89803"/>
            </a:schemeClr>
          </a:solidFill>
          <a:ln w="38100" algn="ctr">
            <a:solidFill>
              <a:srgbClr val="FF0000"/>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 succeeds because pointer matches</a:t>
            </a:r>
          </a:p>
          <a:p>
            <a:pPr algn="ctr"/>
            <a:r>
              <a:rPr lang="en-US" altLang="zh-CN" sz="2800">
                <a:solidFill>
                  <a:srgbClr val="FF0000"/>
                </a:solidFill>
                <a:ea typeface="宋体" panose="02010600030101010101" pitchFamily="2" charset="-122"/>
              </a:rPr>
              <a:t>even though pointer’s </a:t>
            </a:r>
            <a:r>
              <a:rPr lang="en-US" altLang="zh-CN" sz="2800" b="1">
                <a:solidFill>
                  <a:srgbClr val="FF0000"/>
                </a:solidFill>
                <a:ea typeface="宋体" panose="02010600030101010101" pitchFamily="2" charset="-122"/>
              </a:rPr>
              <a:t>meaning</a:t>
            </a:r>
            <a:r>
              <a:rPr lang="en-US" altLang="zh-CN" sz="2800">
                <a:solidFill>
                  <a:srgbClr val="FF0000"/>
                </a:solidFill>
                <a:ea typeface="宋体" panose="02010600030101010101" pitchFamily="2" charset="-122"/>
              </a:rPr>
              <a:t> has changed</a:t>
            </a:r>
          </a:p>
        </p:txBody>
      </p:sp>
      <p:sp>
        <p:nvSpPr>
          <p:cNvPr id="541739" name="AutoShape 43">
            <a:extLst>
              <a:ext uri="{FF2B5EF4-FFF2-40B4-BE49-F238E27FC236}">
                <a16:creationId xmlns:a16="http://schemas.microsoft.com/office/drawing/2014/main" id="{77AE5EEC-1693-4285-A2C0-2FE319FDBA96}"/>
              </a:ext>
            </a:extLst>
          </p:cNvPr>
          <p:cNvSpPr>
            <a:spLocks noChangeArrowheads="1"/>
          </p:cNvSpPr>
          <p:nvPr/>
        </p:nvSpPr>
        <p:spPr bwMode="auto">
          <a:xfrm>
            <a:off x="1524000" y="1565275"/>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09587" name="Text Box 47">
            <a:extLst>
              <a:ext uri="{FF2B5EF4-FFF2-40B4-BE49-F238E27FC236}">
                <a16:creationId xmlns:a16="http://schemas.microsoft.com/office/drawing/2014/main" id="{63103759-96FF-452F-80B7-2C31E057C807}"/>
              </a:ext>
            </a:extLst>
          </p:cNvPr>
          <p:cNvSpPr txBox="1">
            <a:spLocks noChangeArrowheads="1"/>
          </p:cNvSpPr>
          <p:nvPr/>
        </p:nvSpPr>
        <p:spPr bwMode="auto">
          <a:xfrm>
            <a:off x="1758950" y="160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head</a:t>
            </a:r>
          </a:p>
        </p:txBody>
      </p:sp>
      <p:sp>
        <p:nvSpPr>
          <p:cNvPr id="109588" name="Text Box 48">
            <a:extLst>
              <a:ext uri="{FF2B5EF4-FFF2-40B4-BE49-F238E27FC236}">
                <a16:creationId xmlns:a16="http://schemas.microsoft.com/office/drawing/2014/main" id="{D82A555C-BA05-49CA-A9AD-B2B33AAA75BB}"/>
              </a:ext>
            </a:extLst>
          </p:cNvPr>
          <p:cNvSpPr txBox="1">
            <a:spLocks noChangeArrowheads="1"/>
          </p:cNvSpPr>
          <p:nvPr/>
        </p:nvSpPr>
        <p:spPr bwMode="auto">
          <a:xfrm>
            <a:off x="2571750" y="1609725"/>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6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1739"/>
                                        </p:tgtEl>
                                        <p:attrNameLst>
                                          <p:attrName>style.visibility</p:attrName>
                                        </p:attrNameLst>
                                      </p:cBhvr>
                                      <p:to>
                                        <p:strVal val="visible"/>
                                      </p:to>
                                    </p:set>
                                    <p:animEffect transition="in" filter="blinds(horizontal)">
                                      <p:cBhvr>
                                        <p:cTn id="7" dur="500"/>
                                        <p:tgtEl>
                                          <p:spTgt spid="541739"/>
                                        </p:tgtEl>
                                      </p:cBhvr>
                                    </p:animEffec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541701"/>
                                        </p:tgtEl>
                                      </p:cBhvr>
                                    </p:animEffect>
                                    <p:set>
                                      <p:cBhvr>
                                        <p:cTn id="11" dur="1" fill="hold">
                                          <p:stCondLst>
                                            <p:cond delay="499"/>
                                          </p:stCondLst>
                                        </p:cTn>
                                        <p:tgtEl>
                                          <p:spTgt spid="541701"/>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541739"/>
                                        </p:tgtEl>
                                      </p:cBhvr>
                                    </p:animEffect>
                                    <p:set>
                                      <p:cBhvr>
                                        <p:cTn id="15" dur="1" fill="hold">
                                          <p:stCondLst>
                                            <p:cond delay="499"/>
                                          </p:stCondLst>
                                        </p:cTn>
                                        <p:tgtEl>
                                          <p:spTgt spid="5417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nimBg="1"/>
      <p:bldP spid="541739" grpId="0" animBg="1"/>
      <p:bldP spid="541739" grpId="1"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Slide Number Placeholder 4">
            <a:extLst>
              <a:ext uri="{FF2B5EF4-FFF2-40B4-BE49-F238E27FC236}">
                <a16:creationId xmlns:a16="http://schemas.microsoft.com/office/drawing/2014/main" id="{0ED6A559-D252-4AB4-9943-278EDC8900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073FDF8-D9B1-4C51-862A-5B978FA45580}" type="slidenum">
              <a:rPr lang="ar-SA" altLang="zh-CN" sz="1400">
                <a:solidFill>
                  <a:schemeClr val="tx1"/>
                </a:solidFill>
              </a:rPr>
              <a:pPr/>
              <a:t>114</a:t>
            </a:fld>
            <a:endParaRPr lang="en-US" altLang="zh-CN" sz="1400">
              <a:solidFill>
                <a:schemeClr val="tx1"/>
              </a:solidFill>
              <a:ea typeface="宋体" panose="02010600030101010101" pitchFamily="2" charset="-122"/>
            </a:endParaRPr>
          </a:p>
        </p:txBody>
      </p:sp>
      <p:sp>
        <p:nvSpPr>
          <p:cNvPr id="110596" name="Rectangle 2">
            <a:extLst>
              <a:ext uri="{FF2B5EF4-FFF2-40B4-BE49-F238E27FC236}">
                <a16:creationId xmlns:a16="http://schemas.microsoft.com/office/drawing/2014/main" id="{B11333EA-F69B-464F-BC77-256A6773DB33}"/>
              </a:ext>
            </a:extLst>
          </p:cNvPr>
          <p:cNvSpPr>
            <a:spLocks noGrp="1" noChangeArrowheads="1"/>
          </p:cNvSpPr>
          <p:nvPr>
            <p:ph type="title"/>
          </p:nvPr>
        </p:nvSpPr>
        <p:spPr/>
        <p:txBody>
          <a:bodyPr/>
          <a:lstStyle/>
          <a:p>
            <a:r>
              <a:rPr lang="en-US" altLang="zh-CN">
                <a:ea typeface="宋体" panose="02010600030101010101" pitchFamily="2" charset="-122"/>
              </a:rPr>
              <a:t>The Dreaded ABA Problem</a:t>
            </a:r>
          </a:p>
        </p:txBody>
      </p:sp>
      <p:sp>
        <p:nvSpPr>
          <p:cNvPr id="110597" name="Rectangle 3">
            <a:extLst>
              <a:ext uri="{FF2B5EF4-FFF2-40B4-BE49-F238E27FC236}">
                <a16:creationId xmlns:a16="http://schemas.microsoft.com/office/drawing/2014/main" id="{9CED52EB-A256-425D-B533-D322A6FD1A9C}"/>
              </a:ext>
            </a:extLst>
          </p:cNvPr>
          <p:cNvSpPr>
            <a:spLocks noGrp="1" noChangeArrowheads="1"/>
          </p:cNvSpPr>
          <p:nvPr>
            <p:ph type="body" idx="1"/>
          </p:nvPr>
        </p:nvSpPr>
        <p:spPr/>
        <p:txBody>
          <a:bodyPr/>
          <a:lstStyle/>
          <a:p>
            <a:r>
              <a:rPr lang="en-US" altLang="zh-CN">
                <a:ea typeface="宋体" panose="02010600030101010101" pitchFamily="2" charset="-122"/>
              </a:rPr>
              <a:t>Is a result of CAS() semantics</a:t>
            </a:r>
          </a:p>
          <a:p>
            <a:pPr lvl="1"/>
            <a:r>
              <a:rPr lang="en-US" altLang="zh-CN">
                <a:ea typeface="宋体" panose="02010600030101010101" pitchFamily="2" charset="-122"/>
              </a:rPr>
              <a:t>I blame Sun, Intel, AMD, …</a:t>
            </a:r>
          </a:p>
          <a:p>
            <a:r>
              <a:rPr lang="en-US" altLang="zh-CN">
                <a:ea typeface="宋体" panose="02010600030101010101" pitchFamily="2" charset="-122"/>
              </a:rPr>
              <a:t>Not with Load-Locked/Store-Conditional</a:t>
            </a:r>
          </a:p>
          <a:p>
            <a:pPr lvl="1"/>
            <a:r>
              <a:rPr lang="en-US" altLang="zh-CN">
                <a:ea typeface="宋体" panose="02010600030101010101" pitchFamily="2" charset="-122"/>
              </a:rPr>
              <a:t>Good for IBM?</a:t>
            </a:r>
          </a:p>
          <a:p>
            <a:pPr lvl="1"/>
            <a:endParaRPr lang="en-US" altLang="zh-CN">
              <a:ea typeface="宋体" panose="02010600030101010101" pitchFamily="2" charset="-122"/>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Slide Number Placeholder 4">
            <a:extLst>
              <a:ext uri="{FF2B5EF4-FFF2-40B4-BE49-F238E27FC236}">
                <a16:creationId xmlns:a16="http://schemas.microsoft.com/office/drawing/2014/main" id="{A0490EA4-6263-4497-994D-3B7C4A7F98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1D1D361-420D-4C32-A692-677721ED4814}" type="slidenum">
              <a:rPr lang="ar-SA" altLang="zh-CN" sz="1400">
                <a:solidFill>
                  <a:schemeClr val="tx1"/>
                </a:solidFill>
              </a:rPr>
              <a:pPr/>
              <a:t>115</a:t>
            </a:fld>
            <a:endParaRPr lang="en-US" altLang="zh-CN" sz="1400">
              <a:solidFill>
                <a:schemeClr val="tx1"/>
              </a:solidFill>
              <a:ea typeface="宋体" panose="02010600030101010101" pitchFamily="2" charset="-122"/>
            </a:endParaRPr>
          </a:p>
        </p:txBody>
      </p:sp>
      <p:sp>
        <p:nvSpPr>
          <p:cNvPr id="111620" name="Rectangle 2">
            <a:extLst>
              <a:ext uri="{FF2B5EF4-FFF2-40B4-BE49-F238E27FC236}">
                <a16:creationId xmlns:a16="http://schemas.microsoft.com/office/drawing/2014/main" id="{F2C2DBEC-E8B2-49B4-96CA-5C455ABA46F5}"/>
              </a:ext>
            </a:extLst>
          </p:cNvPr>
          <p:cNvSpPr>
            <a:spLocks noGrp="1" noChangeArrowheads="1"/>
          </p:cNvSpPr>
          <p:nvPr>
            <p:ph type="title"/>
          </p:nvPr>
        </p:nvSpPr>
        <p:spPr/>
        <p:txBody>
          <a:bodyPr/>
          <a:lstStyle/>
          <a:p>
            <a:r>
              <a:rPr lang="en-US" altLang="zh-CN">
                <a:ea typeface="宋体" panose="02010600030101010101" pitchFamily="2" charset="-122"/>
              </a:rPr>
              <a:t>Dreaded ABA – A Solution</a:t>
            </a:r>
          </a:p>
        </p:txBody>
      </p:sp>
      <p:sp>
        <p:nvSpPr>
          <p:cNvPr id="111621" name="Rectangle 3">
            <a:extLst>
              <a:ext uri="{FF2B5EF4-FFF2-40B4-BE49-F238E27FC236}">
                <a16:creationId xmlns:a16="http://schemas.microsoft.com/office/drawing/2014/main" id="{5EF917BC-E180-4089-9507-FC4FA74E3112}"/>
              </a:ext>
            </a:extLst>
          </p:cNvPr>
          <p:cNvSpPr>
            <a:spLocks noGrp="1" noChangeArrowheads="1"/>
          </p:cNvSpPr>
          <p:nvPr>
            <p:ph type="body" idx="1"/>
          </p:nvPr>
        </p:nvSpPr>
        <p:spPr/>
        <p:txBody>
          <a:bodyPr/>
          <a:lstStyle/>
          <a:p>
            <a:r>
              <a:rPr lang="en-US" altLang="zh-CN">
                <a:ea typeface="宋体" panose="02010600030101010101" pitchFamily="2" charset="-122"/>
              </a:rPr>
              <a:t>Tag each pointer with a counter</a:t>
            </a:r>
          </a:p>
          <a:p>
            <a:r>
              <a:rPr lang="en-US" altLang="zh-CN">
                <a:ea typeface="宋体" panose="02010600030101010101" pitchFamily="2" charset="-122"/>
              </a:rPr>
              <a:t>Unique over lifetime of node</a:t>
            </a:r>
          </a:p>
          <a:p>
            <a:r>
              <a:rPr lang="en-US" altLang="zh-CN">
                <a:ea typeface="宋体" panose="02010600030101010101" pitchFamily="2" charset="-122"/>
              </a:rPr>
              <a:t>Pointer size vs word size issues</a:t>
            </a:r>
          </a:p>
          <a:p>
            <a:r>
              <a:rPr lang="en-US" altLang="zh-CN">
                <a:ea typeface="宋体" panose="02010600030101010101" pitchFamily="2" charset="-122"/>
              </a:rPr>
              <a:t>Overflow?</a:t>
            </a:r>
          </a:p>
          <a:p>
            <a:pPr lvl="1"/>
            <a:r>
              <a:rPr lang="en-US" altLang="zh-CN">
                <a:ea typeface="宋体" panose="02010600030101010101" pitchFamily="2" charset="-122"/>
              </a:rPr>
              <a:t>Don’t worry be happy?</a:t>
            </a:r>
          </a:p>
          <a:p>
            <a:pPr lvl="1"/>
            <a:r>
              <a:rPr lang="en-US" altLang="zh-CN">
                <a:ea typeface="宋体" panose="02010600030101010101" pitchFamily="2" charset="-122"/>
              </a:rPr>
              <a:t>Bounded tags?</a:t>
            </a:r>
          </a:p>
          <a:p>
            <a:r>
              <a:rPr lang="en-US" altLang="zh-CN">
                <a:solidFill>
                  <a:schemeClr val="tx1"/>
                </a:solidFill>
                <a:ea typeface="宋体" panose="02010600030101010101" pitchFamily="2" charset="-122"/>
              </a:rPr>
              <a:t>AtomicStampedReference</a:t>
            </a:r>
            <a:r>
              <a:rPr lang="en-US" altLang="zh-CN">
                <a:ea typeface="宋体" panose="02010600030101010101" pitchFamily="2" charset="-122"/>
              </a:rPr>
              <a:t> class</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Slide Number Placeholder 4">
            <a:extLst>
              <a:ext uri="{FF2B5EF4-FFF2-40B4-BE49-F238E27FC236}">
                <a16:creationId xmlns:a16="http://schemas.microsoft.com/office/drawing/2014/main" id="{B889A316-B69C-4441-8FBC-9B67ED5F41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0214860-95D8-4F5C-A548-4D830B3ACEC8}" type="slidenum">
              <a:rPr lang="ar-SA" altLang="zh-CN" sz="1400">
                <a:solidFill>
                  <a:schemeClr val="tx1"/>
                </a:solidFill>
              </a:rPr>
              <a:pPr/>
              <a:t>116</a:t>
            </a:fld>
            <a:endParaRPr lang="en-US" altLang="zh-CN" sz="1400">
              <a:solidFill>
                <a:schemeClr val="tx1"/>
              </a:solidFill>
              <a:ea typeface="宋体" panose="02010600030101010101" pitchFamily="2" charset="-122"/>
            </a:endParaRPr>
          </a:p>
        </p:txBody>
      </p:sp>
      <p:sp>
        <p:nvSpPr>
          <p:cNvPr id="112644" name="Rectangle 2">
            <a:extLst>
              <a:ext uri="{FF2B5EF4-FFF2-40B4-BE49-F238E27FC236}">
                <a16:creationId xmlns:a16="http://schemas.microsoft.com/office/drawing/2014/main" id="{1E1637A6-29F6-4216-B818-08EF1F84EF7F}"/>
              </a:ext>
            </a:extLst>
          </p:cNvPr>
          <p:cNvSpPr>
            <a:spLocks noGrp="1" noChangeArrowheads="1"/>
          </p:cNvSpPr>
          <p:nvPr>
            <p:ph type="title"/>
          </p:nvPr>
        </p:nvSpPr>
        <p:spPr/>
        <p:txBody>
          <a:bodyPr/>
          <a:lstStyle/>
          <a:p>
            <a:r>
              <a:rPr lang="en-US" altLang="zh-CN">
                <a:ea typeface="宋体" panose="02010600030101010101" pitchFamily="2" charset="-122"/>
              </a:rPr>
              <a:t>Atomic Stamped Reference</a:t>
            </a:r>
          </a:p>
        </p:txBody>
      </p:sp>
      <p:sp>
        <p:nvSpPr>
          <p:cNvPr id="112645" name="Rectangle 3">
            <a:extLst>
              <a:ext uri="{FF2B5EF4-FFF2-40B4-BE49-F238E27FC236}">
                <a16:creationId xmlns:a16="http://schemas.microsoft.com/office/drawing/2014/main" id="{B1B36CC9-A726-4043-89FD-79D4A35C7426}"/>
              </a:ext>
            </a:extLst>
          </p:cNvPr>
          <p:cNvSpPr>
            <a:spLocks noGrp="1" noChangeArrowheads="1"/>
          </p:cNvSpPr>
          <p:nvPr>
            <p:ph type="body" idx="1"/>
          </p:nvPr>
        </p:nvSpPr>
        <p:spPr/>
        <p:txBody>
          <a:bodyPr/>
          <a:lstStyle/>
          <a:p>
            <a:r>
              <a:rPr lang="en-US" altLang="zh-CN" b="1">
                <a:solidFill>
                  <a:schemeClr val="tx1"/>
                </a:solidFill>
                <a:latin typeface="Arial Unicode MS" pitchFamily="34" charset="-128"/>
                <a:ea typeface="宋体" panose="02010600030101010101" pitchFamily="2" charset="-122"/>
              </a:rPr>
              <a:t>AtomicStampedReference</a:t>
            </a:r>
            <a:r>
              <a:rPr lang="en-US" altLang="zh-CN">
                <a:ea typeface="宋体" panose="02010600030101010101" pitchFamily="2" charset="-122"/>
              </a:rPr>
              <a:t> class</a:t>
            </a:r>
          </a:p>
          <a:p>
            <a:pPr lvl="1"/>
            <a:r>
              <a:rPr lang="en-US" altLang="zh-CN">
                <a:solidFill>
                  <a:schemeClr val="tx1"/>
                </a:solidFill>
                <a:latin typeface="Arial Unicode MS" pitchFamily="34" charset="-128"/>
                <a:ea typeface="宋体" panose="02010600030101010101" pitchFamily="2" charset="-122"/>
              </a:rPr>
              <a:t>Java.util.concurrent.atomic</a:t>
            </a:r>
            <a:r>
              <a:rPr lang="en-US" altLang="zh-CN">
                <a:ea typeface="宋体" panose="02010600030101010101" pitchFamily="2" charset="-122"/>
              </a:rPr>
              <a:t> package</a:t>
            </a:r>
          </a:p>
          <a:p>
            <a:pPr lvl="1"/>
            <a:endParaRPr lang="en-US" altLang="zh-CN">
              <a:ea typeface="宋体" panose="02010600030101010101" pitchFamily="2" charset="-122"/>
            </a:endParaRPr>
          </a:p>
        </p:txBody>
      </p:sp>
      <p:sp>
        <p:nvSpPr>
          <p:cNvPr id="112646" name="AutoShape 4">
            <a:extLst>
              <a:ext uri="{FF2B5EF4-FFF2-40B4-BE49-F238E27FC236}">
                <a16:creationId xmlns:a16="http://schemas.microsoft.com/office/drawing/2014/main" id="{BD45060C-506C-4880-BD2C-32AA6BED375A}"/>
              </a:ext>
            </a:extLst>
          </p:cNvPr>
          <p:cNvSpPr>
            <a:spLocks noChangeArrowheads="1"/>
          </p:cNvSpPr>
          <p:nvPr/>
        </p:nvSpPr>
        <p:spPr bwMode="auto">
          <a:xfrm>
            <a:off x="3336925" y="4202113"/>
            <a:ext cx="3673475" cy="1295400"/>
          </a:xfrm>
          <a:prstGeom prst="roundRect">
            <a:avLst>
              <a:gd name="adj" fmla="val 16667"/>
            </a:avLst>
          </a:pr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2647" name="Line 5">
            <a:extLst>
              <a:ext uri="{FF2B5EF4-FFF2-40B4-BE49-F238E27FC236}">
                <a16:creationId xmlns:a16="http://schemas.microsoft.com/office/drawing/2014/main" id="{983D438D-950F-4D3A-B829-1D1250B682E7}"/>
              </a:ext>
            </a:extLst>
          </p:cNvPr>
          <p:cNvSpPr>
            <a:spLocks noChangeShapeType="1"/>
          </p:cNvSpPr>
          <p:nvPr/>
        </p:nvSpPr>
        <p:spPr bwMode="auto">
          <a:xfrm>
            <a:off x="5668963" y="4202113"/>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648" name="Text Box 6">
            <a:extLst>
              <a:ext uri="{FF2B5EF4-FFF2-40B4-BE49-F238E27FC236}">
                <a16:creationId xmlns:a16="http://schemas.microsoft.com/office/drawing/2014/main" id="{967692BE-1F56-4983-B83A-944CA0A05921}"/>
              </a:ext>
            </a:extLst>
          </p:cNvPr>
          <p:cNvSpPr txBox="1">
            <a:spLocks noChangeArrowheads="1"/>
          </p:cNvSpPr>
          <p:nvPr/>
        </p:nvSpPr>
        <p:spPr bwMode="auto">
          <a:xfrm>
            <a:off x="3357563" y="459105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spcBef>
                <a:spcPct val="50000"/>
              </a:spcBef>
            </a:pPr>
            <a:r>
              <a:rPr lang="en-US" altLang="zh-CN" sz="2800">
                <a:ea typeface="宋体" panose="02010600030101010101" pitchFamily="2" charset="-122"/>
              </a:rPr>
              <a:t>address</a:t>
            </a:r>
          </a:p>
        </p:txBody>
      </p:sp>
      <p:sp>
        <p:nvSpPr>
          <p:cNvPr id="112649" name="Text Box 7">
            <a:extLst>
              <a:ext uri="{FF2B5EF4-FFF2-40B4-BE49-F238E27FC236}">
                <a16:creationId xmlns:a16="http://schemas.microsoft.com/office/drawing/2014/main" id="{FA147886-F92E-4C91-A69D-1977B429D4BC}"/>
              </a:ext>
            </a:extLst>
          </p:cNvPr>
          <p:cNvSpPr txBox="1">
            <a:spLocks noChangeArrowheads="1"/>
          </p:cNvSpPr>
          <p:nvPr/>
        </p:nvSpPr>
        <p:spPr bwMode="auto">
          <a:xfrm>
            <a:off x="5319713" y="45894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spcBef>
                <a:spcPct val="50000"/>
              </a:spcBef>
            </a:pPr>
            <a:r>
              <a:rPr lang="en-US" altLang="zh-CN" sz="2800">
                <a:ea typeface="宋体" panose="02010600030101010101" pitchFamily="2" charset="-122"/>
              </a:rPr>
              <a:t>S</a:t>
            </a:r>
          </a:p>
        </p:txBody>
      </p:sp>
      <p:sp>
        <p:nvSpPr>
          <p:cNvPr id="112650" name="AutoShape 8">
            <a:extLst>
              <a:ext uri="{FF2B5EF4-FFF2-40B4-BE49-F238E27FC236}">
                <a16:creationId xmlns:a16="http://schemas.microsoft.com/office/drawing/2014/main" id="{616DA8E7-5ACA-4A55-BD06-0508DBE139E1}"/>
              </a:ext>
            </a:extLst>
          </p:cNvPr>
          <p:cNvSpPr>
            <a:spLocks noChangeArrowheads="1"/>
          </p:cNvSpPr>
          <p:nvPr/>
        </p:nvSpPr>
        <p:spPr bwMode="auto">
          <a:xfrm>
            <a:off x="5919788" y="4445000"/>
            <a:ext cx="1003300" cy="820738"/>
          </a:xfrm>
          <a:prstGeom prst="wedgeRoundRectCallout">
            <a:avLst>
              <a:gd name="adj1" fmla="val 123574"/>
              <a:gd name="adj2" fmla="val 8404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12651" name="Text Box 9">
            <a:extLst>
              <a:ext uri="{FF2B5EF4-FFF2-40B4-BE49-F238E27FC236}">
                <a16:creationId xmlns:a16="http://schemas.microsoft.com/office/drawing/2014/main" id="{E5F77E6B-9B1A-4CD3-B55E-BBC6EF65A392}"/>
              </a:ext>
            </a:extLst>
          </p:cNvPr>
          <p:cNvSpPr txBox="1">
            <a:spLocks noChangeArrowheads="1"/>
          </p:cNvSpPr>
          <p:nvPr/>
        </p:nvSpPr>
        <p:spPr bwMode="auto">
          <a:xfrm>
            <a:off x="7021513" y="5584825"/>
            <a:ext cx="182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Stamp</a:t>
            </a:r>
          </a:p>
        </p:txBody>
      </p:sp>
      <p:sp>
        <p:nvSpPr>
          <p:cNvPr id="112652" name="AutoShape 10">
            <a:extLst>
              <a:ext uri="{FF2B5EF4-FFF2-40B4-BE49-F238E27FC236}">
                <a16:creationId xmlns:a16="http://schemas.microsoft.com/office/drawing/2014/main" id="{75357707-43FD-42F4-861E-3B9D02297CDB}"/>
              </a:ext>
            </a:extLst>
          </p:cNvPr>
          <p:cNvSpPr>
            <a:spLocks noChangeArrowheads="1"/>
          </p:cNvSpPr>
          <p:nvPr/>
        </p:nvSpPr>
        <p:spPr bwMode="auto">
          <a:xfrm>
            <a:off x="3573463" y="4445000"/>
            <a:ext cx="1746250" cy="820738"/>
          </a:xfrm>
          <a:prstGeom prst="wedgeRoundRectCallout">
            <a:avLst>
              <a:gd name="adj1" fmla="val -103000"/>
              <a:gd name="adj2" fmla="val -2350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12653" name="Text Box 11">
            <a:extLst>
              <a:ext uri="{FF2B5EF4-FFF2-40B4-BE49-F238E27FC236}">
                <a16:creationId xmlns:a16="http://schemas.microsoft.com/office/drawing/2014/main" id="{1749B3B1-E94F-4BE4-9980-4D7C64D0F16A}"/>
              </a:ext>
            </a:extLst>
          </p:cNvPr>
          <p:cNvSpPr txBox="1">
            <a:spLocks noChangeArrowheads="1"/>
          </p:cNvSpPr>
          <p:nvPr/>
        </p:nvSpPr>
        <p:spPr bwMode="auto">
          <a:xfrm>
            <a:off x="330200" y="4375150"/>
            <a:ext cx="233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Reference</a:t>
            </a:r>
          </a:p>
        </p:txBody>
      </p:sp>
      <p:sp>
        <p:nvSpPr>
          <p:cNvPr id="978956" name="Text Box 12">
            <a:extLst>
              <a:ext uri="{FF2B5EF4-FFF2-40B4-BE49-F238E27FC236}">
                <a16:creationId xmlns:a16="http://schemas.microsoft.com/office/drawing/2014/main" id="{077D486A-068E-4624-9AAF-8CC4CE5E654C}"/>
              </a:ext>
            </a:extLst>
          </p:cNvPr>
          <p:cNvSpPr txBox="1">
            <a:spLocks noChangeArrowheads="1"/>
          </p:cNvSpPr>
          <p:nvPr/>
        </p:nvSpPr>
        <p:spPr bwMode="auto">
          <a:xfrm>
            <a:off x="2774950" y="3089275"/>
            <a:ext cx="4678363" cy="860425"/>
          </a:xfrm>
          <a:prstGeom prst="rect">
            <a:avLst/>
          </a:prstGeom>
          <a:solidFill>
            <a:schemeClr val="bg1"/>
          </a:solidFill>
          <a:ln w="38100" algn="ctr">
            <a:solidFill>
              <a:srgbClr val="0000FF"/>
            </a:solidFill>
            <a:miter lim="800000"/>
            <a:headEnd/>
            <a:tailEnd/>
          </a:ln>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ea typeface="宋体" panose="02010600030101010101" pitchFamily="2" charset="-122"/>
              </a:rPr>
              <a:t>Can get reference and stamp atomically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8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5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05D5AC6-70C8-4297-A8A2-D9E9976251AC}"/>
              </a:ext>
            </a:extLst>
          </p:cNvPr>
          <p:cNvSpPr>
            <a:spLocks noGrp="1"/>
          </p:cNvSpPr>
          <p:nvPr>
            <p:ph type="sldNum" sz="quarter" idx="11"/>
          </p:nvPr>
        </p:nvSpPr>
        <p:spPr/>
        <p:txBody>
          <a:bodyPr/>
          <a:lstStyle/>
          <a:p>
            <a:fld id="{9CB8B8AD-0460-4D16-A206-BAA51CF763FC}" type="slidenum">
              <a:rPr lang="ar-SA" altLang="zh-CN" smtClean="0"/>
              <a:pPr/>
              <a:t>117</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E8126D51-EE0E-4823-854C-621992B7ABE2}"/>
              </a:ext>
            </a:extLst>
          </p:cNvPr>
          <p:cNvSpPr txBox="1">
            <a:spLocks noChangeArrowheads="1"/>
          </p:cNvSpPr>
          <p:nvPr/>
        </p:nvSpPr>
        <p:spPr bwMode="auto">
          <a:xfrm>
            <a:off x="685800" y="414666"/>
            <a:ext cx="7966075" cy="624786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 </a:t>
            </a:r>
            <a:r>
              <a:rPr lang="en-US" altLang="zh-CN" sz="2000" b="1" dirty="0" err="1">
                <a:solidFill>
                  <a:schemeClr val="tx1"/>
                </a:solidFill>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int[1] </a:t>
            </a:r>
            <a:r>
              <a:rPr lang="en-US" altLang="zh-CN" sz="2000" b="1" dirty="0" err="1">
                <a:latin typeface="Lucida Console" panose="020B0609040504020204" pitchFamily="49" charset="0"/>
                <a:ea typeface="宋体" panose="02010600030101010101" pitchFamily="2" charset="-122"/>
              </a:rPr>
              <a:t>hStamp</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nStamp</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tStamp</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 while (true)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h = </a:t>
            </a:r>
            <a:r>
              <a:rPr lang="en-US" altLang="zh-CN" sz="2000" b="1" dirty="0" err="1">
                <a:latin typeface="Lucida Console" panose="020B0609040504020204" pitchFamily="49" charset="0"/>
                <a:ea typeface="宋体" panose="02010600030101010101" pitchFamily="2" charset="-122"/>
              </a:rPr>
              <a:t>head.get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hStamp</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n = </a:t>
            </a:r>
            <a:r>
              <a:rPr lang="en-US" altLang="zh-CN" sz="2000" b="1" dirty="0" err="1">
                <a:latin typeface="Lucida Console" panose="020B0609040504020204" pitchFamily="49" charset="0"/>
                <a:ea typeface="宋体" panose="02010600030101010101" pitchFamily="2" charset="-122"/>
              </a:rPr>
              <a:t>h.next.get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nStamp</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Node t = </a:t>
            </a:r>
            <a:r>
              <a:rPr lang="en-US" altLang="zh-CN" sz="2000" b="1" dirty="0" err="1">
                <a:latin typeface="Lucida Console" panose="020B0609040504020204" pitchFamily="49" charset="0"/>
                <a:ea typeface="宋体" panose="02010600030101010101" pitchFamily="2" charset="-122"/>
              </a:rPr>
              <a:t>tail.get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tStamp</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   if</a:t>
            </a:r>
            <a:r>
              <a:rPr lang="en-US" altLang="zh-CN" sz="2000" b="1" dirty="0">
                <a:latin typeface="Lucida Console" panose="020B0609040504020204" pitchFamily="49" charset="0"/>
                <a:ea typeface="宋体" panose="02010600030101010101" pitchFamily="2" charset="-122"/>
              </a:rPr>
              <a:t> (h == 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(n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 new </a:t>
            </a:r>
            <a:r>
              <a:rPr lang="en-US" altLang="zh-CN" sz="2000" b="1" dirty="0" err="1">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tail.compareAndSet</a:t>
            </a:r>
            <a:r>
              <a:rPr lang="en-US" altLang="zh-CN" sz="2000" b="1" dirty="0">
                <a:latin typeface="Lucida Console" panose="020B0609040504020204" pitchFamily="49" charset="0"/>
                <a:ea typeface="宋体" panose="02010600030101010101" pitchFamily="2" charset="-122"/>
              </a:rPr>
              <a:t>(t, n,</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tStamp</a:t>
            </a:r>
            <a:r>
              <a:rPr lang="en-US" altLang="zh-CN" sz="2000" b="1" dirty="0">
                <a:latin typeface="Lucida Console" panose="020B0609040504020204" pitchFamily="49" charset="0"/>
                <a:ea typeface="宋体" panose="02010600030101010101" pitchFamily="2" charset="-122"/>
              </a:rPr>
              <a:t>[0], </a:t>
            </a:r>
            <a:r>
              <a:rPr lang="en-US" altLang="zh-CN" sz="2000" b="1" dirty="0" err="1">
                <a:latin typeface="Lucida Console" panose="020B0609040504020204" pitchFamily="49" charset="0"/>
                <a:ea typeface="宋体" panose="02010600030101010101" pitchFamily="2" charset="-122"/>
              </a:rPr>
              <a:t>tStamp</a:t>
            </a:r>
            <a:r>
              <a:rPr lang="en-US" altLang="zh-CN" sz="2000" b="1" dirty="0">
                <a:latin typeface="Lucida Console" panose="020B0609040504020204" pitchFamily="49" charset="0"/>
                <a:ea typeface="宋体" panose="02010600030101010101" pitchFamily="2" charset="-122"/>
              </a:rPr>
              <a:t>[0] + 1);</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else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T result = </a:t>
            </a:r>
            <a:r>
              <a:rPr lang="en-US" altLang="zh-CN" sz="2000" b="1" dirty="0" err="1">
                <a:latin typeface="Lucida Console" panose="020B0609040504020204" pitchFamily="49" charset="0"/>
                <a:ea typeface="宋体" panose="02010600030101010101" pitchFamily="2" charset="-122"/>
              </a:rPr>
              <a:t>n.value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head.compareAndSet</a:t>
            </a:r>
            <a:r>
              <a:rPr lang="en-US" altLang="zh-CN" sz="2000" b="1" dirty="0">
                <a:latin typeface="Lucida Console" panose="020B0609040504020204" pitchFamily="49" charset="0"/>
                <a:ea typeface="宋体" panose="02010600030101010101" pitchFamily="2" charset="-122"/>
              </a:rPr>
              <a:t>(h, n,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hStamp</a:t>
            </a:r>
            <a:r>
              <a:rPr lang="en-US" altLang="zh-CN" sz="2000" b="1" dirty="0">
                <a:latin typeface="Lucida Console" panose="020B0609040504020204" pitchFamily="49" charset="0"/>
                <a:ea typeface="宋体" panose="02010600030101010101" pitchFamily="2" charset="-122"/>
              </a:rPr>
              <a:t>[0], </a:t>
            </a:r>
            <a:r>
              <a:rPr lang="en-US" altLang="zh-CN" sz="2000" b="1" dirty="0" err="1">
                <a:latin typeface="Lucida Console" panose="020B0609040504020204" pitchFamily="49" charset="0"/>
                <a:ea typeface="宋体" panose="02010600030101010101" pitchFamily="2" charset="-122"/>
              </a:rPr>
              <a:t>hStamp</a:t>
            </a:r>
            <a:r>
              <a:rPr lang="en-US" altLang="zh-CN" sz="2000" b="1" dirty="0">
                <a:latin typeface="Lucida Console" panose="020B0609040504020204" pitchFamily="49" charset="0"/>
                <a:ea typeface="宋体" panose="02010600030101010101" pitchFamily="2" charset="-122"/>
              </a:rPr>
              <a:t>[0] + 1))</a:t>
            </a:r>
            <a:r>
              <a:rPr lang="en-US" altLang="zh-CN" sz="2000" b="1" dirty="0">
                <a:solidFill>
                  <a:schemeClr val="tx1"/>
                </a:solidFill>
                <a:latin typeface="Lucida Console" panose="020B0609040504020204" pitchFamily="49" charset="0"/>
                <a:ea typeface="宋体" panose="02010600030101010101" pitchFamily="2" charset="-122"/>
              </a:rPr>
              <a:t> </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free(h);</a:t>
            </a:r>
          </a:p>
          <a:p>
            <a:pPr algn="l"/>
            <a:r>
              <a:rPr lang="en-US" altLang="zh-CN" sz="2000" b="1" dirty="0">
                <a:solidFill>
                  <a:schemeClr val="tx1"/>
                </a:solidFill>
                <a:latin typeface="Lucida Console" panose="020B0609040504020204" pitchFamily="49" charset="0"/>
                <a:ea typeface="宋体" panose="02010600030101010101" pitchFamily="2" charset="-122"/>
              </a:rPr>
              <a:t>       return </a:t>
            </a:r>
            <a:r>
              <a:rPr lang="en-US" altLang="zh-CN" sz="2000" b="1" dirty="0">
                <a:latin typeface="Lucida Console" panose="020B0609040504020204" pitchFamily="49" charset="0"/>
                <a:ea typeface="宋体" panose="02010600030101010101" pitchFamily="2" charset="-122"/>
              </a:rPr>
              <a:t>result;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25610000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Slide Number Placeholder 4">
            <a:extLst>
              <a:ext uri="{FF2B5EF4-FFF2-40B4-BE49-F238E27FC236}">
                <a16:creationId xmlns:a16="http://schemas.microsoft.com/office/drawing/2014/main" id="{E1AE72EA-7B78-455C-90ED-D0B275F991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249D736-91D0-45DA-868C-9C9047300077}" type="slidenum">
              <a:rPr lang="ar-SA" altLang="zh-CN" sz="1400">
                <a:solidFill>
                  <a:schemeClr val="tx1"/>
                </a:solidFill>
              </a:rPr>
              <a:pPr/>
              <a:t>118</a:t>
            </a:fld>
            <a:endParaRPr lang="en-US" altLang="zh-CN" sz="1400">
              <a:solidFill>
                <a:schemeClr val="tx1"/>
              </a:solidFill>
              <a:ea typeface="宋体" panose="02010600030101010101" pitchFamily="2" charset="-122"/>
            </a:endParaRPr>
          </a:p>
        </p:txBody>
      </p:sp>
      <p:sp>
        <p:nvSpPr>
          <p:cNvPr id="113668" name="Rectangle 2">
            <a:extLst>
              <a:ext uri="{FF2B5EF4-FFF2-40B4-BE49-F238E27FC236}">
                <a16:creationId xmlns:a16="http://schemas.microsoft.com/office/drawing/2014/main" id="{AD55A8FD-CE68-465B-A769-92691C2545E6}"/>
              </a:ext>
            </a:extLst>
          </p:cNvPr>
          <p:cNvSpPr>
            <a:spLocks noGrp="1" noChangeArrowheads="1"/>
          </p:cNvSpPr>
          <p:nvPr>
            <p:ph type="title"/>
          </p:nvPr>
        </p:nvSpPr>
        <p:spPr/>
        <p:txBody>
          <a:bodyPr/>
          <a:lstStyle/>
          <a:p>
            <a:r>
              <a:rPr lang="en-US" altLang="zh-CN">
                <a:ea typeface="宋体" panose="02010600030101010101" pitchFamily="2" charset="-122"/>
              </a:rPr>
              <a:t>Concurrent Stack</a:t>
            </a:r>
          </a:p>
        </p:txBody>
      </p:sp>
      <p:sp>
        <p:nvSpPr>
          <p:cNvPr id="113669" name="Rectangle 3">
            <a:extLst>
              <a:ext uri="{FF2B5EF4-FFF2-40B4-BE49-F238E27FC236}">
                <a16:creationId xmlns:a16="http://schemas.microsoft.com/office/drawing/2014/main" id="{48CD539A-C6F6-42FF-88B4-F62C0A70C530}"/>
              </a:ext>
            </a:extLst>
          </p:cNvPr>
          <p:cNvSpPr>
            <a:spLocks noGrp="1" noChangeArrowheads="1"/>
          </p:cNvSpPr>
          <p:nvPr>
            <p:ph type="body" idx="1"/>
          </p:nvPr>
        </p:nvSpPr>
        <p:spPr/>
        <p:txBody>
          <a:bodyPr/>
          <a:lstStyle/>
          <a:p>
            <a:r>
              <a:rPr lang="en-US" altLang="zh-CN">
                <a:ea typeface="宋体" panose="02010600030101010101" pitchFamily="2" charset="-122"/>
              </a:rPr>
              <a:t>Methods</a:t>
            </a:r>
          </a:p>
          <a:p>
            <a:pPr lvl="1"/>
            <a:r>
              <a:rPr lang="en-US" altLang="zh-CN" b="1">
                <a:solidFill>
                  <a:schemeClr val="tx1"/>
                </a:solidFill>
                <a:ea typeface="宋体" panose="02010600030101010101" pitchFamily="2" charset="-122"/>
              </a:rPr>
              <a:t>push(x)</a:t>
            </a:r>
            <a:r>
              <a:rPr lang="en-US" altLang="zh-CN">
                <a:ea typeface="宋体" panose="02010600030101010101" pitchFamily="2" charset="-122"/>
              </a:rPr>
              <a:t> </a:t>
            </a:r>
          </a:p>
          <a:p>
            <a:pPr lvl="1"/>
            <a:r>
              <a:rPr lang="en-US" altLang="zh-CN" b="1">
                <a:solidFill>
                  <a:schemeClr val="tx1"/>
                </a:solidFill>
                <a:ea typeface="宋体" panose="02010600030101010101" pitchFamily="2" charset="-122"/>
              </a:rPr>
              <a:t>pop()</a:t>
            </a:r>
          </a:p>
          <a:p>
            <a:r>
              <a:rPr lang="en-US" altLang="zh-CN">
                <a:ea typeface="宋体" panose="02010600030101010101" pitchFamily="2" charset="-122"/>
              </a:rPr>
              <a:t>Last-in, First-out (LIFO) order</a:t>
            </a:r>
          </a:p>
          <a:p>
            <a:r>
              <a:rPr lang="en-US" altLang="zh-CN">
                <a:ea typeface="宋体" panose="02010600030101010101" pitchFamily="2" charset="-122"/>
              </a:rPr>
              <a:t>Lock-Free!</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1" name="Slide Number Placeholder 4">
            <a:extLst>
              <a:ext uri="{FF2B5EF4-FFF2-40B4-BE49-F238E27FC236}">
                <a16:creationId xmlns:a16="http://schemas.microsoft.com/office/drawing/2014/main" id="{C8C0A53F-3382-4768-AE16-5CCBEE312A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A75316A-53A6-4737-A1DE-5C5955A44191}" type="slidenum">
              <a:rPr lang="ar-SA" altLang="zh-CN" sz="1400">
                <a:solidFill>
                  <a:schemeClr val="tx1"/>
                </a:solidFill>
              </a:rPr>
              <a:pPr/>
              <a:t>119</a:t>
            </a:fld>
            <a:endParaRPr lang="en-US" altLang="zh-CN" sz="1400">
              <a:solidFill>
                <a:schemeClr val="tx1"/>
              </a:solidFill>
              <a:ea typeface="宋体" panose="02010600030101010101" pitchFamily="2" charset="-122"/>
            </a:endParaRPr>
          </a:p>
        </p:txBody>
      </p:sp>
      <p:sp>
        <p:nvSpPr>
          <p:cNvPr id="747522" name="AutoShape 2">
            <a:extLst>
              <a:ext uri="{FF2B5EF4-FFF2-40B4-BE49-F238E27FC236}">
                <a16:creationId xmlns:a16="http://schemas.microsoft.com/office/drawing/2014/main" id="{FB9F60A3-0238-44FE-8631-13F37593C0E4}"/>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4693" name="Rectangle 3">
            <a:extLst>
              <a:ext uri="{FF2B5EF4-FFF2-40B4-BE49-F238E27FC236}">
                <a16:creationId xmlns:a16="http://schemas.microsoft.com/office/drawing/2014/main" id="{DFA3AD1D-2E20-4E5C-9F4D-E0F0DACC8285}"/>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Empty Stack</a:t>
            </a:r>
          </a:p>
        </p:txBody>
      </p:sp>
      <p:sp>
        <p:nvSpPr>
          <p:cNvPr id="114694" name="Text Box 4">
            <a:extLst>
              <a:ext uri="{FF2B5EF4-FFF2-40B4-BE49-F238E27FC236}">
                <a16:creationId xmlns:a16="http://schemas.microsoft.com/office/drawing/2014/main" id="{76643C4E-433F-4B00-88A2-662806138625}"/>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114695" name="Line 9">
            <a:extLst>
              <a:ext uri="{FF2B5EF4-FFF2-40B4-BE49-F238E27FC236}">
                <a16:creationId xmlns:a16="http://schemas.microsoft.com/office/drawing/2014/main" id="{79EFAC2A-83BC-4436-AF6F-56DF88DD5BC4}"/>
              </a:ext>
            </a:extLst>
          </p:cNvPr>
          <p:cNvSpPr>
            <a:spLocks noChangeShapeType="1"/>
          </p:cNvSpPr>
          <p:nvPr/>
        </p:nvSpPr>
        <p:spPr bwMode="auto">
          <a:xfrm>
            <a:off x="2513013" y="3062288"/>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7530" name="AutoShape 10">
            <a:extLst>
              <a:ext uri="{FF2B5EF4-FFF2-40B4-BE49-F238E27FC236}">
                <a16:creationId xmlns:a16="http://schemas.microsoft.com/office/drawing/2014/main" id="{E3D59C7E-A93E-41C4-A948-35C8428F4820}"/>
              </a:ext>
            </a:extLst>
          </p:cNvPr>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4697" name="Line 11">
            <a:extLst>
              <a:ext uri="{FF2B5EF4-FFF2-40B4-BE49-F238E27FC236}">
                <a16:creationId xmlns:a16="http://schemas.microsoft.com/office/drawing/2014/main" id="{AB19D6D1-F468-4C5A-B46E-D114980928F8}"/>
              </a:ext>
            </a:extLst>
          </p:cNvPr>
          <p:cNvSpPr>
            <a:spLocks noChangeShapeType="1"/>
          </p:cNvSpPr>
          <p:nvPr/>
        </p:nvSpPr>
        <p:spPr bwMode="auto">
          <a:xfrm>
            <a:off x="4441825" y="274796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698" name="Line 12">
            <a:extLst>
              <a:ext uri="{FF2B5EF4-FFF2-40B4-BE49-F238E27FC236}">
                <a16:creationId xmlns:a16="http://schemas.microsoft.com/office/drawing/2014/main" id="{5597AF64-EED0-4073-A59E-0DDDA0FA9AE6}"/>
              </a:ext>
            </a:extLst>
          </p:cNvPr>
          <p:cNvSpPr>
            <a:spLocks noChangeShapeType="1"/>
          </p:cNvSpPr>
          <p:nvPr/>
        </p:nvSpPr>
        <p:spPr bwMode="auto">
          <a:xfrm>
            <a:off x="4441825" y="2747963"/>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4699" name="Group 13">
            <a:extLst>
              <a:ext uri="{FF2B5EF4-FFF2-40B4-BE49-F238E27FC236}">
                <a16:creationId xmlns:a16="http://schemas.microsoft.com/office/drawing/2014/main" id="{ECC76DCE-BDCB-4C85-B35A-AAB7686497C5}"/>
              </a:ext>
            </a:extLst>
          </p:cNvPr>
          <p:cNvGrpSpPr>
            <a:grpSpLocks/>
          </p:cNvGrpSpPr>
          <p:nvPr/>
        </p:nvGrpSpPr>
        <p:grpSpPr bwMode="auto">
          <a:xfrm>
            <a:off x="4046538" y="2921000"/>
            <a:ext cx="304800" cy="304800"/>
            <a:chOff x="3894" y="2760"/>
            <a:chExt cx="192" cy="192"/>
          </a:xfrm>
        </p:grpSpPr>
        <p:sp>
          <p:nvSpPr>
            <p:cNvPr id="114700" name="Oval 14">
              <a:extLst>
                <a:ext uri="{FF2B5EF4-FFF2-40B4-BE49-F238E27FC236}">
                  <a16:creationId xmlns:a16="http://schemas.microsoft.com/office/drawing/2014/main" id="{1D880ED8-F977-473C-9B49-E8B8AEDD1292}"/>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4701" name="Oval 15">
              <a:extLst>
                <a:ext uri="{FF2B5EF4-FFF2-40B4-BE49-F238E27FC236}">
                  <a16:creationId xmlns:a16="http://schemas.microsoft.com/office/drawing/2014/main" id="{3D4823D6-9369-4188-B1D4-DC46E04EE14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Slide Number Placeholder 4">
            <a:extLst>
              <a:ext uri="{FF2B5EF4-FFF2-40B4-BE49-F238E27FC236}">
                <a16:creationId xmlns:a16="http://schemas.microsoft.com/office/drawing/2014/main" id="{A0C95DC6-CFAB-424A-8D17-872047F7EF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0C108A6-40AF-435F-A257-134DDF1F8E62}" type="slidenum">
              <a:rPr lang="ar-SA" altLang="zh-CN" sz="1400">
                <a:solidFill>
                  <a:schemeClr val="tx1"/>
                </a:solidFill>
              </a:rPr>
              <a:pPr/>
              <a:t>12</a:t>
            </a:fld>
            <a:endParaRPr lang="en-US" altLang="zh-CN" sz="1400">
              <a:solidFill>
                <a:schemeClr val="tx1"/>
              </a:solidFill>
              <a:ea typeface="宋体" panose="02010600030101010101" pitchFamily="2" charset="-122"/>
            </a:endParaRPr>
          </a:p>
        </p:txBody>
      </p:sp>
      <p:sp>
        <p:nvSpPr>
          <p:cNvPr id="566274" name="AutoShape 2">
            <a:extLst>
              <a:ext uri="{FF2B5EF4-FFF2-40B4-BE49-F238E27FC236}">
                <a16:creationId xmlns:a16="http://schemas.microsoft.com/office/drawing/2014/main" id="{377BAD21-9E09-450F-9306-BAB10F53B4A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317" name="Rectangle 3">
            <a:extLst>
              <a:ext uri="{FF2B5EF4-FFF2-40B4-BE49-F238E27FC236}">
                <a16:creationId xmlns:a16="http://schemas.microsoft.com/office/drawing/2014/main" id="{A445FB8F-BD79-4CE7-B787-48E29A97709D}"/>
              </a:ext>
            </a:extLst>
          </p:cNvPr>
          <p:cNvSpPr>
            <a:spLocks noGrp="1" noChangeArrowheads="1"/>
          </p:cNvSpPr>
          <p:nvPr>
            <p:ph type="title"/>
          </p:nvPr>
        </p:nvSpPr>
        <p:spPr/>
        <p:txBody>
          <a:bodyPr/>
          <a:lstStyle/>
          <a:p>
            <a:r>
              <a:rPr lang="en-US" altLang="zh-CN">
                <a:ea typeface="宋体" panose="02010600030101010101" pitchFamily="2" charset="-122"/>
              </a:rPr>
              <a:t>Bounded Queue</a:t>
            </a:r>
          </a:p>
        </p:txBody>
      </p:sp>
      <p:sp>
        <p:nvSpPr>
          <p:cNvPr id="13318" name="Line 4">
            <a:extLst>
              <a:ext uri="{FF2B5EF4-FFF2-40B4-BE49-F238E27FC236}">
                <a16:creationId xmlns:a16="http://schemas.microsoft.com/office/drawing/2014/main" id="{3780C742-5D7C-4C1E-87AA-1294AFA76107}"/>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3319" name="Group 5">
            <a:extLst>
              <a:ext uri="{FF2B5EF4-FFF2-40B4-BE49-F238E27FC236}">
                <a16:creationId xmlns:a16="http://schemas.microsoft.com/office/drawing/2014/main" id="{1FB81D9A-FEEF-4A09-8B27-760877996D1B}"/>
              </a:ext>
            </a:extLst>
          </p:cNvPr>
          <p:cNvGrpSpPr>
            <a:grpSpLocks/>
          </p:cNvGrpSpPr>
          <p:nvPr/>
        </p:nvGrpSpPr>
        <p:grpSpPr bwMode="auto">
          <a:xfrm>
            <a:off x="3990975" y="1933575"/>
            <a:ext cx="976313" cy="609600"/>
            <a:chOff x="3417" y="2938"/>
            <a:chExt cx="615" cy="384"/>
          </a:xfrm>
        </p:grpSpPr>
        <p:sp>
          <p:nvSpPr>
            <p:cNvPr id="566278" name="AutoShape 6">
              <a:extLst>
                <a:ext uri="{FF2B5EF4-FFF2-40B4-BE49-F238E27FC236}">
                  <a16:creationId xmlns:a16="http://schemas.microsoft.com/office/drawing/2014/main" id="{61166A37-B154-4998-9412-8252EFAC9C6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344" name="Line 7">
              <a:extLst>
                <a:ext uri="{FF2B5EF4-FFF2-40B4-BE49-F238E27FC236}">
                  <a16:creationId xmlns:a16="http://schemas.microsoft.com/office/drawing/2014/main" id="{981E4CA7-78E8-46F5-B969-264A1D4794B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320" name="Group 8">
            <a:extLst>
              <a:ext uri="{FF2B5EF4-FFF2-40B4-BE49-F238E27FC236}">
                <a16:creationId xmlns:a16="http://schemas.microsoft.com/office/drawing/2014/main" id="{67C12F9F-B957-45B2-94DA-68F97F2E8850}"/>
              </a:ext>
            </a:extLst>
          </p:cNvPr>
          <p:cNvGrpSpPr>
            <a:grpSpLocks/>
          </p:cNvGrpSpPr>
          <p:nvPr/>
        </p:nvGrpSpPr>
        <p:grpSpPr bwMode="auto">
          <a:xfrm>
            <a:off x="4084638" y="2106613"/>
            <a:ext cx="304800" cy="304800"/>
            <a:chOff x="3894" y="2760"/>
            <a:chExt cx="192" cy="192"/>
          </a:xfrm>
        </p:grpSpPr>
        <p:sp>
          <p:nvSpPr>
            <p:cNvPr id="13341" name="Oval 9">
              <a:extLst>
                <a:ext uri="{FF2B5EF4-FFF2-40B4-BE49-F238E27FC236}">
                  <a16:creationId xmlns:a16="http://schemas.microsoft.com/office/drawing/2014/main" id="{C8B8633D-9935-4FED-8108-663CF1A5EE6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42" name="Oval 10">
              <a:extLst>
                <a:ext uri="{FF2B5EF4-FFF2-40B4-BE49-F238E27FC236}">
                  <a16:creationId xmlns:a16="http://schemas.microsoft.com/office/drawing/2014/main" id="{717121D8-8654-456C-AF49-BF7D2498D1D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3321" name="Text Box 11">
            <a:extLst>
              <a:ext uri="{FF2B5EF4-FFF2-40B4-BE49-F238E27FC236}">
                <a16:creationId xmlns:a16="http://schemas.microsoft.com/office/drawing/2014/main" id="{8E4069FC-F20A-408E-B21C-0F21580F10EB}"/>
              </a:ext>
            </a:extLst>
          </p:cNvPr>
          <p:cNvSpPr txBox="1">
            <a:spLocks noChangeArrowheads="1"/>
          </p:cNvSpPr>
          <p:nvPr/>
        </p:nvSpPr>
        <p:spPr bwMode="auto">
          <a:xfrm>
            <a:off x="186531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3322" name="Text Box 12">
            <a:extLst>
              <a:ext uri="{FF2B5EF4-FFF2-40B4-BE49-F238E27FC236}">
                <a16:creationId xmlns:a16="http://schemas.microsoft.com/office/drawing/2014/main" id="{F75CDE92-CD57-403A-9E48-F6FCF169E476}"/>
              </a:ext>
            </a:extLst>
          </p:cNvPr>
          <p:cNvSpPr txBox="1">
            <a:spLocks noChangeArrowheads="1"/>
          </p:cNvSpPr>
          <p:nvPr/>
        </p:nvSpPr>
        <p:spPr bwMode="auto">
          <a:xfrm>
            <a:off x="1866900"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3323" name="Group 13">
            <a:extLst>
              <a:ext uri="{FF2B5EF4-FFF2-40B4-BE49-F238E27FC236}">
                <a16:creationId xmlns:a16="http://schemas.microsoft.com/office/drawing/2014/main" id="{4F0CCB6A-DBAD-42AA-8961-505EE9EC0413}"/>
              </a:ext>
            </a:extLst>
          </p:cNvPr>
          <p:cNvGrpSpPr>
            <a:grpSpLocks/>
          </p:cNvGrpSpPr>
          <p:nvPr/>
        </p:nvGrpSpPr>
        <p:grpSpPr bwMode="auto">
          <a:xfrm>
            <a:off x="6242050" y="1919288"/>
            <a:ext cx="976313" cy="609600"/>
            <a:chOff x="3417" y="2938"/>
            <a:chExt cx="615" cy="384"/>
          </a:xfrm>
        </p:grpSpPr>
        <p:sp>
          <p:nvSpPr>
            <p:cNvPr id="566286" name="AutoShape 14">
              <a:extLst>
                <a:ext uri="{FF2B5EF4-FFF2-40B4-BE49-F238E27FC236}">
                  <a16:creationId xmlns:a16="http://schemas.microsoft.com/office/drawing/2014/main" id="{FFF972CF-F35A-4817-8FF6-C421D0C8CE9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3340" name="Line 15">
              <a:extLst>
                <a:ext uri="{FF2B5EF4-FFF2-40B4-BE49-F238E27FC236}">
                  <a16:creationId xmlns:a16="http://schemas.microsoft.com/office/drawing/2014/main" id="{DC75DD3F-D79C-4524-85AE-EA36A33754B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324" name="Line 16">
            <a:extLst>
              <a:ext uri="{FF2B5EF4-FFF2-40B4-BE49-F238E27FC236}">
                <a16:creationId xmlns:a16="http://schemas.microsoft.com/office/drawing/2014/main" id="{D4744C25-73FA-4E21-AB2F-62965A33D9C1}"/>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325" name="Group 17">
            <a:extLst>
              <a:ext uri="{FF2B5EF4-FFF2-40B4-BE49-F238E27FC236}">
                <a16:creationId xmlns:a16="http://schemas.microsoft.com/office/drawing/2014/main" id="{2C0DB986-CA26-4EA4-AF6C-3AF0219ED04B}"/>
              </a:ext>
            </a:extLst>
          </p:cNvPr>
          <p:cNvGrpSpPr>
            <a:grpSpLocks/>
          </p:cNvGrpSpPr>
          <p:nvPr/>
        </p:nvGrpSpPr>
        <p:grpSpPr bwMode="auto">
          <a:xfrm>
            <a:off x="6350000" y="2092325"/>
            <a:ext cx="304800" cy="304800"/>
            <a:chOff x="3894" y="2760"/>
            <a:chExt cx="192" cy="192"/>
          </a:xfrm>
        </p:grpSpPr>
        <p:sp>
          <p:nvSpPr>
            <p:cNvPr id="13337" name="Oval 18">
              <a:extLst>
                <a:ext uri="{FF2B5EF4-FFF2-40B4-BE49-F238E27FC236}">
                  <a16:creationId xmlns:a16="http://schemas.microsoft.com/office/drawing/2014/main" id="{D6CA0BC8-F87E-4928-9A84-78F1DFB3F313}"/>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38" name="Oval 19">
              <a:extLst>
                <a:ext uri="{FF2B5EF4-FFF2-40B4-BE49-F238E27FC236}">
                  <a16:creationId xmlns:a16="http://schemas.microsoft.com/office/drawing/2014/main" id="{9AF7EE83-2901-4D6D-931B-EDE8F231C7B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3326" name="Line 20">
            <a:extLst>
              <a:ext uri="{FF2B5EF4-FFF2-40B4-BE49-F238E27FC236}">
                <a16:creationId xmlns:a16="http://schemas.microsoft.com/office/drawing/2014/main" id="{41E8B632-6484-44BB-81E6-D8B9D3D14E67}"/>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27" name="Freeform 21">
            <a:extLst>
              <a:ext uri="{FF2B5EF4-FFF2-40B4-BE49-F238E27FC236}">
                <a16:creationId xmlns:a16="http://schemas.microsoft.com/office/drawing/2014/main" id="{9BAD4721-EBA1-498C-9E42-0BE670EAF1E8}"/>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6" name="Group 31">
            <a:extLst>
              <a:ext uri="{FF2B5EF4-FFF2-40B4-BE49-F238E27FC236}">
                <a16:creationId xmlns:a16="http://schemas.microsoft.com/office/drawing/2014/main" id="{78E83B9E-B486-43A7-AA69-20A732A63EBA}"/>
              </a:ext>
            </a:extLst>
          </p:cNvPr>
          <p:cNvGrpSpPr>
            <a:grpSpLocks/>
          </p:cNvGrpSpPr>
          <p:nvPr/>
        </p:nvGrpSpPr>
        <p:grpSpPr bwMode="auto">
          <a:xfrm>
            <a:off x="4452938" y="3162300"/>
            <a:ext cx="427037" cy="622300"/>
            <a:chOff x="2208" y="1920"/>
            <a:chExt cx="1152" cy="1680"/>
          </a:xfrm>
        </p:grpSpPr>
        <p:sp>
          <p:nvSpPr>
            <p:cNvPr id="13333" name="Oval 32">
              <a:extLst>
                <a:ext uri="{FF2B5EF4-FFF2-40B4-BE49-F238E27FC236}">
                  <a16:creationId xmlns:a16="http://schemas.microsoft.com/office/drawing/2014/main" id="{1317D2C5-1AF8-416E-AC31-880A511596A8}"/>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34" name="Oval 33">
              <a:extLst>
                <a:ext uri="{FF2B5EF4-FFF2-40B4-BE49-F238E27FC236}">
                  <a16:creationId xmlns:a16="http://schemas.microsoft.com/office/drawing/2014/main" id="{B20FE565-2FBE-4781-BF65-8A084CE2568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35" name="AutoShape 34">
              <a:extLst>
                <a:ext uri="{FF2B5EF4-FFF2-40B4-BE49-F238E27FC236}">
                  <a16:creationId xmlns:a16="http://schemas.microsoft.com/office/drawing/2014/main" id="{5AC7C6C3-833B-42EA-A19B-E5B764A04B0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336" name="AutoShape 35">
              <a:extLst>
                <a:ext uri="{FF2B5EF4-FFF2-40B4-BE49-F238E27FC236}">
                  <a16:creationId xmlns:a16="http://schemas.microsoft.com/office/drawing/2014/main" id="{6B5AB169-7657-4834-93D4-052144005C2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66308" name="AutoShape 36">
            <a:extLst>
              <a:ext uri="{FF2B5EF4-FFF2-40B4-BE49-F238E27FC236}">
                <a16:creationId xmlns:a16="http://schemas.microsoft.com/office/drawing/2014/main" id="{1B45242C-AF5F-4DD2-8D1E-120BE901F7F1}"/>
              </a:ext>
            </a:extLst>
          </p:cNvPr>
          <p:cNvSpPr>
            <a:spLocks noChangeArrowheads="1"/>
          </p:cNvSpPr>
          <p:nvPr/>
        </p:nvSpPr>
        <p:spPr bwMode="auto">
          <a:xfrm flipH="1">
            <a:off x="4324350" y="3113088"/>
            <a:ext cx="692150" cy="795337"/>
          </a:xfrm>
          <a:prstGeom prst="wedgeRoundRectCallout">
            <a:avLst>
              <a:gd name="adj1" fmla="val -169269"/>
              <a:gd name="adj2" fmla="val 4321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66309" name="Text Box 37">
            <a:extLst>
              <a:ext uri="{FF2B5EF4-FFF2-40B4-BE49-F238E27FC236}">
                <a16:creationId xmlns:a16="http://schemas.microsoft.com/office/drawing/2014/main" id="{CB4A5F6C-D007-4D3A-9C19-1531B6FE9347}"/>
              </a:ext>
            </a:extLst>
          </p:cNvPr>
          <p:cNvSpPr txBox="1">
            <a:spLocks noChangeArrowheads="1"/>
          </p:cNvSpPr>
          <p:nvPr/>
        </p:nvSpPr>
        <p:spPr bwMode="auto">
          <a:xfrm>
            <a:off x="5505450" y="3317875"/>
            <a:ext cx="3136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Lock out other </a:t>
            </a:r>
            <a:r>
              <a:rPr lang="en-US" altLang="zh-CN" sz="2800">
                <a:solidFill>
                  <a:schemeClr val="tx1"/>
                </a:solidFill>
                <a:ea typeface="宋体" panose="02010600030101010101" pitchFamily="2" charset="-122"/>
              </a:rPr>
              <a:t>deq()</a:t>
            </a:r>
            <a:r>
              <a:rPr lang="en-US" altLang="zh-CN" sz="2800">
                <a:solidFill>
                  <a:srgbClr val="FF0000"/>
                </a:solidFill>
                <a:ea typeface="宋体" panose="02010600030101010101" pitchFamily="2" charset="-122"/>
              </a:rPr>
              <a:t> calls</a:t>
            </a:r>
          </a:p>
        </p:txBody>
      </p:sp>
      <p:sp>
        <p:nvSpPr>
          <p:cNvPr id="566310" name="Text Box 38">
            <a:extLst>
              <a:ext uri="{FF2B5EF4-FFF2-40B4-BE49-F238E27FC236}">
                <a16:creationId xmlns:a16="http://schemas.microsoft.com/office/drawing/2014/main" id="{D56E8649-0212-4AB1-B950-729F51760B32}"/>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566311" name="Freeform 39">
            <a:extLst>
              <a:ext uri="{FF2B5EF4-FFF2-40B4-BE49-F238E27FC236}">
                <a16:creationId xmlns:a16="http://schemas.microsoft.com/office/drawing/2014/main" id="{082EC8E6-AC68-4771-A791-4A4060E0C977}"/>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6310"/>
                                        </p:tgtEl>
                                        <p:attrNameLst>
                                          <p:attrName>style.visibility</p:attrName>
                                        </p:attrNameLst>
                                      </p:cBhvr>
                                      <p:to>
                                        <p:strVal val="visible"/>
                                      </p:to>
                                    </p:set>
                                    <p:animEffect transition="in" filter="blinds(horizontal)">
                                      <p:cBhvr>
                                        <p:cTn id="7" dur="500"/>
                                        <p:tgtEl>
                                          <p:spTgt spid="5663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6311"/>
                                        </p:tgtEl>
                                        <p:attrNameLst>
                                          <p:attrName>style.visibility</p:attrName>
                                        </p:attrNameLst>
                                      </p:cBhvr>
                                      <p:to>
                                        <p:strVal val="visible"/>
                                      </p:to>
                                    </p:set>
                                    <p:animEffect transition="in" filter="blinds(horizontal)">
                                      <p:cBhvr>
                                        <p:cTn id="10" dur="500"/>
                                        <p:tgtEl>
                                          <p:spTgt spid="566311"/>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66308"/>
                                        </p:tgtEl>
                                        <p:attrNameLst>
                                          <p:attrName>style.visibility</p:attrName>
                                        </p:attrNameLst>
                                      </p:cBhvr>
                                      <p:to>
                                        <p:strVal val="visible"/>
                                      </p:to>
                                    </p:set>
                                    <p:animEffect transition="in" filter="blinds(horizontal)">
                                      <p:cBhvr>
                                        <p:cTn id="17" dur="500"/>
                                        <p:tgtEl>
                                          <p:spTgt spid="56630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66309"/>
                                        </p:tgtEl>
                                        <p:attrNameLst>
                                          <p:attrName>style.visibility</p:attrName>
                                        </p:attrNameLst>
                                      </p:cBhvr>
                                      <p:to>
                                        <p:strVal val="visible"/>
                                      </p:to>
                                    </p:set>
                                    <p:animEffect transition="in" filter="blinds(horizontal)">
                                      <p:cBhvr>
                                        <p:cTn id="20" dur="500"/>
                                        <p:tgtEl>
                                          <p:spTgt spid="566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308" grpId="0" animBg="1"/>
      <p:bldP spid="566309" grpId="0"/>
      <p:bldP spid="566310" grpId="0"/>
      <p:bldP spid="566311"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5" name="Slide Number Placeholder 4">
            <a:extLst>
              <a:ext uri="{FF2B5EF4-FFF2-40B4-BE49-F238E27FC236}">
                <a16:creationId xmlns:a16="http://schemas.microsoft.com/office/drawing/2014/main" id="{263C9E6F-0933-43C8-86BA-7E6D0DAACD6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E9F0D0C-1BEF-4B1E-A6D7-045B6C55E2B2}" type="slidenum">
              <a:rPr lang="ar-SA" altLang="zh-CN" sz="1400">
                <a:solidFill>
                  <a:schemeClr val="tx1"/>
                </a:solidFill>
              </a:rPr>
              <a:pPr/>
              <a:t>120</a:t>
            </a:fld>
            <a:endParaRPr lang="en-US" altLang="zh-CN" sz="1400">
              <a:solidFill>
                <a:schemeClr val="tx1"/>
              </a:solidFill>
              <a:ea typeface="宋体" panose="02010600030101010101" pitchFamily="2" charset="-122"/>
            </a:endParaRPr>
          </a:p>
        </p:txBody>
      </p:sp>
      <p:sp>
        <p:nvSpPr>
          <p:cNvPr id="115716" name="Line 17">
            <a:extLst>
              <a:ext uri="{FF2B5EF4-FFF2-40B4-BE49-F238E27FC236}">
                <a16:creationId xmlns:a16="http://schemas.microsoft.com/office/drawing/2014/main" id="{8BCBC98F-7FC5-4129-A5A3-2DC8727D0C5D}"/>
              </a:ext>
            </a:extLst>
          </p:cNvPr>
          <p:cNvSpPr>
            <a:spLocks noChangeShapeType="1"/>
          </p:cNvSpPr>
          <p:nvPr/>
        </p:nvSpPr>
        <p:spPr bwMode="auto">
          <a:xfrm>
            <a:off x="2513013" y="3062288"/>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45490" name="AutoShape 18">
            <a:extLst>
              <a:ext uri="{FF2B5EF4-FFF2-40B4-BE49-F238E27FC236}">
                <a16:creationId xmlns:a16="http://schemas.microsoft.com/office/drawing/2014/main" id="{C0E7B348-34AF-4CA8-9070-A1E188E931BB}"/>
              </a:ext>
            </a:extLst>
          </p:cNvPr>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5718" name="Line 19">
            <a:extLst>
              <a:ext uri="{FF2B5EF4-FFF2-40B4-BE49-F238E27FC236}">
                <a16:creationId xmlns:a16="http://schemas.microsoft.com/office/drawing/2014/main" id="{38094944-9CD2-44BF-B3DB-ADB6F6F4BC2D}"/>
              </a:ext>
            </a:extLst>
          </p:cNvPr>
          <p:cNvSpPr>
            <a:spLocks noChangeShapeType="1"/>
          </p:cNvSpPr>
          <p:nvPr/>
        </p:nvSpPr>
        <p:spPr bwMode="auto">
          <a:xfrm>
            <a:off x="4441825" y="274796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719" name="Line 20">
            <a:extLst>
              <a:ext uri="{FF2B5EF4-FFF2-40B4-BE49-F238E27FC236}">
                <a16:creationId xmlns:a16="http://schemas.microsoft.com/office/drawing/2014/main" id="{869CEAC2-77C9-4B26-9A74-B6C7223E4047}"/>
              </a:ext>
            </a:extLst>
          </p:cNvPr>
          <p:cNvSpPr>
            <a:spLocks noChangeShapeType="1"/>
          </p:cNvSpPr>
          <p:nvPr/>
        </p:nvSpPr>
        <p:spPr bwMode="auto">
          <a:xfrm>
            <a:off x="4441825" y="2747963"/>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20" name="Group 21">
            <a:extLst>
              <a:ext uri="{FF2B5EF4-FFF2-40B4-BE49-F238E27FC236}">
                <a16:creationId xmlns:a16="http://schemas.microsoft.com/office/drawing/2014/main" id="{85DB920C-B336-4EDE-8DBA-15C62E28510F}"/>
              </a:ext>
            </a:extLst>
          </p:cNvPr>
          <p:cNvGrpSpPr>
            <a:grpSpLocks/>
          </p:cNvGrpSpPr>
          <p:nvPr/>
        </p:nvGrpSpPr>
        <p:grpSpPr bwMode="auto">
          <a:xfrm>
            <a:off x="4046538" y="2921000"/>
            <a:ext cx="304800" cy="304800"/>
            <a:chOff x="3894" y="2760"/>
            <a:chExt cx="192" cy="192"/>
          </a:xfrm>
        </p:grpSpPr>
        <p:sp>
          <p:nvSpPr>
            <p:cNvPr id="115741" name="Oval 22">
              <a:extLst>
                <a:ext uri="{FF2B5EF4-FFF2-40B4-BE49-F238E27FC236}">
                  <a16:creationId xmlns:a16="http://schemas.microsoft.com/office/drawing/2014/main" id="{9FD8A57F-39B9-406A-A728-66B2125DC87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42" name="Oval 23">
              <a:extLst>
                <a:ext uri="{FF2B5EF4-FFF2-40B4-BE49-F238E27FC236}">
                  <a16:creationId xmlns:a16="http://schemas.microsoft.com/office/drawing/2014/main" id="{FA269EE9-C66B-4846-8E70-495CFCD0A8A2}"/>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45474" name="AutoShape 2">
            <a:extLst>
              <a:ext uri="{FF2B5EF4-FFF2-40B4-BE49-F238E27FC236}">
                <a16:creationId xmlns:a16="http://schemas.microsoft.com/office/drawing/2014/main" id="{60FA3951-7D0F-4D5E-8B5E-249C58343614}"/>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5722" name="Rectangle 3">
            <a:extLst>
              <a:ext uri="{FF2B5EF4-FFF2-40B4-BE49-F238E27FC236}">
                <a16:creationId xmlns:a16="http://schemas.microsoft.com/office/drawing/2014/main" id="{07FAC677-0ACC-48C0-A16C-36F0517E56F9}"/>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5723" name="Text Box 4">
            <a:extLst>
              <a:ext uri="{FF2B5EF4-FFF2-40B4-BE49-F238E27FC236}">
                <a16:creationId xmlns:a16="http://schemas.microsoft.com/office/drawing/2014/main" id="{6CEC5A22-475F-4555-920F-A74D4B0B1F4E}"/>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45477" name="AutoShape 5">
            <a:extLst>
              <a:ext uri="{FF2B5EF4-FFF2-40B4-BE49-F238E27FC236}">
                <a16:creationId xmlns:a16="http://schemas.microsoft.com/office/drawing/2014/main" id="{ADB042B2-825E-4DEF-8BB2-52ECA5B65608}"/>
              </a:ext>
            </a:extLst>
          </p:cNvPr>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5725" name="Line 6">
            <a:extLst>
              <a:ext uri="{FF2B5EF4-FFF2-40B4-BE49-F238E27FC236}">
                <a16:creationId xmlns:a16="http://schemas.microsoft.com/office/drawing/2014/main" id="{5D062BB8-A45A-4AAF-9253-0E8E4D1CD6CB}"/>
              </a:ext>
            </a:extLst>
          </p:cNvPr>
          <p:cNvSpPr>
            <a:spLocks noChangeShapeType="1"/>
          </p:cNvSpPr>
          <p:nvPr/>
        </p:nvSpPr>
        <p:spPr bwMode="auto">
          <a:xfrm>
            <a:off x="3633788" y="410051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5726" name="Group 8">
            <a:extLst>
              <a:ext uri="{FF2B5EF4-FFF2-40B4-BE49-F238E27FC236}">
                <a16:creationId xmlns:a16="http://schemas.microsoft.com/office/drawing/2014/main" id="{ADA8785F-B6E8-4179-B50F-A87373E3ACF0}"/>
              </a:ext>
            </a:extLst>
          </p:cNvPr>
          <p:cNvGrpSpPr>
            <a:grpSpLocks/>
          </p:cNvGrpSpPr>
          <p:nvPr/>
        </p:nvGrpSpPr>
        <p:grpSpPr bwMode="auto">
          <a:xfrm>
            <a:off x="3238500" y="4273550"/>
            <a:ext cx="304800" cy="304800"/>
            <a:chOff x="3894" y="2760"/>
            <a:chExt cx="192" cy="192"/>
          </a:xfrm>
        </p:grpSpPr>
        <p:sp>
          <p:nvSpPr>
            <p:cNvPr id="115739" name="Oval 9">
              <a:extLst>
                <a:ext uri="{FF2B5EF4-FFF2-40B4-BE49-F238E27FC236}">
                  <a16:creationId xmlns:a16="http://schemas.microsoft.com/office/drawing/2014/main" id="{34BFD73D-9A51-49A1-A88D-9870A91375F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40" name="Oval 10">
              <a:extLst>
                <a:ext uri="{FF2B5EF4-FFF2-40B4-BE49-F238E27FC236}">
                  <a16:creationId xmlns:a16="http://schemas.microsoft.com/office/drawing/2014/main" id="{39EC29E6-90A4-4988-8722-95A5DEE9FA0D}"/>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5727" name="Freeform 24">
            <a:extLst>
              <a:ext uri="{FF2B5EF4-FFF2-40B4-BE49-F238E27FC236}">
                <a16:creationId xmlns:a16="http://schemas.microsoft.com/office/drawing/2014/main" id="{1A3C5FB1-3C46-415B-B9A2-0FB6318FFE56}"/>
              </a:ext>
            </a:extLst>
          </p:cNvPr>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28" name="AutoShape 35">
            <a:extLst>
              <a:ext uri="{FF2B5EF4-FFF2-40B4-BE49-F238E27FC236}">
                <a16:creationId xmlns:a16="http://schemas.microsoft.com/office/drawing/2014/main" id="{7850B8C2-FF2A-425B-8BED-0A98FB7E1C87}"/>
              </a:ext>
            </a:extLst>
          </p:cNvPr>
          <p:cNvSpPr>
            <a:spLocks noChangeArrowheads="1"/>
          </p:cNvSpPr>
          <p:nvPr/>
        </p:nvSpPr>
        <p:spPr bwMode="auto">
          <a:xfrm flipH="1">
            <a:off x="2917825" y="3978275"/>
            <a:ext cx="1279525" cy="903288"/>
          </a:xfrm>
          <a:prstGeom prst="wedgeRoundRectCallout">
            <a:avLst>
              <a:gd name="adj1" fmla="val -108315"/>
              <a:gd name="adj2" fmla="val 42440"/>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115729" name="Group 36">
            <a:extLst>
              <a:ext uri="{FF2B5EF4-FFF2-40B4-BE49-F238E27FC236}">
                <a16:creationId xmlns:a16="http://schemas.microsoft.com/office/drawing/2014/main" id="{0CC66AD0-0DDD-4B96-B2FF-CC057065604B}"/>
              </a:ext>
            </a:extLst>
          </p:cNvPr>
          <p:cNvGrpSpPr>
            <a:grpSpLocks/>
          </p:cNvGrpSpPr>
          <p:nvPr/>
        </p:nvGrpSpPr>
        <p:grpSpPr bwMode="auto">
          <a:xfrm>
            <a:off x="4889500" y="4656138"/>
            <a:ext cx="1447800" cy="1295400"/>
            <a:chOff x="1584" y="816"/>
            <a:chExt cx="912" cy="816"/>
          </a:xfrm>
        </p:grpSpPr>
        <p:sp>
          <p:nvSpPr>
            <p:cNvPr id="115730" name="Freeform 37">
              <a:extLst>
                <a:ext uri="{FF2B5EF4-FFF2-40B4-BE49-F238E27FC236}">
                  <a16:creationId xmlns:a16="http://schemas.microsoft.com/office/drawing/2014/main" id="{4148BB91-04B5-4AE3-9DAD-AEC13118BAD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1" name="Freeform 38">
              <a:extLst>
                <a:ext uri="{FF2B5EF4-FFF2-40B4-BE49-F238E27FC236}">
                  <a16:creationId xmlns:a16="http://schemas.microsoft.com/office/drawing/2014/main" id="{454FC93A-B42B-47F3-A514-9325D940B98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2" name="Freeform 39">
              <a:extLst>
                <a:ext uri="{FF2B5EF4-FFF2-40B4-BE49-F238E27FC236}">
                  <a16:creationId xmlns:a16="http://schemas.microsoft.com/office/drawing/2014/main" id="{C3928083-07BA-4C88-8F50-FC25A766BB2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3" name="Freeform 40">
              <a:extLst>
                <a:ext uri="{FF2B5EF4-FFF2-40B4-BE49-F238E27FC236}">
                  <a16:creationId xmlns:a16="http://schemas.microsoft.com/office/drawing/2014/main" id="{23D2BA9C-C032-4D4B-9CF6-A41845B23340}"/>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4" name="Freeform 41">
              <a:extLst>
                <a:ext uri="{FF2B5EF4-FFF2-40B4-BE49-F238E27FC236}">
                  <a16:creationId xmlns:a16="http://schemas.microsoft.com/office/drawing/2014/main" id="{868DB788-6473-47E5-80EB-04ECAB987C4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5" name="Freeform 42">
              <a:extLst>
                <a:ext uri="{FF2B5EF4-FFF2-40B4-BE49-F238E27FC236}">
                  <a16:creationId xmlns:a16="http://schemas.microsoft.com/office/drawing/2014/main" id="{DCF0E52E-61E2-4F3E-B33D-D65409E57DB8}"/>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6" name="Freeform 43">
              <a:extLst>
                <a:ext uri="{FF2B5EF4-FFF2-40B4-BE49-F238E27FC236}">
                  <a16:creationId xmlns:a16="http://schemas.microsoft.com/office/drawing/2014/main" id="{7354BD3B-EC25-4F11-B1F9-B61AAEF798D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7" name="Freeform 44">
              <a:extLst>
                <a:ext uri="{FF2B5EF4-FFF2-40B4-BE49-F238E27FC236}">
                  <a16:creationId xmlns:a16="http://schemas.microsoft.com/office/drawing/2014/main" id="{F7097B7C-5D68-4984-BF92-5C1F10ADD549}"/>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5738" name="Freeform 45">
              <a:extLst>
                <a:ext uri="{FF2B5EF4-FFF2-40B4-BE49-F238E27FC236}">
                  <a16:creationId xmlns:a16="http://schemas.microsoft.com/office/drawing/2014/main" id="{FC605D37-232D-4A86-9FAF-65F32A50E11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Slide Number Placeholder 4">
            <a:extLst>
              <a:ext uri="{FF2B5EF4-FFF2-40B4-BE49-F238E27FC236}">
                <a16:creationId xmlns:a16="http://schemas.microsoft.com/office/drawing/2014/main" id="{7B8AC3D7-B82F-4957-9102-C670F22CD7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E591856-67B7-491C-9F74-165996C9AF58}" type="slidenum">
              <a:rPr lang="ar-SA" altLang="zh-CN" sz="1400">
                <a:solidFill>
                  <a:schemeClr val="tx1"/>
                </a:solidFill>
              </a:rPr>
              <a:pPr/>
              <a:t>121</a:t>
            </a:fld>
            <a:endParaRPr lang="en-US" altLang="zh-CN" sz="1400">
              <a:solidFill>
                <a:schemeClr val="tx1"/>
              </a:solidFill>
              <a:ea typeface="宋体" panose="02010600030101010101" pitchFamily="2" charset="-122"/>
            </a:endParaRPr>
          </a:p>
        </p:txBody>
      </p:sp>
      <p:sp>
        <p:nvSpPr>
          <p:cNvPr id="751619" name="AutoShape 3">
            <a:extLst>
              <a:ext uri="{FF2B5EF4-FFF2-40B4-BE49-F238E27FC236}">
                <a16:creationId xmlns:a16="http://schemas.microsoft.com/office/drawing/2014/main" id="{EF2CB102-FCF4-4177-AFC5-05358C8FF970}"/>
              </a:ext>
            </a:extLst>
          </p:cNvPr>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6741" name="Line 4">
            <a:extLst>
              <a:ext uri="{FF2B5EF4-FFF2-40B4-BE49-F238E27FC236}">
                <a16:creationId xmlns:a16="http://schemas.microsoft.com/office/drawing/2014/main" id="{BEB49F12-3F49-439A-BF0C-C6245B91B6DC}"/>
              </a:ext>
            </a:extLst>
          </p:cNvPr>
          <p:cNvSpPr>
            <a:spLocks noChangeShapeType="1"/>
          </p:cNvSpPr>
          <p:nvPr/>
        </p:nvSpPr>
        <p:spPr bwMode="auto">
          <a:xfrm>
            <a:off x="4441825" y="274796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742" name="Line 5">
            <a:extLst>
              <a:ext uri="{FF2B5EF4-FFF2-40B4-BE49-F238E27FC236}">
                <a16:creationId xmlns:a16="http://schemas.microsoft.com/office/drawing/2014/main" id="{DAA80985-876E-48C7-A61B-AE5901366D58}"/>
              </a:ext>
            </a:extLst>
          </p:cNvPr>
          <p:cNvSpPr>
            <a:spLocks noChangeShapeType="1"/>
          </p:cNvSpPr>
          <p:nvPr/>
        </p:nvSpPr>
        <p:spPr bwMode="auto">
          <a:xfrm>
            <a:off x="4441825" y="2747963"/>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6743" name="Group 6">
            <a:extLst>
              <a:ext uri="{FF2B5EF4-FFF2-40B4-BE49-F238E27FC236}">
                <a16:creationId xmlns:a16="http://schemas.microsoft.com/office/drawing/2014/main" id="{E0380964-9139-451E-BD12-388E1EC37C88}"/>
              </a:ext>
            </a:extLst>
          </p:cNvPr>
          <p:cNvGrpSpPr>
            <a:grpSpLocks/>
          </p:cNvGrpSpPr>
          <p:nvPr/>
        </p:nvGrpSpPr>
        <p:grpSpPr bwMode="auto">
          <a:xfrm>
            <a:off x="4046538" y="2921000"/>
            <a:ext cx="304800" cy="304800"/>
            <a:chOff x="3894" y="2760"/>
            <a:chExt cx="192" cy="192"/>
          </a:xfrm>
        </p:grpSpPr>
        <p:sp>
          <p:nvSpPr>
            <p:cNvPr id="116765" name="Oval 7">
              <a:extLst>
                <a:ext uri="{FF2B5EF4-FFF2-40B4-BE49-F238E27FC236}">
                  <a16:creationId xmlns:a16="http://schemas.microsoft.com/office/drawing/2014/main" id="{6F2A8813-8FD6-47B7-8E09-47053D2FBD5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6" name="Oval 8">
              <a:extLst>
                <a:ext uri="{FF2B5EF4-FFF2-40B4-BE49-F238E27FC236}">
                  <a16:creationId xmlns:a16="http://schemas.microsoft.com/office/drawing/2014/main" id="{7EA3BE84-061C-4B81-8700-6083CDF5EA54}"/>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51625" name="AutoShape 9">
            <a:extLst>
              <a:ext uri="{FF2B5EF4-FFF2-40B4-BE49-F238E27FC236}">
                <a16:creationId xmlns:a16="http://schemas.microsoft.com/office/drawing/2014/main" id="{9C058A76-DBDA-49DA-B0D4-EABF686BEC1B}"/>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6745" name="Rectangle 10">
            <a:extLst>
              <a:ext uri="{FF2B5EF4-FFF2-40B4-BE49-F238E27FC236}">
                <a16:creationId xmlns:a16="http://schemas.microsoft.com/office/drawing/2014/main" id="{81519B2B-4F77-4638-9259-11E40DAD70B5}"/>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6746" name="Text Box 11">
            <a:extLst>
              <a:ext uri="{FF2B5EF4-FFF2-40B4-BE49-F238E27FC236}">
                <a16:creationId xmlns:a16="http://schemas.microsoft.com/office/drawing/2014/main" id="{E7591386-D1D6-4B45-BB0E-58621AD80876}"/>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51628" name="AutoShape 12">
            <a:extLst>
              <a:ext uri="{FF2B5EF4-FFF2-40B4-BE49-F238E27FC236}">
                <a16:creationId xmlns:a16="http://schemas.microsoft.com/office/drawing/2014/main" id="{E13E0BE2-1627-472E-974C-689DFB3E6EA4}"/>
              </a:ext>
            </a:extLst>
          </p:cNvPr>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6748" name="Line 13">
            <a:extLst>
              <a:ext uri="{FF2B5EF4-FFF2-40B4-BE49-F238E27FC236}">
                <a16:creationId xmlns:a16="http://schemas.microsoft.com/office/drawing/2014/main" id="{420198BE-A409-44F6-9BBA-A674A0D145A3}"/>
              </a:ext>
            </a:extLst>
          </p:cNvPr>
          <p:cNvSpPr>
            <a:spLocks noChangeShapeType="1"/>
          </p:cNvSpPr>
          <p:nvPr/>
        </p:nvSpPr>
        <p:spPr bwMode="auto">
          <a:xfrm>
            <a:off x="3633788" y="410051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6749" name="Group 14">
            <a:extLst>
              <a:ext uri="{FF2B5EF4-FFF2-40B4-BE49-F238E27FC236}">
                <a16:creationId xmlns:a16="http://schemas.microsoft.com/office/drawing/2014/main" id="{A2506F00-F6A6-4555-9B6E-283250D7FF6B}"/>
              </a:ext>
            </a:extLst>
          </p:cNvPr>
          <p:cNvGrpSpPr>
            <a:grpSpLocks/>
          </p:cNvGrpSpPr>
          <p:nvPr/>
        </p:nvGrpSpPr>
        <p:grpSpPr bwMode="auto">
          <a:xfrm>
            <a:off x="3238500" y="4273550"/>
            <a:ext cx="304800" cy="304800"/>
            <a:chOff x="3894" y="2760"/>
            <a:chExt cx="192" cy="192"/>
          </a:xfrm>
        </p:grpSpPr>
        <p:sp>
          <p:nvSpPr>
            <p:cNvPr id="116763" name="Oval 15">
              <a:extLst>
                <a:ext uri="{FF2B5EF4-FFF2-40B4-BE49-F238E27FC236}">
                  <a16:creationId xmlns:a16="http://schemas.microsoft.com/office/drawing/2014/main" id="{8933061D-B49F-4A8F-A78B-35D6A1238E25}"/>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4" name="Oval 16">
              <a:extLst>
                <a:ext uri="{FF2B5EF4-FFF2-40B4-BE49-F238E27FC236}">
                  <a16:creationId xmlns:a16="http://schemas.microsoft.com/office/drawing/2014/main" id="{4EE549E7-8DAB-4383-8FFF-BD541A7C59F2}"/>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6750" name="Freeform 18">
            <a:extLst>
              <a:ext uri="{FF2B5EF4-FFF2-40B4-BE49-F238E27FC236}">
                <a16:creationId xmlns:a16="http://schemas.microsoft.com/office/drawing/2014/main" id="{63C86979-1E92-4F16-9DCA-EE9472C8752D}"/>
              </a:ext>
            </a:extLst>
          </p:cNvPr>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1" name="Freeform 20">
            <a:extLst>
              <a:ext uri="{FF2B5EF4-FFF2-40B4-BE49-F238E27FC236}">
                <a16:creationId xmlns:a16="http://schemas.microsoft.com/office/drawing/2014/main" id="{6A0B118D-841C-495F-9A64-EE60E6E85193}"/>
              </a:ext>
            </a:extLst>
          </p:cNvPr>
          <p:cNvSpPr>
            <a:spLocks/>
          </p:cNvSpPr>
          <p:nvPr/>
        </p:nvSpPr>
        <p:spPr bwMode="auto">
          <a:xfrm>
            <a:off x="2306638" y="326390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2" name="AutoShape 17">
            <a:extLst>
              <a:ext uri="{FF2B5EF4-FFF2-40B4-BE49-F238E27FC236}">
                <a16:creationId xmlns:a16="http://schemas.microsoft.com/office/drawing/2014/main" id="{DDDCCD3A-C1DB-4C86-9810-6B5B8CAA53AD}"/>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grpSp>
        <p:nvGrpSpPr>
          <p:cNvPr id="116753" name="Group 21">
            <a:extLst>
              <a:ext uri="{FF2B5EF4-FFF2-40B4-BE49-F238E27FC236}">
                <a16:creationId xmlns:a16="http://schemas.microsoft.com/office/drawing/2014/main" id="{EA4B3417-D7B5-4743-AB6F-3F0E2572E6FF}"/>
              </a:ext>
            </a:extLst>
          </p:cNvPr>
          <p:cNvGrpSpPr>
            <a:grpSpLocks/>
          </p:cNvGrpSpPr>
          <p:nvPr/>
        </p:nvGrpSpPr>
        <p:grpSpPr bwMode="auto">
          <a:xfrm>
            <a:off x="4889500" y="4656138"/>
            <a:ext cx="1447800" cy="1295400"/>
            <a:chOff x="1584" y="816"/>
            <a:chExt cx="912" cy="816"/>
          </a:xfrm>
        </p:grpSpPr>
        <p:sp>
          <p:nvSpPr>
            <p:cNvPr id="116754" name="Freeform 22">
              <a:extLst>
                <a:ext uri="{FF2B5EF4-FFF2-40B4-BE49-F238E27FC236}">
                  <a16:creationId xmlns:a16="http://schemas.microsoft.com/office/drawing/2014/main" id="{ECF198BC-89C3-4DD7-AF23-8EBD9B73356A}"/>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5" name="Freeform 23">
              <a:extLst>
                <a:ext uri="{FF2B5EF4-FFF2-40B4-BE49-F238E27FC236}">
                  <a16:creationId xmlns:a16="http://schemas.microsoft.com/office/drawing/2014/main" id="{070EB06B-0424-4133-8339-DED64E2D64C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6" name="Freeform 24">
              <a:extLst>
                <a:ext uri="{FF2B5EF4-FFF2-40B4-BE49-F238E27FC236}">
                  <a16:creationId xmlns:a16="http://schemas.microsoft.com/office/drawing/2014/main" id="{E9BB84BC-72CC-4C5B-9AA3-66F12152935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7" name="Freeform 25">
              <a:extLst>
                <a:ext uri="{FF2B5EF4-FFF2-40B4-BE49-F238E27FC236}">
                  <a16:creationId xmlns:a16="http://schemas.microsoft.com/office/drawing/2014/main" id="{A11AB8D0-C4E1-4946-B0A5-383BFC065AE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8" name="Freeform 26">
              <a:extLst>
                <a:ext uri="{FF2B5EF4-FFF2-40B4-BE49-F238E27FC236}">
                  <a16:creationId xmlns:a16="http://schemas.microsoft.com/office/drawing/2014/main" id="{32638C3E-9A85-4CC7-9DC8-5A3B5DA6776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59" name="Freeform 27">
              <a:extLst>
                <a:ext uri="{FF2B5EF4-FFF2-40B4-BE49-F238E27FC236}">
                  <a16:creationId xmlns:a16="http://schemas.microsoft.com/office/drawing/2014/main" id="{19252546-DEED-4F2D-8432-123447C55C1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0" name="Freeform 28">
              <a:extLst>
                <a:ext uri="{FF2B5EF4-FFF2-40B4-BE49-F238E27FC236}">
                  <a16:creationId xmlns:a16="http://schemas.microsoft.com/office/drawing/2014/main" id="{4F4E0CCA-5BE8-4385-A390-3DD3BF3E1FE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1" name="Freeform 29">
              <a:extLst>
                <a:ext uri="{FF2B5EF4-FFF2-40B4-BE49-F238E27FC236}">
                  <a16:creationId xmlns:a16="http://schemas.microsoft.com/office/drawing/2014/main" id="{1D182855-A8AC-43CA-B143-18D29403CD7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6762" name="Freeform 30">
              <a:extLst>
                <a:ext uri="{FF2B5EF4-FFF2-40B4-BE49-F238E27FC236}">
                  <a16:creationId xmlns:a16="http://schemas.microsoft.com/office/drawing/2014/main" id="{6F82C71A-52A8-4A9A-93C6-47F4E597008C}"/>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3" name="Slide Number Placeholder 4">
            <a:extLst>
              <a:ext uri="{FF2B5EF4-FFF2-40B4-BE49-F238E27FC236}">
                <a16:creationId xmlns:a16="http://schemas.microsoft.com/office/drawing/2014/main" id="{96EDAEF3-1E0F-4453-BCFF-A7F68CEE592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5BC42B9-229D-4233-A8D3-DBA0593D2049}" type="slidenum">
              <a:rPr lang="ar-SA" altLang="zh-CN" sz="1400">
                <a:solidFill>
                  <a:schemeClr val="tx1"/>
                </a:solidFill>
              </a:rPr>
              <a:pPr/>
              <a:t>122</a:t>
            </a:fld>
            <a:endParaRPr lang="en-US" altLang="zh-CN" sz="1400">
              <a:solidFill>
                <a:schemeClr val="tx1"/>
              </a:solidFill>
              <a:ea typeface="宋体" panose="02010600030101010101" pitchFamily="2" charset="-122"/>
            </a:endParaRPr>
          </a:p>
        </p:txBody>
      </p:sp>
      <p:sp>
        <p:nvSpPr>
          <p:cNvPr id="772098" name="AutoShape 2">
            <a:extLst>
              <a:ext uri="{FF2B5EF4-FFF2-40B4-BE49-F238E27FC236}">
                <a16:creationId xmlns:a16="http://schemas.microsoft.com/office/drawing/2014/main" id="{069CE42D-1F38-44FC-BF5F-5BDB662D8C22}"/>
              </a:ext>
            </a:extLst>
          </p:cNvPr>
          <p:cNvSpPr>
            <a:spLocks noChangeArrowheads="1"/>
          </p:cNvSpPr>
          <p:nvPr/>
        </p:nvSpPr>
        <p:spPr bwMode="auto">
          <a:xfrm>
            <a:off x="3952875" y="2747963"/>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7765" name="Line 3">
            <a:extLst>
              <a:ext uri="{FF2B5EF4-FFF2-40B4-BE49-F238E27FC236}">
                <a16:creationId xmlns:a16="http://schemas.microsoft.com/office/drawing/2014/main" id="{B31DE103-5E8A-4568-A2BF-6F843C3BBACA}"/>
              </a:ext>
            </a:extLst>
          </p:cNvPr>
          <p:cNvSpPr>
            <a:spLocks noChangeShapeType="1"/>
          </p:cNvSpPr>
          <p:nvPr/>
        </p:nvSpPr>
        <p:spPr bwMode="auto">
          <a:xfrm>
            <a:off x="4441825" y="274796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766" name="Line 4">
            <a:extLst>
              <a:ext uri="{FF2B5EF4-FFF2-40B4-BE49-F238E27FC236}">
                <a16:creationId xmlns:a16="http://schemas.microsoft.com/office/drawing/2014/main" id="{9A53E52E-80CF-480A-BDC2-49139FDAC314}"/>
              </a:ext>
            </a:extLst>
          </p:cNvPr>
          <p:cNvSpPr>
            <a:spLocks noChangeShapeType="1"/>
          </p:cNvSpPr>
          <p:nvPr/>
        </p:nvSpPr>
        <p:spPr bwMode="auto">
          <a:xfrm>
            <a:off x="4441825" y="2747963"/>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7767" name="Group 5">
            <a:extLst>
              <a:ext uri="{FF2B5EF4-FFF2-40B4-BE49-F238E27FC236}">
                <a16:creationId xmlns:a16="http://schemas.microsoft.com/office/drawing/2014/main" id="{7D59C683-D84B-4792-8D4F-9BF4D22A5100}"/>
              </a:ext>
            </a:extLst>
          </p:cNvPr>
          <p:cNvGrpSpPr>
            <a:grpSpLocks/>
          </p:cNvGrpSpPr>
          <p:nvPr/>
        </p:nvGrpSpPr>
        <p:grpSpPr bwMode="auto">
          <a:xfrm>
            <a:off x="4046538" y="2921000"/>
            <a:ext cx="304800" cy="304800"/>
            <a:chOff x="3894" y="2760"/>
            <a:chExt cx="192" cy="192"/>
          </a:xfrm>
        </p:grpSpPr>
        <p:sp>
          <p:nvSpPr>
            <p:cNvPr id="117788" name="Oval 6">
              <a:extLst>
                <a:ext uri="{FF2B5EF4-FFF2-40B4-BE49-F238E27FC236}">
                  <a16:creationId xmlns:a16="http://schemas.microsoft.com/office/drawing/2014/main" id="{E8A873FC-F98C-4BC6-BB13-0C68A21931B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9" name="Oval 7">
              <a:extLst>
                <a:ext uri="{FF2B5EF4-FFF2-40B4-BE49-F238E27FC236}">
                  <a16:creationId xmlns:a16="http://schemas.microsoft.com/office/drawing/2014/main" id="{7AA5109B-26CE-426E-BC87-647B268724AA}"/>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72104" name="AutoShape 8">
            <a:extLst>
              <a:ext uri="{FF2B5EF4-FFF2-40B4-BE49-F238E27FC236}">
                <a16:creationId xmlns:a16="http://schemas.microsoft.com/office/drawing/2014/main" id="{DF185D2A-9E8C-499B-A8AD-B4F10C14109F}"/>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7769" name="Rectangle 9">
            <a:extLst>
              <a:ext uri="{FF2B5EF4-FFF2-40B4-BE49-F238E27FC236}">
                <a16:creationId xmlns:a16="http://schemas.microsoft.com/office/drawing/2014/main" id="{AF230AE5-E3E2-4A77-8D7C-2082220DED19}"/>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7770" name="Text Box 10">
            <a:extLst>
              <a:ext uri="{FF2B5EF4-FFF2-40B4-BE49-F238E27FC236}">
                <a16:creationId xmlns:a16="http://schemas.microsoft.com/office/drawing/2014/main" id="{F911BF45-84DC-48B0-962D-D4C9357C16ED}"/>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72107" name="AutoShape 11">
            <a:extLst>
              <a:ext uri="{FF2B5EF4-FFF2-40B4-BE49-F238E27FC236}">
                <a16:creationId xmlns:a16="http://schemas.microsoft.com/office/drawing/2014/main" id="{EE993EDD-75C3-4E74-9233-AA07BA279F85}"/>
              </a:ext>
            </a:extLst>
          </p:cNvPr>
          <p:cNvSpPr>
            <a:spLocks noChangeArrowheads="1"/>
          </p:cNvSpPr>
          <p:nvPr/>
        </p:nvSpPr>
        <p:spPr bwMode="auto">
          <a:xfrm>
            <a:off x="3144838" y="4100513"/>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7772" name="Line 12">
            <a:extLst>
              <a:ext uri="{FF2B5EF4-FFF2-40B4-BE49-F238E27FC236}">
                <a16:creationId xmlns:a16="http://schemas.microsoft.com/office/drawing/2014/main" id="{FD2AC173-1E9C-466F-AF3F-CD9879779100}"/>
              </a:ext>
            </a:extLst>
          </p:cNvPr>
          <p:cNvSpPr>
            <a:spLocks noChangeShapeType="1"/>
          </p:cNvSpPr>
          <p:nvPr/>
        </p:nvSpPr>
        <p:spPr bwMode="auto">
          <a:xfrm>
            <a:off x="3633788" y="410051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7773" name="Group 13">
            <a:extLst>
              <a:ext uri="{FF2B5EF4-FFF2-40B4-BE49-F238E27FC236}">
                <a16:creationId xmlns:a16="http://schemas.microsoft.com/office/drawing/2014/main" id="{F97FF55F-9E9A-4A0F-A6D4-3F572B7EF4EA}"/>
              </a:ext>
            </a:extLst>
          </p:cNvPr>
          <p:cNvGrpSpPr>
            <a:grpSpLocks/>
          </p:cNvGrpSpPr>
          <p:nvPr/>
        </p:nvGrpSpPr>
        <p:grpSpPr bwMode="auto">
          <a:xfrm>
            <a:off x="3238500" y="4273550"/>
            <a:ext cx="304800" cy="304800"/>
            <a:chOff x="3894" y="2760"/>
            <a:chExt cx="192" cy="192"/>
          </a:xfrm>
        </p:grpSpPr>
        <p:sp>
          <p:nvSpPr>
            <p:cNvPr id="117786" name="Oval 14">
              <a:extLst>
                <a:ext uri="{FF2B5EF4-FFF2-40B4-BE49-F238E27FC236}">
                  <a16:creationId xmlns:a16="http://schemas.microsoft.com/office/drawing/2014/main" id="{43566A56-4226-442E-B8B1-9BD9A8605EAC}"/>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7" name="Oval 15">
              <a:extLst>
                <a:ext uri="{FF2B5EF4-FFF2-40B4-BE49-F238E27FC236}">
                  <a16:creationId xmlns:a16="http://schemas.microsoft.com/office/drawing/2014/main" id="{25275AF2-AC84-42D1-8C08-9EF93484436A}"/>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7774" name="Freeform 16">
            <a:extLst>
              <a:ext uri="{FF2B5EF4-FFF2-40B4-BE49-F238E27FC236}">
                <a16:creationId xmlns:a16="http://schemas.microsoft.com/office/drawing/2014/main" id="{930EA680-B143-4EA0-88F1-F4C718928A45}"/>
              </a:ext>
            </a:extLst>
          </p:cNvPr>
          <p:cNvSpPr>
            <a:spLocks/>
          </p:cNvSpPr>
          <p:nvPr/>
        </p:nvSpPr>
        <p:spPr bwMode="auto">
          <a:xfrm>
            <a:off x="3240088" y="3221038"/>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75" name="Freeform 17">
            <a:extLst>
              <a:ext uri="{FF2B5EF4-FFF2-40B4-BE49-F238E27FC236}">
                <a16:creationId xmlns:a16="http://schemas.microsoft.com/office/drawing/2014/main" id="{F23195A6-A9F1-48C9-854E-02F3B3FEB5A2}"/>
              </a:ext>
            </a:extLst>
          </p:cNvPr>
          <p:cNvSpPr>
            <a:spLocks/>
          </p:cNvSpPr>
          <p:nvPr/>
        </p:nvSpPr>
        <p:spPr bwMode="auto">
          <a:xfrm>
            <a:off x="2306638" y="326390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17776" name="Group 19">
            <a:extLst>
              <a:ext uri="{FF2B5EF4-FFF2-40B4-BE49-F238E27FC236}">
                <a16:creationId xmlns:a16="http://schemas.microsoft.com/office/drawing/2014/main" id="{37AFAD2C-000F-474A-B7D4-F8AB4792F376}"/>
              </a:ext>
            </a:extLst>
          </p:cNvPr>
          <p:cNvGrpSpPr>
            <a:grpSpLocks/>
          </p:cNvGrpSpPr>
          <p:nvPr/>
        </p:nvGrpSpPr>
        <p:grpSpPr bwMode="auto">
          <a:xfrm>
            <a:off x="4889500" y="4656138"/>
            <a:ext cx="1447800" cy="1295400"/>
            <a:chOff x="1584" y="816"/>
            <a:chExt cx="912" cy="816"/>
          </a:xfrm>
        </p:grpSpPr>
        <p:sp>
          <p:nvSpPr>
            <p:cNvPr id="117777" name="Freeform 20">
              <a:extLst>
                <a:ext uri="{FF2B5EF4-FFF2-40B4-BE49-F238E27FC236}">
                  <a16:creationId xmlns:a16="http://schemas.microsoft.com/office/drawing/2014/main" id="{C2097DE7-866F-4D9B-9277-F3C93D71F45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78" name="Freeform 21">
              <a:extLst>
                <a:ext uri="{FF2B5EF4-FFF2-40B4-BE49-F238E27FC236}">
                  <a16:creationId xmlns:a16="http://schemas.microsoft.com/office/drawing/2014/main" id="{CCC83354-BA12-4E87-AC7A-C5BC3E4C7508}"/>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79" name="Freeform 22">
              <a:extLst>
                <a:ext uri="{FF2B5EF4-FFF2-40B4-BE49-F238E27FC236}">
                  <a16:creationId xmlns:a16="http://schemas.microsoft.com/office/drawing/2014/main" id="{7C45EE87-45D7-4A91-8E51-CE76F7E8355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0" name="Freeform 23">
              <a:extLst>
                <a:ext uri="{FF2B5EF4-FFF2-40B4-BE49-F238E27FC236}">
                  <a16:creationId xmlns:a16="http://schemas.microsoft.com/office/drawing/2014/main" id="{FDA43285-64E5-466D-B1BD-A7D6AA69544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1" name="Freeform 24">
              <a:extLst>
                <a:ext uri="{FF2B5EF4-FFF2-40B4-BE49-F238E27FC236}">
                  <a16:creationId xmlns:a16="http://schemas.microsoft.com/office/drawing/2014/main" id="{E2A054D3-7193-4F96-9A99-75DFABCB619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2" name="Freeform 25">
              <a:extLst>
                <a:ext uri="{FF2B5EF4-FFF2-40B4-BE49-F238E27FC236}">
                  <a16:creationId xmlns:a16="http://schemas.microsoft.com/office/drawing/2014/main" id="{8A536AA6-2393-4AD3-B5D3-AE01181D657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3" name="Freeform 26">
              <a:extLst>
                <a:ext uri="{FF2B5EF4-FFF2-40B4-BE49-F238E27FC236}">
                  <a16:creationId xmlns:a16="http://schemas.microsoft.com/office/drawing/2014/main" id="{E4F09BF7-57E1-41C2-8978-ECA3236FC12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4" name="Freeform 27">
              <a:extLst>
                <a:ext uri="{FF2B5EF4-FFF2-40B4-BE49-F238E27FC236}">
                  <a16:creationId xmlns:a16="http://schemas.microsoft.com/office/drawing/2014/main" id="{552591F2-DDFE-4742-9ED6-2F2038442356}"/>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7785" name="Freeform 28">
              <a:extLst>
                <a:ext uri="{FF2B5EF4-FFF2-40B4-BE49-F238E27FC236}">
                  <a16:creationId xmlns:a16="http://schemas.microsoft.com/office/drawing/2014/main" id="{66C681F0-55AF-4258-8916-316EDA81E37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7" name="Slide Number Placeholder 4">
            <a:extLst>
              <a:ext uri="{FF2B5EF4-FFF2-40B4-BE49-F238E27FC236}">
                <a16:creationId xmlns:a16="http://schemas.microsoft.com/office/drawing/2014/main" id="{5A5AAF4E-77BF-4009-912D-B25061009F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61D0574-43D6-487C-B62A-99A4D3AF874B}" type="slidenum">
              <a:rPr lang="ar-SA" altLang="zh-CN" sz="1400">
                <a:solidFill>
                  <a:schemeClr val="tx1"/>
                </a:solidFill>
              </a:rPr>
              <a:pPr/>
              <a:t>123</a:t>
            </a:fld>
            <a:endParaRPr lang="en-US" altLang="zh-CN" sz="1400">
              <a:solidFill>
                <a:schemeClr val="tx1"/>
              </a:solidFill>
              <a:ea typeface="宋体" panose="02010600030101010101" pitchFamily="2" charset="-122"/>
            </a:endParaRPr>
          </a:p>
        </p:txBody>
      </p:sp>
      <p:sp>
        <p:nvSpPr>
          <p:cNvPr id="753666" name="AutoShape 2">
            <a:extLst>
              <a:ext uri="{FF2B5EF4-FFF2-40B4-BE49-F238E27FC236}">
                <a16:creationId xmlns:a16="http://schemas.microsoft.com/office/drawing/2014/main" id="{105894E9-FB36-45BE-8341-632A5FB8A7DD}"/>
              </a:ext>
            </a:extLst>
          </p:cNvPr>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8789" name="Line 3">
            <a:extLst>
              <a:ext uri="{FF2B5EF4-FFF2-40B4-BE49-F238E27FC236}">
                <a16:creationId xmlns:a16="http://schemas.microsoft.com/office/drawing/2014/main" id="{D6ED1944-C5AE-4076-8597-916A83B91B41}"/>
              </a:ext>
            </a:extLst>
          </p:cNvPr>
          <p:cNvSpPr>
            <a:spLocks noChangeShapeType="1"/>
          </p:cNvSpPr>
          <p:nvPr/>
        </p:nvSpPr>
        <p:spPr bwMode="auto">
          <a:xfrm>
            <a:off x="5670550" y="27908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790" name="Line 4">
            <a:extLst>
              <a:ext uri="{FF2B5EF4-FFF2-40B4-BE49-F238E27FC236}">
                <a16:creationId xmlns:a16="http://schemas.microsoft.com/office/drawing/2014/main" id="{54678F99-58F6-4D32-A898-AAB5DFC1BF46}"/>
              </a:ext>
            </a:extLst>
          </p:cNvPr>
          <p:cNvSpPr>
            <a:spLocks noChangeShapeType="1"/>
          </p:cNvSpPr>
          <p:nvPr/>
        </p:nvSpPr>
        <p:spPr bwMode="auto">
          <a:xfrm>
            <a:off x="5670550" y="2790825"/>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8791" name="Group 5">
            <a:extLst>
              <a:ext uri="{FF2B5EF4-FFF2-40B4-BE49-F238E27FC236}">
                <a16:creationId xmlns:a16="http://schemas.microsoft.com/office/drawing/2014/main" id="{B9B4125B-0DDA-446B-86CF-346908603A6F}"/>
              </a:ext>
            </a:extLst>
          </p:cNvPr>
          <p:cNvGrpSpPr>
            <a:grpSpLocks/>
          </p:cNvGrpSpPr>
          <p:nvPr/>
        </p:nvGrpSpPr>
        <p:grpSpPr bwMode="auto">
          <a:xfrm>
            <a:off x="5275263" y="2963863"/>
            <a:ext cx="304800" cy="304800"/>
            <a:chOff x="3894" y="2760"/>
            <a:chExt cx="192" cy="192"/>
          </a:xfrm>
        </p:grpSpPr>
        <p:sp>
          <p:nvSpPr>
            <p:cNvPr id="118812" name="Oval 6">
              <a:extLst>
                <a:ext uri="{FF2B5EF4-FFF2-40B4-BE49-F238E27FC236}">
                  <a16:creationId xmlns:a16="http://schemas.microsoft.com/office/drawing/2014/main" id="{604AD760-DF01-4EB6-9D6D-1D575B7026A4}"/>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13" name="Oval 7">
              <a:extLst>
                <a:ext uri="{FF2B5EF4-FFF2-40B4-BE49-F238E27FC236}">
                  <a16:creationId xmlns:a16="http://schemas.microsoft.com/office/drawing/2014/main" id="{3F0BB474-B2CF-4155-BE11-178641E646C6}"/>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53672" name="AutoShape 8">
            <a:extLst>
              <a:ext uri="{FF2B5EF4-FFF2-40B4-BE49-F238E27FC236}">
                <a16:creationId xmlns:a16="http://schemas.microsoft.com/office/drawing/2014/main" id="{1BD43978-8ACC-4FFB-91AD-5F6C05F17810}"/>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8793" name="Rectangle 9">
            <a:extLst>
              <a:ext uri="{FF2B5EF4-FFF2-40B4-BE49-F238E27FC236}">
                <a16:creationId xmlns:a16="http://schemas.microsoft.com/office/drawing/2014/main" id="{8BED301A-7745-4234-AE73-12A42CD0233A}"/>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8794" name="Text Box 10">
            <a:extLst>
              <a:ext uri="{FF2B5EF4-FFF2-40B4-BE49-F238E27FC236}">
                <a16:creationId xmlns:a16="http://schemas.microsoft.com/office/drawing/2014/main" id="{AB90F4C1-3D70-46B6-A68C-BEBABDD7518D}"/>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53675" name="AutoShape 11">
            <a:extLst>
              <a:ext uri="{FF2B5EF4-FFF2-40B4-BE49-F238E27FC236}">
                <a16:creationId xmlns:a16="http://schemas.microsoft.com/office/drawing/2014/main" id="{CF6CF93D-11E4-4428-A161-1D23DC678BBB}"/>
              </a:ext>
            </a:extLst>
          </p:cNvPr>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8796" name="Line 12">
            <a:extLst>
              <a:ext uri="{FF2B5EF4-FFF2-40B4-BE49-F238E27FC236}">
                <a16:creationId xmlns:a16="http://schemas.microsoft.com/office/drawing/2014/main" id="{2B83F43A-F8FE-4B65-B17B-A708C41A6E82}"/>
              </a:ext>
            </a:extLst>
          </p:cNvPr>
          <p:cNvSpPr>
            <a:spLocks noChangeShapeType="1"/>
          </p:cNvSpPr>
          <p:nvPr/>
        </p:nvSpPr>
        <p:spPr bwMode="auto">
          <a:xfrm>
            <a:off x="413861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8797" name="Group 13">
            <a:extLst>
              <a:ext uri="{FF2B5EF4-FFF2-40B4-BE49-F238E27FC236}">
                <a16:creationId xmlns:a16="http://schemas.microsoft.com/office/drawing/2014/main" id="{A7478C82-3874-4D80-BC09-D434D917ED7D}"/>
              </a:ext>
            </a:extLst>
          </p:cNvPr>
          <p:cNvGrpSpPr>
            <a:grpSpLocks/>
          </p:cNvGrpSpPr>
          <p:nvPr/>
        </p:nvGrpSpPr>
        <p:grpSpPr bwMode="auto">
          <a:xfrm>
            <a:off x="3743325" y="2951163"/>
            <a:ext cx="304800" cy="304800"/>
            <a:chOff x="3894" y="2760"/>
            <a:chExt cx="192" cy="192"/>
          </a:xfrm>
        </p:grpSpPr>
        <p:sp>
          <p:nvSpPr>
            <p:cNvPr id="118810" name="Oval 14">
              <a:extLst>
                <a:ext uri="{FF2B5EF4-FFF2-40B4-BE49-F238E27FC236}">
                  <a16:creationId xmlns:a16="http://schemas.microsoft.com/office/drawing/2014/main" id="{68166F23-7F9F-4229-BFA5-EAD77079903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11" name="Oval 15">
              <a:extLst>
                <a:ext uri="{FF2B5EF4-FFF2-40B4-BE49-F238E27FC236}">
                  <a16:creationId xmlns:a16="http://schemas.microsoft.com/office/drawing/2014/main" id="{E8EFCE77-CB44-4D6A-81DD-026CE8585185}"/>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8798" name="Line 19">
            <a:extLst>
              <a:ext uri="{FF2B5EF4-FFF2-40B4-BE49-F238E27FC236}">
                <a16:creationId xmlns:a16="http://schemas.microsoft.com/office/drawing/2014/main" id="{9741F75D-3AD9-4BF3-8824-C2DE6CF492FB}"/>
              </a:ext>
            </a:extLst>
          </p:cNvPr>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8799" name="Line 20">
            <a:extLst>
              <a:ext uri="{FF2B5EF4-FFF2-40B4-BE49-F238E27FC236}">
                <a16:creationId xmlns:a16="http://schemas.microsoft.com/office/drawing/2014/main" id="{FCE0FD30-7E34-4821-857F-A4A937A79DC8}"/>
              </a:ext>
            </a:extLst>
          </p:cNvPr>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18800" name="Group 28">
            <a:extLst>
              <a:ext uri="{FF2B5EF4-FFF2-40B4-BE49-F238E27FC236}">
                <a16:creationId xmlns:a16="http://schemas.microsoft.com/office/drawing/2014/main" id="{4D154B3B-2707-40B6-BBED-D8EB6953C594}"/>
              </a:ext>
            </a:extLst>
          </p:cNvPr>
          <p:cNvGrpSpPr>
            <a:grpSpLocks/>
          </p:cNvGrpSpPr>
          <p:nvPr/>
        </p:nvGrpSpPr>
        <p:grpSpPr bwMode="auto">
          <a:xfrm>
            <a:off x="4889500" y="4656138"/>
            <a:ext cx="1447800" cy="1295400"/>
            <a:chOff x="1584" y="816"/>
            <a:chExt cx="912" cy="816"/>
          </a:xfrm>
        </p:grpSpPr>
        <p:sp>
          <p:nvSpPr>
            <p:cNvPr id="118801" name="Freeform 29">
              <a:extLst>
                <a:ext uri="{FF2B5EF4-FFF2-40B4-BE49-F238E27FC236}">
                  <a16:creationId xmlns:a16="http://schemas.microsoft.com/office/drawing/2014/main" id="{3F203689-5368-498B-9188-D7F205F370E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2" name="Freeform 30">
              <a:extLst>
                <a:ext uri="{FF2B5EF4-FFF2-40B4-BE49-F238E27FC236}">
                  <a16:creationId xmlns:a16="http://schemas.microsoft.com/office/drawing/2014/main" id="{007AAE76-C87A-417A-B920-7196DFD96E20}"/>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3" name="Freeform 31">
              <a:extLst>
                <a:ext uri="{FF2B5EF4-FFF2-40B4-BE49-F238E27FC236}">
                  <a16:creationId xmlns:a16="http://schemas.microsoft.com/office/drawing/2014/main" id="{0CF9899D-A70A-4B0F-ACBE-8782707A4CE8}"/>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4" name="Freeform 32">
              <a:extLst>
                <a:ext uri="{FF2B5EF4-FFF2-40B4-BE49-F238E27FC236}">
                  <a16:creationId xmlns:a16="http://schemas.microsoft.com/office/drawing/2014/main" id="{08F4A31C-9ADB-4965-AF82-0C7875D129C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5" name="Freeform 33">
              <a:extLst>
                <a:ext uri="{FF2B5EF4-FFF2-40B4-BE49-F238E27FC236}">
                  <a16:creationId xmlns:a16="http://schemas.microsoft.com/office/drawing/2014/main" id="{81770E4C-DE53-43F8-84F5-3C05A021B78A}"/>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6" name="Freeform 34">
              <a:extLst>
                <a:ext uri="{FF2B5EF4-FFF2-40B4-BE49-F238E27FC236}">
                  <a16:creationId xmlns:a16="http://schemas.microsoft.com/office/drawing/2014/main" id="{EAE4AF54-74E8-4E50-A3F3-F588F48A00A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7" name="Freeform 35">
              <a:extLst>
                <a:ext uri="{FF2B5EF4-FFF2-40B4-BE49-F238E27FC236}">
                  <a16:creationId xmlns:a16="http://schemas.microsoft.com/office/drawing/2014/main" id="{5C841333-FDA2-4621-9484-A49E1242F10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8" name="Freeform 36">
              <a:extLst>
                <a:ext uri="{FF2B5EF4-FFF2-40B4-BE49-F238E27FC236}">
                  <a16:creationId xmlns:a16="http://schemas.microsoft.com/office/drawing/2014/main" id="{CF77B0DB-E226-4F5B-A2B9-5B33DBCB732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8809" name="Freeform 37">
              <a:extLst>
                <a:ext uri="{FF2B5EF4-FFF2-40B4-BE49-F238E27FC236}">
                  <a16:creationId xmlns:a16="http://schemas.microsoft.com/office/drawing/2014/main" id="{B3C94FB4-F10A-463A-AE42-6E852F6D6080}"/>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1" name="Slide Number Placeholder 4">
            <a:extLst>
              <a:ext uri="{FF2B5EF4-FFF2-40B4-BE49-F238E27FC236}">
                <a16:creationId xmlns:a16="http://schemas.microsoft.com/office/drawing/2014/main" id="{0CE9C5FF-EC58-4879-9084-DF44FD2534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2682199-C00B-42EB-A953-A342D7F3CD39}" type="slidenum">
              <a:rPr lang="ar-SA" altLang="zh-CN" sz="1400">
                <a:solidFill>
                  <a:schemeClr val="tx1"/>
                </a:solidFill>
              </a:rPr>
              <a:pPr/>
              <a:t>124</a:t>
            </a:fld>
            <a:endParaRPr lang="en-US" altLang="zh-CN" sz="1400">
              <a:solidFill>
                <a:schemeClr val="tx1"/>
              </a:solidFill>
              <a:ea typeface="宋体" panose="02010600030101010101" pitchFamily="2" charset="-122"/>
            </a:endParaRPr>
          </a:p>
        </p:txBody>
      </p:sp>
      <p:sp>
        <p:nvSpPr>
          <p:cNvPr id="758786" name="AutoShape 2">
            <a:extLst>
              <a:ext uri="{FF2B5EF4-FFF2-40B4-BE49-F238E27FC236}">
                <a16:creationId xmlns:a16="http://schemas.microsoft.com/office/drawing/2014/main" id="{C9692825-8989-404D-A2C6-BDFCA48179D3}"/>
              </a:ext>
            </a:extLst>
          </p:cNvPr>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13" name="Line 3">
            <a:extLst>
              <a:ext uri="{FF2B5EF4-FFF2-40B4-BE49-F238E27FC236}">
                <a16:creationId xmlns:a16="http://schemas.microsoft.com/office/drawing/2014/main" id="{018F2718-F1AC-4DD8-AF00-7A330F72EA36}"/>
              </a:ext>
            </a:extLst>
          </p:cNvPr>
          <p:cNvSpPr>
            <a:spLocks noChangeShapeType="1"/>
          </p:cNvSpPr>
          <p:nvPr/>
        </p:nvSpPr>
        <p:spPr bwMode="auto">
          <a:xfrm>
            <a:off x="5670550" y="27908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14" name="Line 4">
            <a:extLst>
              <a:ext uri="{FF2B5EF4-FFF2-40B4-BE49-F238E27FC236}">
                <a16:creationId xmlns:a16="http://schemas.microsoft.com/office/drawing/2014/main" id="{0A585AA1-D150-4C57-B420-69561237C2CC}"/>
              </a:ext>
            </a:extLst>
          </p:cNvPr>
          <p:cNvSpPr>
            <a:spLocks noChangeShapeType="1"/>
          </p:cNvSpPr>
          <p:nvPr/>
        </p:nvSpPr>
        <p:spPr bwMode="auto">
          <a:xfrm>
            <a:off x="5670550" y="2790825"/>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9815" name="Group 5">
            <a:extLst>
              <a:ext uri="{FF2B5EF4-FFF2-40B4-BE49-F238E27FC236}">
                <a16:creationId xmlns:a16="http://schemas.microsoft.com/office/drawing/2014/main" id="{33BE74C7-317B-424F-AB17-A809F3532511}"/>
              </a:ext>
            </a:extLst>
          </p:cNvPr>
          <p:cNvGrpSpPr>
            <a:grpSpLocks/>
          </p:cNvGrpSpPr>
          <p:nvPr/>
        </p:nvGrpSpPr>
        <p:grpSpPr bwMode="auto">
          <a:xfrm>
            <a:off x="5275263" y="2963863"/>
            <a:ext cx="304800" cy="304800"/>
            <a:chOff x="3894" y="2760"/>
            <a:chExt cx="192" cy="192"/>
          </a:xfrm>
        </p:grpSpPr>
        <p:sp>
          <p:nvSpPr>
            <p:cNvPr id="119843" name="Oval 6">
              <a:extLst>
                <a:ext uri="{FF2B5EF4-FFF2-40B4-BE49-F238E27FC236}">
                  <a16:creationId xmlns:a16="http://schemas.microsoft.com/office/drawing/2014/main" id="{9937099E-435B-467B-9838-64AF85F663C5}"/>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44" name="Oval 7">
              <a:extLst>
                <a:ext uri="{FF2B5EF4-FFF2-40B4-BE49-F238E27FC236}">
                  <a16:creationId xmlns:a16="http://schemas.microsoft.com/office/drawing/2014/main" id="{FEC854BF-3B67-4B6E-86B5-DCE491FF0A5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58792" name="AutoShape 8">
            <a:extLst>
              <a:ext uri="{FF2B5EF4-FFF2-40B4-BE49-F238E27FC236}">
                <a16:creationId xmlns:a16="http://schemas.microsoft.com/office/drawing/2014/main" id="{784F31CD-79A7-41EF-8072-BE7E3D0B3FC2}"/>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17" name="Rectangle 9">
            <a:extLst>
              <a:ext uri="{FF2B5EF4-FFF2-40B4-BE49-F238E27FC236}">
                <a16:creationId xmlns:a16="http://schemas.microsoft.com/office/drawing/2014/main" id="{0429ECCD-EE96-44E1-A57D-451861144CDA}"/>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19818" name="Text Box 10">
            <a:extLst>
              <a:ext uri="{FF2B5EF4-FFF2-40B4-BE49-F238E27FC236}">
                <a16:creationId xmlns:a16="http://schemas.microsoft.com/office/drawing/2014/main" id="{40726203-3F2F-4950-835D-CD46E5554E5C}"/>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58795" name="AutoShape 11">
            <a:extLst>
              <a:ext uri="{FF2B5EF4-FFF2-40B4-BE49-F238E27FC236}">
                <a16:creationId xmlns:a16="http://schemas.microsoft.com/office/drawing/2014/main" id="{85D76CA7-61A0-4CD9-8D7E-5B6E8BCE87AA}"/>
              </a:ext>
            </a:extLst>
          </p:cNvPr>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20" name="Line 12">
            <a:extLst>
              <a:ext uri="{FF2B5EF4-FFF2-40B4-BE49-F238E27FC236}">
                <a16:creationId xmlns:a16="http://schemas.microsoft.com/office/drawing/2014/main" id="{10AD9EB6-1F0A-420C-8998-304C94AB1092}"/>
              </a:ext>
            </a:extLst>
          </p:cNvPr>
          <p:cNvSpPr>
            <a:spLocks noChangeShapeType="1"/>
          </p:cNvSpPr>
          <p:nvPr/>
        </p:nvSpPr>
        <p:spPr bwMode="auto">
          <a:xfrm>
            <a:off x="413861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9821" name="Group 13">
            <a:extLst>
              <a:ext uri="{FF2B5EF4-FFF2-40B4-BE49-F238E27FC236}">
                <a16:creationId xmlns:a16="http://schemas.microsoft.com/office/drawing/2014/main" id="{3C897531-D2E1-4185-B89A-8CFD06190110}"/>
              </a:ext>
            </a:extLst>
          </p:cNvPr>
          <p:cNvGrpSpPr>
            <a:grpSpLocks/>
          </p:cNvGrpSpPr>
          <p:nvPr/>
        </p:nvGrpSpPr>
        <p:grpSpPr bwMode="auto">
          <a:xfrm>
            <a:off x="3743325" y="2951163"/>
            <a:ext cx="304800" cy="304800"/>
            <a:chOff x="3894" y="2760"/>
            <a:chExt cx="192" cy="192"/>
          </a:xfrm>
        </p:grpSpPr>
        <p:sp>
          <p:nvSpPr>
            <p:cNvPr id="119841" name="Oval 14">
              <a:extLst>
                <a:ext uri="{FF2B5EF4-FFF2-40B4-BE49-F238E27FC236}">
                  <a16:creationId xmlns:a16="http://schemas.microsoft.com/office/drawing/2014/main" id="{5EF24DFF-773E-4847-8BD3-D2CDC90DBF5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42" name="Oval 15">
              <a:extLst>
                <a:ext uri="{FF2B5EF4-FFF2-40B4-BE49-F238E27FC236}">
                  <a16:creationId xmlns:a16="http://schemas.microsoft.com/office/drawing/2014/main" id="{F45C4D3D-40BB-478F-AB1B-913C3A52B7C1}"/>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9822" name="Line 16">
            <a:extLst>
              <a:ext uri="{FF2B5EF4-FFF2-40B4-BE49-F238E27FC236}">
                <a16:creationId xmlns:a16="http://schemas.microsoft.com/office/drawing/2014/main" id="{BA5034FF-4AB3-44D6-9A5C-5F21BB8548CD}"/>
              </a:ext>
            </a:extLst>
          </p:cNvPr>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9823" name="Line 17">
            <a:extLst>
              <a:ext uri="{FF2B5EF4-FFF2-40B4-BE49-F238E27FC236}">
                <a16:creationId xmlns:a16="http://schemas.microsoft.com/office/drawing/2014/main" id="{1DCC0B94-3192-4B8B-9D19-361388D8B666}"/>
              </a:ext>
            </a:extLst>
          </p:cNvPr>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58802" name="AutoShape 18">
            <a:extLst>
              <a:ext uri="{FF2B5EF4-FFF2-40B4-BE49-F238E27FC236}">
                <a16:creationId xmlns:a16="http://schemas.microsoft.com/office/drawing/2014/main" id="{4FF545AC-859F-453C-A492-121FBB25B679}"/>
              </a:ext>
            </a:extLst>
          </p:cNvPr>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19825" name="Line 19">
            <a:extLst>
              <a:ext uri="{FF2B5EF4-FFF2-40B4-BE49-F238E27FC236}">
                <a16:creationId xmlns:a16="http://schemas.microsoft.com/office/drawing/2014/main" id="{8E4FE0CA-08E7-491B-A91F-ACFBA7B50129}"/>
              </a:ext>
            </a:extLst>
          </p:cNvPr>
          <p:cNvSpPr>
            <a:spLocks noChangeShapeType="1"/>
          </p:cNvSpPr>
          <p:nvPr/>
        </p:nvSpPr>
        <p:spPr bwMode="auto">
          <a:xfrm>
            <a:off x="3405188" y="42433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19826" name="Group 20">
            <a:extLst>
              <a:ext uri="{FF2B5EF4-FFF2-40B4-BE49-F238E27FC236}">
                <a16:creationId xmlns:a16="http://schemas.microsoft.com/office/drawing/2014/main" id="{CA790E48-8C5E-43E2-9DC0-015503DFC7FE}"/>
              </a:ext>
            </a:extLst>
          </p:cNvPr>
          <p:cNvGrpSpPr>
            <a:grpSpLocks/>
          </p:cNvGrpSpPr>
          <p:nvPr/>
        </p:nvGrpSpPr>
        <p:grpSpPr bwMode="auto">
          <a:xfrm>
            <a:off x="3009900" y="4416425"/>
            <a:ext cx="304800" cy="304800"/>
            <a:chOff x="3894" y="2760"/>
            <a:chExt cx="192" cy="192"/>
          </a:xfrm>
        </p:grpSpPr>
        <p:sp>
          <p:nvSpPr>
            <p:cNvPr id="119839" name="Oval 21">
              <a:extLst>
                <a:ext uri="{FF2B5EF4-FFF2-40B4-BE49-F238E27FC236}">
                  <a16:creationId xmlns:a16="http://schemas.microsoft.com/office/drawing/2014/main" id="{659F3C80-7EF6-4C3E-B0C3-796AD0CBD5D4}"/>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40" name="Oval 22">
              <a:extLst>
                <a:ext uri="{FF2B5EF4-FFF2-40B4-BE49-F238E27FC236}">
                  <a16:creationId xmlns:a16="http://schemas.microsoft.com/office/drawing/2014/main" id="{A1AB47C3-C2A8-45C3-A3A9-A11361072E87}"/>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9827" name="Freeform 23">
            <a:extLst>
              <a:ext uri="{FF2B5EF4-FFF2-40B4-BE49-F238E27FC236}">
                <a16:creationId xmlns:a16="http://schemas.microsoft.com/office/drawing/2014/main" id="{EC1EC1B7-86B3-4A19-A8C9-D8389EBAA897}"/>
              </a:ext>
            </a:extLst>
          </p:cNvPr>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19828" name="Group 27">
            <a:extLst>
              <a:ext uri="{FF2B5EF4-FFF2-40B4-BE49-F238E27FC236}">
                <a16:creationId xmlns:a16="http://schemas.microsoft.com/office/drawing/2014/main" id="{B19C69C0-C22D-483C-A21F-6E6EFF3D9013}"/>
              </a:ext>
            </a:extLst>
          </p:cNvPr>
          <p:cNvGrpSpPr>
            <a:grpSpLocks/>
          </p:cNvGrpSpPr>
          <p:nvPr/>
        </p:nvGrpSpPr>
        <p:grpSpPr bwMode="auto">
          <a:xfrm>
            <a:off x="4889500" y="4656138"/>
            <a:ext cx="1447800" cy="1295400"/>
            <a:chOff x="1584" y="816"/>
            <a:chExt cx="912" cy="816"/>
          </a:xfrm>
        </p:grpSpPr>
        <p:sp>
          <p:nvSpPr>
            <p:cNvPr id="119830" name="Freeform 28">
              <a:extLst>
                <a:ext uri="{FF2B5EF4-FFF2-40B4-BE49-F238E27FC236}">
                  <a16:creationId xmlns:a16="http://schemas.microsoft.com/office/drawing/2014/main" id="{97F06FE2-7EEE-4C0F-893F-7477759B6F5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1" name="Freeform 29">
              <a:extLst>
                <a:ext uri="{FF2B5EF4-FFF2-40B4-BE49-F238E27FC236}">
                  <a16:creationId xmlns:a16="http://schemas.microsoft.com/office/drawing/2014/main" id="{0C965FCF-7451-46B2-B3CC-3175CF3FBD4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2" name="Freeform 30">
              <a:extLst>
                <a:ext uri="{FF2B5EF4-FFF2-40B4-BE49-F238E27FC236}">
                  <a16:creationId xmlns:a16="http://schemas.microsoft.com/office/drawing/2014/main" id="{DB9C0711-BDDF-4068-AED3-FE23F723113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3" name="Freeform 31">
              <a:extLst>
                <a:ext uri="{FF2B5EF4-FFF2-40B4-BE49-F238E27FC236}">
                  <a16:creationId xmlns:a16="http://schemas.microsoft.com/office/drawing/2014/main" id="{23B1B54B-51CB-4D03-A941-D94117EDCE7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4" name="Freeform 32">
              <a:extLst>
                <a:ext uri="{FF2B5EF4-FFF2-40B4-BE49-F238E27FC236}">
                  <a16:creationId xmlns:a16="http://schemas.microsoft.com/office/drawing/2014/main" id="{83012C46-E13E-4C77-B8EC-725383FAB32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5" name="Freeform 33">
              <a:extLst>
                <a:ext uri="{FF2B5EF4-FFF2-40B4-BE49-F238E27FC236}">
                  <a16:creationId xmlns:a16="http://schemas.microsoft.com/office/drawing/2014/main" id="{FF40021C-BE4B-4D74-85BA-781068905CC2}"/>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6" name="Freeform 34">
              <a:extLst>
                <a:ext uri="{FF2B5EF4-FFF2-40B4-BE49-F238E27FC236}">
                  <a16:creationId xmlns:a16="http://schemas.microsoft.com/office/drawing/2014/main" id="{79A4A603-F2F4-4B5E-A6B8-CAC998361B7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7" name="Freeform 35">
              <a:extLst>
                <a:ext uri="{FF2B5EF4-FFF2-40B4-BE49-F238E27FC236}">
                  <a16:creationId xmlns:a16="http://schemas.microsoft.com/office/drawing/2014/main" id="{F2C31645-8647-4386-BE37-1DA66B43505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19838" name="Freeform 36">
              <a:extLst>
                <a:ext uri="{FF2B5EF4-FFF2-40B4-BE49-F238E27FC236}">
                  <a16:creationId xmlns:a16="http://schemas.microsoft.com/office/drawing/2014/main" id="{B5FE09F2-812E-4CEC-A4C2-68F45A20C56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9829" name="AutoShape 37">
            <a:extLst>
              <a:ext uri="{FF2B5EF4-FFF2-40B4-BE49-F238E27FC236}">
                <a16:creationId xmlns:a16="http://schemas.microsoft.com/office/drawing/2014/main" id="{1A9A9671-B55D-4C2D-BC77-B430F6E3B9A6}"/>
              </a:ext>
            </a:extLst>
          </p:cNvPr>
          <p:cNvSpPr>
            <a:spLocks noChangeArrowheads="1"/>
          </p:cNvSpPr>
          <p:nvPr/>
        </p:nvSpPr>
        <p:spPr bwMode="auto">
          <a:xfrm flipH="1">
            <a:off x="2774950" y="4078288"/>
            <a:ext cx="1279525" cy="903287"/>
          </a:xfrm>
          <a:prstGeom prst="wedgeRoundRectCallout">
            <a:avLst>
              <a:gd name="adj1" fmla="val -116255"/>
              <a:gd name="adj2" fmla="val 35940"/>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5" name="Slide Number Placeholder 4">
            <a:extLst>
              <a:ext uri="{FF2B5EF4-FFF2-40B4-BE49-F238E27FC236}">
                <a16:creationId xmlns:a16="http://schemas.microsoft.com/office/drawing/2014/main" id="{5F936918-A138-4A8C-A090-493898067B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2E15130-5348-4DBF-B21A-FC728A2F9A09}" type="slidenum">
              <a:rPr lang="ar-SA" altLang="zh-CN" sz="1400">
                <a:solidFill>
                  <a:schemeClr val="tx1"/>
                </a:solidFill>
              </a:rPr>
              <a:pPr/>
              <a:t>125</a:t>
            </a:fld>
            <a:endParaRPr lang="en-US" altLang="zh-CN" sz="1400">
              <a:solidFill>
                <a:schemeClr val="tx1"/>
              </a:solidFill>
              <a:ea typeface="宋体" panose="02010600030101010101" pitchFamily="2" charset="-122"/>
            </a:endParaRPr>
          </a:p>
        </p:txBody>
      </p:sp>
      <p:sp>
        <p:nvSpPr>
          <p:cNvPr id="765954" name="AutoShape 2">
            <a:extLst>
              <a:ext uri="{FF2B5EF4-FFF2-40B4-BE49-F238E27FC236}">
                <a16:creationId xmlns:a16="http://schemas.microsoft.com/office/drawing/2014/main" id="{0BEAD9B5-4F8B-41B5-AAFF-9EB10F656B9D}"/>
              </a:ext>
            </a:extLst>
          </p:cNvPr>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0837" name="Line 3">
            <a:extLst>
              <a:ext uri="{FF2B5EF4-FFF2-40B4-BE49-F238E27FC236}">
                <a16:creationId xmlns:a16="http://schemas.microsoft.com/office/drawing/2014/main" id="{C21548BA-9E06-49D1-B0F4-40CD3E35C170}"/>
              </a:ext>
            </a:extLst>
          </p:cNvPr>
          <p:cNvSpPr>
            <a:spLocks noChangeShapeType="1"/>
          </p:cNvSpPr>
          <p:nvPr/>
        </p:nvSpPr>
        <p:spPr bwMode="auto">
          <a:xfrm>
            <a:off x="5670550" y="27908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838" name="Line 4">
            <a:extLst>
              <a:ext uri="{FF2B5EF4-FFF2-40B4-BE49-F238E27FC236}">
                <a16:creationId xmlns:a16="http://schemas.microsoft.com/office/drawing/2014/main" id="{5E9C7277-5E6F-4B94-B052-27331B6A8DBF}"/>
              </a:ext>
            </a:extLst>
          </p:cNvPr>
          <p:cNvSpPr>
            <a:spLocks noChangeShapeType="1"/>
          </p:cNvSpPr>
          <p:nvPr/>
        </p:nvSpPr>
        <p:spPr bwMode="auto">
          <a:xfrm>
            <a:off x="5670550" y="2790825"/>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0839" name="Group 5">
            <a:extLst>
              <a:ext uri="{FF2B5EF4-FFF2-40B4-BE49-F238E27FC236}">
                <a16:creationId xmlns:a16="http://schemas.microsoft.com/office/drawing/2014/main" id="{BAE60118-0D8C-4F55-8C16-A4D848EFD1FF}"/>
              </a:ext>
            </a:extLst>
          </p:cNvPr>
          <p:cNvGrpSpPr>
            <a:grpSpLocks/>
          </p:cNvGrpSpPr>
          <p:nvPr/>
        </p:nvGrpSpPr>
        <p:grpSpPr bwMode="auto">
          <a:xfrm>
            <a:off x="5275263" y="2963863"/>
            <a:ext cx="304800" cy="304800"/>
            <a:chOff x="3894" y="2760"/>
            <a:chExt cx="192" cy="192"/>
          </a:xfrm>
        </p:grpSpPr>
        <p:sp>
          <p:nvSpPr>
            <p:cNvPr id="120867" name="Oval 6">
              <a:extLst>
                <a:ext uri="{FF2B5EF4-FFF2-40B4-BE49-F238E27FC236}">
                  <a16:creationId xmlns:a16="http://schemas.microsoft.com/office/drawing/2014/main" id="{21C0E608-DDB9-4FB7-A5D3-28F3E6D1700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8" name="Oval 7">
              <a:extLst>
                <a:ext uri="{FF2B5EF4-FFF2-40B4-BE49-F238E27FC236}">
                  <a16:creationId xmlns:a16="http://schemas.microsoft.com/office/drawing/2014/main" id="{A27C6583-96AA-42E9-961B-8EEA626E81DE}"/>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65960" name="AutoShape 8">
            <a:extLst>
              <a:ext uri="{FF2B5EF4-FFF2-40B4-BE49-F238E27FC236}">
                <a16:creationId xmlns:a16="http://schemas.microsoft.com/office/drawing/2014/main" id="{BF742296-AD90-4D2B-A83B-AAA31A2722A8}"/>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0841" name="Rectangle 9">
            <a:extLst>
              <a:ext uri="{FF2B5EF4-FFF2-40B4-BE49-F238E27FC236}">
                <a16:creationId xmlns:a16="http://schemas.microsoft.com/office/drawing/2014/main" id="{1F39E6FC-FA93-496B-80BA-D5DF48617A24}"/>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20842" name="Text Box 10">
            <a:extLst>
              <a:ext uri="{FF2B5EF4-FFF2-40B4-BE49-F238E27FC236}">
                <a16:creationId xmlns:a16="http://schemas.microsoft.com/office/drawing/2014/main" id="{0DB5AA8E-D726-43A7-AEE5-6E356C32A29F}"/>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65963" name="AutoShape 11">
            <a:extLst>
              <a:ext uri="{FF2B5EF4-FFF2-40B4-BE49-F238E27FC236}">
                <a16:creationId xmlns:a16="http://schemas.microsoft.com/office/drawing/2014/main" id="{F492598A-5BDA-44D6-98B9-59D111E95F1A}"/>
              </a:ext>
            </a:extLst>
          </p:cNvPr>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0844" name="Line 12">
            <a:extLst>
              <a:ext uri="{FF2B5EF4-FFF2-40B4-BE49-F238E27FC236}">
                <a16:creationId xmlns:a16="http://schemas.microsoft.com/office/drawing/2014/main" id="{9AA91F70-6F93-44B7-990B-08DF72223E7C}"/>
              </a:ext>
            </a:extLst>
          </p:cNvPr>
          <p:cNvSpPr>
            <a:spLocks noChangeShapeType="1"/>
          </p:cNvSpPr>
          <p:nvPr/>
        </p:nvSpPr>
        <p:spPr bwMode="auto">
          <a:xfrm>
            <a:off x="413861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0845" name="Group 13">
            <a:extLst>
              <a:ext uri="{FF2B5EF4-FFF2-40B4-BE49-F238E27FC236}">
                <a16:creationId xmlns:a16="http://schemas.microsoft.com/office/drawing/2014/main" id="{648D7AB9-37E4-4DB1-B7FE-3539D5C7BFD9}"/>
              </a:ext>
            </a:extLst>
          </p:cNvPr>
          <p:cNvGrpSpPr>
            <a:grpSpLocks/>
          </p:cNvGrpSpPr>
          <p:nvPr/>
        </p:nvGrpSpPr>
        <p:grpSpPr bwMode="auto">
          <a:xfrm>
            <a:off x="3743325" y="2951163"/>
            <a:ext cx="304800" cy="304800"/>
            <a:chOff x="3894" y="2760"/>
            <a:chExt cx="192" cy="192"/>
          </a:xfrm>
        </p:grpSpPr>
        <p:sp>
          <p:nvSpPr>
            <p:cNvPr id="120865" name="Oval 14">
              <a:extLst>
                <a:ext uri="{FF2B5EF4-FFF2-40B4-BE49-F238E27FC236}">
                  <a16:creationId xmlns:a16="http://schemas.microsoft.com/office/drawing/2014/main" id="{FA01A56F-B849-4015-8A1D-18833CFA5F8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6" name="Oval 15">
              <a:extLst>
                <a:ext uri="{FF2B5EF4-FFF2-40B4-BE49-F238E27FC236}">
                  <a16:creationId xmlns:a16="http://schemas.microsoft.com/office/drawing/2014/main" id="{AB564ACC-8EED-441D-B0B4-AC6B77CC3F38}"/>
                </a:ext>
              </a:extLst>
            </p:cNvPr>
            <p:cNvSpPr>
              <a:spLocks noChangeArrowheads="1"/>
            </p:cNvSpPr>
            <p:nvPr/>
          </p:nvSpPr>
          <p:spPr bwMode="auto">
            <a:xfrm>
              <a:off x="3989" y="2800"/>
              <a:ext cx="67" cy="58"/>
            </a:xfrm>
            <a:prstGeom prst="ellipse">
              <a:avLst/>
            </a:prstGeom>
            <a:solidFill>
              <a:schemeClr val="bg2"/>
            </a:solidFill>
            <a:ln w="3175" algn="ctr">
              <a:solidFill>
                <a:schemeClr val="bg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0846" name="Line 17">
            <a:extLst>
              <a:ext uri="{FF2B5EF4-FFF2-40B4-BE49-F238E27FC236}">
                <a16:creationId xmlns:a16="http://schemas.microsoft.com/office/drawing/2014/main" id="{4E4DFCFB-2162-49C8-9723-0470D65825A8}"/>
              </a:ext>
            </a:extLst>
          </p:cNvPr>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5970" name="AutoShape 18">
            <a:extLst>
              <a:ext uri="{FF2B5EF4-FFF2-40B4-BE49-F238E27FC236}">
                <a16:creationId xmlns:a16="http://schemas.microsoft.com/office/drawing/2014/main" id="{535B8A15-4479-4C72-8422-8310A1DA0418}"/>
              </a:ext>
            </a:extLst>
          </p:cNvPr>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0848" name="Line 19">
            <a:extLst>
              <a:ext uri="{FF2B5EF4-FFF2-40B4-BE49-F238E27FC236}">
                <a16:creationId xmlns:a16="http://schemas.microsoft.com/office/drawing/2014/main" id="{5852062F-2FE9-4013-B1B9-2BDC7BD9373B}"/>
              </a:ext>
            </a:extLst>
          </p:cNvPr>
          <p:cNvSpPr>
            <a:spLocks noChangeShapeType="1"/>
          </p:cNvSpPr>
          <p:nvPr/>
        </p:nvSpPr>
        <p:spPr bwMode="auto">
          <a:xfrm>
            <a:off x="3405188" y="42433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0849" name="Group 20">
            <a:extLst>
              <a:ext uri="{FF2B5EF4-FFF2-40B4-BE49-F238E27FC236}">
                <a16:creationId xmlns:a16="http://schemas.microsoft.com/office/drawing/2014/main" id="{58DAF0A3-C3FE-4703-BA37-CA44F115341A}"/>
              </a:ext>
            </a:extLst>
          </p:cNvPr>
          <p:cNvGrpSpPr>
            <a:grpSpLocks/>
          </p:cNvGrpSpPr>
          <p:nvPr/>
        </p:nvGrpSpPr>
        <p:grpSpPr bwMode="auto">
          <a:xfrm>
            <a:off x="3009900" y="4416425"/>
            <a:ext cx="304800" cy="304800"/>
            <a:chOff x="3894" y="2760"/>
            <a:chExt cx="192" cy="192"/>
          </a:xfrm>
        </p:grpSpPr>
        <p:sp>
          <p:nvSpPr>
            <p:cNvPr id="120863" name="Oval 21">
              <a:extLst>
                <a:ext uri="{FF2B5EF4-FFF2-40B4-BE49-F238E27FC236}">
                  <a16:creationId xmlns:a16="http://schemas.microsoft.com/office/drawing/2014/main" id="{FC7F980C-98DC-44A7-BDE8-924E3A9C6027}"/>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4" name="Oval 22">
              <a:extLst>
                <a:ext uri="{FF2B5EF4-FFF2-40B4-BE49-F238E27FC236}">
                  <a16:creationId xmlns:a16="http://schemas.microsoft.com/office/drawing/2014/main" id="{65286185-F05F-4E1E-81B8-D06B4A7D2333}"/>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0850" name="Freeform 23">
            <a:extLst>
              <a:ext uri="{FF2B5EF4-FFF2-40B4-BE49-F238E27FC236}">
                <a16:creationId xmlns:a16="http://schemas.microsoft.com/office/drawing/2014/main" id="{B91FE374-435F-48F2-8E78-33FFF1F45BFF}"/>
              </a:ext>
            </a:extLst>
          </p:cNvPr>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1" name="Freeform 24">
            <a:extLst>
              <a:ext uri="{FF2B5EF4-FFF2-40B4-BE49-F238E27FC236}">
                <a16:creationId xmlns:a16="http://schemas.microsoft.com/office/drawing/2014/main" id="{CBEADDA8-A298-4F50-B424-A2CBCFB92EB1}"/>
              </a:ext>
            </a:extLst>
          </p:cNvPr>
          <p:cNvSpPr>
            <a:spLocks/>
          </p:cNvSpPr>
          <p:nvPr/>
        </p:nvSpPr>
        <p:spPr bwMode="auto">
          <a:xfrm>
            <a:off x="2101850" y="3422650"/>
            <a:ext cx="803275" cy="1154113"/>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2" name="AutoShape 25">
            <a:extLst>
              <a:ext uri="{FF2B5EF4-FFF2-40B4-BE49-F238E27FC236}">
                <a16:creationId xmlns:a16="http://schemas.microsoft.com/office/drawing/2014/main" id="{DD7FF750-9BBE-4611-90AF-159127D24A33}"/>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grpSp>
        <p:nvGrpSpPr>
          <p:cNvPr id="120853" name="Group 26">
            <a:extLst>
              <a:ext uri="{FF2B5EF4-FFF2-40B4-BE49-F238E27FC236}">
                <a16:creationId xmlns:a16="http://schemas.microsoft.com/office/drawing/2014/main" id="{D838EA49-3943-479E-B0AA-32C4DA3696EB}"/>
              </a:ext>
            </a:extLst>
          </p:cNvPr>
          <p:cNvGrpSpPr>
            <a:grpSpLocks/>
          </p:cNvGrpSpPr>
          <p:nvPr/>
        </p:nvGrpSpPr>
        <p:grpSpPr bwMode="auto">
          <a:xfrm>
            <a:off x="4889500" y="4656138"/>
            <a:ext cx="1447800" cy="1295400"/>
            <a:chOff x="1584" y="816"/>
            <a:chExt cx="912" cy="816"/>
          </a:xfrm>
        </p:grpSpPr>
        <p:sp>
          <p:nvSpPr>
            <p:cNvPr id="120854" name="Freeform 27">
              <a:extLst>
                <a:ext uri="{FF2B5EF4-FFF2-40B4-BE49-F238E27FC236}">
                  <a16:creationId xmlns:a16="http://schemas.microsoft.com/office/drawing/2014/main" id="{77553E1B-7AAE-4A97-8EAC-3408B6438BB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5" name="Freeform 28">
              <a:extLst>
                <a:ext uri="{FF2B5EF4-FFF2-40B4-BE49-F238E27FC236}">
                  <a16:creationId xmlns:a16="http://schemas.microsoft.com/office/drawing/2014/main" id="{071D0AF9-2A29-4A61-978A-D03CA90A7CB6}"/>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6" name="Freeform 29">
              <a:extLst>
                <a:ext uri="{FF2B5EF4-FFF2-40B4-BE49-F238E27FC236}">
                  <a16:creationId xmlns:a16="http://schemas.microsoft.com/office/drawing/2014/main" id="{ED617D91-B62A-49D1-B672-DDD892B5229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7" name="Freeform 30">
              <a:extLst>
                <a:ext uri="{FF2B5EF4-FFF2-40B4-BE49-F238E27FC236}">
                  <a16:creationId xmlns:a16="http://schemas.microsoft.com/office/drawing/2014/main" id="{45CAE303-BAB4-4FB6-9DBE-B43369DB39B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8" name="Freeform 31">
              <a:extLst>
                <a:ext uri="{FF2B5EF4-FFF2-40B4-BE49-F238E27FC236}">
                  <a16:creationId xmlns:a16="http://schemas.microsoft.com/office/drawing/2014/main" id="{CA964105-FC61-49E0-8A9B-1427247430E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59" name="Freeform 32">
              <a:extLst>
                <a:ext uri="{FF2B5EF4-FFF2-40B4-BE49-F238E27FC236}">
                  <a16:creationId xmlns:a16="http://schemas.microsoft.com/office/drawing/2014/main" id="{11C87D8B-66EA-434E-A2E4-013065ECBA2E}"/>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0" name="Freeform 33">
              <a:extLst>
                <a:ext uri="{FF2B5EF4-FFF2-40B4-BE49-F238E27FC236}">
                  <a16:creationId xmlns:a16="http://schemas.microsoft.com/office/drawing/2014/main" id="{8C597D60-93B3-4E99-8CC2-3719D5AC3E0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1" name="Freeform 34">
              <a:extLst>
                <a:ext uri="{FF2B5EF4-FFF2-40B4-BE49-F238E27FC236}">
                  <a16:creationId xmlns:a16="http://schemas.microsoft.com/office/drawing/2014/main" id="{AF217D42-0F21-4134-9DB3-B2559B6239C9}"/>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0862" name="Freeform 35">
              <a:extLst>
                <a:ext uri="{FF2B5EF4-FFF2-40B4-BE49-F238E27FC236}">
                  <a16:creationId xmlns:a16="http://schemas.microsoft.com/office/drawing/2014/main" id="{E0816514-9611-434F-93B3-98931A81812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Slide Number Placeholder 4">
            <a:extLst>
              <a:ext uri="{FF2B5EF4-FFF2-40B4-BE49-F238E27FC236}">
                <a16:creationId xmlns:a16="http://schemas.microsoft.com/office/drawing/2014/main" id="{D625A258-0BE4-4E13-8A02-42653C7FC11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C71BA7B-432E-475D-91BC-BDD0D19E890B}" type="slidenum">
              <a:rPr lang="ar-SA" altLang="zh-CN" sz="1400">
                <a:solidFill>
                  <a:schemeClr val="tx1"/>
                </a:solidFill>
              </a:rPr>
              <a:pPr/>
              <a:t>126</a:t>
            </a:fld>
            <a:endParaRPr lang="en-US" altLang="zh-CN" sz="1400">
              <a:solidFill>
                <a:schemeClr val="tx1"/>
              </a:solidFill>
              <a:ea typeface="宋体" panose="02010600030101010101" pitchFamily="2" charset="-122"/>
            </a:endParaRPr>
          </a:p>
        </p:txBody>
      </p:sp>
      <p:sp>
        <p:nvSpPr>
          <p:cNvPr id="770050" name="AutoShape 2">
            <a:extLst>
              <a:ext uri="{FF2B5EF4-FFF2-40B4-BE49-F238E27FC236}">
                <a16:creationId xmlns:a16="http://schemas.microsoft.com/office/drawing/2014/main" id="{E3545C30-D57D-436F-9108-0E95F9582790}"/>
              </a:ext>
            </a:extLst>
          </p:cNvPr>
          <p:cNvSpPr>
            <a:spLocks noChangeArrowheads="1"/>
          </p:cNvSpPr>
          <p:nvPr/>
        </p:nvSpPr>
        <p:spPr bwMode="auto">
          <a:xfrm>
            <a:off x="5181600" y="2790825"/>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1861" name="Line 3">
            <a:extLst>
              <a:ext uri="{FF2B5EF4-FFF2-40B4-BE49-F238E27FC236}">
                <a16:creationId xmlns:a16="http://schemas.microsoft.com/office/drawing/2014/main" id="{CA36D3C3-180A-4D62-953C-161303E5444E}"/>
              </a:ext>
            </a:extLst>
          </p:cNvPr>
          <p:cNvSpPr>
            <a:spLocks noChangeShapeType="1"/>
          </p:cNvSpPr>
          <p:nvPr/>
        </p:nvSpPr>
        <p:spPr bwMode="auto">
          <a:xfrm>
            <a:off x="5670550" y="27908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862" name="Line 4">
            <a:extLst>
              <a:ext uri="{FF2B5EF4-FFF2-40B4-BE49-F238E27FC236}">
                <a16:creationId xmlns:a16="http://schemas.microsoft.com/office/drawing/2014/main" id="{CE4C30D9-F87C-4828-AC71-27977D56E59F}"/>
              </a:ext>
            </a:extLst>
          </p:cNvPr>
          <p:cNvSpPr>
            <a:spLocks noChangeShapeType="1"/>
          </p:cNvSpPr>
          <p:nvPr/>
        </p:nvSpPr>
        <p:spPr bwMode="auto">
          <a:xfrm>
            <a:off x="5670550" y="2790825"/>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1863" name="Group 5">
            <a:extLst>
              <a:ext uri="{FF2B5EF4-FFF2-40B4-BE49-F238E27FC236}">
                <a16:creationId xmlns:a16="http://schemas.microsoft.com/office/drawing/2014/main" id="{1CBA86A1-9536-4E70-84CF-6904AD15F494}"/>
              </a:ext>
            </a:extLst>
          </p:cNvPr>
          <p:cNvGrpSpPr>
            <a:grpSpLocks/>
          </p:cNvGrpSpPr>
          <p:nvPr/>
        </p:nvGrpSpPr>
        <p:grpSpPr bwMode="auto">
          <a:xfrm>
            <a:off x="5275263" y="2963863"/>
            <a:ext cx="304800" cy="304800"/>
            <a:chOff x="3894" y="2760"/>
            <a:chExt cx="192" cy="192"/>
          </a:xfrm>
        </p:grpSpPr>
        <p:sp>
          <p:nvSpPr>
            <p:cNvPr id="121890" name="Oval 6">
              <a:extLst>
                <a:ext uri="{FF2B5EF4-FFF2-40B4-BE49-F238E27FC236}">
                  <a16:creationId xmlns:a16="http://schemas.microsoft.com/office/drawing/2014/main" id="{B860741F-AA85-48D2-BB42-9B4B4B7DD073}"/>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91" name="Oval 7">
              <a:extLst>
                <a:ext uri="{FF2B5EF4-FFF2-40B4-BE49-F238E27FC236}">
                  <a16:creationId xmlns:a16="http://schemas.microsoft.com/office/drawing/2014/main" id="{BE3EC34E-9BCA-40BA-B7FE-A758D09BF0BE}"/>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70056" name="AutoShape 8">
            <a:extLst>
              <a:ext uri="{FF2B5EF4-FFF2-40B4-BE49-F238E27FC236}">
                <a16:creationId xmlns:a16="http://schemas.microsoft.com/office/drawing/2014/main" id="{D49AC50B-1B74-42BE-82EE-6763959253FC}"/>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1865" name="Rectangle 9">
            <a:extLst>
              <a:ext uri="{FF2B5EF4-FFF2-40B4-BE49-F238E27FC236}">
                <a16:creationId xmlns:a16="http://schemas.microsoft.com/office/drawing/2014/main" id="{7A21016B-2B4D-4E46-9F61-AB404323D9A0}"/>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Push</a:t>
            </a:r>
          </a:p>
        </p:txBody>
      </p:sp>
      <p:sp>
        <p:nvSpPr>
          <p:cNvPr id="121866" name="Text Box 10">
            <a:extLst>
              <a:ext uri="{FF2B5EF4-FFF2-40B4-BE49-F238E27FC236}">
                <a16:creationId xmlns:a16="http://schemas.microsoft.com/office/drawing/2014/main" id="{20B3AC38-1ED5-44DC-9A37-870C8D5E1B3E}"/>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70059" name="AutoShape 11">
            <a:extLst>
              <a:ext uri="{FF2B5EF4-FFF2-40B4-BE49-F238E27FC236}">
                <a16:creationId xmlns:a16="http://schemas.microsoft.com/office/drawing/2014/main" id="{9D0CFDA9-849C-42FF-9664-79683586AB5B}"/>
              </a:ext>
            </a:extLst>
          </p:cNvPr>
          <p:cNvSpPr>
            <a:spLocks noChangeArrowheads="1"/>
          </p:cNvSpPr>
          <p:nvPr/>
        </p:nvSpPr>
        <p:spPr bwMode="auto">
          <a:xfrm>
            <a:off x="364966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1868" name="Line 12">
            <a:extLst>
              <a:ext uri="{FF2B5EF4-FFF2-40B4-BE49-F238E27FC236}">
                <a16:creationId xmlns:a16="http://schemas.microsoft.com/office/drawing/2014/main" id="{33E2D6A1-9424-4C05-9F69-178FF8E5A933}"/>
              </a:ext>
            </a:extLst>
          </p:cNvPr>
          <p:cNvSpPr>
            <a:spLocks noChangeShapeType="1"/>
          </p:cNvSpPr>
          <p:nvPr/>
        </p:nvSpPr>
        <p:spPr bwMode="auto">
          <a:xfrm>
            <a:off x="413861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1869" name="Group 13">
            <a:extLst>
              <a:ext uri="{FF2B5EF4-FFF2-40B4-BE49-F238E27FC236}">
                <a16:creationId xmlns:a16="http://schemas.microsoft.com/office/drawing/2014/main" id="{3E97E20C-5446-49EF-896A-1B851B491D2E}"/>
              </a:ext>
            </a:extLst>
          </p:cNvPr>
          <p:cNvGrpSpPr>
            <a:grpSpLocks/>
          </p:cNvGrpSpPr>
          <p:nvPr/>
        </p:nvGrpSpPr>
        <p:grpSpPr bwMode="auto">
          <a:xfrm>
            <a:off x="3743325" y="2951163"/>
            <a:ext cx="304800" cy="304800"/>
            <a:chOff x="3894" y="2760"/>
            <a:chExt cx="192" cy="192"/>
          </a:xfrm>
        </p:grpSpPr>
        <p:sp>
          <p:nvSpPr>
            <p:cNvPr id="121888" name="Oval 14">
              <a:extLst>
                <a:ext uri="{FF2B5EF4-FFF2-40B4-BE49-F238E27FC236}">
                  <a16:creationId xmlns:a16="http://schemas.microsoft.com/office/drawing/2014/main" id="{1CDC2B48-C4F0-4556-8B9C-2F190865126D}"/>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9" name="Oval 15">
              <a:extLst>
                <a:ext uri="{FF2B5EF4-FFF2-40B4-BE49-F238E27FC236}">
                  <a16:creationId xmlns:a16="http://schemas.microsoft.com/office/drawing/2014/main" id="{F369E82C-E4D2-4F0C-A833-089B35AEAAAF}"/>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1870" name="Line 17">
            <a:extLst>
              <a:ext uri="{FF2B5EF4-FFF2-40B4-BE49-F238E27FC236}">
                <a16:creationId xmlns:a16="http://schemas.microsoft.com/office/drawing/2014/main" id="{8ED564C3-8B13-4E6D-A1F2-E0F2EE3CE5A1}"/>
              </a:ext>
            </a:extLst>
          </p:cNvPr>
          <p:cNvSpPr>
            <a:spLocks noChangeShapeType="1"/>
          </p:cNvSpPr>
          <p:nvPr/>
        </p:nvSpPr>
        <p:spPr bwMode="auto">
          <a:xfrm>
            <a:off x="438308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0066" name="AutoShape 18">
            <a:extLst>
              <a:ext uri="{FF2B5EF4-FFF2-40B4-BE49-F238E27FC236}">
                <a16:creationId xmlns:a16="http://schemas.microsoft.com/office/drawing/2014/main" id="{A6030467-2E09-4E07-8A49-BB461E2ABD13}"/>
              </a:ext>
            </a:extLst>
          </p:cNvPr>
          <p:cNvSpPr>
            <a:spLocks noChangeArrowheads="1"/>
          </p:cNvSpPr>
          <p:nvPr/>
        </p:nvSpPr>
        <p:spPr bwMode="auto">
          <a:xfrm>
            <a:off x="2916238" y="42433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1872" name="Line 19">
            <a:extLst>
              <a:ext uri="{FF2B5EF4-FFF2-40B4-BE49-F238E27FC236}">
                <a16:creationId xmlns:a16="http://schemas.microsoft.com/office/drawing/2014/main" id="{AEE32156-4FEF-4EE3-B4CF-B33FC392C108}"/>
              </a:ext>
            </a:extLst>
          </p:cNvPr>
          <p:cNvSpPr>
            <a:spLocks noChangeShapeType="1"/>
          </p:cNvSpPr>
          <p:nvPr/>
        </p:nvSpPr>
        <p:spPr bwMode="auto">
          <a:xfrm>
            <a:off x="3405188" y="42433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1873" name="Group 20">
            <a:extLst>
              <a:ext uri="{FF2B5EF4-FFF2-40B4-BE49-F238E27FC236}">
                <a16:creationId xmlns:a16="http://schemas.microsoft.com/office/drawing/2014/main" id="{8F5FB9AA-1A43-4F7A-B5D7-E70D6296B11C}"/>
              </a:ext>
            </a:extLst>
          </p:cNvPr>
          <p:cNvGrpSpPr>
            <a:grpSpLocks/>
          </p:cNvGrpSpPr>
          <p:nvPr/>
        </p:nvGrpSpPr>
        <p:grpSpPr bwMode="auto">
          <a:xfrm>
            <a:off x="3009900" y="4416425"/>
            <a:ext cx="304800" cy="304800"/>
            <a:chOff x="3894" y="2760"/>
            <a:chExt cx="192" cy="192"/>
          </a:xfrm>
        </p:grpSpPr>
        <p:sp>
          <p:nvSpPr>
            <p:cNvPr id="121886" name="Oval 21">
              <a:extLst>
                <a:ext uri="{FF2B5EF4-FFF2-40B4-BE49-F238E27FC236}">
                  <a16:creationId xmlns:a16="http://schemas.microsoft.com/office/drawing/2014/main" id="{FD0CD83A-DB51-4473-B590-96C208C4863C}"/>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7" name="Oval 22">
              <a:extLst>
                <a:ext uri="{FF2B5EF4-FFF2-40B4-BE49-F238E27FC236}">
                  <a16:creationId xmlns:a16="http://schemas.microsoft.com/office/drawing/2014/main" id="{ACAEF434-DEE8-446E-B795-4E5EF4ACAFBC}"/>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1874" name="Freeform 23">
            <a:extLst>
              <a:ext uri="{FF2B5EF4-FFF2-40B4-BE49-F238E27FC236}">
                <a16:creationId xmlns:a16="http://schemas.microsoft.com/office/drawing/2014/main" id="{7B99F5E4-FC5A-4C15-A5A5-D68F5D31BBDB}"/>
              </a:ext>
            </a:extLst>
          </p:cNvPr>
          <p:cNvSpPr>
            <a:spLocks/>
          </p:cNvSpPr>
          <p:nvPr/>
        </p:nvSpPr>
        <p:spPr bwMode="auto">
          <a:xfrm>
            <a:off x="3011488" y="3363913"/>
            <a:ext cx="1397000" cy="1209675"/>
          </a:xfrm>
          <a:custGeom>
            <a:avLst/>
            <a:gdLst>
              <a:gd name="T0" fmla="*/ 2147483647 w 880"/>
              <a:gd name="T1" fmla="*/ 2147483647 h 762"/>
              <a:gd name="T2" fmla="*/ 2147483647 w 880"/>
              <a:gd name="T3" fmla="*/ 2147483647 h 762"/>
              <a:gd name="T4" fmla="*/ 2147483647 w 880"/>
              <a:gd name="T5" fmla="*/ 2147483647 h 762"/>
              <a:gd name="T6" fmla="*/ 2147483647 w 880"/>
              <a:gd name="T7" fmla="*/ 0 h 762"/>
              <a:gd name="T8" fmla="*/ 0 60000 65536"/>
              <a:gd name="T9" fmla="*/ 0 60000 65536"/>
              <a:gd name="T10" fmla="*/ 0 60000 65536"/>
              <a:gd name="T11" fmla="*/ 0 60000 65536"/>
              <a:gd name="T12" fmla="*/ 0 w 880"/>
              <a:gd name="T13" fmla="*/ 0 h 762"/>
              <a:gd name="T14" fmla="*/ 880 w 880"/>
              <a:gd name="T15" fmla="*/ 762 h 762"/>
            </a:gdLst>
            <a:ahLst/>
            <a:cxnLst>
              <a:cxn ang="T8">
                <a:pos x="T0" y="T1"/>
              </a:cxn>
              <a:cxn ang="T9">
                <a:pos x="T2" y="T3"/>
              </a:cxn>
              <a:cxn ang="T10">
                <a:pos x="T4" y="T5"/>
              </a:cxn>
              <a:cxn ang="T11">
                <a:pos x="T6" y="T7"/>
              </a:cxn>
            </a:cxnLst>
            <a:rect l="T12" t="T13" r="T14" b="T15"/>
            <a:pathLst>
              <a:path w="880" h="762">
                <a:moveTo>
                  <a:pt x="369" y="762"/>
                </a:moveTo>
                <a:cubicBezTo>
                  <a:pt x="624" y="690"/>
                  <a:pt x="880" y="618"/>
                  <a:pt x="830" y="532"/>
                </a:cubicBezTo>
                <a:cubicBezTo>
                  <a:pt x="780" y="446"/>
                  <a:pt x="136" y="337"/>
                  <a:pt x="68" y="248"/>
                </a:cubicBezTo>
                <a:cubicBezTo>
                  <a:pt x="0" y="159"/>
                  <a:pt x="211" y="79"/>
                  <a:pt x="42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75" name="Freeform 24">
            <a:extLst>
              <a:ext uri="{FF2B5EF4-FFF2-40B4-BE49-F238E27FC236}">
                <a16:creationId xmlns:a16="http://schemas.microsoft.com/office/drawing/2014/main" id="{98FD7678-0D02-418D-80E1-65839AC8288D}"/>
              </a:ext>
            </a:extLst>
          </p:cNvPr>
          <p:cNvSpPr>
            <a:spLocks/>
          </p:cNvSpPr>
          <p:nvPr/>
        </p:nvSpPr>
        <p:spPr bwMode="auto">
          <a:xfrm>
            <a:off x="2101850" y="3268663"/>
            <a:ext cx="803275" cy="1308100"/>
          </a:xfrm>
          <a:custGeom>
            <a:avLst/>
            <a:gdLst>
              <a:gd name="T0" fmla="*/ 2147483647 w 452"/>
              <a:gd name="T1" fmla="*/ 0 h 691"/>
              <a:gd name="T2" fmla="*/ 2147483647 w 452"/>
              <a:gd name="T3" fmla="*/ 2147483647 h 691"/>
              <a:gd name="T4" fmla="*/ 2147483647 w 452"/>
              <a:gd name="T5" fmla="*/ 2147483647 h 691"/>
              <a:gd name="T6" fmla="*/ 0 60000 65536"/>
              <a:gd name="T7" fmla="*/ 0 60000 65536"/>
              <a:gd name="T8" fmla="*/ 0 60000 65536"/>
              <a:gd name="T9" fmla="*/ 0 w 452"/>
              <a:gd name="T10" fmla="*/ 0 h 691"/>
              <a:gd name="T11" fmla="*/ 452 w 452"/>
              <a:gd name="T12" fmla="*/ 691 h 691"/>
            </a:gdLst>
            <a:ahLst/>
            <a:cxnLst>
              <a:cxn ang="T6">
                <a:pos x="T0" y="T1"/>
              </a:cxn>
              <a:cxn ang="T7">
                <a:pos x="T2" y="T3"/>
              </a:cxn>
              <a:cxn ang="T8">
                <a:pos x="T4" y="T5"/>
              </a:cxn>
            </a:cxnLst>
            <a:rect l="T9" t="T10" r="T11" b="T12"/>
            <a:pathLst>
              <a:path w="452" h="691">
                <a:moveTo>
                  <a:pt x="80" y="0"/>
                </a:moveTo>
                <a:cubicBezTo>
                  <a:pt x="40" y="221"/>
                  <a:pt x="0" y="443"/>
                  <a:pt x="62" y="558"/>
                </a:cubicBezTo>
                <a:cubicBezTo>
                  <a:pt x="124" y="673"/>
                  <a:pt x="288" y="682"/>
                  <a:pt x="452" y="691"/>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21876" name="Group 26">
            <a:extLst>
              <a:ext uri="{FF2B5EF4-FFF2-40B4-BE49-F238E27FC236}">
                <a16:creationId xmlns:a16="http://schemas.microsoft.com/office/drawing/2014/main" id="{43E2AD6E-5004-46BA-B483-5873CEE2182C}"/>
              </a:ext>
            </a:extLst>
          </p:cNvPr>
          <p:cNvGrpSpPr>
            <a:grpSpLocks/>
          </p:cNvGrpSpPr>
          <p:nvPr/>
        </p:nvGrpSpPr>
        <p:grpSpPr bwMode="auto">
          <a:xfrm>
            <a:off x="4889500" y="4656138"/>
            <a:ext cx="1447800" cy="1295400"/>
            <a:chOff x="1584" y="816"/>
            <a:chExt cx="912" cy="816"/>
          </a:xfrm>
        </p:grpSpPr>
        <p:sp>
          <p:nvSpPr>
            <p:cNvPr id="121877" name="Freeform 27">
              <a:extLst>
                <a:ext uri="{FF2B5EF4-FFF2-40B4-BE49-F238E27FC236}">
                  <a16:creationId xmlns:a16="http://schemas.microsoft.com/office/drawing/2014/main" id="{301EC90F-F912-4197-95F6-57500F2D363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78" name="Freeform 28">
              <a:extLst>
                <a:ext uri="{FF2B5EF4-FFF2-40B4-BE49-F238E27FC236}">
                  <a16:creationId xmlns:a16="http://schemas.microsoft.com/office/drawing/2014/main" id="{4C813010-326C-483B-9FC9-6A0DF5A50DF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79" name="Freeform 29">
              <a:extLst>
                <a:ext uri="{FF2B5EF4-FFF2-40B4-BE49-F238E27FC236}">
                  <a16:creationId xmlns:a16="http://schemas.microsoft.com/office/drawing/2014/main" id="{ABF6212F-2E11-4D07-8AFE-DD28AA0A500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0" name="Freeform 30">
              <a:extLst>
                <a:ext uri="{FF2B5EF4-FFF2-40B4-BE49-F238E27FC236}">
                  <a16:creationId xmlns:a16="http://schemas.microsoft.com/office/drawing/2014/main" id="{98FEC427-B8D6-492D-A769-3EB7516455B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1" name="Freeform 31">
              <a:extLst>
                <a:ext uri="{FF2B5EF4-FFF2-40B4-BE49-F238E27FC236}">
                  <a16:creationId xmlns:a16="http://schemas.microsoft.com/office/drawing/2014/main" id="{C402B5D7-1C99-452C-A075-DE2D99164E7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2" name="Freeform 32">
              <a:extLst>
                <a:ext uri="{FF2B5EF4-FFF2-40B4-BE49-F238E27FC236}">
                  <a16:creationId xmlns:a16="http://schemas.microsoft.com/office/drawing/2014/main" id="{4A13B872-8998-4715-AAC2-6B42BD14459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3" name="Freeform 33">
              <a:extLst>
                <a:ext uri="{FF2B5EF4-FFF2-40B4-BE49-F238E27FC236}">
                  <a16:creationId xmlns:a16="http://schemas.microsoft.com/office/drawing/2014/main" id="{B36A4935-BC01-4D26-A901-7F0B00D0B9D7}"/>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4" name="Freeform 34">
              <a:extLst>
                <a:ext uri="{FF2B5EF4-FFF2-40B4-BE49-F238E27FC236}">
                  <a16:creationId xmlns:a16="http://schemas.microsoft.com/office/drawing/2014/main" id="{4697F2B4-6BD4-4A5B-89E8-6E9DF59D1A28}"/>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1885" name="Freeform 35">
              <a:extLst>
                <a:ext uri="{FF2B5EF4-FFF2-40B4-BE49-F238E27FC236}">
                  <a16:creationId xmlns:a16="http://schemas.microsoft.com/office/drawing/2014/main" id="{DF832C8F-9DCF-4780-94CD-3F5E140E8BC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Slide Number Placeholder 4">
            <a:extLst>
              <a:ext uri="{FF2B5EF4-FFF2-40B4-BE49-F238E27FC236}">
                <a16:creationId xmlns:a16="http://schemas.microsoft.com/office/drawing/2014/main" id="{2BAD1AA5-E8AA-4286-8D32-0A9A3D47B6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F77FA49-C7CA-4EC1-B0E5-9E4F4A4AEC5B}" type="slidenum">
              <a:rPr lang="ar-SA" altLang="zh-CN" sz="1400">
                <a:solidFill>
                  <a:schemeClr val="tx1"/>
                </a:solidFill>
              </a:rPr>
              <a:pPr/>
              <a:t>127</a:t>
            </a:fld>
            <a:endParaRPr lang="en-US" altLang="zh-CN" sz="1400">
              <a:solidFill>
                <a:schemeClr val="tx1"/>
              </a:solidFill>
              <a:ea typeface="宋体" panose="02010600030101010101" pitchFamily="2" charset="-122"/>
            </a:endParaRPr>
          </a:p>
        </p:txBody>
      </p:sp>
      <p:sp>
        <p:nvSpPr>
          <p:cNvPr id="768002" name="AutoShape 2">
            <a:extLst>
              <a:ext uri="{FF2B5EF4-FFF2-40B4-BE49-F238E27FC236}">
                <a16:creationId xmlns:a16="http://schemas.microsoft.com/office/drawing/2014/main" id="{9D8B67AA-3054-410D-8575-930F87F01600}"/>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885" name="Line 3">
            <a:extLst>
              <a:ext uri="{FF2B5EF4-FFF2-40B4-BE49-F238E27FC236}">
                <a16:creationId xmlns:a16="http://schemas.microsoft.com/office/drawing/2014/main" id="{41FA4BBE-C604-4CF7-9540-F379A2A8091A}"/>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886" name="Line 4">
            <a:extLst>
              <a:ext uri="{FF2B5EF4-FFF2-40B4-BE49-F238E27FC236}">
                <a16:creationId xmlns:a16="http://schemas.microsoft.com/office/drawing/2014/main" id="{9BB88520-12BC-42B6-8F52-4BA11ED07FDA}"/>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2887" name="Group 5">
            <a:extLst>
              <a:ext uri="{FF2B5EF4-FFF2-40B4-BE49-F238E27FC236}">
                <a16:creationId xmlns:a16="http://schemas.microsoft.com/office/drawing/2014/main" id="{26AFC105-A470-4D4A-A081-F0F26B0F0701}"/>
              </a:ext>
            </a:extLst>
          </p:cNvPr>
          <p:cNvGrpSpPr>
            <a:grpSpLocks/>
          </p:cNvGrpSpPr>
          <p:nvPr/>
        </p:nvGrpSpPr>
        <p:grpSpPr bwMode="auto">
          <a:xfrm>
            <a:off x="6831013" y="2949575"/>
            <a:ext cx="304800" cy="304800"/>
            <a:chOff x="3894" y="2760"/>
            <a:chExt cx="192" cy="192"/>
          </a:xfrm>
        </p:grpSpPr>
        <p:sp>
          <p:nvSpPr>
            <p:cNvPr id="122915" name="Oval 6">
              <a:extLst>
                <a:ext uri="{FF2B5EF4-FFF2-40B4-BE49-F238E27FC236}">
                  <a16:creationId xmlns:a16="http://schemas.microsoft.com/office/drawing/2014/main" id="{7C386E09-C9CA-4BEE-AB66-F350A3483060}"/>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16" name="Oval 7">
              <a:extLst>
                <a:ext uri="{FF2B5EF4-FFF2-40B4-BE49-F238E27FC236}">
                  <a16:creationId xmlns:a16="http://schemas.microsoft.com/office/drawing/2014/main" id="{FDDAC7EF-4D4E-41E5-B313-D88A6F92F44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68008" name="AutoShape 8">
            <a:extLst>
              <a:ext uri="{FF2B5EF4-FFF2-40B4-BE49-F238E27FC236}">
                <a16:creationId xmlns:a16="http://schemas.microsoft.com/office/drawing/2014/main" id="{EA5E196B-1A38-456C-B2C3-966A66C1F554}"/>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889" name="Rectangle 9">
            <a:extLst>
              <a:ext uri="{FF2B5EF4-FFF2-40B4-BE49-F238E27FC236}">
                <a16:creationId xmlns:a16="http://schemas.microsoft.com/office/drawing/2014/main" id="{0FF3D200-42AD-4937-865C-9D0751247539}"/>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2890" name="Text Box 10">
            <a:extLst>
              <a:ext uri="{FF2B5EF4-FFF2-40B4-BE49-F238E27FC236}">
                <a16:creationId xmlns:a16="http://schemas.microsoft.com/office/drawing/2014/main" id="{34627FC8-BFE8-4EC0-AFC5-2501DC37D26D}"/>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68011" name="AutoShape 11">
            <a:extLst>
              <a:ext uri="{FF2B5EF4-FFF2-40B4-BE49-F238E27FC236}">
                <a16:creationId xmlns:a16="http://schemas.microsoft.com/office/drawing/2014/main" id="{D95F2725-3D54-4202-88E0-8AEE78C8FF6B}"/>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892" name="Line 12">
            <a:extLst>
              <a:ext uri="{FF2B5EF4-FFF2-40B4-BE49-F238E27FC236}">
                <a16:creationId xmlns:a16="http://schemas.microsoft.com/office/drawing/2014/main" id="{E7DC2FC7-1F73-435E-B3F3-E4D52B434B2B}"/>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2893" name="Group 13">
            <a:extLst>
              <a:ext uri="{FF2B5EF4-FFF2-40B4-BE49-F238E27FC236}">
                <a16:creationId xmlns:a16="http://schemas.microsoft.com/office/drawing/2014/main" id="{9001F890-4E3C-4B67-9AA7-3FE9B721DDD0}"/>
              </a:ext>
            </a:extLst>
          </p:cNvPr>
          <p:cNvGrpSpPr>
            <a:grpSpLocks/>
          </p:cNvGrpSpPr>
          <p:nvPr/>
        </p:nvGrpSpPr>
        <p:grpSpPr bwMode="auto">
          <a:xfrm>
            <a:off x="5299075" y="2951163"/>
            <a:ext cx="304800" cy="304800"/>
            <a:chOff x="3894" y="2760"/>
            <a:chExt cx="192" cy="192"/>
          </a:xfrm>
        </p:grpSpPr>
        <p:sp>
          <p:nvSpPr>
            <p:cNvPr id="122913" name="Oval 14">
              <a:extLst>
                <a:ext uri="{FF2B5EF4-FFF2-40B4-BE49-F238E27FC236}">
                  <a16:creationId xmlns:a16="http://schemas.microsoft.com/office/drawing/2014/main" id="{E9A559E9-4935-4EDA-B5F8-2118EE7F30F4}"/>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14" name="Oval 15">
              <a:extLst>
                <a:ext uri="{FF2B5EF4-FFF2-40B4-BE49-F238E27FC236}">
                  <a16:creationId xmlns:a16="http://schemas.microsoft.com/office/drawing/2014/main" id="{94F47327-A5F0-4216-B918-0AFCEA54D964}"/>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2894" name="Line 16">
            <a:extLst>
              <a:ext uri="{FF2B5EF4-FFF2-40B4-BE49-F238E27FC236}">
                <a16:creationId xmlns:a16="http://schemas.microsoft.com/office/drawing/2014/main" id="{E9C70EFD-8647-46C1-92F1-0CED781D660A}"/>
              </a:ext>
            </a:extLst>
          </p:cNvPr>
          <p:cNvSpPr>
            <a:spLocks noChangeShapeType="1"/>
          </p:cNvSpPr>
          <p:nvPr/>
        </p:nvSpPr>
        <p:spPr bwMode="auto">
          <a:xfrm>
            <a:off x="2513013" y="3062288"/>
            <a:ext cx="11160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2895" name="Line 17">
            <a:extLst>
              <a:ext uri="{FF2B5EF4-FFF2-40B4-BE49-F238E27FC236}">
                <a16:creationId xmlns:a16="http://schemas.microsoft.com/office/drawing/2014/main" id="{9281FE59-FB2B-48F3-A847-7573EF35BDA6}"/>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68018" name="AutoShape 18">
            <a:extLst>
              <a:ext uri="{FF2B5EF4-FFF2-40B4-BE49-F238E27FC236}">
                <a16:creationId xmlns:a16="http://schemas.microsoft.com/office/drawing/2014/main" id="{5247B330-60F9-4819-ACAA-15AA7E87E643}"/>
              </a:ext>
            </a:extLst>
          </p:cNvPr>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2897" name="Line 19">
            <a:extLst>
              <a:ext uri="{FF2B5EF4-FFF2-40B4-BE49-F238E27FC236}">
                <a16:creationId xmlns:a16="http://schemas.microsoft.com/office/drawing/2014/main" id="{3BB9EF15-AF94-4F63-BAB6-FC4AC6206610}"/>
              </a:ext>
            </a:extLst>
          </p:cNvPr>
          <p:cNvSpPr>
            <a:spLocks noChangeShapeType="1"/>
          </p:cNvSpPr>
          <p:nvPr/>
        </p:nvSpPr>
        <p:spPr bwMode="auto">
          <a:xfrm>
            <a:off x="4116388"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2898" name="Group 20">
            <a:extLst>
              <a:ext uri="{FF2B5EF4-FFF2-40B4-BE49-F238E27FC236}">
                <a16:creationId xmlns:a16="http://schemas.microsoft.com/office/drawing/2014/main" id="{4B5F64EE-79F9-4E8E-949B-06C87A4A6128}"/>
              </a:ext>
            </a:extLst>
          </p:cNvPr>
          <p:cNvGrpSpPr>
            <a:grpSpLocks/>
          </p:cNvGrpSpPr>
          <p:nvPr/>
        </p:nvGrpSpPr>
        <p:grpSpPr bwMode="auto">
          <a:xfrm>
            <a:off x="3721100" y="2951163"/>
            <a:ext cx="304800" cy="304800"/>
            <a:chOff x="3894" y="2760"/>
            <a:chExt cx="192" cy="192"/>
          </a:xfrm>
        </p:grpSpPr>
        <p:sp>
          <p:nvSpPr>
            <p:cNvPr id="122911" name="Oval 21">
              <a:extLst>
                <a:ext uri="{FF2B5EF4-FFF2-40B4-BE49-F238E27FC236}">
                  <a16:creationId xmlns:a16="http://schemas.microsoft.com/office/drawing/2014/main" id="{4677934A-71F4-4BC0-BFA2-CB8B4C0723EA}"/>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12" name="Oval 22">
              <a:extLst>
                <a:ext uri="{FF2B5EF4-FFF2-40B4-BE49-F238E27FC236}">
                  <a16:creationId xmlns:a16="http://schemas.microsoft.com/office/drawing/2014/main" id="{2A2E98C2-AF87-43B5-974D-0B39B411D161}"/>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2899" name="Line 31">
            <a:extLst>
              <a:ext uri="{FF2B5EF4-FFF2-40B4-BE49-F238E27FC236}">
                <a16:creationId xmlns:a16="http://schemas.microsoft.com/office/drawing/2014/main" id="{E4DA09F0-8DD9-41DC-B80A-1DE3560EB8C5}"/>
              </a:ext>
            </a:extLst>
          </p:cNvPr>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2900" name="Group 32">
            <a:extLst>
              <a:ext uri="{FF2B5EF4-FFF2-40B4-BE49-F238E27FC236}">
                <a16:creationId xmlns:a16="http://schemas.microsoft.com/office/drawing/2014/main" id="{8F8864AC-F297-467F-933D-BA273253709C}"/>
              </a:ext>
            </a:extLst>
          </p:cNvPr>
          <p:cNvGrpSpPr>
            <a:grpSpLocks/>
          </p:cNvGrpSpPr>
          <p:nvPr/>
        </p:nvGrpSpPr>
        <p:grpSpPr bwMode="auto">
          <a:xfrm>
            <a:off x="4889500" y="4656138"/>
            <a:ext cx="1447800" cy="1295400"/>
            <a:chOff x="1584" y="816"/>
            <a:chExt cx="912" cy="816"/>
          </a:xfrm>
        </p:grpSpPr>
        <p:sp>
          <p:nvSpPr>
            <p:cNvPr id="122902" name="Freeform 33">
              <a:extLst>
                <a:ext uri="{FF2B5EF4-FFF2-40B4-BE49-F238E27FC236}">
                  <a16:creationId xmlns:a16="http://schemas.microsoft.com/office/drawing/2014/main" id="{EF812B3D-A398-48DC-8FF9-671E0821D57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3" name="Freeform 34">
              <a:extLst>
                <a:ext uri="{FF2B5EF4-FFF2-40B4-BE49-F238E27FC236}">
                  <a16:creationId xmlns:a16="http://schemas.microsoft.com/office/drawing/2014/main" id="{3D7A9C3E-802F-4586-8465-70845C8E9C1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4" name="Freeform 35">
              <a:extLst>
                <a:ext uri="{FF2B5EF4-FFF2-40B4-BE49-F238E27FC236}">
                  <a16:creationId xmlns:a16="http://schemas.microsoft.com/office/drawing/2014/main" id="{0D587C3B-EE77-4865-8E4D-A848634311B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5" name="Freeform 36">
              <a:extLst>
                <a:ext uri="{FF2B5EF4-FFF2-40B4-BE49-F238E27FC236}">
                  <a16:creationId xmlns:a16="http://schemas.microsoft.com/office/drawing/2014/main" id="{1210AA8F-A321-47C1-9D94-B1C59E48384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6" name="Freeform 37">
              <a:extLst>
                <a:ext uri="{FF2B5EF4-FFF2-40B4-BE49-F238E27FC236}">
                  <a16:creationId xmlns:a16="http://schemas.microsoft.com/office/drawing/2014/main" id="{37166407-6D9F-4BF3-8008-6606213BE54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7" name="Freeform 38">
              <a:extLst>
                <a:ext uri="{FF2B5EF4-FFF2-40B4-BE49-F238E27FC236}">
                  <a16:creationId xmlns:a16="http://schemas.microsoft.com/office/drawing/2014/main" id="{C0B4DA74-6EC3-4C50-9686-D905E7ACBDC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8" name="Freeform 39">
              <a:extLst>
                <a:ext uri="{FF2B5EF4-FFF2-40B4-BE49-F238E27FC236}">
                  <a16:creationId xmlns:a16="http://schemas.microsoft.com/office/drawing/2014/main" id="{620E011E-47EA-4604-9ED9-2B56DFC85E2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09" name="Freeform 40">
              <a:extLst>
                <a:ext uri="{FF2B5EF4-FFF2-40B4-BE49-F238E27FC236}">
                  <a16:creationId xmlns:a16="http://schemas.microsoft.com/office/drawing/2014/main" id="{EB01DAF3-F26A-4B9E-88D2-ABD26683D48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2910" name="Freeform 41">
              <a:extLst>
                <a:ext uri="{FF2B5EF4-FFF2-40B4-BE49-F238E27FC236}">
                  <a16:creationId xmlns:a16="http://schemas.microsoft.com/office/drawing/2014/main" id="{958DF2C3-C777-476B-9E20-92804091D0C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2901" name="AutoShape 42">
            <a:extLst>
              <a:ext uri="{FF2B5EF4-FFF2-40B4-BE49-F238E27FC236}">
                <a16:creationId xmlns:a16="http://schemas.microsoft.com/office/drawing/2014/main" id="{C3021184-A9CD-44EC-AED6-0926EAB7D04B}"/>
              </a:ext>
            </a:extLst>
          </p:cNvPr>
          <p:cNvSpPr>
            <a:spLocks noChangeArrowheads="1"/>
          </p:cNvSpPr>
          <p:nvPr/>
        </p:nvSpPr>
        <p:spPr bwMode="auto">
          <a:xfrm flipH="1">
            <a:off x="3500438" y="2613025"/>
            <a:ext cx="1279525" cy="903288"/>
          </a:xfrm>
          <a:prstGeom prst="wedgeRoundRectCallout">
            <a:avLst>
              <a:gd name="adj1" fmla="val -59556"/>
              <a:gd name="adj2" fmla="val 197977"/>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7" name="Slide Number Placeholder 4">
            <a:extLst>
              <a:ext uri="{FF2B5EF4-FFF2-40B4-BE49-F238E27FC236}">
                <a16:creationId xmlns:a16="http://schemas.microsoft.com/office/drawing/2014/main" id="{2C8AE49C-39AE-42E6-879D-F560090F05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BD4436B-0AE0-4216-8A35-E833CCCB7D4B}" type="slidenum">
              <a:rPr lang="ar-SA" altLang="zh-CN" sz="1400">
                <a:solidFill>
                  <a:schemeClr val="tx1"/>
                </a:solidFill>
              </a:rPr>
              <a:pPr/>
              <a:t>128</a:t>
            </a:fld>
            <a:endParaRPr lang="en-US" altLang="zh-CN" sz="1400">
              <a:solidFill>
                <a:schemeClr val="tx1"/>
              </a:solidFill>
              <a:ea typeface="宋体" panose="02010600030101010101" pitchFamily="2" charset="-122"/>
            </a:endParaRPr>
          </a:p>
        </p:txBody>
      </p:sp>
      <p:sp>
        <p:nvSpPr>
          <p:cNvPr id="776194" name="AutoShape 2">
            <a:extLst>
              <a:ext uri="{FF2B5EF4-FFF2-40B4-BE49-F238E27FC236}">
                <a16:creationId xmlns:a16="http://schemas.microsoft.com/office/drawing/2014/main" id="{E66F28B9-794A-4180-9DA6-479C3DAB0E85}"/>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909" name="Line 3">
            <a:extLst>
              <a:ext uri="{FF2B5EF4-FFF2-40B4-BE49-F238E27FC236}">
                <a16:creationId xmlns:a16="http://schemas.microsoft.com/office/drawing/2014/main" id="{CDFD0D47-BA7D-4499-9BF5-A1606D0BAEAB}"/>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910" name="Line 4">
            <a:extLst>
              <a:ext uri="{FF2B5EF4-FFF2-40B4-BE49-F238E27FC236}">
                <a16:creationId xmlns:a16="http://schemas.microsoft.com/office/drawing/2014/main" id="{DD42EF21-8B2D-457A-98DE-84FC2178A6DF}"/>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3911" name="Group 5">
            <a:extLst>
              <a:ext uri="{FF2B5EF4-FFF2-40B4-BE49-F238E27FC236}">
                <a16:creationId xmlns:a16="http://schemas.microsoft.com/office/drawing/2014/main" id="{EC50222D-726F-4DA8-BC5A-077F1F3F71E8}"/>
              </a:ext>
            </a:extLst>
          </p:cNvPr>
          <p:cNvGrpSpPr>
            <a:grpSpLocks/>
          </p:cNvGrpSpPr>
          <p:nvPr/>
        </p:nvGrpSpPr>
        <p:grpSpPr bwMode="auto">
          <a:xfrm>
            <a:off x="6831013" y="2949575"/>
            <a:ext cx="304800" cy="304800"/>
            <a:chOff x="3894" y="2760"/>
            <a:chExt cx="192" cy="192"/>
          </a:xfrm>
        </p:grpSpPr>
        <p:sp>
          <p:nvSpPr>
            <p:cNvPr id="123940" name="Oval 6">
              <a:extLst>
                <a:ext uri="{FF2B5EF4-FFF2-40B4-BE49-F238E27FC236}">
                  <a16:creationId xmlns:a16="http://schemas.microsoft.com/office/drawing/2014/main" id="{67F84E29-E596-4DD7-BDD4-EE65A35D456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41" name="Oval 7">
              <a:extLst>
                <a:ext uri="{FF2B5EF4-FFF2-40B4-BE49-F238E27FC236}">
                  <a16:creationId xmlns:a16="http://schemas.microsoft.com/office/drawing/2014/main" id="{0911F245-C86C-4E9C-98A8-6F9EB88FAE68}"/>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76200" name="AutoShape 8">
            <a:extLst>
              <a:ext uri="{FF2B5EF4-FFF2-40B4-BE49-F238E27FC236}">
                <a16:creationId xmlns:a16="http://schemas.microsoft.com/office/drawing/2014/main" id="{3F793FFF-B22B-4959-B11F-D91C6F031CD6}"/>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913" name="Rectangle 9">
            <a:extLst>
              <a:ext uri="{FF2B5EF4-FFF2-40B4-BE49-F238E27FC236}">
                <a16:creationId xmlns:a16="http://schemas.microsoft.com/office/drawing/2014/main" id="{ADAD7E42-A1EF-47F2-A22B-B103792BD6D2}"/>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3914" name="Text Box 10">
            <a:extLst>
              <a:ext uri="{FF2B5EF4-FFF2-40B4-BE49-F238E27FC236}">
                <a16:creationId xmlns:a16="http://schemas.microsoft.com/office/drawing/2014/main" id="{258B6525-FADE-4D03-A5DA-00ED078C2710}"/>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76203" name="AutoShape 11">
            <a:extLst>
              <a:ext uri="{FF2B5EF4-FFF2-40B4-BE49-F238E27FC236}">
                <a16:creationId xmlns:a16="http://schemas.microsoft.com/office/drawing/2014/main" id="{0B1D5CBE-69F4-46DF-8242-27D2184F7D91}"/>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916" name="Line 12">
            <a:extLst>
              <a:ext uri="{FF2B5EF4-FFF2-40B4-BE49-F238E27FC236}">
                <a16:creationId xmlns:a16="http://schemas.microsoft.com/office/drawing/2014/main" id="{EA954BC2-6953-41DA-8EF6-0B194B59A295}"/>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3917" name="Group 13">
            <a:extLst>
              <a:ext uri="{FF2B5EF4-FFF2-40B4-BE49-F238E27FC236}">
                <a16:creationId xmlns:a16="http://schemas.microsoft.com/office/drawing/2014/main" id="{CF934288-3B4A-4E41-B72A-2E92D802C2D6}"/>
              </a:ext>
            </a:extLst>
          </p:cNvPr>
          <p:cNvGrpSpPr>
            <a:grpSpLocks/>
          </p:cNvGrpSpPr>
          <p:nvPr/>
        </p:nvGrpSpPr>
        <p:grpSpPr bwMode="auto">
          <a:xfrm>
            <a:off x="5299075" y="2951163"/>
            <a:ext cx="304800" cy="304800"/>
            <a:chOff x="3894" y="2760"/>
            <a:chExt cx="192" cy="192"/>
          </a:xfrm>
        </p:grpSpPr>
        <p:sp>
          <p:nvSpPr>
            <p:cNvPr id="123938" name="Oval 14">
              <a:extLst>
                <a:ext uri="{FF2B5EF4-FFF2-40B4-BE49-F238E27FC236}">
                  <a16:creationId xmlns:a16="http://schemas.microsoft.com/office/drawing/2014/main" id="{837CDB55-1959-4C0D-9D95-BF08074D712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9" name="Oval 15">
              <a:extLst>
                <a:ext uri="{FF2B5EF4-FFF2-40B4-BE49-F238E27FC236}">
                  <a16:creationId xmlns:a16="http://schemas.microsoft.com/office/drawing/2014/main" id="{08F32F28-8C14-4602-AD35-D4B117DBA260}"/>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3918" name="Line 17">
            <a:extLst>
              <a:ext uri="{FF2B5EF4-FFF2-40B4-BE49-F238E27FC236}">
                <a16:creationId xmlns:a16="http://schemas.microsoft.com/office/drawing/2014/main" id="{1D5AD97B-7E72-4797-9492-4D77F5FF05F0}"/>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6210" name="AutoShape 18">
            <a:extLst>
              <a:ext uri="{FF2B5EF4-FFF2-40B4-BE49-F238E27FC236}">
                <a16:creationId xmlns:a16="http://schemas.microsoft.com/office/drawing/2014/main" id="{DC3FE57F-3884-485F-A39D-0A76148CAD27}"/>
              </a:ext>
            </a:extLst>
          </p:cNvPr>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3920" name="Line 19">
            <a:extLst>
              <a:ext uri="{FF2B5EF4-FFF2-40B4-BE49-F238E27FC236}">
                <a16:creationId xmlns:a16="http://schemas.microsoft.com/office/drawing/2014/main" id="{9B301D0D-C526-4073-B9E9-F6C1ECA2B751}"/>
              </a:ext>
            </a:extLst>
          </p:cNvPr>
          <p:cNvSpPr>
            <a:spLocks noChangeShapeType="1"/>
          </p:cNvSpPr>
          <p:nvPr/>
        </p:nvSpPr>
        <p:spPr bwMode="auto">
          <a:xfrm>
            <a:off x="4116388"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3921" name="Group 20">
            <a:extLst>
              <a:ext uri="{FF2B5EF4-FFF2-40B4-BE49-F238E27FC236}">
                <a16:creationId xmlns:a16="http://schemas.microsoft.com/office/drawing/2014/main" id="{C3737426-01EA-4583-A4C5-243BD1E3D133}"/>
              </a:ext>
            </a:extLst>
          </p:cNvPr>
          <p:cNvGrpSpPr>
            <a:grpSpLocks/>
          </p:cNvGrpSpPr>
          <p:nvPr/>
        </p:nvGrpSpPr>
        <p:grpSpPr bwMode="auto">
          <a:xfrm>
            <a:off x="3721100" y="2951163"/>
            <a:ext cx="304800" cy="304800"/>
            <a:chOff x="3894" y="2760"/>
            <a:chExt cx="192" cy="192"/>
          </a:xfrm>
        </p:grpSpPr>
        <p:sp>
          <p:nvSpPr>
            <p:cNvPr id="123936" name="Oval 21">
              <a:extLst>
                <a:ext uri="{FF2B5EF4-FFF2-40B4-BE49-F238E27FC236}">
                  <a16:creationId xmlns:a16="http://schemas.microsoft.com/office/drawing/2014/main" id="{24D0B9CD-EA9D-453A-A5BE-D85D01B6E215}"/>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7" name="Oval 22">
              <a:extLst>
                <a:ext uri="{FF2B5EF4-FFF2-40B4-BE49-F238E27FC236}">
                  <a16:creationId xmlns:a16="http://schemas.microsoft.com/office/drawing/2014/main" id="{B6CC0EB0-6723-444C-9C41-BF2B90557CB2}"/>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3922" name="Line 23">
            <a:extLst>
              <a:ext uri="{FF2B5EF4-FFF2-40B4-BE49-F238E27FC236}">
                <a16:creationId xmlns:a16="http://schemas.microsoft.com/office/drawing/2014/main" id="{96E48270-2D85-400A-A24F-72A3778C3041}"/>
              </a:ext>
            </a:extLst>
          </p:cNvPr>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3923" name="Group 24">
            <a:extLst>
              <a:ext uri="{FF2B5EF4-FFF2-40B4-BE49-F238E27FC236}">
                <a16:creationId xmlns:a16="http://schemas.microsoft.com/office/drawing/2014/main" id="{D62F4A12-543B-40AB-8AAF-A1881A91371C}"/>
              </a:ext>
            </a:extLst>
          </p:cNvPr>
          <p:cNvGrpSpPr>
            <a:grpSpLocks/>
          </p:cNvGrpSpPr>
          <p:nvPr/>
        </p:nvGrpSpPr>
        <p:grpSpPr bwMode="auto">
          <a:xfrm>
            <a:off x="4889500" y="4656138"/>
            <a:ext cx="1447800" cy="1295400"/>
            <a:chOff x="1584" y="816"/>
            <a:chExt cx="912" cy="816"/>
          </a:xfrm>
        </p:grpSpPr>
        <p:sp>
          <p:nvSpPr>
            <p:cNvPr id="123927" name="Freeform 25">
              <a:extLst>
                <a:ext uri="{FF2B5EF4-FFF2-40B4-BE49-F238E27FC236}">
                  <a16:creationId xmlns:a16="http://schemas.microsoft.com/office/drawing/2014/main" id="{D68073C7-EC92-46D3-B8A2-C0D83E0058A5}"/>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28" name="Freeform 26">
              <a:extLst>
                <a:ext uri="{FF2B5EF4-FFF2-40B4-BE49-F238E27FC236}">
                  <a16:creationId xmlns:a16="http://schemas.microsoft.com/office/drawing/2014/main" id="{38024693-3935-4B07-BA5A-49CA84ADA88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29" name="Freeform 27">
              <a:extLst>
                <a:ext uri="{FF2B5EF4-FFF2-40B4-BE49-F238E27FC236}">
                  <a16:creationId xmlns:a16="http://schemas.microsoft.com/office/drawing/2014/main" id="{BD3A3AD2-E9A2-45CF-A297-20E2EF8F15B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0" name="Freeform 28">
              <a:extLst>
                <a:ext uri="{FF2B5EF4-FFF2-40B4-BE49-F238E27FC236}">
                  <a16:creationId xmlns:a16="http://schemas.microsoft.com/office/drawing/2014/main" id="{90B74D95-0A66-4E4F-9CD5-86431B77459D}"/>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1" name="Freeform 29">
              <a:extLst>
                <a:ext uri="{FF2B5EF4-FFF2-40B4-BE49-F238E27FC236}">
                  <a16:creationId xmlns:a16="http://schemas.microsoft.com/office/drawing/2014/main" id="{DBEFA688-3DF1-4583-A653-62BF6487ACB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2" name="Freeform 30">
              <a:extLst>
                <a:ext uri="{FF2B5EF4-FFF2-40B4-BE49-F238E27FC236}">
                  <a16:creationId xmlns:a16="http://schemas.microsoft.com/office/drawing/2014/main" id="{CDDC0D59-85ED-474B-98AE-A026854028C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3" name="Freeform 31">
              <a:extLst>
                <a:ext uri="{FF2B5EF4-FFF2-40B4-BE49-F238E27FC236}">
                  <a16:creationId xmlns:a16="http://schemas.microsoft.com/office/drawing/2014/main" id="{DB085C04-073B-4761-8376-F703A22DB21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4" name="Freeform 32">
              <a:extLst>
                <a:ext uri="{FF2B5EF4-FFF2-40B4-BE49-F238E27FC236}">
                  <a16:creationId xmlns:a16="http://schemas.microsoft.com/office/drawing/2014/main" id="{3F17DEA0-D226-489F-9C7C-A6A9DBB0EE6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35" name="Freeform 33">
              <a:extLst>
                <a:ext uri="{FF2B5EF4-FFF2-40B4-BE49-F238E27FC236}">
                  <a16:creationId xmlns:a16="http://schemas.microsoft.com/office/drawing/2014/main" id="{F5DE34DB-4CF3-4CC3-B2C9-501CF9E0425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3924" name="Freeform 35">
            <a:extLst>
              <a:ext uri="{FF2B5EF4-FFF2-40B4-BE49-F238E27FC236}">
                <a16:creationId xmlns:a16="http://schemas.microsoft.com/office/drawing/2014/main" id="{C4D24CCB-4372-42A1-AD2B-B69B09C673FC}"/>
              </a:ext>
            </a:extLst>
          </p:cNvPr>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3925" name="AutoShape 34">
            <a:extLst>
              <a:ext uri="{FF2B5EF4-FFF2-40B4-BE49-F238E27FC236}">
                <a16:creationId xmlns:a16="http://schemas.microsoft.com/office/drawing/2014/main" id="{7E621632-E630-47AA-A6ED-D6FABAEA3866}"/>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23926" name="AutoShape 36">
            <a:extLst>
              <a:ext uri="{FF2B5EF4-FFF2-40B4-BE49-F238E27FC236}">
                <a16:creationId xmlns:a16="http://schemas.microsoft.com/office/drawing/2014/main" id="{94AA74E1-4B1D-4D06-923F-C96C607F6BB5}"/>
              </a:ext>
            </a:extLst>
          </p:cNvPr>
          <p:cNvSpPr>
            <a:spLocks noChangeArrowheads="1"/>
          </p:cNvSpPr>
          <p:nvPr/>
        </p:nvSpPr>
        <p:spPr bwMode="auto">
          <a:xfrm flipH="1">
            <a:off x="3500438" y="2613025"/>
            <a:ext cx="1279525" cy="903288"/>
          </a:xfrm>
          <a:prstGeom prst="wedgeRoundRectCallout">
            <a:avLst>
              <a:gd name="adj1" fmla="val -59556"/>
              <a:gd name="adj2" fmla="val 197977"/>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1" name="Slide Number Placeholder 4">
            <a:extLst>
              <a:ext uri="{FF2B5EF4-FFF2-40B4-BE49-F238E27FC236}">
                <a16:creationId xmlns:a16="http://schemas.microsoft.com/office/drawing/2014/main" id="{15CE492E-5D78-436D-833C-13A587ECE6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8D73B82-6FC1-40F8-A618-D0EA96EC1172}" type="slidenum">
              <a:rPr lang="ar-SA" altLang="zh-CN" sz="1400">
                <a:solidFill>
                  <a:schemeClr val="tx1"/>
                </a:solidFill>
              </a:rPr>
              <a:pPr/>
              <a:t>129</a:t>
            </a:fld>
            <a:endParaRPr lang="en-US" altLang="zh-CN" sz="1400">
              <a:solidFill>
                <a:schemeClr val="tx1"/>
              </a:solidFill>
              <a:ea typeface="宋体" panose="02010600030101010101" pitchFamily="2" charset="-122"/>
            </a:endParaRPr>
          </a:p>
        </p:txBody>
      </p:sp>
      <p:sp>
        <p:nvSpPr>
          <p:cNvPr id="778242" name="AutoShape 2">
            <a:extLst>
              <a:ext uri="{FF2B5EF4-FFF2-40B4-BE49-F238E27FC236}">
                <a16:creationId xmlns:a16="http://schemas.microsoft.com/office/drawing/2014/main" id="{D0FA8602-1BA5-4064-95D6-08AB7B17F226}"/>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4933" name="Line 3">
            <a:extLst>
              <a:ext uri="{FF2B5EF4-FFF2-40B4-BE49-F238E27FC236}">
                <a16:creationId xmlns:a16="http://schemas.microsoft.com/office/drawing/2014/main" id="{4B106B00-816E-4D32-B4A6-B32124A5C2BA}"/>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934" name="Line 4">
            <a:extLst>
              <a:ext uri="{FF2B5EF4-FFF2-40B4-BE49-F238E27FC236}">
                <a16:creationId xmlns:a16="http://schemas.microsoft.com/office/drawing/2014/main" id="{8B58613F-6DAF-4A88-B072-1411763CA942}"/>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4935" name="Group 5">
            <a:extLst>
              <a:ext uri="{FF2B5EF4-FFF2-40B4-BE49-F238E27FC236}">
                <a16:creationId xmlns:a16="http://schemas.microsoft.com/office/drawing/2014/main" id="{EE705C0A-D056-479B-AF31-BB680D45AD79}"/>
              </a:ext>
            </a:extLst>
          </p:cNvPr>
          <p:cNvGrpSpPr>
            <a:grpSpLocks/>
          </p:cNvGrpSpPr>
          <p:nvPr/>
        </p:nvGrpSpPr>
        <p:grpSpPr bwMode="auto">
          <a:xfrm>
            <a:off x="6831013" y="2949575"/>
            <a:ext cx="304800" cy="304800"/>
            <a:chOff x="3894" y="2760"/>
            <a:chExt cx="192" cy="192"/>
          </a:xfrm>
        </p:grpSpPr>
        <p:sp>
          <p:nvSpPr>
            <p:cNvPr id="124965" name="Oval 6">
              <a:extLst>
                <a:ext uri="{FF2B5EF4-FFF2-40B4-BE49-F238E27FC236}">
                  <a16:creationId xmlns:a16="http://schemas.microsoft.com/office/drawing/2014/main" id="{517D886F-B4D3-41DE-B5B7-08B4663FC5C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66" name="Oval 7">
              <a:extLst>
                <a:ext uri="{FF2B5EF4-FFF2-40B4-BE49-F238E27FC236}">
                  <a16:creationId xmlns:a16="http://schemas.microsoft.com/office/drawing/2014/main" id="{656AA025-79EA-4474-8695-2250A2801B73}"/>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78248" name="AutoShape 8">
            <a:extLst>
              <a:ext uri="{FF2B5EF4-FFF2-40B4-BE49-F238E27FC236}">
                <a16:creationId xmlns:a16="http://schemas.microsoft.com/office/drawing/2014/main" id="{EE1D1FE1-57B9-4DB0-80D8-596118CB55D6}"/>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4937" name="Rectangle 9">
            <a:extLst>
              <a:ext uri="{FF2B5EF4-FFF2-40B4-BE49-F238E27FC236}">
                <a16:creationId xmlns:a16="http://schemas.microsoft.com/office/drawing/2014/main" id="{FDE74B9A-CDDB-4E44-8287-A42332301FDA}"/>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4938" name="Text Box 10">
            <a:extLst>
              <a:ext uri="{FF2B5EF4-FFF2-40B4-BE49-F238E27FC236}">
                <a16:creationId xmlns:a16="http://schemas.microsoft.com/office/drawing/2014/main" id="{A4404C9F-8C68-4C37-A8E9-1A4D927EDC39}"/>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78251" name="AutoShape 11">
            <a:extLst>
              <a:ext uri="{FF2B5EF4-FFF2-40B4-BE49-F238E27FC236}">
                <a16:creationId xmlns:a16="http://schemas.microsoft.com/office/drawing/2014/main" id="{0BAECD0C-691A-4B4F-BA87-97B6233E9C63}"/>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4940" name="Line 12">
            <a:extLst>
              <a:ext uri="{FF2B5EF4-FFF2-40B4-BE49-F238E27FC236}">
                <a16:creationId xmlns:a16="http://schemas.microsoft.com/office/drawing/2014/main" id="{462B7408-FA54-40B9-B032-08BC7E52DE5D}"/>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4941" name="Group 13">
            <a:extLst>
              <a:ext uri="{FF2B5EF4-FFF2-40B4-BE49-F238E27FC236}">
                <a16:creationId xmlns:a16="http://schemas.microsoft.com/office/drawing/2014/main" id="{5971A0D3-760C-460D-B50B-32DE3084E28D}"/>
              </a:ext>
            </a:extLst>
          </p:cNvPr>
          <p:cNvGrpSpPr>
            <a:grpSpLocks/>
          </p:cNvGrpSpPr>
          <p:nvPr/>
        </p:nvGrpSpPr>
        <p:grpSpPr bwMode="auto">
          <a:xfrm>
            <a:off x="5299075" y="2951163"/>
            <a:ext cx="304800" cy="304800"/>
            <a:chOff x="3894" y="2760"/>
            <a:chExt cx="192" cy="192"/>
          </a:xfrm>
        </p:grpSpPr>
        <p:sp>
          <p:nvSpPr>
            <p:cNvPr id="124963" name="Oval 14">
              <a:extLst>
                <a:ext uri="{FF2B5EF4-FFF2-40B4-BE49-F238E27FC236}">
                  <a16:creationId xmlns:a16="http://schemas.microsoft.com/office/drawing/2014/main" id="{011A02DE-68BC-4146-A4DD-D435FCA8062D}"/>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64" name="Oval 15">
              <a:extLst>
                <a:ext uri="{FF2B5EF4-FFF2-40B4-BE49-F238E27FC236}">
                  <a16:creationId xmlns:a16="http://schemas.microsoft.com/office/drawing/2014/main" id="{0054BD7B-A375-4394-B775-7D4CFE31D25E}"/>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4942" name="Line 16">
            <a:extLst>
              <a:ext uri="{FF2B5EF4-FFF2-40B4-BE49-F238E27FC236}">
                <a16:creationId xmlns:a16="http://schemas.microsoft.com/office/drawing/2014/main" id="{4B5E13BF-136F-4597-827B-24A26B86B40B}"/>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778257" name="AutoShape 17">
            <a:extLst>
              <a:ext uri="{FF2B5EF4-FFF2-40B4-BE49-F238E27FC236}">
                <a16:creationId xmlns:a16="http://schemas.microsoft.com/office/drawing/2014/main" id="{C97DA835-5878-4C2C-B877-C012445FF7DB}"/>
              </a:ext>
            </a:extLst>
          </p:cNvPr>
          <p:cNvSpPr>
            <a:spLocks noChangeArrowheads="1"/>
          </p:cNvSpPr>
          <p:nvPr/>
        </p:nvSpPr>
        <p:spPr bwMode="auto">
          <a:xfrm>
            <a:off x="3627438"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4944" name="Line 18">
            <a:extLst>
              <a:ext uri="{FF2B5EF4-FFF2-40B4-BE49-F238E27FC236}">
                <a16:creationId xmlns:a16="http://schemas.microsoft.com/office/drawing/2014/main" id="{D4122CB5-A38F-449E-99AA-F206C7FAB34B}"/>
              </a:ext>
            </a:extLst>
          </p:cNvPr>
          <p:cNvSpPr>
            <a:spLocks noChangeShapeType="1"/>
          </p:cNvSpPr>
          <p:nvPr/>
        </p:nvSpPr>
        <p:spPr bwMode="auto">
          <a:xfrm>
            <a:off x="4116388"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4945" name="Group 19">
            <a:extLst>
              <a:ext uri="{FF2B5EF4-FFF2-40B4-BE49-F238E27FC236}">
                <a16:creationId xmlns:a16="http://schemas.microsoft.com/office/drawing/2014/main" id="{3369BD47-2DEE-429A-93F6-F7C2CFC16E56}"/>
              </a:ext>
            </a:extLst>
          </p:cNvPr>
          <p:cNvGrpSpPr>
            <a:grpSpLocks/>
          </p:cNvGrpSpPr>
          <p:nvPr/>
        </p:nvGrpSpPr>
        <p:grpSpPr bwMode="auto">
          <a:xfrm>
            <a:off x="4121150" y="4494213"/>
            <a:ext cx="304800" cy="304800"/>
            <a:chOff x="3894" y="2760"/>
            <a:chExt cx="192" cy="192"/>
          </a:xfrm>
        </p:grpSpPr>
        <p:sp>
          <p:nvSpPr>
            <p:cNvPr id="124961" name="Oval 20">
              <a:extLst>
                <a:ext uri="{FF2B5EF4-FFF2-40B4-BE49-F238E27FC236}">
                  <a16:creationId xmlns:a16="http://schemas.microsoft.com/office/drawing/2014/main" id="{345DC307-F6A0-46A6-BC45-76CEB7C95D33}"/>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62" name="Oval 21">
              <a:extLst>
                <a:ext uri="{FF2B5EF4-FFF2-40B4-BE49-F238E27FC236}">
                  <a16:creationId xmlns:a16="http://schemas.microsoft.com/office/drawing/2014/main" id="{9788653D-49CE-48AC-81C4-D3F39B00F55D}"/>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4946" name="Line 22">
            <a:extLst>
              <a:ext uri="{FF2B5EF4-FFF2-40B4-BE49-F238E27FC236}">
                <a16:creationId xmlns:a16="http://schemas.microsoft.com/office/drawing/2014/main" id="{0820837D-54F7-4B60-8110-BBBEAFA560A9}"/>
              </a:ext>
            </a:extLst>
          </p:cNvPr>
          <p:cNvSpPr>
            <a:spLocks noChangeShapeType="1"/>
          </p:cNvSpPr>
          <p:nvPr/>
        </p:nvSpPr>
        <p:spPr bwMode="auto">
          <a:xfrm>
            <a:off x="4376738" y="3094038"/>
            <a:ext cx="793750" cy="15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4947" name="Group 23">
            <a:extLst>
              <a:ext uri="{FF2B5EF4-FFF2-40B4-BE49-F238E27FC236}">
                <a16:creationId xmlns:a16="http://schemas.microsoft.com/office/drawing/2014/main" id="{30C55DC6-74A9-45F7-AD59-2F7D30AD8CD9}"/>
              </a:ext>
            </a:extLst>
          </p:cNvPr>
          <p:cNvGrpSpPr>
            <a:grpSpLocks/>
          </p:cNvGrpSpPr>
          <p:nvPr/>
        </p:nvGrpSpPr>
        <p:grpSpPr bwMode="auto">
          <a:xfrm>
            <a:off x="4889500" y="4656138"/>
            <a:ext cx="1447800" cy="1295400"/>
            <a:chOff x="1584" y="816"/>
            <a:chExt cx="912" cy="816"/>
          </a:xfrm>
        </p:grpSpPr>
        <p:sp>
          <p:nvSpPr>
            <p:cNvPr id="124952" name="Freeform 24">
              <a:extLst>
                <a:ext uri="{FF2B5EF4-FFF2-40B4-BE49-F238E27FC236}">
                  <a16:creationId xmlns:a16="http://schemas.microsoft.com/office/drawing/2014/main" id="{D35C77CE-89E9-4613-BC5E-9F9ADCE2C32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3" name="Freeform 25">
              <a:extLst>
                <a:ext uri="{FF2B5EF4-FFF2-40B4-BE49-F238E27FC236}">
                  <a16:creationId xmlns:a16="http://schemas.microsoft.com/office/drawing/2014/main" id="{28A81AAD-6463-4DF5-B335-FE6B57C0DA3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4" name="Freeform 26">
              <a:extLst>
                <a:ext uri="{FF2B5EF4-FFF2-40B4-BE49-F238E27FC236}">
                  <a16:creationId xmlns:a16="http://schemas.microsoft.com/office/drawing/2014/main" id="{8D9B9DC7-786D-48CA-B957-1213AB03196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5" name="Freeform 27">
              <a:extLst>
                <a:ext uri="{FF2B5EF4-FFF2-40B4-BE49-F238E27FC236}">
                  <a16:creationId xmlns:a16="http://schemas.microsoft.com/office/drawing/2014/main" id="{DC590258-A687-476D-81B1-31CB80E7835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6" name="Freeform 28">
              <a:extLst>
                <a:ext uri="{FF2B5EF4-FFF2-40B4-BE49-F238E27FC236}">
                  <a16:creationId xmlns:a16="http://schemas.microsoft.com/office/drawing/2014/main" id="{9527A513-EDEB-4F6B-AABC-61329CCACB0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7" name="Freeform 29">
              <a:extLst>
                <a:ext uri="{FF2B5EF4-FFF2-40B4-BE49-F238E27FC236}">
                  <a16:creationId xmlns:a16="http://schemas.microsoft.com/office/drawing/2014/main" id="{A74A9F9F-07E6-46AC-B93F-69C9CAE3BFC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8" name="Freeform 30">
              <a:extLst>
                <a:ext uri="{FF2B5EF4-FFF2-40B4-BE49-F238E27FC236}">
                  <a16:creationId xmlns:a16="http://schemas.microsoft.com/office/drawing/2014/main" id="{6C52DCFD-A6DF-485F-BF8B-55108CDD8ECF}"/>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59" name="Freeform 31">
              <a:extLst>
                <a:ext uri="{FF2B5EF4-FFF2-40B4-BE49-F238E27FC236}">
                  <a16:creationId xmlns:a16="http://schemas.microsoft.com/office/drawing/2014/main" id="{1A61CEB6-E616-4252-8F16-28F8A1F4F9AB}"/>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60" name="Freeform 32">
              <a:extLst>
                <a:ext uri="{FF2B5EF4-FFF2-40B4-BE49-F238E27FC236}">
                  <a16:creationId xmlns:a16="http://schemas.microsoft.com/office/drawing/2014/main" id="{1305B0C0-3A17-4755-8404-F02BAE9AA3A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4948" name="Freeform 33">
            <a:extLst>
              <a:ext uri="{FF2B5EF4-FFF2-40B4-BE49-F238E27FC236}">
                <a16:creationId xmlns:a16="http://schemas.microsoft.com/office/drawing/2014/main" id="{C8682EA3-262A-47B7-A9DE-BECAB7AA9D6F}"/>
              </a:ext>
            </a:extLst>
          </p:cNvPr>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4949" name="AutoShape 34">
            <a:extLst>
              <a:ext uri="{FF2B5EF4-FFF2-40B4-BE49-F238E27FC236}">
                <a16:creationId xmlns:a16="http://schemas.microsoft.com/office/drawing/2014/main" id="{6915E0B6-9A07-4755-A941-B80B47092217}"/>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24950" name="AutoShape 35">
            <a:extLst>
              <a:ext uri="{FF2B5EF4-FFF2-40B4-BE49-F238E27FC236}">
                <a16:creationId xmlns:a16="http://schemas.microsoft.com/office/drawing/2014/main" id="{58F062A0-356F-4B67-9ED4-7D11F7D1FD10}"/>
              </a:ext>
            </a:extLst>
          </p:cNvPr>
          <p:cNvSpPr>
            <a:spLocks noChangeArrowheads="1"/>
          </p:cNvSpPr>
          <p:nvPr/>
        </p:nvSpPr>
        <p:spPr bwMode="auto">
          <a:xfrm flipH="1">
            <a:off x="3979863" y="4352925"/>
            <a:ext cx="568325" cy="569913"/>
          </a:xfrm>
          <a:prstGeom prst="wedgeRoundRectCallout">
            <a:avLst>
              <a:gd name="adj1" fmla="val -113130"/>
              <a:gd name="adj2" fmla="val 36347"/>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24951" name="AutoShape 36">
            <a:extLst>
              <a:ext uri="{FF2B5EF4-FFF2-40B4-BE49-F238E27FC236}">
                <a16:creationId xmlns:a16="http://schemas.microsoft.com/office/drawing/2014/main" id="{6A0D6573-6C6E-46A0-AF18-C40935484B16}"/>
              </a:ext>
            </a:extLst>
          </p:cNvPr>
          <p:cNvSpPr>
            <a:spLocks noChangeArrowheads="1"/>
          </p:cNvSpPr>
          <p:nvPr/>
        </p:nvSpPr>
        <p:spPr bwMode="auto">
          <a:xfrm>
            <a:off x="6345238" y="4010025"/>
            <a:ext cx="1138237" cy="631825"/>
          </a:xfrm>
          <a:prstGeom prst="wedgeRoundRectCallout">
            <a:avLst>
              <a:gd name="adj1" fmla="val -44699"/>
              <a:gd name="adj2" fmla="val 70102"/>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mine!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Slide Number Placeholder 4">
            <a:extLst>
              <a:ext uri="{FF2B5EF4-FFF2-40B4-BE49-F238E27FC236}">
                <a16:creationId xmlns:a16="http://schemas.microsoft.com/office/drawing/2014/main" id="{4431C36C-ACCD-4CCA-A668-E5BBFA981B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C465A3B-E985-4272-83CE-7D2C2FA4DA32}" type="slidenum">
              <a:rPr lang="ar-SA" altLang="zh-CN" sz="1400">
                <a:solidFill>
                  <a:schemeClr val="tx1"/>
                </a:solidFill>
              </a:rPr>
              <a:pPr/>
              <a:t>13</a:t>
            </a:fld>
            <a:endParaRPr lang="en-US" altLang="zh-CN" sz="1400">
              <a:solidFill>
                <a:schemeClr val="tx1"/>
              </a:solidFill>
              <a:ea typeface="宋体" panose="02010600030101010101" pitchFamily="2" charset="-122"/>
            </a:endParaRPr>
          </a:p>
        </p:txBody>
      </p:sp>
      <p:sp>
        <p:nvSpPr>
          <p:cNvPr id="570370" name="AutoShape 2">
            <a:extLst>
              <a:ext uri="{FF2B5EF4-FFF2-40B4-BE49-F238E27FC236}">
                <a16:creationId xmlns:a16="http://schemas.microsoft.com/office/drawing/2014/main" id="{428BFFBB-67C6-4D6F-9B6C-827856359079}"/>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341" name="Rectangle 3">
            <a:extLst>
              <a:ext uri="{FF2B5EF4-FFF2-40B4-BE49-F238E27FC236}">
                <a16:creationId xmlns:a16="http://schemas.microsoft.com/office/drawing/2014/main" id="{C930216F-CAFD-4265-A122-AD9941DA3905}"/>
              </a:ext>
            </a:extLst>
          </p:cNvPr>
          <p:cNvSpPr>
            <a:spLocks noGrp="1" noChangeArrowheads="1"/>
          </p:cNvSpPr>
          <p:nvPr>
            <p:ph type="title"/>
          </p:nvPr>
        </p:nvSpPr>
        <p:spPr/>
        <p:txBody>
          <a:bodyPr/>
          <a:lstStyle/>
          <a:p>
            <a:r>
              <a:rPr lang="en-US" altLang="zh-CN">
                <a:ea typeface="宋体" panose="02010600030101010101" pitchFamily="2" charset="-122"/>
              </a:rPr>
              <a:t>Bounded Queue</a:t>
            </a:r>
          </a:p>
        </p:txBody>
      </p:sp>
      <p:sp>
        <p:nvSpPr>
          <p:cNvPr id="14342" name="Line 4">
            <a:extLst>
              <a:ext uri="{FF2B5EF4-FFF2-40B4-BE49-F238E27FC236}">
                <a16:creationId xmlns:a16="http://schemas.microsoft.com/office/drawing/2014/main" id="{23F54BFD-F39A-4F0C-80AC-C7A3E82DDC61}"/>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4343" name="Group 5">
            <a:extLst>
              <a:ext uri="{FF2B5EF4-FFF2-40B4-BE49-F238E27FC236}">
                <a16:creationId xmlns:a16="http://schemas.microsoft.com/office/drawing/2014/main" id="{A85AF116-BF78-452A-89A2-3562E09981C6}"/>
              </a:ext>
            </a:extLst>
          </p:cNvPr>
          <p:cNvGrpSpPr>
            <a:grpSpLocks/>
          </p:cNvGrpSpPr>
          <p:nvPr/>
        </p:nvGrpSpPr>
        <p:grpSpPr bwMode="auto">
          <a:xfrm>
            <a:off x="3990975" y="1933575"/>
            <a:ext cx="976313" cy="609600"/>
            <a:chOff x="3417" y="2938"/>
            <a:chExt cx="615" cy="384"/>
          </a:xfrm>
        </p:grpSpPr>
        <p:sp>
          <p:nvSpPr>
            <p:cNvPr id="570374" name="AutoShape 6">
              <a:extLst>
                <a:ext uri="{FF2B5EF4-FFF2-40B4-BE49-F238E27FC236}">
                  <a16:creationId xmlns:a16="http://schemas.microsoft.com/office/drawing/2014/main" id="{A75E25CF-1938-4C18-8821-3918523498B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375" name="Line 7">
              <a:extLst>
                <a:ext uri="{FF2B5EF4-FFF2-40B4-BE49-F238E27FC236}">
                  <a16:creationId xmlns:a16="http://schemas.microsoft.com/office/drawing/2014/main" id="{5D72AF86-E3AD-4EB5-84EE-14848FE6F33E}"/>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344" name="Group 8">
            <a:extLst>
              <a:ext uri="{FF2B5EF4-FFF2-40B4-BE49-F238E27FC236}">
                <a16:creationId xmlns:a16="http://schemas.microsoft.com/office/drawing/2014/main" id="{6200B33B-6BD5-4ABC-9DEE-8619BF8EE26F}"/>
              </a:ext>
            </a:extLst>
          </p:cNvPr>
          <p:cNvGrpSpPr>
            <a:grpSpLocks/>
          </p:cNvGrpSpPr>
          <p:nvPr/>
        </p:nvGrpSpPr>
        <p:grpSpPr bwMode="auto">
          <a:xfrm>
            <a:off x="4084638" y="2106613"/>
            <a:ext cx="304800" cy="304800"/>
            <a:chOff x="3894" y="2760"/>
            <a:chExt cx="192" cy="192"/>
          </a:xfrm>
        </p:grpSpPr>
        <p:sp>
          <p:nvSpPr>
            <p:cNvPr id="14372" name="Oval 9">
              <a:extLst>
                <a:ext uri="{FF2B5EF4-FFF2-40B4-BE49-F238E27FC236}">
                  <a16:creationId xmlns:a16="http://schemas.microsoft.com/office/drawing/2014/main" id="{AD8DF373-AAF0-464F-AAB9-193703378B8B}"/>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73" name="Oval 10">
              <a:extLst>
                <a:ext uri="{FF2B5EF4-FFF2-40B4-BE49-F238E27FC236}">
                  <a16:creationId xmlns:a16="http://schemas.microsoft.com/office/drawing/2014/main" id="{F6C70E3C-E03A-4E3A-A75F-A6D8C44EDFE8}"/>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345" name="Text Box 11">
            <a:extLst>
              <a:ext uri="{FF2B5EF4-FFF2-40B4-BE49-F238E27FC236}">
                <a16:creationId xmlns:a16="http://schemas.microsoft.com/office/drawing/2014/main" id="{845AA4A9-0A07-4F68-90B9-064A49F68101}"/>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4346" name="Text Box 12">
            <a:extLst>
              <a:ext uri="{FF2B5EF4-FFF2-40B4-BE49-F238E27FC236}">
                <a16:creationId xmlns:a16="http://schemas.microsoft.com/office/drawing/2014/main" id="{EE16AA05-8109-4F9D-87BE-3633DE477A5A}"/>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4347" name="Group 13">
            <a:extLst>
              <a:ext uri="{FF2B5EF4-FFF2-40B4-BE49-F238E27FC236}">
                <a16:creationId xmlns:a16="http://schemas.microsoft.com/office/drawing/2014/main" id="{A17AAC30-50E4-4732-9311-85438ECF0E5B}"/>
              </a:ext>
            </a:extLst>
          </p:cNvPr>
          <p:cNvGrpSpPr>
            <a:grpSpLocks/>
          </p:cNvGrpSpPr>
          <p:nvPr/>
        </p:nvGrpSpPr>
        <p:grpSpPr bwMode="auto">
          <a:xfrm>
            <a:off x="6256338" y="1919288"/>
            <a:ext cx="976312" cy="609600"/>
            <a:chOff x="3417" y="2938"/>
            <a:chExt cx="615" cy="384"/>
          </a:xfrm>
        </p:grpSpPr>
        <p:sp>
          <p:nvSpPr>
            <p:cNvPr id="570382" name="AutoShape 14">
              <a:extLst>
                <a:ext uri="{FF2B5EF4-FFF2-40B4-BE49-F238E27FC236}">
                  <a16:creationId xmlns:a16="http://schemas.microsoft.com/office/drawing/2014/main" id="{978E5977-E164-48EA-AD89-B9AEE8775CD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371" name="Line 15">
              <a:extLst>
                <a:ext uri="{FF2B5EF4-FFF2-40B4-BE49-F238E27FC236}">
                  <a16:creationId xmlns:a16="http://schemas.microsoft.com/office/drawing/2014/main" id="{23A088E1-24C4-4441-A0AF-A96649FC432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48" name="Line 16">
            <a:extLst>
              <a:ext uri="{FF2B5EF4-FFF2-40B4-BE49-F238E27FC236}">
                <a16:creationId xmlns:a16="http://schemas.microsoft.com/office/drawing/2014/main" id="{8C938FFB-2209-4F98-BF7F-D6A327A1E54B}"/>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4349" name="Group 17">
            <a:extLst>
              <a:ext uri="{FF2B5EF4-FFF2-40B4-BE49-F238E27FC236}">
                <a16:creationId xmlns:a16="http://schemas.microsoft.com/office/drawing/2014/main" id="{27C8780C-0B44-4F83-BF72-1C320D5D5A44}"/>
              </a:ext>
            </a:extLst>
          </p:cNvPr>
          <p:cNvGrpSpPr>
            <a:grpSpLocks/>
          </p:cNvGrpSpPr>
          <p:nvPr/>
        </p:nvGrpSpPr>
        <p:grpSpPr bwMode="auto">
          <a:xfrm>
            <a:off x="6350000" y="2092325"/>
            <a:ext cx="304800" cy="304800"/>
            <a:chOff x="3894" y="2760"/>
            <a:chExt cx="192" cy="192"/>
          </a:xfrm>
        </p:grpSpPr>
        <p:sp>
          <p:nvSpPr>
            <p:cNvPr id="14368" name="Oval 18">
              <a:extLst>
                <a:ext uri="{FF2B5EF4-FFF2-40B4-BE49-F238E27FC236}">
                  <a16:creationId xmlns:a16="http://schemas.microsoft.com/office/drawing/2014/main" id="{31449219-5B65-4439-93ED-17FC1DECC606}"/>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9" name="Oval 19">
              <a:extLst>
                <a:ext uri="{FF2B5EF4-FFF2-40B4-BE49-F238E27FC236}">
                  <a16:creationId xmlns:a16="http://schemas.microsoft.com/office/drawing/2014/main" id="{B35A377E-E5A7-4682-9A5A-313D293046C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350" name="Line 20">
            <a:extLst>
              <a:ext uri="{FF2B5EF4-FFF2-40B4-BE49-F238E27FC236}">
                <a16:creationId xmlns:a16="http://schemas.microsoft.com/office/drawing/2014/main" id="{D0420280-6B9B-495F-A61E-1045A17EF357}"/>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51" name="Freeform 21">
            <a:extLst>
              <a:ext uri="{FF2B5EF4-FFF2-40B4-BE49-F238E27FC236}">
                <a16:creationId xmlns:a16="http://schemas.microsoft.com/office/drawing/2014/main" id="{63398E64-614C-4796-A6A3-336DBF190CB3}"/>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4352" name="Group 22">
            <a:extLst>
              <a:ext uri="{FF2B5EF4-FFF2-40B4-BE49-F238E27FC236}">
                <a16:creationId xmlns:a16="http://schemas.microsoft.com/office/drawing/2014/main" id="{F4B63E27-CE88-4219-B82D-291DA91C14A5}"/>
              </a:ext>
            </a:extLst>
          </p:cNvPr>
          <p:cNvGrpSpPr>
            <a:grpSpLocks/>
          </p:cNvGrpSpPr>
          <p:nvPr/>
        </p:nvGrpSpPr>
        <p:grpSpPr bwMode="auto">
          <a:xfrm>
            <a:off x="4452938" y="3162300"/>
            <a:ext cx="427037" cy="622300"/>
            <a:chOff x="2208" y="1920"/>
            <a:chExt cx="1152" cy="1680"/>
          </a:xfrm>
        </p:grpSpPr>
        <p:sp>
          <p:nvSpPr>
            <p:cNvPr id="14364" name="Oval 23">
              <a:extLst>
                <a:ext uri="{FF2B5EF4-FFF2-40B4-BE49-F238E27FC236}">
                  <a16:creationId xmlns:a16="http://schemas.microsoft.com/office/drawing/2014/main" id="{9F1D1B8D-B484-4FC5-AFE4-C97B27DA8A7E}"/>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5" name="Oval 24">
              <a:extLst>
                <a:ext uri="{FF2B5EF4-FFF2-40B4-BE49-F238E27FC236}">
                  <a16:creationId xmlns:a16="http://schemas.microsoft.com/office/drawing/2014/main" id="{9C05FEB1-4379-41AD-AD08-835408ED4DA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6" name="AutoShape 25">
              <a:extLst>
                <a:ext uri="{FF2B5EF4-FFF2-40B4-BE49-F238E27FC236}">
                  <a16:creationId xmlns:a16="http://schemas.microsoft.com/office/drawing/2014/main" id="{A1006E7A-13E0-48F4-B1E3-A6141B21E84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7" name="AutoShape 26">
              <a:extLst>
                <a:ext uri="{FF2B5EF4-FFF2-40B4-BE49-F238E27FC236}">
                  <a16:creationId xmlns:a16="http://schemas.microsoft.com/office/drawing/2014/main" id="{0664B6FA-2EFB-4F4F-9B3A-7DB48CA6172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70395" name="AutoShape 27">
            <a:extLst>
              <a:ext uri="{FF2B5EF4-FFF2-40B4-BE49-F238E27FC236}">
                <a16:creationId xmlns:a16="http://schemas.microsoft.com/office/drawing/2014/main" id="{EE30BCD8-0EAF-4086-8E49-87DA862E17E1}"/>
              </a:ext>
            </a:extLst>
          </p:cNvPr>
          <p:cNvSpPr>
            <a:spLocks noChangeArrowheads="1"/>
          </p:cNvSpPr>
          <p:nvPr/>
        </p:nvSpPr>
        <p:spPr bwMode="auto">
          <a:xfrm flipH="1">
            <a:off x="4324350" y="3913188"/>
            <a:ext cx="692150" cy="795337"/>
          </a:xfrm>
          <a:prstGeom prst="wedgeRoundRectCallout">
            <a:avLst>
              <a:gd name="adj1" fmla="val -169269"/>
              <a:gd name="adj2" fmla="val 4321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70396" name="Text Box 28">
            <a:extLst>
              <a:ext uri="{FF2B5EF4-FFF2-40B4-BE49-F238E27FC236}">
                <a16:creationId xmlns:a16="http://schemas.microsoft.com/office/drawing/2014/main" id="{66CE2EF2-0B57-47FC-907D-1274DD35F8E8}"/>
              </a:ext>
            </a:extLst>
          </p:cNvPr>
          <p:cNvSpPr txBox="1">
            <a:spLocks noChangeArrowheads="1"/>
          </p:cNvSpPr>
          <p:nvPr/>
        </p:nvSpPr>
        <p:spPr bwMode="auto">
          <a:xfrm>
            <a:off x="5505450" y="4117975"/>
            <a:ext cx="3136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Lock out other </a:t>
            </a:r>
            <a:r>
              <a:rPr lang="en-US" altLang="zh-CN" sz="2800">
                <a:solidFill>
                  <a:schemeClr val="tx1"/>
                </a:solidFill>
                <a:ea typeface="宋体" panose="02010600030101010101" pitchFamily="2" charset="-122"/>
              </a:rPr>
              <a:t>enq()</a:t>
            </a:r>
            <a:r>
              <a:rPr lang="en-US" altLang="zh-CN" sz="2800">
                <a:solidFill>
                  <a:srgbClr val="FF0000"/>
                </a:solidFill>
                <a:ea typeface="宋体" panose="02010600030101010101" pitchFamily="2" charset="-122"/>
              </a:rPr>
              <a:t> calls</a:t>
            </a:r>
          </a:p>
        </p:txBody>
      </p:sp>
      <p:sp>
        <p:nvSpPr>
          <p:cNvPr id="14355" name="Text Box 29">
            <a:extLst>
              <a:ext uri="{FF2B5EF4-FFF2-40B4-BE49-F238E27FC236}">
                <a16:creationId xmlns:a16="http://schemas.microsoft.com/office/drawing/2014/main" id="{A7F5794F-C01D-4B44-8B9B-EF19C21929D1}"/>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4356" name="Freeform 30">
            <a:extLst>
              <a:ext uri="{FF2B5EF4-FFF2-40B4-BE49-F238E27FC236}">
                <a16:creationId xmlns:a16="http://schemas.microsoft.com/office/drawing/2014/main" id="{346F1379-0550-4498-A2F1-9299AE09B727}"/>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7" name="Group 31">
            <a:extLst>
              <a:ext uri="{FF2B5EF4-FFF2-40B4-BE49-F238E27FC236}">
                <a16:creationId xmlns:a16="http://schemas.microsoft.com/office/drawing/2014/main" id="{3A6B360C-C791-4370-B26C-E4BFCEF03F00}"/>
              </a:ext>
            </a:extLst>
          </p:cNvPr>
          <p:cNvGrpSpPr>
            <a:grpSpLocks/>
          </p:cNvGrpSpPr>
          <p:nvPr/>
        </p:nvGrpSpPr>
        <p:grpSpPr bwMode="auto">
          <a:xfrm>
            <a:off x="4448175" y="3960813"/>
            <a:ext cx="427038" cy="622300"/>
            <a:chOff x="2208" y="1920"/>
            <a:chExt cx="1152" cy="1680"/>
          </a:xfrm>
        </p:grpSpPr>
        <p:sp>
          <p:nvSpPr>
            <p:cNvPr id="14360" name="Oval 32">
              <a:extLst>
                <a:ext uri="{FF2B5EF4-FFF2-40B4-BE49-F238E27FC236}">
                  <a16:creationId xmlns:a16="http://schemas.microsoft.com/office/drawing/2014/main" id="{F67F1421-224A-4AA8-A199-CBB145B9507A}"/>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1" name="Oval 33">
              <a:extLst>
                <a:ext uri="{FF2B5EF4-FFF2-40B4-BE49-F238E27FC236}">
                  <a16:creationId xmlns:a16="http://schemas.microsoft.com/office/drawing/2014/main" id="{2286B555-67F5-47F5-AFB7-F37BC3F15E2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2" name="AutoShape 34">
              <a:extLst>
                <a:ext uri="{FF2B5EF4-FFF2-40B4-BE49-F238E27FC236}">
                  <a16:creationId xmlns:a16="http://schemas.microsoft.com/office/drawing/2014/main" id="{1278A407-4F58-469A-9781-1148D6A16B8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363" name="AutoShape 35">
              <a:extLst>
                <a:ext uri="{FF2B5EF4-FFF2-40B4-BE49-F238E27FC236}">
                  <a16:creationId xmlns:a16="http://schemas.microsoft.com/office/drawing/2014/main" id="{1DE1B409-B9D3-447F-8AF0-9674A7290F3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70404" name="Text Box 36">
            <a:extLst>
              <a:ext uri="{FF2B5EF4-FFF2-40B4-BE49-F238E27FC236}">
                <a16:creationId xmlns:a16="http://schemas.microsoft.com/office/drawing/2014/main" id="{597C4361-C51E-429C-B5E9-D5239D5A303A}"/>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570405" name="Freeform 37">
            <a:extLst>
              <a:ext uri="{FF2B5EF4-FFF2-40B4-BE49-F238E27FC236}">
                <a16:creationId xmlns:a16="http://schemas.microsoft.com/office/drawing/2014/main" id="{F71DCBBB-59CB-40C3-AA2F-EB0FE4B6216A}"/>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70404"/>
                                        </p:tgtEl>
                                        <p:attrNameLst>
                                          <p:attrName>style.visibility</p:attrName>
                                        </p:attrNameLst>
                                      </p:cBhvr>
                                      <p:to>
                                        <p:strVal val="visible"/>
                                      </p:to>
                                    </p:set>
                                    <p:animEffect transition="in" filter="blinds(horizontal)">
                                      <p:cBhvr>
                                        <p:cTn id="7" dur="500"/>
                                        <p:tgtEl>
                                          <p:spTgt spid="5704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0405"/>
                                        </p:tgtEl>
                                        <p:attrNameLst>
                                          <p:attrName>style.visibility</p:attrName>
                                        </p:attrNameLst>
                                      </p:cBhvr>
                                      <p:to>
                                        <p:strVal val="visible"/>
                                      </p:to>
                                    </p:set>
                                    <p:animEffect transition="in" filter="blinds(horizontal)">
                                      <p:cBhvr>
                                        <p:cTn id="10" dur="500"/>
                                        <p:tgtEl>
                                          <p:spTgt spid="57040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70395"/>
                                        </p:tgtEl>
                                        <p:attrNameLst>
                                          <p:attrName>style.visibility</p:attrName>
                                        </p:attrNameLst>
                                      </p:cBhvr>
                                      <p:to>
                                        <p:strVal val="visible"/>
                                      </p:to>
                                    </p:set>
                                    <p:animEffect transition="in" filter="blinds(horizontal)">
                                      <p:cBhvr>
                                        <p:cTn id="17" dur="500"/>
                                        <p:tgtEl>
                                          <p:spTgt spid="57039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70396"/>
                                        </p:tgtEl>
                                        <p:attrNameLst>
                                          <p:attrName>style.visibility</p:attrName>
                                        </p:attrNameLst>
                                      </p:cBhvr>
                                      <p:to>
                                        <p:strVal val="visible"/>
                                      </p:to>
                                    </p:set>
                                    <p:animEffect transition="in" filter="blinds(horizontal)">
                                      <p:cBhvr>
                                        <p:cTn id="20" dur="500"/>
                                        <p:tgtEl>
                                          <p:spTgt spid="570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95" grpId="0" animBg="1"/>
      <p:bldP spid="570396" grpId="0"/>
      <p:bldP spid="570404" grpId="0"/>
      <p:bldP spid="570405"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Slide Number Placeholder 4">
            <a:extLst>
              <a:ext uri="{FF2B5EF4-FFF2-40B4-BE49-F238E27FC236}">
                <a16:creationId xmlns:a16="http://schemas.microsoft.com/office/drawing/2014/main" id="{0EA9E94E-985E-4573-9515-A28F66C8C54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6E4E146-3D67-41F6-95C4-F3CCD4B52974}" type="slidenum">
              <a:rPr lang="ar-SA" altLang="zh-CN" sz="1400">
                <a:solidFill>
                  <a:schemeClr val="tx1"/>
                </a:solidFill>
              </a:rPr>
              <a:pPr/>
              <a:t>130</a:t>
            </a:fld>
            <a:endParaRPr lang="en-US" altLang="zh-CN" sz="1400">
              <a:solidFill>
                <a:schemeClr val="tx1"/>
              </a:solidFill>
              <a:ea typeface="宋体" panose="02010600030101010101" pitchFamily="2" charset="-122"/>
            </a:endParaRPr>
          </a:p>
        </p:txBody>
      </p:sp>
      <p:sp>
        <p:nvSpPr>
          <p:cNvPr id="780290" name="AutoShape 2">
            <a:extLst>
              <a:ext uri="{FF2B5EF4-FFF2-40B4-BE49-F238E27FC236}">
                <a16:creationId xmlns:a16="http://schemas.microsoft.com/office/drawing/2014/main" id="{06553A59-DAFF-4EEA-95DB-AE964764A7B5}"/>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5957" name="Line 3">
            <a:extLst>
              <a:ext uri="{FF2B5EF4-FFF2-40B4-BE49-F238E27FC236}">
                <a16:creationId xmlns:a16="http://schemas.microsoft.com/office/drawing/2014/main" id="{B76A849B-8766-4B0A-B562-FAC2ED03D183}"/>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958" name="Line 4">
            <a:extLst>
              <a:ext uri="{FF2B5EF4-FFF2-40B4-BE49-F238E27FC236}">
                <a16:creationId xmlns:a16="http://schemas.microsoft.com/office/drawing/2014/main" id="{A5C8DDED-B13B-4C89-BDCD-E09E1653E71F}"/>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5959" name="Group 5">
            <a:extLst>
              <a:ext uri="{FF2B5EF4-FFF2-40B4-BE49-F238E27FC236}">
                <a16:creationId xmlns:a16="http://schemas.microsoft.com/office/drawing/2014/main" id="{2BAC4CE6-9DB6-43B7-B1CF-701D9E60D357}"/>
              </a:ext>
            </a:extLst>
          </p:cNvPr>
          <p:cNvGrpSpPr>
            <a:grpSpLocks/>
          </p:cNvGrpSpPr>
          <p:nvPr/>
        </p:nvGrpSpPr>
        <p:grpSpPr bwMode="auto">
          <a:xfrm>
            <a:off x="6831013" y="2949575"/>
            <a:ext cx="304800" cy="304800"/>
            <a:chOff x="3894" y="2760"/>
            <a:chExt cx="192" cy="192"/>
          </a:xfrm>
        </p:grpSpPr>
        <p:sp>
          <p:nvSpPr>
            <p:cNvPr id="125985" name="Oval 6">
              <a:extLst>
                <a:ext uri="{FF2B5EF4-FFF2-40B4-BE49-F238E27FC236}">
                  <a16:creationId xmlns:a16="http://schemas.microsoft.com/office/drawing/2014/main" id="{46550088-9B32-4EB3-8316-C4A710F4697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86" name="Oval 7">
              <a:extLst>
                <a:ext uri="{FF2B5EF4-FFF2-40B4-BE49-F238E27FC236}">
                  <a16:creationId xmlns:a16="http://schemas.microsoft.com/office/drawing/2014/main" id="{D553A295-4BDB-4CAD-B13D-F475F3A7062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80296" name="AutoShape 8">
            <a:extLst>
              <a:ext uri="{FF2B5EF4-FFF2-40B4-BE49-F238E27FC236}">
                <a16:creationId xmlns:a16="http://schemas.microsoft.com/office/drawing/2014/main" id="{950C8084-2C54-4E79-9778-2CDA3AB20FD2}"/>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5961" name="Rectangle 9">
            <a:extLst>
              <a:ext uri="{FF2B5EF4-FFF2-40B4-BE49-F238E27FC236}">
                <a16:creationId xmlns:a16="http://schemas.microsoft.com/office/drawing/2014/main" id="{510B1678-20ED-4DAB-94BE-61DF204E4976}"/>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5962" name="Text Box 10">
            <a:extLst>
              <a:ext uri="{FF2B5EF4-FFF2-40B4-BE49-F238E27FC236}">
                <a16:creationId xmlns:a16="http://schemas.microsoft.com/office/drawing/2014/main" id="{A707A4F2-7F85-4E14-9B59-AB849291EDEF}"/>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80299" name="AutoShape 11">
            <a:extLst>
              <a:ext uri="{FF2B5EF4-FFF2-40B4-BE49-F238E27FC236}">
                <a16:creationId xmlns:a16="http://schemas.microsoft.com/office/drawing/2014/main" id="{9B063F4E-F41D-4C10-8547-956FF8A4386E}"/>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5964" name="Line 12">
            <a:extLst>
              <a:ext uri="{FF2B5EF4-FFF2-40B4-BE49-F238E27FC236}">
                <a16:creationId xmlns:a16="http://schemas.microsoft.com/office/drawing/2014/main" id="{F302ADF8-1EB9-4D63-A6EE-F4B2CE4AB061}"/>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5965" name="Group 13">
            <a:extLst>
              <a:ext uri="{FF2B5EF4-FFF2-40B4-BE49-F238E27FC236}">
                <a16:creationId xmlns:a16="http://schemas.microsoft.com/office/drawing/2014/main" id="{87619331-20C3-4238-8E6C-3C2846732BA1}"/>
              </a:ext>
            </a:extLst>
          </p:cNvPr>
          <p:cNvGrpSpPr>
            <a:grpSpLocks/>
          </p:cNvGrpSpPr>
          <p:nvPr/>
        </p:nvGrpSpPr>
        <p:grpSpPr bwMode="auto">
          <a:xfrm>
            <a:off x="5299075" y="2951163"/>
            <a:ext cx="304800" cy="304800"/>
            <a:chOff x="3894" y="2760"/>
            <a:chExt cx="192" cy="192"/>
          </a:xfrm>
        </p:grpSpPr>
        <p:sp>
          <p:nvSpPr>
            <p:cNvPr id="125983" name="Oval 14">
              <a:extLst>
                <a:ext uri="{FF2B5EF4-FFF2-40B4-BE49-F238E27FC236}">
                  <a16:creationId xmlns:a16="http://schemas.microsoft.com/office/drawing/2014/main" id="{0DCFFDFC-F0D3-4B18-BE0C-85269CAF04D4}"/>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84" name="Oval 15">
              <a:extLst>
                <a:ext uri="{FF2B5EF4-FFF2-40B4-BE49-F238E27FC236}">
                  <a16:creationId xmlns:a16="http://schemas.microsoft.com/office/drawing/2014/main" id="{1987EBD6-F081-41E9-9F63-A2208CF687D0}"/>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5966" name="Line 16">
            <a:extLst>
              <a:ext uri="{FF2B5EF4-FFF2-40B4-BE49-F238E27FC236}">
                <a16:creationId xmlns:a16="http://schemas.microsoft.com/office/drawing/2014/main" id="{326A7F52-4A58-4A17-A9DD-0837C310E43F}"/>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5967" name="Group 19">
            <a:extLst>
              <a:ext uri="{FF2B5EF4-FFF2-40B4-BE49-F238E27FC236}">
                <a16:creationId xmlns:a16="http://schemas.microsoft.com/office/drawing/2014/main" id="{31155B4B-4F59-4B2C-908F-8EEE4BEEABBD}"/>
              </a:ext>
            </a:extLst>
          </p:cNvPr>
          <p:cNvGrpSpPr>
            <a:grpSpLocks/>
          </p:cNvGrpSpPr>
          <p:nvPr/>
        </p:nvGrpSpPr>
        <p:grpSpPr bwMode="auto">
          <a:xfrm>
            <a:off x="4121150" y="4494213"/>
            <a:ext cx="304800" cy="304800"/>
            <a:chOff x="3894" y="2760"/>
            <a:chExt cx="192" cy="192"/>
          </a:xfrm>
        </p:grpSpPr>
        <p:sp>
          <p:nvSpPr>
            <p:cNvPr id="125981" name="Oval 20">
              <a:extLst>
                <a:ext uri="{FF2B5EF4-FFF2-40B4-BE49-F238E27FC236}">
                  <a16:creationId xmlns:a16="http://schemas.microsoft.com/office/drawing/2014/main" id="{86D528C6-685F-4F8C-AA0B-CB6DB45E19DF}"/>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82" name="Oval 21">
              <a:extLst>
                <a:ext uri="{FF2B5EF4-FFF2-40B4-BE49-F238E27FC236}">
                  <a16:creationId xmlns:a16="http://schemas.microsoft.com/office/drawing/2014/main" id="{6C3648E3-7CC0-4FB9-B145-FCE8343DC2C4}"/>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25968" name="Group 23">
            <a:extLst>
              <a:ext uri="{FF2B5EF4-FFF2-40B4-BE49-F238E27FC236}">
                <a16:creationId xmlns:a16="http://schemas.microsoft.com/office/drawing/2014/main" id="{FCFB402A-85D3-4AE0-A1D8-58F57A856761}"/>
              </a:ext>
            </a:extLst>
          </p:cNvPr>
          <p:cNvGrpSpPr>
            <a:grpSpLocks/>
          </p:cNvGrpSpPr>
          <p:nvPr/>
        </p:nvGrpSpPr>
        <p:grpSpPr bwMode="auto">
          <a:xfrm>
            <a:off x="4889500" y="4656138"/>
            <a:ext cx="1447800" cy="1295400"/>
            <a:chOff x="1584" y="816"/>
            <a:chExt cx="912" cy="816"/>
          </a:xfrm>
        </p:grpSpPr>
        <p:sp>
          <p:nvSpPr>
            <p:cNvPr id="125972" name="Freeform 24">
              <a:extLst>
                <a:ext uri="{FF2B5EF4-FFF2-40B4-BE49-F238E27FC236}">
                  <a16:creationId xmlns:a16="http://schemas.microsoft.com/office/drawing/2014/main" id="{ECCE497E-0882-4360-AB83-4021F2C6DE8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3" name="Freeform 25">
              <a:extLst>
                <a:ext uri="{FF2B5EF4-FFF2-40B4-BE49-F238E27FC236}">
                  <a16:creationId xmlns:a16="http://schemas.microsoft.com/office/drawing/2014/main" id="{0B2D8550-6C60-487A-B948-E0480FB5E3D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4" name="Freeform 26">
              <a:extLst>
                <a:ext uri="{FF2B5EF4-FFF2-40B4-BE49-F238E27FC236}">
                  <a16:creationId xmlns:a16="http://schemas.microsoft.com/office/drawing/2014/main" id="{A3DF2663-EF8E-4A08-AE79-F2EB0C6A7BB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5" name="Freeform 27">
              <a:extLst>
                <a:ext uri="{FF2B5EF4-FFF2-40B4-BE49-F238E27FC236}">
                  <a16:creationId xmlns:a16="http://schemas.microsoft.com/office/drawing/2014/main" id="{56261DFB-10B4-41AF-9C80-0B2CB7D4A85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6" name="Freeform 28">
              <a:extLst>
                <a:ext uri="{FF2B5EF4-FFF2-40B4-BE49-F238E27FC236}">
                  <a16:creationId xmlns:a16="http://schemas.microsoft.com/office/drawing/2014/main" id="{8E8C1B7E-4FE3-42AB-B454-5C452CA8C1B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7" name="Freeform 29">
              <a:extLst>
                <a:ext uri="{FF2B5EF4-FFF2-40B4-BE49-F238E27FC236}">
                  <a16:creationId xmlns:a16="http://schemas.microsoft.com/office/drawing/2014/main" id="{A5BA1B49-C672-44F0-B150-6266A2FBD2B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8" name="Freeform 30">
              <a:extLst>
                <a:ext uri="{FF2B5EF4-FFF2-40B4-BE49-F238E27FC236}">
                  <a16:creationId xmlns:a16="http://schemas.microsoft.com/office/drawing/2014/main" id="{B23112F7-597F-4B57-9580-CC11148079D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9" name="Freeform 31">
              <a:extLst>
                <a:ext uri="{FF2B5EF4-FFF2-40B4-BE49-F238E27FC236}">
                  <a16:creationId xmlns:a16="http://schemas.microsoft.com/office/drawing/2014/main" id="{B02B0F7A-D434-4EC5-A9CD-4E55AADF13F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80" name="Freeform 32">
              <a:extLst>
                <a:ext uri="{FF2B5EF4-FFF2-40B4-BE49-F238E27FC236}">
                  <a16:creationId xmlns:a16="http://schemas.microsoft.com/office/drawing/2014/main" id="{A10DFD94-8853-40FD-8D9D-893B6B6EE8B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5969" name="Freeform 33">
            <a:extLst>
              <a:ext uri="{FF2B5EF4-FFF2-40B4-BE49-F238E27FC236}">
                <a16:creationId xmlns:a16="http://schemas.microsoft.com/office/drawing/2014/main" id="{CF5941BE-570B-472D-B124-B570E07AD8A3}"/>
              </a:ext>
            </a:extLst>
          </p:cNvPr>
          <p:cNvSpPr>
            <a:spLocks/>
          </p:cNvSpPr>
          <p:nvPr/>
        </p:nvSpPr>
        <p:spPr bwMode="auto">
          <a:xfrm>
            <a:off x="2365375" y="2308225"/>
            <a:ext cx="3017838" cy="798513"/>
          </a:xfrm>
          <a:custGeom>
            <a:avLst/>
            <a:gdLst>
              <a:gd name="T0" fmla="*/ 0 w 1865"/>
              <a:gd name="T1" fmla="*/ 2147483647 h 420"/>
              <a:gd name="T2" fmla="*/ 2147483647 w 1865"/>
              <a:gd name="T3" fmla="*/ 2147483647 h 420"/>
              <a:gd name="T4" fmla="*/ 2147483647 w 1865"/>
              <a:gd name="T5" fmla="*/ 2147483647 h 420"/>
              <a:gd name="T6" fmla="*/ 2147483647 w 1865"/>
              <a:gd name="T7" fmla="*/ 2147483647 h 420"/>
              <a:gd name="T8" fmla="*/ 0 60000 65536"/>
              <a:gd name="T9" fmla="*/ 0 60000 65536"/>
              <a:gd name="T10" fmla="*/ 0 60000 65536"/>
              <a:gd name="T11" fmla="*/ 0 60000 65536"/>
              <a:gd name="T12" fmla="*/ 0 w 1865"/>
              <a:gd name="T13" fmla="*/ 0 h 420"/>
              <a:gd name="T14" fmla="*/ 1865 w 1865"/>
              <a:gd name="T15" fmla="*/ 420 h 420"/>
            </a:gdLst>
            <a:ahLst/>
            <a:cxnLst>
              <a:cxn ang="T8">
                <a:pos x="T0" y="T1"/>
              </a:cxn>
              <a:cxn ang="T9">
                <a:pos x="T2" y="T3"/>
              </a:cxn>
              <a:cxn ang="T10">
                <a:pos x="T4" y="T5"/>
              </a:cxn>
              <a:cxn ang="T11">
                <a:pos x="T6" y="T7"/>
              </a:cxn>
            </a:cxnLst>
            <a:rect l="T12" t="T13" r="T14" b="T15"/>
            <a:pathLst>
              <a:path w="1865" h="420">
                <a:moveTo>
                  <a:pt x="0" y="420"/>
                </a:moveTo>
                <a:cubicBezTo>
                  <a:pt x="274" y="283"/>
                  <a:pt x="549" y="147"/>
                  <a:pt x="823" y="82"/>
                </a:cubicBezTo>
                <a:cubicBezTo>
                  <a:pt x="1097" y="17"/>
                  <a:pt x="1472" y="0"/>
                  <a:pt x="1646" y="27"/>
                </a:cubicBezTo>
                <a:cubicBezTo>
                  <a:pt x="1820" y="54"/>
                  <a:pt x="1842" y="150"/>
                  <a:pt x="1865" y="247"/>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5970" name="AutoShape 34">
            <a:extLst>
              <a:ext uri="{FF2B5EF4-FFF2-40B4-BE49-F238E27FC236}">
                <a16:creationId xmlns:a16="http://schemas.microsoft.com/office/drawing/2014/main" id="{82C3E3B6-BC78-4D8C-9272-D3338298B58B}"/>
              </a:ext>
            </a:extLst>
          </p:cNvPr>
          <p:cNvSpPr>
            <a:spLocks noChangeArrowheads="1"/>
          </p:cNvSpPr>
          <p:nvPr/>
        </p:nvSpPr>
        <p:spPr bwMode="auto">
          <a:xfrm>
            <a:off x="1652588" y="248285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125971" name="AutoShape 35">
            <a:extLst>
              <a:ext uri="{FF2B5EF4-FFF2-40B4-BE49-F238E27FC236}">
                <a16:creationId xmlns:a16="http://schemas.microsoft.com/office/drawing/2014/main" id="{A14478BA-36DF-45BA-8A8C-370427B7EE53}"/>
              </a:ext>
            </a:extLst>
          </p:cNvPr>
          <p:cNvSpPr>
            <a:spLocks noChangeArrowheads="1"/>
          </p:cNvSpPr>
          <p:nvPr/>
        </p:nvSpPr>
        <p:spPr bwMode="auto">
          <a:xfrm flipH="1">
            <a:off x="3979863" y="4352925"/>
            <a:ext cx="568325" cy="569913"/>
          </a:xfrm>
          <a:prstGeom prst="wedgeRoundRectCallout">
            <a:avLst>
              <a:gd name="adj1" fmla="val -113130"/>
              <a:gd name="adj2" fmla="val 36347"/>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Slide Number Placeholder 4">
            <a:extLst>
              <a:ext uri="{FF2B5EF4-FFF2-40B4-BE49-F238E27FC236}">
                <a16:creationId xmlns:a16="http://schemas.microsoft.com/office/drawing/2014/main" id="{BBE4DD42-4F3D-4208-826D-3C89519A52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B4C2034-F03E-4FB3-B4A3-0FA6C12755F5}" type="slidenum">
              <a:rPr lang="ar-SA" altLang="zh-CN" sz="1400">
                <a:solidFill>
                  <a:schemeClr val="tx1"/>
                </a:solidFill>
              </a:rPr>
              <a:pPr/>
              <a:t>131</a:t>
            </a:fld>
            <a:endParaRPr lang="en-US" altLang="zh-CN" sz="1400">
              <a:solidFill>
                <a:schemeClr val="tx1"/>
              </a:solidFill>
              <a:ea typeface="宋体" panose="02010600030101010101" pitchFamily="2" charset="-122"/>
            </a:endParaRPr>
          </a:p>
        </p:txBody>
      </p:sp>
      <p:sp>
        <p:nvSpPr>
          <p:cNvPr id="782338" name="AutoShape 2">
            <a:extLst>
              <a:ext uri="{FF2B5EF4-FFF2-40B4-BE49-F238E27FC236}">
                <a16:creationId xmlns:a16="http://schemas.microsoft.com/office/drawing/2014/main" id="{C420AABE-1751-4C34-9294-B3758EEB3602}"/>
              </a:ext>
            </a:extLst>
          </p:cNvPr>
          <p:cNvSpPr>
            <a:spLocks noChangeArrowheads="1"/>
          </p:cNvSpPr>
          <p:nvPr/>
        </p:nvSpPr>
        <p:spPr bwMode="auto">
          <a:xfrm>
            <a:off x="6737350" y="2776538"/>
            <a:ext cx="976313"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6981" name="Line 3">
            <a:extLst>
              <a:ext uri="{FF2B5EF4-FFF2-40B4-BE49-F238E27FC236}">
                <a16:creationId xmlns:a16="http://schemas.microsoft.com/office/drawing/2014/main" id="{1CDC1F0B-0F2E-46FA-AED4-D3D11818A033}"/>
              </a:ext>
            </a:extLst>
          </p:cNvPr>
          <p:cNvSpPr>
            <a:spLocks noChangeShapeType="1"/>
          </p:cNvSpPr>
          <p:nvPr/>
        </p:nvSpPr>
        <p:spPr bwMode="auto">
          <a:xfrm>
            <a:off x="7226300" y="277653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982" name="Line 4">
            <a:extLst>
              <a:ext uri="{FF2B5EF4-FFF2-40B4-BE49-F238E27FC236}">
                <a16:creationId xmlns:a16="http://schemas.microsoft.com/office/drawing/2014/main" id="{8EF8838D-6C0F-4835-B109-7465AC4EDA54}"/>
              </a:ext>
            </a:extLst>
          </p:cNvPr>
          <p:cNvSpPr>
            <a:spLocks noChangeShapeType="1"/>
          </p:cNvSpPr>
          <p:nvPr/>
        </p:nvSpPr>
        <p:spPr bwMode="auto">
          <a:xfrm>
            <a:off x="7226300" y="2776538"/>
            <a:ext cx="473075" cy="581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6983" name="Group 5">
            <a:extLst>
              <a:ext uri="{FF2B5EF4-FFF2-40B4-BE49-F238E27FC236}">
                <a16:creationId xmlns:a16="http://schemas.microsoft.com/office/drawing/2014/main" id="{EEAFB14B-BB1C-4290-9198-2633B74E29CC}"/>
              </a:ext>
            </a:extLst>
          </p:cNvPr>
          <p:cNvGrpSpPr>
            <a:grpSpLocks/>
          </p:cNvGrpSpPr>
          <p:nvPr/>
        </p:nvGrpSpPr>
        <p:grpSpPr bwMode="auto">
          <a:xfrm>
            <a:off x="6831013" y="2949575"/>
            <a:ext cx="304800" cy="304800"/>
            <a:chOff x="3894" y="2760"/>
            <a:chExt cx="192" cy="192"/>
          </a:xfrm>
        </p:grpSpPr>
        <p:sp>
          <p:nvSpPr>
            <p:cNvPr id="127004" name="Oval 6">
              <a:extLst>
                <a:ext uri="{FF2B5EF4-FFF2-40B4-BE49-F238E27FC236}">
                  <a16:creationId xmlns:a16="http://schemas.microsoft.com/office/drawing/2014/main" id="{491A96F4-5C28-42FC-8A98-CFA08F77F2B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7005" name="Oval 7">
              <a:extLst>
                <a:ext uri="{FF2B5EF4-FFF2-40B4-BE49-F238E27FC236}">
                  <a16:creationId xmlns:a16="http://schemas.microsoft.com/office/drawing/2014/main" id="{C9741E18-E110-410F-B393-61DA901DDA31}"/>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782344" name="AutoShape 8">
            <a:extLst>
              <a:ext uri="{FF2B5EF4-FFF2-40B4-BE49-F238E27FC236}">
                <a16:creationId xmlns:a16="http://schemas.microsoft.com/office/drawing/2014/main" id="{949DA6A1-EB14-464F-8FC9-2644F5D7EDA1}"/>
              </a:ext>
            </a:extLst>
          </p:cNvPr>
          <p:cNvSpPr>
            <a:spLocks noChangeArrowheads="1"/>
          </p:cNvSpPr>
          <p:nvPr/>
        </p:nvSpPr>
        <p:spPr bwMode="auto">
          <a:xfrm>
            <a:off x="1519238" y="2681288"/>
            <a:ext cx="1214437" cy="8239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6985" name="Rectangle 9">
            <a:extLst>
              <a:ext uri="{FF2B5EF4-FFF2-40B4-BE49-F238E27FC236}">
                <a16:creationId xmlns:a16="http://schemas.microsoft.com/office/drawing/2014/main" id="{011923DE-8864-4893-9392-21B8BB68970A}"/>
              </a:ext>
            </a:extLst>
          </p:cNvPr>
          <p:cNvSpPr>
            <a:spLocks noGrp="1" noChangeArrowheads="1"/>
          </p:cNvSpPr>
          <p:nvPr>
            <p:ph type="title"/>
          </p:nvPr>
        </p:nvSpPr>
        <p:spPr>
          <a:xfrm>
            <a:off x="685800" y="384175"/>
            <a:ext cx="7772400" cy="1143000"/>
          </a:xfrm>
        </p:spPr>
        <p:txBody>
          <a:bodyPr/>
          <a:lstStyle/>
          <a:p>
            <a:r>
              <a:rPr lang="en-US" altLang="zh-CN">
                <a:ea typeface="宋体" panose="02010600030101010101" pitchFamily="2" charset="-122"/>
              </a:rPr>
              <a:t>Pop</a:t>
            </a:r>
          </a:p>
        </p:txBody>
      </p:sp>
      <p:sp>
        <p:nvSpPr>
          <p:cNvPr id="126986" name="Text Box 10">
            <a:extLst>
              <a:ext uri="{FF2B5EF4-FFF2-40B4-BE49-F238E27FC236}">
                <a16:creationId xmlns:a16="http://schemas.microsoft.com/office/drawing/2014/main" id="{261D1DBD-88A4-49B7-999E-8AA5C755B3A3}"/>
              </a:ext>
            </a:extLst>
          </p:cNvPr>
          <p:cNvSpPr txBox="1">
            <a:spLocks noChangeArrowheads="1"/>
          </p:cNvSpPr>
          <p:nvPr/>
        </p:nvSpPr>
        <p:spPr bwMode="auto">
          <a:xfrm>
            <a:off x="1812925" y="2878138"/>
            <a:ext cx="585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782347" name="AutoShape 11">
            <a:extLst>
              <a:ext uri="{FF2B5EF4-FFF2-40B4-BE49-F238E27FC236}">
                <a16:creationId xmlns:a16="http://schemas.microsoft.com/office/drawing/2014/main" id="{194883BE-6E55-4712-88A6-EDBB2A3DF7FB}"/>
              </a:ext>
            </a:extLst>
          </p:cNvPr>
          <p:cNvSpPr>
            <a:spLocks noChangeArrowheads="1"/>
          </p:cNvSpPr>
          <p:nvPr/>
        </p:nvSpPr>
        <p:spPr bwMode="auto">
          <a:xfrm>
            <a:off x="5205413" y="2778125"/>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6988" name="Line 12">
            <a:extLst>
              <a:ext uri="{FF2B5EF4-FFF2-40B4-BE49-F238E27FC236}">
                <a16:creationId xmlns:a16="http://schemas.microsoft.com/office/drawing/2014/main" id="{11A685E7-F4D0-4D1D-92DF-5790C54161ED}"/>
              </a:ext>
            </a:extLst>
          </p:cNvPr>
          <p:cNvSpPr>
            <a:spLocks noChangeShapeType="1"/>
          </p:cNvSpPr>
          <p:nvPr/>
        </p:nvSpPr>
        <p:spPr bwMode="auto">
          <a:xfrm>
            <a:off x="5694363" y="2778125"/>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6989" name="Group 13">
            <a:extLst>
              <a:ext uri="{FF2B5EF4-FFF2-40B4-BE49-F238E27FC236}">
                <a16:creationId xmlns:a16="http://schemas.microsoft.com/office/drawing/2014/main" id="{85D9E1D7-F79B-4B51-B11A-4AD888F22571}"/>
              </a:ext>
            </a:extLst>
          </p:cNvPr>
          <p:cNvGrpSpPr>
            <a:grpSpLocks/>
          </p:cNvGrpSpPr>
          <p:nvPr/>
        </p:nvGrpSpPr>
        <p:grpSpPr bwMode="auto">
          <a:xfrm>
            <a:off x="5299075" y="2951163"/>
            <a:ext cx="304800" cy="304800"/>
            <a:chOff x="3894" y="2760"/>
            <a:chExt cx="192" cy="192"/>
          </a:xfrm>
        </p:grpSpPr>
        <p:sp>
          <p:nvSpPr>
            <p:cNvPr id="127002" name="Oval 14">
              <a:extLst>
                <a:ext uri="{FF2B5EF4-FFF2-40B4-BE49-F238E27FC236}">
                  <a16:creationId xmlns:a16="http://schemas.microsoft.com/office/drawing/2014/main" id="{E0B7AF84-B499-4A2C-A184-77D93EB3A11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7003" name="Oval 15">
              <a:extLst>
                <a:ext uri="{FF2B5EF4-FFF2-40B4-BE49-F238E27FC236}">
                  <a16:creationId xmlns:a16="http://schemas.microsoft.com/office/drawing/2014/main" id="{871F3B63-176C-46F3-9331-D4AEB3A41447}"/>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6990" name="Line 16">
            <a:extLst>
              <a:ext uri="{FF2B5EF4-FFF2-40B4-BE49-F238E27FC236}">
                <a16:creationId xmlns:a16="http://schemas.microsoft.com/office/drawing/2014/main" id="{94FCF10A-8F12-41F3-8F58-F7A6F2FA24FF}"/>
              </a:ext>
            </a:extLst>
          </p:cNvPr>
          <p:cNvSpPr>
            <a:spLocks noChangeShapeType="1"/>
          </p:cNvSpPr>
          <p:nvPr/>
        </p:nvSpPr>
        <p:spPr bwMode="auto">
          <a:xfrm>
            <a:off x="5938838" y="3086100"/>
            <a:ext cx="793750" cy="15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26991" name="Group 20">
            <a:extLst>
              <a:ext uri="{FF2B5EF4-FFF2-40B4-BE49-F238E27FC236}">
                <a16:creationId xmlns:a16="http://schemas.microsoft.com/office/drawing/2014/main" id="{A0CCB4D0-9EA9-46B0-90CB-2F0166ACD162}"/>
              </a:ext>
            </a:extLst>
          </p:cNvPr>
          <p:cNvGrpSpPr>
            <a:grpSpLocks/>
          </p:cNvGrpSpPr>
          <p:nvPr/>
        </p:nvGrpSpPr>
        <p:grpSpPr bwMode="auto">
          <a:xfrm>
            <a:off x="4889500" y="4656138"/>
            <a:ext cx="1447800" cy="1295400"/>
            <a:chOff x="1584" y="816"/>
            <a:chExt cx="912" cy="816"/>
          </a:xfrm>
        </p:grpSpPr>
        <p:sp>
          <p:nvSpPr>
            <p:cNvPr id="126993" name="Freeform 21">
              <a:extLst>
                <a:ext uri="{FF2B5EF4-FFF2-40B4-BE49-F238E27FC236}">
                  <a16:creationId xmlns:a16="http://schemas.microsoft.com/office/drawing/2014/main" id="{20850A9E-8E8B-47E5-A161-E89799E4E6D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4" name="Freeform 22">
              <a:extLst>
                <a:ext uri="{FF2B5EF4-FFF2-40B4-BE49-F238E27FC236}">
                  <a16:creationId xmlns:a16="http://schemas.microsoft.com/office/drawing/2014/main" id="{55B75E8C-84FE-410B-B311-6E69D5081D25}"/>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5" name="Freeform 23">
              <a:extLst>
                <a:ext uri="{FF2B5EF4-FFF2-40B4-BE49-F238E27FC236}">
                  <a16:creationId xmlns:a16="http://schemas.microsoft.com/office/drawing/2014/main" id="{3D61B7AD-B482-4503-B340-4616A84ACF0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6" name="Freeform 24">
              <a:extLst>
                <a:ext uri="{FF2B5EF4-FFF2-40B4-BE49-F238E27FC236}">
                  <a16:creationId xmlns:a16="http://schemas.microsoft.com/office/drawing/2014/main" id="{D78387A8-5DB5-4B65-B712-8EA6E3EAF9D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7" name="Freeform 25">
              <a:extLst>
                <a:ext uri="{FF2B5EF4-FFF2-40B4-BE49-F238E27FC236}">
                  <a16:creationId xmlns:a16="http://schemas.microsoft.com/office/drawing/2014/main" id="{A2C98FBD-7C2E-4585-B75E-A3EEDAC6082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8" name="Freeform 26">
              <a:extLst>
                <a:ext uri="{FF2B5EF4-FFF2-40B4-BE49-F238E27FC236}">
                  <a16:creationId xmlns:a16="http://schemas.microsoft.com/office/drawing/2014/main" id="{3D7A4F21-FF8D-4792-81FF-8C8787699207}"/>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6999" name="Freeform 27">
              <a:extLst>
                <a:ext uri="{FF2B5EF4-FFF2-40B4-BE49-F238E27FC236}">
                  <a16:creationId xmlns:a16="http://schemas.microsoft.com/office/drawing/2014/main" id="{BD3B1875-4A15-4D3A-B398-23ACAB780E2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7000" name="Freeform 28">
              <a:extLst>
                <a:ext uri="{FF2B5EF4-FFF2-40B4-BE49-F238E27FC236}">
                  <a16:creationId xmlns:a16="http://schemas.microsoft.com/office/drawing/2014/main" id="{2A996F2C-FD44-4E93-B830-487222FF841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27001" name="Freeform 29">
              <a:extLst>
                <a:ext uri="{FF2B5EF4-FFF2-40B4-BE49-F238E27FC236}">
                  <a16:creationId xmlns:a16="http://schemas.microsoft.com/office/drawing/2014/main" id="{A77B84CB-6312-40F1-B286-1683C75536E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26992" name="Line 33">
            <a:extLst>
              <a:ext uri="{FF2B5EF4-FFF2-40B4-BE49-F238E27FC236}">
                <a16:creationId xmlns:a16="http://schemas.microsoft.com/office/drawing/2014/main" id="{7CAA07A1-B95C-4E2F-B23E-65B0FF89AE8A}"/>
              </a:ext>
            </a:extLst>
          </p:cNvPr>
          <p:cNvSpPr>
            <a:spLocks noChangeShapeType="1"/>
          </p:cNvSpPr>
          <p:nvPr/>
        </p:nvSpPr>
        <p:spPr bwMode="auto">
          <a:xfrm flipV="1">
            <a:off x="2578100" y="3079750"/>
            <a:ext cx="2608263" cy="142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3" name="Slide Number Placeholder 3">
            <a:extLst>
              <a:ext uri="{FF2B5EF4-FFF2-40B4-BE49-F238E27FC236}">
                <a16:creationId xmlns:a16="http://schemas.microsoft.com/office/drawing/2014/main" id="{4197B2C5-1B41-46F8-812B-9DE41D17B8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959EB36-2142-4005-B17F-F20B4B961F13}" type="slidenum">
              <a:rPr lang="ar-SA" altLang="zh-CN" sz="1400">
                <a:solidFill>
                  <a:schemeClr val="tx1"/>
                </a:solidFill>
              </a:rPr>
              <a:pPr/>
              <a:t>132</a:t>
            </a:fld>
            <a:endParaRPr lang="en-US" altLang="zh-CN" sz="1400">
              <a:solidFill>
                <a:schemeClr val="tx1"/>
              </a:solidFill>
              <a:ea typeface="宋体" panose="02010600030101010101" pitchFamily="2" charset="-122"/>
            </a:endParaRPr>
          </a:p>
        </p:txBody>
      </p:sp>
      <p:sp>
        <p:nvSpPr>
          <p:cNvPr id="128004" name="Text Box 2">
            <a:extLst>
              <a:ext uri="{FF2B5EF4-FFF2-40B4-BE49-F238E27FC236}">
                <a16:creationId xmlns:a16="http://schemas.microsoft.com/office/drawing/2014/main" id="{B010928C-92AF-4197-B2C6-BD016DB7D461}"/>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LockFreeStack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private</a:t>
            </a:r>
            <a:r>
              <a:rPr lang="en-US" altLang="zh-CN" sz="2000" b="1">
                <a:latin typeface="Lucida Console" panose="020B0609040504020204" pitchFamily="49" charset="0"/>
                <a:ea typeface="宋体" panose="02010600030101010101" pitchFamily="2" charset="-122"/>
              </a:rPr>
              <a:t> AtomicReference top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AtomicReference(</a:t>
            </a:r>
            <a:r>
              <a:rPr lang="en-US" altLang="zh-CN" sz="2000" b="1">
                <a:solidFill>
                  <a:schemeClr val="tx1"/>
                </a:solidFill>
                <a:latin typeface="Lucida Console" panose="020B0609040504020204" pitchFamily="49" charset="0"/>
                <a:ea typeface="宋体" panose="02010600030101010101" pitchFamily="2" charset="-122"/>
              </a:rPr>
              <a:t>null</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tx1"/>
                </a:solidFill>
                <a:latin typeface="Lucida Console" panose="020B0609040504020204" pitchFamily="49" charset="0"/>
                <a:ea typeface="宋体" panose="02010600030101010101" pitchFamily="2" charset="-122"/>
              </a:rPr>
              <a:t>  public boolean</a:t>
            </a:r>
            <a:r>
              <a:rPr lang="en-US" altLang="zh-CN" sz="2000" b="1">
                <a:latin typeface="Lucida Console" panose="020B0609040504020204" pitchFamily="49" charset="0"/>
                <a:ea typeface="宋体" panose="02010600030101010101" pitchFamily="2" charset="-122"/>
              </a:rPr>
              <a:t> tryPush(Node node){</a:t>
            </a:r>
          </a:p>
          <a:p>
            <a:pPr algn="l"/>
            <a:r>
              <a:rPr lang="en-US" altLang="zh-CN" sz="2000" b="1">
                <a:latin typeface="Lucida Console" panose="020B0609040504020204" pitchFamily="49" charset="0"/>
                <a:ea typeface="宋体" panose="02010600030101010101" pitchFamily="2" charset="-122"/>
              </a:rPr>
              <a:t>    Node oldTop = top.get();    </a:t>
            </a:r>
          </a:p>
          <a:p>
            <a:pPr algn="l"/>
            <a:r>
              <a:rPr lang="en-US" altLang="zh-CN" sz="2000" b="1">
                <a:latin typeface="Lucida Console" panose="020B0609040504020204" pitchFamily="49" charset="0"/>
                <a:ea typeface="宋体" panose="02010600030101010101" pitchFamily="2" charset="-122"/>
              </a:rPr>
              <a:t>    node.next = oldTop;</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(top.compareAndSet(oldTop, node))</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tx1"/>
                </a:solidFill>
                <a:latin typeface="Lucida Console" panose="020B0609040504020204" pitchFamily="49" charset="0"/>
                <a:ea typeface="宋体" panose="02010600030101010101" pitchFamily="2" charset="-122"/>
              </a:rPr>
              <a:t>  public void</a:t>
            </a:r>
            <a:r>
              <a:rPr lang="en-US" altLang="zh-CN" sz="2000" b="1">
                <a:latin typeface="Lucida Console" panose="020B0609040504020204" pitchFamily="49" charset="0"/>
                <a:ea typeface="宋体" panose="02010600030101010101" pitchFamily="2" charset="-122"/>
              </a:rPr>
              <a:t> push(T value) {</a:t>
            </a:r>
          </a:p>
          <a:p>
            <a:pPr algn="l"/>
            <a:r>
              <a:rPr lang="en-US" altLang="zh-CN" sz="2000" b="1">
                <a:latin typeface="Lucida Console" panose="020B0609040504020204" pitchFamily="49" charset="0"/>
                <a:ea typeface="宋体" panose="02010600030101010101" pitchFamily="2" charset="-122"/>
              </a:rPr>
              <a:t>  Node node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Node(value);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true</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(tryPush(node))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else</a:t>
            </a:r>
            <a:r>
              <a:rPr lang="en-US" altLang="zh-CN" sz="2000" b="1">
                <a:latin typeface="Lucida Console" panose="020B0609040504020204" pitchFamily="49" charset="0"/>
                <a:ea typeface="宋体" panose="02010600030101010101" pitchFamily="2" charset="-122"/>
              </a:rPr>
              <a:t> backoff.backoff();</a:t>
            </a:r>
          </a:p>
          <a:p>
            <a:pPr algn="l"/>
            <a:r>
              <a:rPr lang="en-US" altLang="zh-CN" sz="2000" b="1">
                <a:latin typeface="Lucida Console" panose="020B0609040504020204" pitchFamily="49" charset="0"/>
                <a:ea typeface="宋体" panose="02010600030101010101" pitchFamily="2" charset="-122"/>
              </a:rPr>
              <a:t>  }}</a:t>
            </a:r>
            <a:r>
              <a:rPr lang="en-US" altLang="zh-CN" sz="2000">
                <a:latin typeface="Lucida Console" panose="020B0609040504020204" pitchFamily="49" charset="0"/>
                <a:ea typeface="宋体" panose="02010600030101010101" pitchFamily="2" charset="-122"/>
              </a:rPr>
              <a:t> </a:t>
            </a:r>
          </a:p>
        </p:txBody>
      </p:sp>
      <p:sp>
        <p:nvSpPr>
          <p:cNvPr id="128005" name="Rectangle 3">
            <a:extLst>
              <a:ext uri="{FF2B5EF4-FFF2-40B4-BE49-F238E27FC236}">
                <a16:creationId xmlns:a16="http://schemas.microsoft.com/office/drawing/2014/main" id="{384BA99C-2D62-4078-AAED-44B2380CC2C8}"/>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Tree>
  </p:cSld>
  <p:clrMapOvr>
    <a:masterClrMapping/>
  </p:clrMapOvr>
  <p:transition>
    <p:blinds/>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7" name="Slide Number Placeholder 3">
            <a:extLst>
              <a:ext uri="{FF2B5EF4-FFF2-40B4-BE49-F238E27FC236}">
                <a16:creationId xmlns:a16="http://schemas.microsoft.com/office/drawing/2014/main" id="{CE5861DC-9D89-4925-B749-C08DD6BF23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2804CE7-3F06-4C4E-BD5A-18BDB87D8BE8}" type="slidenum">
              <a:rPr lang="ar-SA" altLang="zh-CN" sz="1400">
                <a:solidFill>
                  <a:schemeClr val="tx1"/>
                </a:solidFill>
              </a:rPr>
              <a:pPr/>
              <a:t>133</a:t>
            </a:fld>
            <a:endParaRPr lang="en-US" altLang="zh-CN" sz="1400">
              <a:solidFill>
                <a:schemeClr val="tx1"/>
              </a:solidFill>
              <a:ea typeface="宋体" panose="02010600030101010101" pitchFamily="2" charset="-122"/>
            </a:endParaRPr>
          </a:p>
        </p:txBody>
      </p:sp>
      <p:sp>
        <p:nvSpPr>
          <p:cNvPr id="129028" name="Text Box 2">
            <a:extLst>
              <a:ext uri="{FF2B5EF4-FFF2-40B4-BE49-F238E27FC236}">
                <a16:creationId xmlns:a16="http://schemas.microsoft.com/office/drawing/2014/main" id="{9A23C577-1F6F-4A63-A428-4588926F602A}"/>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tx1"/>
                </a:solidFill>
                <a:latin typeface="Lucida Console" panose="020B0609040504020204" pitchFamily="49" charset="0"/>
                <a:ea typeface="宋体" panose="02010600030101010101" pitchFamily="2" charset="-122"/>
              </a:rPr>
              <a:t>public Boolean</a:t>
            </a:r>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29029" name="Rectangle 3">
            <a:extLst>
              <a:ext uri="{FF2B5EF4-FFF2-40B4-BE49-F238E27FC236}">
                <a16:creationId xmlns:a16="http://schemas.microsoft.com/office/drawing/2014/main" id="{92BFAF28-B703-4B92-9EEF-F63A39BE2DEB}"/>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29030" name="AutoShape 4">
            <a:extLst>
              <a:ext uri="{FF2B5EF4-FFF2-40B4-BE49-F238E27FC236}">
                <a16:creationId xmlns:a16="http://schemas.microsoft.com/office/drawing/2014/main" id="{ACF255E7-526D-4F29-9588-0131F85C4A9C}"/>
              </a:ext>
            </a:extLst>
          </p:cNvPr>
          <p:cNvSpPr>
            <a:spLocks noChangeArrowheads="1"/>
          </p:cNvSpPr>
          <p:nvPr/>
        </p:nvSpPr>
        <p:spPr bwMode="auto">
          <a:xfrm flipH="1">
            <a:off x="685800" y="2482850"/>
            <a:ext cx="5489575" cy="444500"/>
          </a:xfrm>
          <a:prstGeom prst="wedgeRoundRectCallout">
            <a:avLst>
              <a:gd name="adj1" fmla="val -22412"/>
              <a:gd name="adj2" fmla="val 54606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29031" name="Text Box 5">
            <a:extLst>
              <a:ext uri="{FF2B5EF4-FFF2-40B4-BE49-F238E27FC236}">
                <a16:creationId xmlns:a16="http://schemas.microsoft.com/office/drawing/2014/main" id="{9F9EE2CC-CEBE-4155-9AFD-DDCC7FDF6915}"/>
              </a:ext>
            </a:extLst>
          </p:cNvPr>
          <p:cNvSpPr txBox="1">
            <a:spLocks noChangeArrowheads="1"/>
          </p:cNvSpPr>
          <p:nvPr/>
        </p:nvSpPr>
        <p:spPr bwMode="auto">
          <a:xfrm>
            <a:off x="1371600" y="5424488"/>
            <a:ext cx="5867400"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tryPush attempts to push a node</a:t>
            </a:r>
          </a:p>
        </p:txBody>
      </p:sp>
    </p:spTree>
  </p:cSld>
  <p:clrMapOvr>
    <a:masterClrMapping/>
  </p:clrMapOvr>
  <p:transition>
    <p:blinds/>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Slide Number Placeholder 3">
            <a:extLst>
              <a:ext uri="{FF2B5EF4-FFF2-40B4-BE49-F238E27FC236}">
                <a16:creationId xmlns:a16="http://schemas.microsoft.com/office/drawing/2014/main" id="{08AD8963-8C8D-4FF3-AA0C-E88B0EB6D2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4E79ACE-D2EB-42C5-A2D9-72D1834DDB1E}" type="slidenum">
              <a:rPr lang="ar-SA" altLang="zh-CN" sz="1400">
                <a:solidFill>
                  <a:schemeClr val="tx1"/>
                </a:solidFill>
              </a:rPr>
              <a:pPr/>
              <a:t>134</a:t>
            </a:fld>
            <a:endParaRPr lang="en-US" altLang="zh-CN" sz="1400">
              <a:solidFill>
                <a:schemeClr val="tx1"/>
              </a:solidFill>
              <a:ea typeface="宋体" panose="02010600030101010101" pitchFamily="2" charset="-122"/>
            </a:endParaRPr>
          </a:p>
        </p:txBody>
      </p:sp>
      <p:sp>
        <p:nvSpPr>
          <p:cNvPr id="130052" name="Text Box 2">
            <a:extLst>
              <a:ext uri="{FF2B5EF4-FFF2-40B4-BE49-F238E27FC236}">
                <a16:creationId xmlns:a16="http://schemas.microsoft.com/office/drawing/2014/main" id="{01B68363-897F-4A0D-8818-EECBBFC438A7}"/>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Node oldTop = top.get();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0053" name="Rectangle 3">
            <a:extLst>
              <a:ext uri="{FF2B5EF4-FFF2-40B4-BE49-F238E27FC236}">
                <a16:creationId xmlns:a16="http://schemas.microsoft.com/office/drawing/2014/main" id="{A814BA37-31EC-41DD-9C8C-89E90BA86CC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0054" name="AutoShape 4">
            <a:extLst>
              <a:ext uri="{FF2B5EF4-FFF2-40B4-BE49-F238E27FC236}">
                <a16:creationId xmlns:a16="http://schemas.microsoft.com/office/drawing/2014/main" id="{E9739A6C-1448-4352-A3CF-5B854E58768D}"/>
              </a:ext>
            </a:extLst>
          </p:cNvPr>
          <p:cNvSpPr>
            <a:spLocks noChangeArrowheads="1"/>
          </p:cNvSpPr>
          <p:nvPr/>
        </p:nvSpPr>
        <p:spPr bwMode="auto">
          <a:xfrm flipH="1">
            <a:off x="1450975" y="2676525"/>
            <a:ext cx="4406900" cy="444500"/>
          </a:xfrm>
          <a:prstGeom prst="wedgeRoundRectCallout">
            <a:avLst>
              <a:gd name="adj1" fmla="val -40204"/>
              <a:gd name="adj2" fmla="val 49713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30055" name="Text Box 5">
            <a:extLst>
              <a:ext uri="{FF2B5EF4-FFF2-40B4-BE49-F238E27FC236}">
                <a16:creationId xmlns:a16="http://schemas.microsoft.com/office/drawing/2014/main" id="{8481828E-9EF4-406F-941A-264674C803D2}"/>
              </a:ext>
            </a:extLst>
          </p:cNvPr>
          <p:cNvSpPr txBox="1">
            <a:spLocks noChangeArrowheads="1"/>
          </p:cNvSpPr>
          <p:nvPr/>
        </p:nvSpPr>
        <p:spPr bwMode="auto">
          <a:xfrm>
            <a:off x="3390900" y="5165725"/>
            <a:ext cx="2719388"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Read top value</a:t>
            </a:r>
          </a:p>
        </p:txBody>
      </p:sp>
    </p:spTree>
  </p:cSld>
  <p:clrMapOvr>
    <a:masterClrMapping/>
  </p:clrMapOvr>
  <p:transition>
    <p:blinds/>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5" name="Slide Number Placeholder 3">
            <a:extLst>
              <a:ext uri="{FF2B5EF4-FFF2-40B4-BE49-F238E27FC236}">
                <a16:creationId xmlns:a16="http://schemas.microsoft.com/office/drawing/2014/main" id="{76D160F0-6B5A-4CF8-B667-074A100661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D5E64FF-B40E-472B-9D39-9E2A2C2FA590}" type="slidenum">
              <a:rPr lang="ar-SA" altLang="zh-CN" sz="1400">
                <a:solidFill>
                  <a:schemeClr val="tx1"/>
                </a:solidFill>
              </a:rPr>
              <a:pPr/>
              <a:t>135</a:t>
            </a:fld>
            <a:endParaRPr lang="en-US" altLang="zh-CN" sz="1400">
              <a:solidFill>
                <a:schemeClr val="tx1"/>
              </a:solidFill>
              <a:ea typeface="宋体" panose="02010600030101010101" pitchFamily="2" charset="-122"/>
            </a:endParaRPr>
          </a:p>
        </p:txBody>
      </p:sp>
      <p:sp>
        <p:nvSpPr>
          <p:cNvPr id="131076" name="Text Box 2">
            <a:extLst>
              <a:ext uri="{FF2B5EF4-FFF2-40B4-BE49-F238E27FC236}">
                <a16:creationId xmlns:a16="http://schemas.microsoft.com/office/drawing/2014/main" id="{D5D2E40E-2703-4A0A-83CE-923620265D46}"/>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node.next = oldTop;</a:t>
            </a:r>
            <a:r>
              <a:rPr lang="en-US" altLang="zh-CN" sz="2000" b="1">
                <a:solidFill>
                  <a:schemeClr val="folHlink"/>
                </a:solidFill>
                <a:latin typeface="Lucida Console" panose="020B0609040504020204" pitchFamily="49" charset="0"/>
                <a:ea typeface="宋体" panose="02010600030101010101" pitchFamily="2" charset="-122"/>
              </a:rPr>
              <a:t>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1077" name="Rectangle 3">
            <a:extLst>
              <a:ext uri="{FF2B5EF4-FFF2-40B4-BE49-F238E27FC236}">
                <a16:creationId xmlns:a16="http://schemas.microsoft.com/office/drawing/2014/main" id="{D9E70D82-2346-4E89-92EF-360BA4969597}"/>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1078" name="AutoShape 4">
            <a:extLst>
              <a:ext uri="{FF2B5EF4-FFF2-40B4-BE49-F238E27FC236}">
                <a16:creationId xmlns:a16="http://schemas.microsoft.com/office/drawing/2014/main" id="{23CE28BE-9330-412E-971B-A9BE3D16BEA4}"/>
              </a:ext>
            </a:extLst>
          </p:cNvPr>
          <p:cNvSpPr>
            <a:spLocks noChangeArrowheads="1"/>
          </p:cNvSpPr>
          <p:nvPr/>
        </p:nvSpPr>
        <p:spPr bwMode="auto">
          <a:xfrm flipH="1">
            <a:off x="1450975" y="3092450"/>
            <a:ext cx="4406900" cy="444500"/>
          </a:xfrm>
          <a:prstGeom prst="wedgeRoundRectCallout">
            <a:avLst>
              <a:gd name="adj1" fmla="val -40204"/>
              <a:gd name="adj2" fmla="val 44928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31079" name="Text Box 5">
            <a:extLst>
              <a:ext uri="{FF2B5EF4-FFF2-40B4-BE49-F238E27FC236}">
                <a16:creationId xmlns:a16="http://schemas.microsoft.com/office/drawing/2014/main" id="{89523036-6F62-4455-B087-366C3FF63D73}"/>
              </a:ext>
            </a:extLst>
          </p:cNvPr>
          <p:cNvSpPr txBox="1">
            <a:spLocks noChangeArrowheads="1"/>
          </p:cNvSpPr>
          <p:nvPr/>
        </p:nvSpPr>
        <p:spPr bwMode="auto">
          <a:xfrm>
            <a:off x="1203325" y="5424488"/>
            <a:ext cx="7150100"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current top will be new node’s successor</a:t>
            </a:r>
          </a:p>
        </p:txBody>
      </p:sp>
    </p:spTree>
  </p:cSld>
  <p:clrMapOvr>
    <a:masterClrMapping/>
  </p:clrMapOvr>
  <p:transition>
    <p:blinds/>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9" name="Slide Number Placeholder 3">
            <a:extLst>
              <a:ext uri="{FF2B5EF4-FFF2-40B4-BE49-F238E27FC236}">
                <a16:creationId xmlns:a16="http://schemas.microsoft.com/office/drawing/2014/main" id="{9E39A0C9-474C-4A0E-A95C-71707A53A8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454FD74-6D78-43B2-9A97-07DD92255044}" type="slidenum">
              <a:rPr lang="ar-SA" altLang="zh-CN" sz="1400">
                <a:solidFill>
                  <a:schemeClr val="tx1"/>
                </a:solidFill>
              </a:rPr>
              <a:pPr/>
              <a:t>136</a:t>
            </a:fld>
            <a:endParaRPr lang="en-US" altLang="zh-CN" sz="1400">
              <a:solidFill>
                <a:schemeClr val="tx1"/>
              </a:solidFill>
              <a:ea typeface="宋体" panose="02010600030101010101" pitchFamily="2" charset="-122"/>
            </a:endParaRPr>
          </a:p>
        </p:txBody>
      </p:sp>
      <p:sp>
        <p:nvSpPr>
          <p:cNvPr id="132100" name="Text Box 2">
            <a:extLst>
              <a:ext uri="{FF2B5EF4-FFF2-40B4-BE49-F238E27FC236}">
                <a16:creationId xmlns:a16="http://schemas.microsoft.com/office/drawing/2014/main" id="{C513B084-8D5C-49DE-8D15-3A2AF883B5E6}"/>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node.next = oldTop;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2101" name="Rectangle 3">
            <a:extLst>
              <a:ext uri="{FF2B5EF4-FFF2-40B4-BE49-F238E27FC236}">
                <a16:creationId xmlns:a16="http://schemas.microsoft.com/office/drawing/2014/main" id="{52AFD09F-4137-4270-A30B-76C1410C01EF}"/>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2102" name="AutoShape 4">
            <a:extLst>
              <a:ext uri="{FF2B5EF4-FFF2-40B4-BE49-F238E27FC236}">
                <a16:creationId xmlns:a16="http://schemas.microsoft.com/office/drawing/2014/main" id="{A52065D0-223A-48D6-AE41-5BF5CECF035C}"/>
              </a:ext>
            </a:extLst>
          </p:cNvPr>
          <p:cNvSpPr>
            <a:spLocks noChangeArrowheads="1"/>
          </p:cNvSpPr>
          <p:nvPr/>
        </p:nvSpPr>
        <p:spPr bwMode="auto">
          <a:xfrm flipH="1">
            <a:off x="1524000" y="3392488"/>
            <a:ext cx="6353175" cy="444500"/>
          </a:xfrm>
          <a:prstGeom prst="wedgeRoundRectCallout">
            <a:avLst>
              <a:gd name="adj1" fmla="val -15444"/>
              <a:gd name="adj2" fmla="val 40428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32103" name="Text Box 5">
            <a:extLst>
              <a:ext uri="{FF2B5EF4-FFF2-40B4-BE49-F238E27FC236}">
                <a16:creationId xmlns:a16="http://schemas.microsoft.com/office/drawing/2014/main" id="{3C72E3D8-742D-4033-932E-DEB4A840BD9F}"/>
              </a:ext>
            </a:extLst>
          </p:cNvPr>
          <p:cNvSpPr txBox="1">
            <a:spLocks noChangeArrowheads="1"/>
          </p:cNvSpPr>
          <p:nvPr/>
        </p:nvSpPr>
        <p:spPr bwMode="auto">
          <a:xfrm>
            <a:off x="522288" y="5467350"/>
            <a:ext cx="7658100"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Try to swing top, return success or failure</a:t>
            </a:r>
          </a:p>
        </p:txBody>
      </p:sp>
    </p:spTree>
  </p:cSld>
  <p:clrMapOvr>
    <a:masterClrMapping/>
  </p:clrMapOvr>
  <p:transition>
    <p:blinds/>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3" name="Slide Number Placeholder 3">
            <a:extLst>
              <a:ext uri="{FF2B5EF4-FFF2-40B4-BE49-F238E27FC236}">
                <a16:creationId xmlns:a16="http://schemas.microsoft.com/office/drawing/2014/main" id="{DFC98E61-5FFA-4FA8-8828-48ABB1635D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A826128-E0A4-4A82-89ED-C297428ECA27}" type="slidenum">
              <a:rPr lang="ar-SA" altLang="zh-CN" sz="1400">
                <a:solidFill>
                  <a:schemeClr val="tx1"/>
                </a:solidFill>
              </a:rPr>
              <a:pPr/>
              <a:t>137</a:t>
            </a:fld>
            <a:endParaRPr lang="en-US" altLang="zh-CN" sz="1400">
              <a:solidFill>
                <a:schemeClr val="tx1"/>
              </a:solidFill>
              <a:ea typeface="宋体" panose="02010600030101010101" pitchFamily="2" charset="-122"/>
            </a:endParaRPr>
          </a:p>
        </p:txBody>
      </p:sp>
      <p:sp>
        <p:nvSpPr>
          <p:cNvPr id="133124" name="Text Box 2">
            <a:extLst>
              <a:ext uri="{FF2B5EF4-FFF2-40B4-BE49-F238E27FC236}">
                <a16:creationId xmlns:a16="http://schemas.microsoft.com/office/drawing/2014/main" id="{BC02DC74-63DC-4F5B-8386-118D827EA5ED}"/>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solidFill>
                  <a:schemeClr val="folHlink"/>
                </a:solidFill>
                <a:latin typeface="Lucida Console" panose="020B0609040504020204" pitchFamily="49" charset="0"/>
                <a:ea typeface="宋体" panose="02010600030101010101" pitchFamily="2" charset="-122"/>
              </a:rPr>
              <a:t>      Node oldTop = top.get();    </a:t>
            </a:r>
          </a:p>
          <a:p>
            <a:pPr algn="l"/>
            <a:r>
              <a:rPr lang="en-US" altLang="zh-CN" sz="2000" b="1">
                <a:solidFill>
                  <a:schemeClr val="folHlink"/>
                </a:solidFill>
                <a:latin typeface="Lucida Console" panose="020B0609040504020204" pitchFamily="49" charset="0"/>
                <a:ea typeface="宋体" panose="02010600030101010101" pitchFamily="2" charset="-122"/>
              </a:rPr>
              <a:t>      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tx1"/>
                </a:solidFill>
                <a:latin typeface="Lucida Console" panose="020B0609040504020204" pitchFamily="49" charset="0"/>
                <a:ea typeface="宋体" panose="02010600030101010101" pitchFamily="2" charset="-122"/>
              </a:rPr>
              <a:t>public void</a:t>
            </a:r>
            <a:r>
              <a:rPr lang="en-US" altLang="zh-CN" sz="2000" b="1">
                <a:latin typeface="Lucida Console" panose="020B0609040504020204" pitchFamily="49" charset="0"/>
                <a:ea typeface="宋体" panose="02010600030101010101" pitchFamily="2" charset="-122"/>
              </a:rPr>
              <a:t> push(T value) {</a:t>
            </a:r>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Node node = new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3125" name="Rectangle 3">
            <a:extLst>
              <a:ext uri="{FF2B5EF4-FFF2-40B4-BE49-F238E27FC236}">
                <a16:creationId xmlns:a16="http://schemas.microsoft.com/office/drawing/2014/main" id="{122790EB-8E66-4FBD-8E0F-3F6EAB629F4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3126" name="Text Box 5">
            <a:extLst>
              <a:ext uri="{FF2B5EF4-FFF2-40B4-BE49-F238E27FC236}">
                <a16:creationId xmlns:a16="http://schemas.microsoft.com/office/drawing/2014/main" id="{F521D23F-8D87-4757-8A50-980F86EC35C1}"/>
              </a:ext>
            </a:extLst>
          </p:cNvPr>
          <p:cNvSpPr txBox="1">
            <a:spLocks noChangeArrowheads="1"/>
          </p:cNvSpPr>
          <p:nvPr/>
        </p:nvSpPr>
        <p:spPr bwMode="auto">
          <a:xfrm>
            <a:off x="3727450" y="5586413"/>
            <a:ext cx="3276600"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Push calls tryPush</a:t>
            </a:r>
          </a:p>
        </p:txBody>
      </p:sp>
      <p:sp>
        <p:nvSpPr>
          <p:cNvPr id="133127" name="AutoShape 4">
            <a:extLst>
              <a:ext uri="{FF2B5EF4-FFF2-40B4-BE49-F238E27FC236}">
                <a16:creationId xmlns:a16="http://schemas.microsoft.com/office/drawing/2014/main" id="{E0DD2566-4830-4016-9CCF-26B47F5EC4DD}"/>
              </a:ext>
            </a:extLst>
          </p:cNvPr>
          <p:cNvSpPr>
            <a:spLocks noChangeArrowheads="1"/>
          </p:cNvSpPr>
          <p:nvPr/>
        </p:nvSpPr>
        <p:spPr bwMode="auto">
          <a:xfrm flipH="1">
            <a:off x="685800" y="3930650"/>
            <a:ext cx="5287963" cy="458788"/>
          </a:xfrm>
          <a:prstGeom prst="wedgeRoundRectCallout">
            <a:avLst>
              <a:gd name="adj1" fmla="val -27458"/>
              <a:gd name="adj2" fmla="val 33788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7" name="Slide Number Placeholder 3">
            <a:extLst>
              <a:ext uri="{FF2B5EF4-FFF2-40B4-BE49-F238E27FC236}">
                <a16:creationId xmlns:a16="http://schemas.microsoft.com/office/drawing/2014/main" id="{CE7A756D-71D5-42D5-B2EC-C53C100C775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EBF8069-8DA5-43D8-B14B-0CC2821A89C5}" type="slidenum">
              <a:rPr lang="ar-SA" altLang="zh-CN" sz="1400">
                <a:solidFill>
                  <a:schemeClr val="tx1"/>
                </a:solidFill>
              </a:rPr>
              <a:pPr/>
              <a:t>138</a:t>
            </a:fld>
            <a:endParaRPr lang="en-US" altLang="zh-CN" sz="1400">
              <a:solidFill>
                <a:schemeClr val="tx1"/>
              </a:solidFill>
              <a:ea typeface="宋体" panose="02010600030101010101" pitchFamily="2" charset="-122"/>
            </a:endParaRPr>
          </a:p>
        </p:txBody>
      </p:sp>
      <p:sp>
        <p:nvSpPr>
          <p:cNvPr id="134148" name="Text Box 2">
            <a:extLst>
              <a:ext uri="{FF2B5EF4-FFF2-40B4-BE49-F238E27FC236}">
                <a16:creationId xmlns:a16="http://schemas.microsoft.com/office/drawing/2014/main" id="{94FBFDCC-21AC-4CA6-9B10-B66EB0408DAB}"/>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latin typeface="Lucida Console" panose="020B0609040504020204" pitchFamily="49" charset="0"/>
                <a:ea typeface="宋体" panose="02010600030101010101" pitchFamily="2" charset="-122"/>
              </a:rPr>
              <a:t>  Node node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Node(value); </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(tryPush(node))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solidFill>
                  <a:schemeClr val="folHlink"/>
                </a:solidFill>
                <a:latin typeface="Lucida Console" panose="020B0609040504020204" pitchFamily="49" charset="0"/>
                <a:ea typeface="宋体" panose="02010600030101010101" pitchFamily="2" charset="-122"/>
              </a:rPr>
              <a:t>      } else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4149" name="Rectangle 3">
            <a:extLst>
              <a:ext uri="{FF2B5EF4-FFF2-40B4-BE49-F238E27FC236}">
                <a16:creationId xmlns:a16="http://schemas.microsoft.com/office/drawing/2014/main" id="{5BCA590E-577E-4DE4-BC37-1BC0C8F425CC}"/>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4150" name="Text Box 5">
            <a:extLst>
              <a:ext uri="{FF2B5EF4-FFF2-40B4-BE49-F238E27FC236}">
                <a16:creationId xmlns:a16="http://schemas.microsoft.com/office/drawing/2014/main" id="{BC7B5665-DA09-4D5D-B238-605A8CE98596}"/>
              </a:ext>
            </a:extLst>
          </p:cNvPr>
          <p:cNvSpPr txBox="1">
            <a:spLocks noChangeArrowheads="1"/>
          </p:cNvSpPr>
          <p:nvPr/>
        </p:nvSpPr>
        <p:spPr bwMode="auto">
          <a:xfrm>
            <a:off x="3255963" y="5684838"/>
            <a:ext cx="3054350"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Create new node</a:t>
            </a:r>
          </a:p>
        </p:txBody>
      </p:sp>
      <p:sp>
        <p:nvSpPr>
          <p:cNvPr id="134151" name="AutoShape 4">
            <a:extLst>
              <a:ext uri="{FF2B5EF4-FFF2-40B4-BE49-F238E27FC236}">
                <a16:creationId xmlns:a16="http://schemas.microsoft.com/office/drawing/2014/main" id="{21FBFDC0-0F7E-475A-A42D-5182FCB87CD8}"/>
              </a:ext>
            </a:extLst>
          </p:cNvPr>
          <p:cNvSpPr>
            <a:spLocks noChangeArrowheads="1"/>
          </p:cNvSpPr>
          <p:nvPr/>
        </p:nvSpPr>
        <p:spPr bwMode="auto">
          <a:xfrm flipH="1">
            <a:off x="914400" y="4267200"/>
            <a:ext cx="4627563" cy="444500"/>
          </a:xfrm>
          <a:prstGeom prst="wedgeRoundRectCallout">
            <a:avLst>
              <a:gd name="adj1" fmla="val -28083"/>
              <a:gd name="adj2" fmla="val 28642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1" name="Slide Number Placeholder 3">
            <a:extLst>
              <a:ext uri="{FF2B5EF4-FFF2-40B4-BE49-F238E27FC236}">
                <a16:creationId xmlns:a16="http://schemas.microsoft.com/office/drawing/2014/main" id="{C1554224-02E1-432A-8097-A2E0AC6FC95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AC70BE6-188B-4160-8FF7-E084D58F7C8B}" type="slidenum">
              <a:rPr lang="ar-SA" altLang="zh-CN" sz="1400">
                <a:solidFill>
                  <a:schemeClr val="tx1"/>
                </a:solidFill>
              </a:rPr>
              <a:pPr/>
              <a:t>139</a:t>
            </a:fld>
            <a:endParaRPr lang="en-US" altLang="zh-CN" sz="1400">
              <a:solidFill>
                <a:schemeClr val="tx1"/>
              </a:solidFill>
              <a:ea typeface="宋体" panose="02010600030101010101" pitchFamily="2" charset="-122"/>
            </a:endParaRPr>
          </a:p>
        </p:txBody>
      </p:sp>
      <p:sp>
        <p:nvSpPr>
          <p:cNvPr id="135172" name="Text Box 2">
            <a:extLst>
              <a:ext uri="{FF2B5EF4-FFF2-40B4-BE49-F238E27FC236}">
                <a16:creationId xmlns:a16="http://schemas.microsoft.com/office/drawing/2014/main" id="{AFC2D57D-2888-45C2-B048-1C285C093C69}"/>
              </a:ext>
            </a:extLst>
          </p:cNvPr>
          <p:cNvSpPr txBox="1">
            <a:spLocks noChangeArrowheads="1"/>
          </p:cNvSpPr>
          <p:nvPr/>
        </p:nvSpPr>
        <p:spPr bwMode="auto">
          <a:xfrm>
            <a:off x="685800" y="1539875"/>
            <a:ext cx="7375525"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LockFreeStack {</a:t>
            </a:r>
          </a:p>
          <a:p>
            <a:pPr algn="l"/>
            <a:r>
              <a:rPr lang="en-US" altLang="zh-CN" sz="2000" b="1">
                <a:solidFill>
                  <a:schemeClr val="folHlink"/>
                </a:solidFill>
                <a:latin typeface="Lucida Console" panose="020B0609040504020204" pitchFamily="49" charset="0"/>
                <a:ea typeface="宋体" panose="02010600030101010101" pitchFamily="2" charset="-122"/>
              </a:rPr>
              <a:t>  private AtomicReference top = new AtomicReference(null);  </a:t>
            </a:r>
          </a:p>
          <a:p>
            <a:pPr algn="l"/>
            <a:r>
              <a:rPr lang="en-US" altLang="zh-CN" sz="2000" b="1">
                <a:solidFill>
                  <a:schemeClr val="folHlink"/>
                </a:solidFill>
                <a:latin typeface="Lucida Console" panose="020B0609040504020204" pitchFamily="49" charset="0"/>
                <a:ea typeface="宋体" panose="02010600030101010101" pitchFamily="2" charset="-122"/>
              </a:rPr>
              <a:t>public boolean tryPush(Node node){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oldTop = top.get();</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node.next = oldTop;      	return(top.compareAndSet(oldTop, node))</a:t>
            </a:r>
          </a:p>
          <a:p>
            <a:pPr algn="l"/>
            <a:r>
              <a:rPr lang="en-US" altLang="zh-CN" sz="2000" b="1">
                <a:solidFill>
                  <a:schemeClr val="folHlink"/>
                </a:solidFill>
                <a:latin typeface="Lucida Console" panose="020B0609040504020204" pitchFamily="49" charset="0"/>
                <a:ea typeface="宋体" panose="02010600030101010101" pitchFamily="2" charset="-122"/>
              </a:rPr>
              <a:t>    } </a:t>
            </a:r>
          </a:p>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node = new Node(value);</a:t>
            </a:r>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tx2"/>
                </a:solidFill>
                <a:latin typeface="Lucida Console" panose="020B0609040504020204" pitchFamily="49" charset="0"/>
                <a:ea typeface="宋体" panose="02010600030101010101" pitchFamily="2" charset="-122"/>
              </a:rPr>
              <a:t>  while</a:t>
            </a:r>
            <a:r>
              <a:rPr lang="en-US" altLang="zh-CN" sz="2000" b="1">
                <a:latin typeface="Lucida Console" panose="020B0609040504020204" pitchFamily="49" charset="0"/>
                <a:ea typeface="宋体" panose="02010600030101010101" pitchFamily="2" charset="-122"/>
              </a:rPr>
              <a:t>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(tryPush(node))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2"/>
                </a:solidFill>
                <a:latin typeface="Lucida Console" panose="020B0609040504020204" pitchFamily="49" charset="0"/>
                <a:ea typeface="宋体" panose="02010600030101010101" pitchFamily="2" charset="-122"/>
              </a:rPr>
              <a:t>else</a:t>
            </a:r>
            <a:r>
              <a:rPr lang="en-US" altLang="zh-CN" sz="2000" b="1">
                <a:latin typeface="Lucida Console" panose="020B0609040504020204" pitchFamily="49" charset="0"/>
                <a:ea typeface="宋体" panose="02010600030101010101" pitchFamily="2" charset="-122"/>
              </a:rPr>
              <a:t> backoff.backoff()</a:t>
            </a:r>
          </a:p>
          <a:p>
            <a:pPr algn="l"/>
            <a:r>
              <a:rPr lang="en-US" altLang="zh-CN" sz="2000" b="1">
                <a:solidFill>
                  <a:schemeClr val="folHlink"/>
                </a:solidFill>
                <a:latin typeface="Lucida Console" panose="020B0609040504020204" pitchFamily="49" charset="0"/>
                <a:ea typeface="宋体" panose="02010600030101010101" pitchFamily="2" charset="-122"/>
              </a:rPr>
              <a:t>}}</a:t>
            </a:r>
            <a:r>
              <a:rPr lang="en-US" altLang="zh-CN" sz="2000">
                <a:solidFill>
                  <a:schemeClr val="folHlink"/>
                </a:solidFill>
                <a:latin typeface="Lucida Console" panose="020B0609040504020204" pitchFamily="49" charset="0"/>
                <a:ea typeface="宋体" panose="02010600030101010101" pitchFamily="2" charset="-122"/>
              </a:rPr>
              <a:t> </a:t>
            </a:r>
          </a:p>
        </p:txBody>
      </p:sp>
      <p:sp>
        <p:nvSpPr>
          <p:cNvPr id="135173" name="Rectangle 3">
            <a:extLst>
              <a:ext uri="{FF2B5EF4-FFF2-40B4-BE49-F238E27FC236}">
                <a16:creationId xmlns:a16="http://schemas.microsoft.com/office/drawing/2014/main" id="{7670DDD9-E6D7-4610-9588-F7AA35F502F8}"/>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Lock-free Stack</a:t>
            </a:r>
          </a:p>
        </p:txBody>
      </p:sp>
      <p:sp>
        <p:nvSpPr>
          <p:cNvPr id="135174" name="AutoShape 4">
            <a:extLst>
              <a:ext uri="{FF2B5EF4-FFF2-40B4-BE49-F238E27FC236}">
                <a16:creationId xmlns:a16="http://schemas.microsoft.com/office/drawing/2014/main" id="{33D29240-4CBC-4660-A682-8A0E43DF4378}"/>
              </a:ext>
            </a:extLst>
          </p:cNvPr>
          <p:cNvSpPr>
            <a:spLocks noChangeArrowheads="1"/>
          </p:cNvSpPr>
          <p:nvPr/>
        </p:nvSpPr>
        <p:spPr bwMode="auto">
          <a:xfrm flipH="1">
            <a:off x="914400" y="4572000"/>
            <a:ext cx="4627563" cy="1377950"/>
          </a:xfrm>
          <a:prstGeom prst="wedgeRoundRectCallout">
            <a:avLst>
              <a:gd name="adj1" fmla="val -32269"/>
              <a:gd name="adj2" fmla="val -11060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35175" name="Text Box 5">
            <a:extLst>
              <a:ext uri="{FF2B5EF4-FFF2-40B4-BE49-F238E27FC236}">
                <a16:creationId xmlns:a16="http://schemas.microsoft.com/office/drawing/2014/main" id="{E31F5EFA-E040-4ACE-8DB8-E5413551D7DE}"/>
              </a:ext>
            </a:extLst>
          </p:cNvPr>
          <p:cNvSpPr txBox="1">
            <a:spLocks noChangeArrowheads="1"/>
          </p:cNvSpPr>
          <p:nvPr/>
        </p:nvSpPr>
        <p:spPr bwMode="auto">
          <a:xfrm>
            <a:off x="3070225" y="2735263"/>
            <a:ext cx="4941888"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tryPush() fails,</a:t>
            </a:r>
          </a:p>
          <a:p>
            <a:pPr algn="l"/>
            <a:r>
              <a:rPr lang="en-US" altLang="zh-CN" sz="2800" b="1">
                <a:solidFill>
                  <a:srgbClr val="FF0000"/>
                </a:solidFill>
                <a:ea typeface="宋体" panose="02010600030101010101" pitchFamily="2" charset="-122"/>
              </a:rPr>
              <a:t>back off before retrying</a:t>
            </a:r>
          </a:p>
        </p:txBody>
      </p:sp>
      <p:sp>
        <p:nvSpPr>
          <p:cNvPr id="8" name="Text Box 5">
            <a:extLst>
              <a:ext uri="{FF2B5EF4-FFF2-40B4-BE49-F238E27FC236}">
                <a16:creationId xmlns:a16="http://schemas.microsoft.com/office/drawing/2014/main" id="{1409D1B7-4A73-4150-940A-08D0C2B6F5ED}"/>
              </a:ext>
            </a:extLst>
          </p:cNvPr>
          <p:cNvSpPr txBox="1">
            <a:spLocks noChangeArrowheads="1"/>
          </p:cNvSpPr>
          <p:nvPr/>
        </p:nvSpPr>
        <p:spPr bwMode="auto">
          <a:xfrm>
            <a:off x="2722563" y="1185863"/>
            <a:ext cx="5740400" cy="1385887"/>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Makes scheduling benevolent so </a:t>
            </a:r>
          </a:p>
          <a:p>
            <a:pPr algn="l"/>
            <a:r>
              <a:rPr lang="en-US" altLang="zh-CN" sz="2800" b="1">
                <a:solidFill>
                  <a:srgbClr val="FF0000"/>
                </a:solidFill>
                <a:ea typeface="宋体" panose="02010600030101010101" pitchFamily="2" charset="-122"/>
              </a:rPr>
              <a:t>Method is effectively wait-free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Slide Number Placeholder 4">
            <a:extLst>
              <a:ext uri="{FF2B5EF4-FFF2-40B4-BE49-F238E27FC236}">
                <a16:creationId xmlns:a16="http://schemas.microsoft.com/office/drawing/2014/main" id="{10AAC279-D3D6-44AC-A06A-35BFCBF009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AC605E4-06A4-467C-BDE4-7B3908CA1F3F}" type="slidenum">
              <a:rPr lang="ar-SA" altLang="zh-CN" sz="1400">
                <a:solidFill>
                  <a:schemeClr val="tx1"/>
                </a:solidFill>
              </a:rPr>
              <a:pPr/>
              <a:t>14</a:t>
            </a:fld>
            <a:endParaRPr lang="en-US" altLang="zh-CN" sz="1400">
              <a:solidFill>
                <a:schemeClr val="tx1"/>
              </a:solidFill>
              <a:ea typeface="宋体" panose="02010600030101010101" pitchFamily="2" charset="-122"/>
            </a:endParaRPr>
          </a:p>
        </p:txBody>
      </p:sp>
      <p:sp>
        <p:nvSpPr>
          <p:cNvPr id="572418" name="AutoShape 2">
            <a:extLst>
              <a:ext uri="{FF2B5EF4-FFF2-40B4-BE49-F238E27FC236}">
                <a16:creationId xmlns:a16="http://schemas.microsoft.com/office/drawing/2014/main" id="{5D731F65-E5F8-4F2D-A9A2-0AEFD01DB6D3}"/>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5365" name="Rectangle 3">
            <a:extLst>
              <a:ext uri="{FF2B5EF4-FFF2-40B4-BE49-F238E27FC236}">
                <a16:creationId xmlns:a16="http://schemas.microsoft.com/office/drawing/2014/main" id="{458266E7-3C57-492B-89F3-87BA00C3082D}"/>
              </a:ext>
            </a:extLst>
          </p:cNvPr>
          <p:cNvSpPr>
            <a:spLocks noGrp="1" noChangeArrowheads="1"/>
          </p:cNvSpPr>
          <p:nvPr>
            <p:ph type="title"/>
          </p:nvPr>
        </p:nvSpPr>
        <p:spPr/>
        <p:txBody>
          <a:bodyPr/>
          <a:lstStyle/>
          <a:p>
            <a:r>
              <a:rPr lang="en-US" altLang="zh-CN">
                <a:ea typeface="宋体" panose="02010600030101010101" pitchFamily="2" charset="-122"/>
              </a:rPr>
              <a:t>Not Done Yet</a:t>
            </a:r>
          </a:p>
        </p:txBody>
      </p:sp>
      <p:sp>
        <p:nvSpPr>
          <p:cNvPr id="15366" name="Line 4">
            <a:extLst>
              <a:ext uri="{FF2B5EF4-FFF2-40B4-BE49-F238E27FC236}">
                <a16:creationId xmlns:a16="http://schemas.microsoft.com/office/drawing/2014/main" id="{2528E16F-D349-44DE-9D8A-25EBC7D0AA94}"/>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5367" name="Group 5">
            <a:extLst>
              <a:ext uri="{FF2B5EF4-FFF2-40B4-BE49-F238E27FC236}">
                <a16:creationId xmlns:a16="http://schemas.microsoft.com/office/drawing/2014/main" id="{22F45BD8-C258-4B1D-968C-83ADB6EFAF92}"/>
              </a:ext>
            </a:extLst>
          </p:cNvPr>
          <p:cNvGrpSpPr>
            <a:grpSpLocks/>
          </p:cNvGrpSpPr>
          <p:nvPr/>
        </p:nvGrpSpPr>
        <p:grpSpPr bwMode="auto">
          <a:xfrm>
            <a:off x="3990975" y="1933575"/>
            <a:ext cx="976313" cy="609600"/>
            <a:chOff x="3417" y="2938"/>
            <a:chExt cx="615" cy="384"/>
          </a:xfrm>
        </p:grpSpPr>
        <p:sp>
          <p:nvSpPr>
            <p:cNvPr id="572422" name="AutoShape 6">
              <a:extLst>
                <a:ext uri="{FF2B5EF4-FFF2-40B4-BE49-F238E27FC236}">
                  <a16:creationId xmlns:a16="http://schemas.microsoft.com/office/drawing/2014/main" id="{D1815A23-CE58-4490-84C2-DF854964E20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5398" name="Line 7">
              <a:extLst>
                <a:ext uri="{FF2B5EF4-FFF2-40B4-BE49-F238E27FC236}">
                  <a16:creationId xmlns:a16="http://schemas.microsoft.com/office/drawing/2014/main" id="{5E29BEBC-9E5E-4EC7-ABB8-3D1888C9244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5368" name="Group 8">
            <a:extLst>
              <a:ext uri="{FF2B5EF4-FFF2-40B4-BE49-F238E27FC236}">
                <a16:creationId xmlns:a16="http://schemas.microsoft.com/office/drawing/2014/main" id="{488BCA4A-8B21-4B32-AF3B-A1691B37A74D}"/>
              </a:ext>
            </a:extLst>
          </p:cNvPr>
          <p:cNvGrpSpPr>
            <a:grpSpLocks/>
          </p:cNvGrpSpPr>
          <p:nvPr/>
        </p:nvGrpSpPr>
        <p:grpSpPr bwMode="auto">
          <a:xfrm>
            <a:off x="4084638" y="2106613"/>
            <a:ext cx="304800" cy="304800"/>
            <a:chOff x="3894" y="2760"/>
            <a:chExt cx="192" cy="192"/>
          </a:xfrm>
        </p:grpSpPr>
        <p:sp>
          <p:nvSpPr>
            <p:cNvPr id="15395" name="Oval 9">
              <a:extLst>
                <a:ext uri="{FF2B5EF4-FFF2-40B4-BE49-F238E27FC236}">
                  <a16:creationId xmlns:a16="http://schemas.microsoft.com/office/drawing/2014/main" id="{D5FFC030-6FA4-447A-A977-F5DFDB24F518}"/>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96" name="Oval 10">
              <a:extLst>
                <a:ext uri="{FF2B5EF4-FFF2-40B4-BE49-F238E27FC236}">
                  <a16:creationId xmlns:a16="http://schemas.microsoft.com/office/drawing/2014/main" id="{A8765FD1-A6D3-4B57-85EB-DBBEB43B0B9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5369" name="Text Box 11">
            <a:extLst>
              <a:ext uri="{FF2B5EF4-FFF2-40B4-BE49-F238E27FC236}">
                <a16:creationId xmlns:a16="http://schemas.microsoft.com/office/drawing/2014/main" id="{0EB566E7-5832-4E98-AC60-F733D3754D67}"/>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5370" name="Text Box 12">
            <a:extLst>
              <a:ext uri="{FF2B5EF4-FFF2-40B4-BE49-F238E27FC236}">
                <a16:creationId xmlns:a16="http://schemas.microsoft.com/office/drawing/2014/main" id="{0CB34ACF-FF1E-4F5C-99DB-22AED83E0873}"/>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5371" name="Group 13">
            <a:extLst>
              <a:ext uri="{FF2B5EF4-FFF2-40B4-BE49-F238E27FC236}">
                <a16:creationId xmlns:a16="http://schemas.microsoft.com/office/drawing/2014/main" id="{4F80BAD1-2B9C-44FE-83B8-3813A89C5EC7}"/>
              </a:ext>
            </a:extLst>
          </p:cNvPr>
          <p:cNvGrpSpPr>
            <a:grpSpLocks/>
          </p:cNvGrpSpPr>
          <p:nvPr/>
        </p:nvGrpSpPr>
        <p:grpSpPr bwMode="auto">
          <a:xfrm>
            <a:off x="6256338" y="1919288"/>
            <a:ext cx="976312" cy="609600"/>
            <a:chOff x="3417" y="2938"/>
            <a:chExt cx="615" cy="384"/>
          </a:xfrm>
        </p:grpSpPr>
        <p:sp>
          <p:nvSpPr>
            <p:cNvPr id="572430" name="AutoShape 14">
              <a:extLst>
                <a:ext uri="{FF2B5EF4-FFF2-40B4-BE49-F238E27FC236}">
                  <a16:creationId xmlns:a16="http://schemas.microsoft.com/office/drawing/2014/main" id="{D467FD45-A1B2-462E-AF06-7CC8D81E74F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5394" name="Line 15">
              <a:extLst>
                <a:ext uri="{FF2B5EF4-FFF2-40B4-BE49-F238E27FC236}">
                  <a16:creationId xmlns:a16="http://schemas.microsoft.com/office/drawing/2014/main" id="{99D56AA3-FBF5-4B01-A024-3EBD1150E75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5372" name="Line 16">
            <a:extLst>
              <a:ext uri="{FF2B5EF4-FFF2-40B4-BE49-F238E27FC236}">
                <a16:creationId xmlns:a16="http://schemas.microsoft.com/office/drawing/2014/main" id="{F63938AC-C9F6-413D-B17E-103536285A7A}"/>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5373" name="Group 17">
            <a:extLst>
              <a:ext uri="{FF2B5EF4-FFF2-40B4-BE49-F238E27FC236}">
                <a16:creationId xmlns:a16="http://schemas.microsoft.com/office/drawing/2014/main" id="{E20B6CA9-FD28-4F58-96DF-C36F5EE83D73}"/>
              </a:ext>
            </a:extLst>
          </p:cNvPr>
          <p:cNvGrpSpPr>
            <a:grpSpLocks/>
          </p:cNvGrpSpPr>
          <p:nvPr/>
        </p:nvGrpSpPr>
        <p:grpSpPr bwMode="auto">
          <a:xfrm>
            <a:off x="6350000" y="2092325"/>
            <a:ext cx="304800" cy="304800"/>
            <a:chOff x="3894" y="2760"/>
            <a:chExt cx="192" cy="192"/>
          </a:xfrm>
        </p:grpSpPr>
        <p:sp>
          <p:nvSpPr>
            <p:cNvPr id="15391" name="Oval 18">
              <a:extLst>
                <a:ext uri="{FF2B5EF4-FFF2-40B4-BE49-F238E27FC236}">
                  <a16:creationId xmlns:a16="http://schemas.microsoft.com/office/drawing/2014/main" id="{41AF7674-57C0-40E1-BDE9-E2A794DA054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92" name="Oval 19">
              <a:extLst>
                <a:ext uri="{FF2B5EF4-FFF2-40B4-BE49-F238E27FC236}">
                  <a16:creationId xmlns:a16="http://schemas.microsoft.com/office/drawing/2014/main" id="{9D1F657B-8834-4F08-8294-DB035957343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5374" name="Line 20">
            <a:extLst>
              <a:ext uri="{FF2B5EF4-FFF2-40B4-BE49-F238E27FC236}">
                <a16:creationId xmlns:a16="http://schemas.microsoft.com/office/drawing/2014/main" id="{6462A845-963D-4BE9-9A2F-C148EC582A36}"/>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75" name="Freeform 21">
            <a:extLst>
              <a:ext uri="{FF2B5EF4-FFF2-40B4-BE49-F238E27FC236}">
                <a16:creationId xmlns:a16="http://schemas.microsoft.com/office/drawing/2014/main" id="{7D9924E4-3805-42A1-92BD-F6C8583CE237}"/>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76" name="Text Box 29">
            <a:extLst>
              <a:ext uri="{FF2B5EF4-FFF2-40B4-BE49-F238E27FC236}">
                <a16:creationId xmlns:a16="http://schemas.microsoft.com/office/drawing/2014/main" id="{03CF58C7-8E60-4533-93D9-66D1BBD45481}"/>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5377" name="Freeform 30">
            <a:extLst>
              <a:ext uri="{FF2B5EF4-FFF2-40B4-BE49-F238E27FC236}">
                <a16:creationId xmlns:a16="http://schemas.microsoft.com/office/drawing/2014/main" id="{DE706C96-42CC-4A6B-B297-76CDF765BA72}"/>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5378" name="Group 31">
            <a:extLst>
              <a:ext uri="{FF2B5EF4-FFF2-40B4-BE49-F238E27FC236}">
                <a16:creationId xmlns:a16="http://schemas.microsoft.com/office/drawing/2014/main" id="{8D3FA27A-DE00-488C-A0F0-C4C97904D9EB}"/>
              </a:ext>
            </a:extLst>
          </p:cNvPr>
          <p:cNvGrpSpPr>
            <a:grpSpLocks/>
          </p:cNvGrpSpPr>
          <p:nvPr/>
        </p:nvGrpSpPr>
        <p:grpSpPr bwMode="auto">
          <a:xfrm>
            <a:off x="4448175" y="3960813"/>
            <a:ext cx="427038" cy="622300"/>
            <a:chOff x="2208" y="1920"/>
            <a:chExt cx="1152" cy="1680"/>
          </a:xfrm>
        </p:grpSpPr>
        <p:sp>
          <p:nvSpPr>
            <p:cNvPr id="15387" name="Oval 32">
              <a:extLst>
                <a:ext uri="{FF2B5EF4-FFF2-40B4-BE49-F238E27FC236}">
                  <a16:creationId xmlns:a16="http://schemas.microsoft.com/office/drawing/2014/main" id="{134436D5-76EE-4420-BA24-FDF520580451}"/>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8" name="Oval 33">
              <a:extLst>
                <a:ext uri="{FF2B5EF4-FFF2-40B4-BE49-F238E27FC236}">
                  <a16:creationId xmlns:a16="http://schemas.microsoft.com/office/drawing/2014/main" id="{6062DC9F-ED4B-4821-9063-A244B958A2A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9" name="AutoShape 34">
              <a:extLst>
                <a:ext uri="{FF2B5EF4-FFF2-40B4-BE49-F238E27FC236}">
                  <a16:creationId xmlns:a16="http://schemas.microsoft.com/office/drawing/2014/main" id="{283A1974-E5F2-4C86-9D9E-730BC9AFDE9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90" name="AutoShape 35">
              <a:extLst>
                <a:ext uri="{FF2B5EF4-FFF2-40B4-BE49-F238E27FC236}">
                  <a16:creationId xmlns:a16="http://schemas.microsoft.com/office/drawing/2014/main" id="{26597842-BCC0-4B26-B51F-0A1093A5A96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5379" name="Text Box 36">
            <a:extLst>
              <a:ext uri="{FF2B5EF4-FFF2-40B4-BE49-F238E27FC236}">
                <a16:creationId xmlns:a16="http://schemas.microsoft.com/office/drawing/2014/main" id="{8C36E0DC-E43F-4F2C-9194-E83DD576A0B3}"/>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5380" name="Freeform 37">
            <a:extLst>
              <a:ext uri="{FF2B5EF4-FFF2-40B4-BE49-F238E27FC236}">
                <a16:creationId xmlns:a16="http://schemas.microsoft.com/office/drawing/2014/main" id="{5C857F0D-B95E-4A2C-8C42-3455607413D5}"/>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1" name="Text Box 38">
            <a:extLst>
              <a:ext uri="{FF2B5EF4-FFF2-40B4-BE49-F238E27FC236}">
                <a16:creationId xmlns:a16="http://schemas.microsoft.com/office/drawing/2014/main" id="{1350BF4E-0938-4E1F-AF6A-1F6CAD4E6FCD}"/>
              </a:ext>
            </a:extLst>
          </p:cNvPr>
          <p:cNvSpPr txBox="1">
            <a:spLocks noChangeArrowheads="1"/>
          </p:cNvSpPr>
          <p:nvPr/>
        </p:nvSpPr>
        <p:spPr bwMode="auto">
          <a:xfrm>
            <a:off x="5038725" y="4562475"/>
            <a:ext cx="35258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Need to tell whether queue is full or empty</a:t>
            </a:r>
          </a:p>
        </p:txBody>
      </p:sp>
      <p:grpSp>
        <p:nvGrpSpPr>
          <p:cNvPr id="15382" name="Group 39">
            <a:extLst>
              <a:ext uri="{FF2B5EF4-FFF2-40B4-BE49-F238E27FC236}">
                <a16:creationId xmlns:a16="http://schemas.microsoft.com/office/drawing/2014/main" id="{AD78B087-B126-4D7F-B72E-9E103ADC2399}"/>
              </a:ext>
            </a:extLst>
          </p:cNvPr>
          <p:cNvGrpSpPr>
            <a:grpSpLocks/>
          </p:cNvGrpSpPr>
          <p:nvPr/>
        </p:nvGrpSpPr>
        <p:grpSpPr bwMode="auto">
          <a:xfrm>
            <a:off x="4452938" y="3162300"/>
            <a:ext cx="427037" cy="622300"/>
            <a:chOff x="2208" y="1920"/>
            <a:chExt cx="1152" cy="1680"/>
          </a:xfrm>
        </p:grpSpPr>
        <p:sp>
          <p:nvSpPr>
            <p:cNvPr id="15383" name="Oval 40">
              <a:extLst>
                <a:ext uri="{FF2B5EF4-FFF2-40B4-BE49-F238E27FC236}">
                  <a16:creationId xmlns:a16="http://schemas.microsoft.com/office/drawing/2014/main" id="{782A778E-AE1A-4ADD-B41F-20E50144E3D7}"/>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4" name="Oval 41">
              <a:extLst>
                <a:ext uri="{FF2B5EF4-FFF2-40B4-BE49-F238E27FC236}">
                  <a16:creationId xmlns:a16="http://schemas.microsoft.com/office/drawing/2014/main" id="{33A51675-95C0-478A-9417-61520054578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5" name="AutoShape 42">
              <a:extLst>
                <a:ext uri="{FF2B5EF4-FFF2-40B4-BE49-F238E27FC236}">
                  <a16:creationId xmlns:a16="http://schemas.microsoft.com/office/drawing/2014/main" id="{FFD70E18-5C26-40A6-85BB-83D30D5FCB4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386" name="AutoShape 43">
              <a:extLst>
                <a:ext uri="{FF2B5EF4-FFF2-40B4-BE49-F238E27FC236}">
                  <a16:creationId xmlns:a16="http://schemas.microsoft.com/office/drawing/2014/main" id="{332FA299-6846-405B-A1AB-557D07046B8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567F22-B0FC-40F0-AC1C-5CF7D460AA08}"/>
              </a:ext>
            </a:extLst>
          </p:cNvPr>
          <p:cNvSpPr>
            <a:spLocks noGrp="1"/>
          </p:cNvSpPr>
          <p:nvPr>
            <p:ph type="title"/>
          </p:nvPr>
        </p:nvSpPr>
        <p:spPr/>
        <p:txBody>
          <a:bodyPr/>
          <a:lstStyle/>
          <a:p>
            <a:r>
              <a:rPr lang="en-US" altLang="zh-CN" dirty="0">
                <a:ea typeface="宋体" panose="02010600030101010101" pitchFamily="2" charset="-122"/>
              </a:rPr>
              <a:t>Recall Exponential </a:t>
            </a:r>
            <a:r>
              <a:rPr lang="en-US" altLang="zh-CN" dirty="0" err="1">
                <a:ea typeface="宋体" panose="02010600030101010101" pitchFamily="2" charset="-122"/>
              </a:rPr>
              <a:t>Backoff</a:t>
            </a:r>
            <a:endParaRPr lang="zh-CN" altLang="en-US" dirty="0"/>
          </a:p>
        </p:txBody>
      </p:sp>
      <p:sp>
        <p:nvSpPr>
          <p:cNvPr id="3" name="灯片编号占位符 2">
            <a:extLst>
              <a:ext uri="{FF2B5EF4-FFF2-40B4-BE49-F238E27FC236}">
                <a16:creationId xmlns:a16="http://schemas.microsoft.com/office/drawing/2014/main" id="{913C0860-B7BB-436B-ABDC-22B5DD93B092}"/>
              </a:ext>
            </a:extLst>
          </p:cNvPr>
          <p:cNvSpPr>
            <a:spLocks noGrp="1"/>
          </p:cNvSpPr>
          <p:nvPr>
            <p:ph type="sldNum" sz="quarter" idx="11"/>
          </p:nvPr>
        </p:nvSpPr>
        <p:spPr/>
        <p:txBody>
          <a:bodyPr/>
          <a:lstStyle/>
          <a:p>
            <a:fld id="{48F574E5-A56C-4178-BDDB-277A605B81AF}" type="slidenum">
              <a:rPr lang="ar-SA" altLang="zh-CN" smtClean="0"/>
              <a:pPr/>
              <a:t>140</a:t>
            </a:fld>
            <a:endParaRPr lang="en-US" altLang="zh-CN">
              <a:ea typeface="宋体" panose="02010600030101010101" pitchFamily="2" charset="-122"/>
            </a:endParaRPr>
          </a:p>
        </p:txBody>
      </p:sp>
      <p:sp>
        <p:nvSpPr>
          <p:cNvPr id="4" name="Text Box 4">
            <a:extLst>
              <a:ext uri="{FF2B5EF4-FFF2-40B4-BE49-F238E27FC236}">
                <a16:creationId xmlns:a16="http://schemas.microsoft.com/office/drawing/2014/main" id="{93627470-2721-4BFE-9F49-44CE4E33D96B}"/>
              </a:ext>
            </a:extLst>
          </p:cNvPr>
          <p:cNvSpPr txBox="1">
            <a:spLocks noChangeArrowheads="1"/>
          </p:cNvSpPr>
          <p:nvPr/>
        </p:nvSpPr>
        <p:spPr bwMode="auto">
          <a:xfrm>
            <a:off x="1012825" y="2506111"/>
            <a:ext cx="7445375" cy="279557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000FF"/>
                </a:solidFill>
                <a:latin typeface="Comic Sans MS" panose="030F0702030302020204" pitchFamily="66" charset="0"/>
              </a:defRPr>
            </a:lvl1pPr>
            <a:lvl2pPr marL="742950" indent="-285750">
              <a:defRPr sz="4400" b="1">
                <a:solidFill>
                  <a:srgbClr val="0000FF"/>
                </a:solidFill>
                <a:latin typeface="Comic Sans MS" panose="030F0702030302020204" pitchFamily="66" charset="0"/>
              </a:defRPr>
            </a:lvl2pPr>
            <a:lvl3pPr marL="1143000" indent="-228600">
              <a:defRPr sz="4400" b="1">
                <a:solidFill>
                  <a:srgbClr val="0000FF"/>
                </a:solidFill>
                <a:latin typeface="Comic Sans MS" panose="030F0702030302020204" pitchFamily="66" charset="0"/>
              </a:defRPr>
            </a:lvl3pPr>
            <a:lvl4pPr marL="1600200" indent="-228600">
              <a:defRPr sz="4400" b="1">
                <a:solidFill>
                  <a:srgbClr val="0000FF"/>
                </a:solidFill>
                <a:latin typeface="Comic Sans MS" panose="030F0702030302020204" pitchFamily="66" charset="0"/>
              </a:defRPr>
            </a:lvl4pPr>
            <a:lvl5pPr marL="2057400" indent="-228600">
              <a:defRPr sz="4400" b="1">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4400" b="1">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4400" b="1">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4400" b="1">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4400" b="1">
                <a:solidFill>
                  <a:srgbClr val="0000FF"/>
                </a:solidFill>
                <a:latin typeface="Comic Sans MS" panose="030F0702030302020204" pitchFamily="66" charset="0"/>
              </a:defRPr>
            </a:lvl9pPr>
          </a:lstStyle>
          <a:p>
            <a:pPr algn="l" eaLnBrk="1" hangingPunct="1">
              <a:lnSpc>
                <a:spcPct val="70000"/>
              </a:lnSpc>
              <a:spcBef>
                <a:spcPct val="30000"/>
              </a:spcBef>
            </a:pPr>
            <a:r>
              <a:rPr lang="en-US" altLang="zh-CN" sz="2400" dirty="0">
                <a:solidFill>
                  <a:schemeClr val="tx1"/>
                </a:solidFill>
                <a:latin typeface="Lucida Console" panose="020B0609040504020204" pitchFamily="49" charset="0"/>
                <a:ea typeface="宋体" panose="02010600030101010101" pitchFamily="2" charset="-122"/>
                <a:cs typeface="Courier New" panose="02070309020205020404" pitchFamily="49" charset="0"/>
              </a:rPr>
              <a:t>public class </a:t>
            </a:r>
            <a:r>
              <a:rPr lang="en-US" altLang="zh-CN" sz="2400" dirty="0" err="1">
                <a:latin typeface="Lucida Console" panose="020B0609040504020204" pitchFamily="49" charset="0"/>
                <a:ea typeface="宋体" panose="02010600030101010101" pitchFamily="2" charset="-122"/>
              </a:rPr>
              <a:t>Backoff</a:t>
            </a:r>
            <a:r>
              <a:rPr lang="en-US" altLang="zh-CN" b="0" dirty="0">
                <a:ea typeface="宋体" panose="02010600030101010101" pitchFamily="2" charset="-122"/>
              </a:rPr>
              <a:t> </a:t>
            </a:r>
            <a:r>
              <a:rPr lang="en-US" altLang="zh-CN" sz="2400" dirty="0">
                <a:latin typeface="Lucida Console" panose="020B0609040504020204" pitchFamily="49" charset="0"/>
                <a:ea typeface="宋体" panose="02010600030101010101" pitchFamily="2" charset="-122"/>
              </a:rPr>
              <a:t>{</a:t>
            </a:r>
            <a:r>
              <a:rPr lang="en-US" altLang="zh-CN" b="0" dirty="0">
                <a:ea typeface="宋体" panose="02010600030101010101" pitchFamily="2" charset="-122"/>
              </a:rPr>
              <a:t> </a:t>
            </a:r>
            <a:endParaRPr lang="en-US" altLang="zh-CN" sz="2400" dirty="0">
              <a:solidFill>
                <a:srgbClr val="6666FF"/>
              </a:solidFill>
              <a:latin typeface="Lucida Console" panose="020B0609040504020204" pitchFamily="49" charset="0"/>
              <a:ea typeface="宋体" panose="02010600030101010101" pitchFamily="2" charset="-122"/>
              <a:cs typeface="Courier New" panose="02070309020205020404" pitchFamily="49" charset="0"/>
            </a:endParaRPr>
          </a:p>
          <a:p>
            <a:pPr algn="l" eaLnBrk="1" hangingPunct="1">
              <a:lnSpc>
                <a:spcPct val="70000"/>
              </a:lnSpc>
              <a:spcBef>
                <a:spcPct val="30000"/>
              </a:spcBef>
            </a:pPr>
            <a:r>
              <a:rPr lang="en-US" altLang="zh-CN" sz="2400" dirty="0">
                <a:solidFill>
                  <a:schemeClr val="tx1"/>
                </a:solidFill>
                <a:latin typeface="Lucida Console" panose="020B0609040504020204" pitchFamily="49" charset="0"/>
                <a:ea typeface="宋体" panose="02010600030101010101" pitchFamily="2" charset="-122"/>
                <a:cs typeface="Courier New" panose="02070309020205020404" pitchFamily="49" charset="0"/>
              </a:rPr>
              <a:t> public void </a:t>
            </a:r>
            <a:r>
              <a:rPr lang="en-US" altLang="zh-CN" sz="2400" dirty="0" err="1">
                <a:latin typeface="Lucida Console" panose="020B0609040504020204" pitchFamily="49" charset="0"/>
                <a:ea typeface="宋体" panose="02010600030101010101" pitchFamily="2" charset="-122"/>
              </a:rPr>
              <a:t>backoff</a:t>
            </a:r>
            <a:r>
              <a:rPr lang="en-US" altLang="zh-CN" sz="2400" dirty="0">
                <a:latin typeface="Lucida Console" panose="020B0609040504020204" pitchFamily="49" charset="0"/>
                <a:ea typeface="宋体" panose="02010600030101010101" pitchFamily="2" charset="-122"/>
              </a:rPr>
              <a:t>() {</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sleep(random() % delay);</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a:t>
            </a:r>
            <a:r>
              <a:rPr lang="en-US" altLang="zh-CN" sz="2400" dirty="0">
                <a:solidFill>
                  <a:schemeClr val="tx1"/>
                </a:solidFill>
                <a:latin typeface="Lucida Console" panose="020B0609040504020204" pitchFamily="49" charset="0"/>
                <a:ea typeface="宋体" panose="02010600030101010101" pitchFamily="2" charset="-122"/>
              </a:rPr>
              <a:t>if</a:t>
            </a:r>
            <a:r>
              <a:rPr lang="en-US" altLang="zh-CN" sz="2400" dirty="0">
                <a:latin typeface="Lucida Console" panose="020B0609040504020204" pitchFamily="49" charset="0"/>
                <a:ea typeface="宋体" panose="02010600030101010101" pitchFamily="2" charset="-122"/>
              </a:rPr>
              <a:t> (delay &lt; MAX_DELAY)</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delay = 2 * delay;</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a:t>
            </a:r>
          </a:p>
          <a:p>
            <a:pPr algn="l" eaLnBrk="1" hangingPunct="1">
              <a:lnSpc>
                <a:spcPct val="70000"/>
              </a:lnSpc>
              <a:spcBef>
                <a:spcPct val="30000"/>
              </a:spcBef>
            </a:pPr>
            <a:r>
              <a:rPr lang="en-US" altLang="zh-CN" sz="2400" dirty="0">
                <a:latin typeface="Lucida Console" panose="020B0609040504020204" pitchFamily="49" charset="0"/>
                <a:ea typeface="宋体" panose="02010600030101010101" pitchFamily="2" charset="-122"/>
              </a:rPr>
              <a:t>}  </a:t>
            </a:r>
            <a:endParaRPr lang="en-US" altLang="zh-CN" sz="2400" dirty="0">
              <a:solidFill>
                <a:srgbClr val="6666FF"/>
              </a:solidFill>
              <a:latin typeface="Lucida Console" panose="020B0609040504020204" pitchFamily="49" charset="0"/>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982055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5" name="Slide Number Placeholder 4">
            <a:extLst>
              <a:ext uri="{FF2B5EF4-FFF2-40B4-BE49-F238E27FC236}">
                <a16:creationId xmlns:a16="http://schemas.microsoft.com/office/drawing/2014/main" id="{456C204B-B942-431E-872C-D1D5FAC274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8609FE0-31D4-4A99-82A8-DDC115CD0F6F}" type="slidenum">
              <a:rPr lang="ar-SA" altLang="zh-CN" sz="1400">
                <a:solidFill>
                  <a:schemeClr val="tx1"/>
                </a:solidFill>
              </a:rPr>
              <a:pPr/>
              <a:t>141</a:t>
            </a:fld>
            <a:endParaRPr lang="en-US" altLang="zh-CN" sz="1400">
              <a:solidFill>
                <a:schemeClr val="tx1"/>
              </a:solidFill>
              <a:ea typeface="宋体" panose="02010600030101010101" pitchFamily="2" charset="-122"/>
            </a:endParaRPr>
          </a:p>
        </p:txBody>
      </p:sp>
      <p:sp>
        <p:nvSpPr>
          <p:cNvPr id="136196" name="Rectangle 2">
            <a:extLst>
              <a:ext uri="{FF2B5EF4-FFF2-40B4-BE49-F238E27FC236}">
                <a16:creationId xmlns:a16="http://schemas.microsoft.com/office/drawing/2014/main" id="{B6BD72CB-588C-4F5F-ABA7-864B3F8CF40A}"/>
              </a:ext>
            </a:extLst>
          </p:cNvPr>
          <p:cNvSpPr>
            <a:spLocks noGrp="1" noChangeArrowheads="1"/>
          </p:cNvSpPr>
          <p:nvPr>
            <p:ph type="title"/>
          </p:nvPr>
        </p:nvSpPr>
        <p:spPr/>
        <p:txBody>
          <a:bodyPr/>
          <a:lstStyle/>
          <a:p>
            <a:r>
              <a:rPr lang="en-US" altLang="zh-CN">
                <a:ea typeface="宋体" panose="02010600030101010101" pitchFamily="2" charset="-122"/>
              </a:rPr>
              <a:t>Lock-free Stack</a:t>
            </a:r>
          </a:p>
        </p:txBody>
      </p:sp>
      <p:sp>
        <p:nvSpPr>
          <p:cNvPr id="136197" name="Rectangle 3">
            <a:extLst>
              <a:ext uri="{FF2B5EF4-FFF2-40B4-BE49-F238E27FC236}">
                <a16:creationId xmlns:a16="http://schemas.microsoft.com/office/drawing/2014/main" id="{0D9D05BC-B53A-4EBC-BA5B-C7F1040175BD}"/>
              </a:ext>
            </a:extLst>
          </p:cNvPr>
          <p:cNvSpPr>
            <a:spLocks noGrp="1" noChangeArrowheads="1"/>
          </p:cNvSpPr>
          <p:nvPr>
            <p:ph type="body" idx="1"/>
          </p:nvPr>
        </p:nvSpPr>
        <p:spPr/>
        <p:txBody>
          <a:bodyPr/>
          <a:lstStyle/>
          <a:p>
            <a:r>
              <a:rPr lang="en-US" altLang="zh-CN" dirty="0">
                <a:solidFill>
                  <a:schemeClr val="accent1"/>
                </a:solidFill>
                <a:ea typeface="宋体" panose="02010600030101010101" pitchFamily="2" charset="-122"/>
              </a:rPr>
              <a:t>Good</a:t>
            </a:r>
          </a:p>
          <a:p>
            <a:pPr lvl="1"/>
            <a:r>
              <a:rPr lang="en-US" altLang="zh-CN" dirty="0">
                <a:ea typeface="宋体" panose="02010600030101010101" pitchFamily="2" charset="-122"/>
              </a:rPr>
              <a:t>No locking (lock-free!)</a:t>
            </a:r>
          </a:p>
          <a:p>
            <a:r>
              <a:rPr lang="en-US" altLang="zh-CN" dirty="0">
                <a:solidFill>
                  <a:srgbClr val="FF3300"/>
                </a:solidFill>
                <a:ea typeface="宋体" panose="02010600030101010101" pitchFamily="2" charset="-122"/>
              </a:rPr>
              <a:t>Bad</a:t>
            </a:r>
          </a:p>
          <a:p>
            <a:pPr lvl="1"/>
            <a:r>
              <a:rPr lang="en-US" altLang="zh-CN" dirty="0">
                <a:ea typeface="宋体" panose="02010600030101010101" pitchFamily="2" charset="-122"/>
              </a:rPr>
              <a:t>Without GC, fear ABA</a:t>
            </a:r>
          </a:p>
          <a:p>
            <a:pPr lvl="1"/>
            <a:r>
              <a:rPr lang="en-US" altLang="zh-CN" dirty="0">
                <a:ea typeface="宋体" panose="02010600030101010101" pitchFamily="2" charset="-122"/>
              </a:rPr>
              <a:t>Without </a:t>
            </a:r>
            <a:r>
              <a:rPr lang="en-US" altLang="zh-CN" dirty="0" err="1">
                <a:ea typeface="宋体" panose="02010600030101010101" pitchFamily="2" charset="-122"/>
              </a:rPr>
              <a:t>backoff</a:t>
            </a:r>
            <a:r>
              <a:rPr lang="en-US" altLang="zh-CN" dirty="0">
                <a:ea typeface="宋体" panose="02010600030101010101" pitchFamily="2" charset="-122"/>
              </a:rPr>
              <a:t>, huge contention at top </a:t>
            </a:r>
          </a:p>
          <a:p>
            <a:pPr lvl="1"/>
            <a:r>
              <a:rPr lang="en-US" altLang="zh-CN" dirty="0">
                <a:ea typeface="宋体" panose="02010600030101010101" pitchFamily="2" charset="-122"/>
              </a:rPr>
              <a:t>In any case, no parallelism</a:t>
            </a:r>
          </a:p>
          <a:p>
            <a:pPr>
              <a:buFontTx/>
              <a:buNone/>
            </a:pPr>
            <a:endParaRPr lang="en-US" altLang="zh-CN" dirty="0">
              <a:solidFill>
                <a:schemeClr val="tx1"/>
              </a:solidFill>
              <a:ea typeface="宋体" panose="02010600030101010101" pitchFamily="2" charset="-122"/>
            </a:endParaRP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9" name="Slide Number Placeholder 4">
            <a:extLst>
              <a:ext uri="{FF2B5EF4-FFF2-40B4-BE49-F238E27FC236}">
                <a16:creationId xmlns:a16="http://schemas.microsoft.com/office/drawing/2014/main" id="{F8D2108B-99CB-4E73-9BD6-950D84F07A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283F485-28A2-4A00-95A3-2555E21638F6}" type="slidenum">
              <a:rPr lang="ar-SA" altLang="zh-CN" sz="1400">
                <a:solidFill>
                  <a:schemeClr val="tx1"/>
                </a:solidFill>
              </a:rPr>
              <a:pPr/>
              <a:t>142</a:t>
            </a:fld>
            <a:endParaRPr lang="en-US" altLang="zh-CN" sz="1400">
              <a:solidFill>
                <a:schemeClr val="tx1"/>
              </a:solidFill>
              <a:ea typeface="宋体" panose="02010600030101010101" pitchFamily="2" charset="-122"/>
            </a:endParaRPr>
          </a:p>
        </p:txBody>
      </p:sp>
      <p:sp>
        <p:nvSpPr>
          <p:cNvPr id="137220" name="Rectangle 2">
            <a:extLst>
              <a:ext uri="{FF2B5EF4-FFF2-40B4-BE49-F238E27FC236}">
                <a16:creationId xmlns:a16="http://schemas.microsoft.com/office/drawing/2014/main" id="{CE833296-1787-47F4-9F98-533B92875A44}"/>
              </a:ext>
            </a:extLst>
          </p:cNvPr>
          <p:cNvSpPr>
            <a:spLocks noGrp="1" noChangeArrowheads="1"/>
          </p:cNvSpPr>
          <p:nvPr>
            <p:ph type="title"/>
          </p:nvPr>
        </p:nvSpPr>
        <p:spPr/>
        <p:txBody>
          <a:bodyPr/>
          <a:lstStyle/>
          <a:p>
            <a:r>
              <a:rPr lang="en-US" altLang="zh-CN">
                <a:ea typeface="宋体" panose="02010600030101010101" pitchFamily="2" charset="-122"/>
              </a:rPr>
              <a:t>Big Question</a:t>
            </a:r>
          </a:p>
        </p:txBody>
      </p:sp>
      <p:sp>
        <p:nvSpPr>
          <p:cNvPr id="137221" name="Rectangle 3">
            <a:extLst>
              <a:ext uri="{FF2B5EF4-FFF2-40B4-BE49-F238E27FC236}">
                <a16:creationId xmlns:a16="http://schemas.microsoft.com/office/drawing/2014/main" id="{87393601-6147-4C98-A08F-BA70B5559B0C}"/>
              </a:ext>
            </a:extLst>
          </p:cNvPr>
          <p:cNvSpPr>
            <a:spLocks noGrp="1" noChangeArrowheads="1"/>
          </p:cNvSpPr>
          <p:nvPr>
            <p:ph type="body" idx="1"/>
          </p:nvPr>
        </p:nvSpPr>
        <p:spPr/>
        <p:txBody>
          <a:bodyPr/>
          <a:lstStyle/>
          <a:p>
            <a:r>
              <a:rPr lang="en-US" altLang="zh-CN">
                <a:ea typeface="宋体" panose="02010600030101010101" pitchFamily="2" charset="-122"/>
              </a:rPr>
              <a:t>Are stacks </a:t>
            </a:r>
            <a:r>
              <a:rPr lang="en-US" altLang="zh-CN" i="1">
                <a:solidFill>
                  <a:schemeClr val="tx1"/>
                </a:solidFill>
                <a:ea typeface="宋体" panose="02010600030101010101" pitchFamily="2" charset="-122"/>
              </a:rPr>
              <a:t>inherently</a:t>
            </a:r>
            <a:r>
              <a:rPr lang="en-US" altLang="zh-CN">
                <a:ea typeface="宋体" panose="02010600030101010101" pitchFamily="2" charset="-122"/>
              </a:rPr>
              <a:t> sequential?</a:t>
            </a:r>
          </a:p>
          <a:p>
            <a:r>
              <a:rPr lang="en-US" altLang="zh-CN">
                <a:ea typeface="宋体" panose="02010600030101010101" pitchFamily="2" charset="-122"/>
              </a:rPr>
              <a:t>Reasons why</a:t>
            </a:r>
          </a:p>
          <a:p>
            <a:pPr lvl="1"/>
            <a:r>
              <a:rPr lang="en-US" altLang="zh-CN">
                <a:ea typeface="宋体" panose="02010600030101010101" pitchFamily="2" charset="-122"/>
              </a:rPr>
              <a:t>Every </a:t>
            </a:r>
            <a:r>
              <a:rPr lang="en-US" altLang="zh-CN" b="1">
                <a:solidFill>
                  <a:schemeClr val="tx1"/>
                </a:solidFill>
                <a:ea typeface="宋体" panose="02010600030101010101" pitchFamily="2" charset="-122"/>
              </a:rPr>
              <a:t>pop()</a:t>
            </a:r>
            <a:r>
              <a:rPr lang="en-US" altLang="zh-CN">
                <a:ea typeface="宋体" panose="02010600030101010101" pitchFamily="2" charset="-122"/>
              </a:rPr>
              <a:t> call fights for top item</a:t>
            </a:r>
          </a:p>
          <a:p>
            <a:r>
              <a:rPr lang="en-US" altLang="zh-CN">
                <a:ea typeface="宋体" panose="02010600030101010101" pitchFamily="2" charset="-122"/>
              </a:rPr>
              <a:t>Reasons why not</a:t>
            </a:r>
          </a:p>
          <a:p>
            <a:pPr lvl="1"/>
            <a:r>
              <a:rPr lang="en-US" altLang="zh-CN">
                <a:ea typeface="宋体" panose="02010600030101010101" pitchFamily="2" charset="-122"/>
              </a:rPr>
              <a:t>Stay tuned …</a:t>
            </a:r>
          </a:p>
          <a:p>
            <a:pPr lvl="1"/>
            <a:endParaRPr lang="en-US" altLang="zh-CN">
              <a:ea typeface="宋体" panose="02010600030101010101" pitchFamily="2" charset="-122"/>
            </a:endParaRP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3" name="Slide Number Placeholder 4">
            <a:extLst>
              <a:ext uri="{FF2B5EF4-FFF2-40B4-BE49-F238E27FC236}">
                <a16:creationId xmlns:a16="http://schemas.microsoft.com/office/drawing/2014/main" id="{8C736D35-625F-48F2-9A8B-F30C2F1A51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6C6430C-DB5C-4930-BFD7-8C05CA86F183}" type="slidenum">
              <a:rPr lang="ar-SA" altLang="zh-CN" sz="1400">
                <a:solidFill>
                  <a:schemeClr val="tx1"/>
                </a:solidFill>
              </a:rPr>
              <a:pPr/>
              <a:t>143</a:t>
            </a:fld>
            <a:endParaRPr lang="en-US" altLang="zh-CN" sz="1400">
              <a:solidFill>
                <a:schemeClr val="tx1"/>
              </a:solidFill>
              <a:ea typeface="宋体" panose="02010600030101010101" pitchFamily="2" charset="-122"/>
            </a:endParaRPr>
          </a:p>
        </p:txBody>
      </p:sp>
      <p:sp>
        <p:nvSpPr>
          <p:cNvPr id="138244" name="Rectangle 2">
            <a:extLst>
              <a:ext uri="{FF2B5EF4-FFF2-40B4-BE49-F238E27FC236}">
                <a16:creationId xmlns:a16="http://schemas.microsoft.com/office/drawing/2014/main" id="{5BFA3A6C-8A36-4AC8-9CEB-800C84A1B716}"/>
              </a:ext>
            </a:extLst>
          </p:cNvPr>
          <p:cNvSpPr>
            <a:spLocks noGrp="1" noChangeArrowheads="1"/>
          </p:cNvSpPr>
          <p:nvPr>
            <p:ph type="title"/>
          </p:nvPr>
        </p:nvSpPr>
        <p:spPr/>
        <p:txBody>
          <a:bodyPr/>
          <a:lstStyle/>
          <a:p>
            <a:r>
              <a:rPr lang="en-US" altLang="zh-CN">
                <a:ea typeface="宋体" panose="02010600030101010101" pitchFamily="2" charset="-122"/>
              </a:rPr>
              <a:t>Elimination-Backoff Stack</a:t>
            </a:r>
          </a:p>
        </p:txBody>
      </p:sp>
      <p:sp>
        <p:nvSpPr>
          <p:cNvPr id="138245" name="Rectangle 3">
            <a:extLst>
              <a:ext uri="{FF2B5EF4-FFF2-40B4-BE49-F238E27FC236}">
                <a16:creationId xmlns:a16="http://schemas.microsoft.com/office/drawing/2014/main" id="{024DF844-470F-4AED-81C3-60067F6E479A}"/>
              </a:ext>
            </a:extLst>
          </p:cNvPr>
          <p:cNvSpPr>
            <a:spLocks noGrp="1" noChangeArrowheads="1"/>
          </p:cNvSpPr>
          <p:nvPr>
            <p:ph type="body" idx="1"/>
          </p:nvPr>
        </p:nvSpPr>
        <p:spPr/>
        <p:txBody>
          <a:bodyPr/>
          <a:lstStyle/>
          <a:p>
            <a:r>
              <a:rPr lang="en-US" altLang="zh-CN">
                <a:ea typeface="宋体" panose="02010600030101010101" pitchFamily="2" charset="-122"/>
              </a:rPr>
              <a:t>How to</a:t>
            </a:r>
          </a:p>
          <a:p>
            <a:pPr lvl="1"/>
            <a:r>
              <a:rPr lang="en-US" altLang="zh-CN">
                <a:ea typeface="宋体" panose="02010600030101010101" pitchFamily="2" charset="-122"/>
              </a:rPr>
              <a:t>“turn contention into parallelism”</a:t>
            </a:r>
          </a:p>
          <a:p>
            <a:r>
              <a:rPr lang="en-US" altLang="zh-CN">
                <a:ea typeface="宋体" panose="02010600030101010101" pitchFamily="2" charset="-122"/>
              </a:rPr>
              <a:t>Replace familiar</a:t>
            </a:r>
          </a:p>
          <a:p>
            <a:pPr lvl="1"/>
            <a:r>
              <a:rPr lang="en-US" altLang="zh-CN" b="1">
                <a:solidFill>
                  <a:schemeClr val="tx1"/>
                </a:solidFill>
                <a:ea typeface="宋体" panose="02010600030101010101" pitchFamily="2" charset="-122"/>
              </a:rPr>
              <a:t>exponential backoff</a:t>
            </a:r>
            <a:r>
              <a:rPr lang="en-US" altLang="zh-CN">
                <a:solidFill>
                  <a:schemeClr val="tx1"/>
                </a:solidFill>
                <a:ea typeface="宋体" panose="02010600030101010101" pitchFamily="2" charset="-122"/>
              </a:rPr>
              <a:t> </a:t>
            </a:r>
          </a:p>
          <a:p>
            <a:r>
              <a:rPr lang="en-US" altLang="zh-CN">
                <a:ea typeface="宋体" panose="02010600030101010101" pitchFamily="2" charset="-122"/>
              </a:rPr>
              <a:t>With alternative</a:t>
            </a:r>
          </a:p>
          <a:p>
            <a:pPr lvl="1"/>
            <a:r>
              <a:rPr lang="en-US" altLang="zh-CN" b="1">
                <a:solidFill>
                  <a:schemeClr val="tx1"/>
                </a:solidFill>
                <a:ea typeface="宋体" panose="02010600030101010101" pitchFamily="2" charset="-122"/>
              </a:rPr>
              <a:t>elimination-backoff</a:t>
            </a:r>
            <a:endParaRPr lang="en-US" altLang="zh-CN" b="1">
              <a:ea typeface="宋体" panose="02010600030101010101" pitchFamily="2" charset="-122"/>
            </a:endParaRP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7" name="Slide Number Placeholder 4">
            <a:extLst>
              <a:ext uri="{FF2B5EF4-FFF2-40B4-BE49-F238E27FC236}">
                <a16:creationId xmlns:a16="http://schemas.microsoft.com/office/drawing/2014/main" id="{70CF0B28-1C80-46BF-A355-75C10C843D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C302184-ADB3-4337-8ACF-64981887DC47}" type="slidenum">
              <a:rPr lang="ar-SA" altLang="zh-CN" sz="1400">
                <a:solidFill>
                  <a:schemeClr val="tx1"/>
                </a:solidFill>
              </a:rPr>
              <a:pPr/>
              <a:t>144</a:t>
            </a:fld>
            <a:endParaRPr lang="en-US" altLang="zh-CN" sz="1400">
              <a:solidFill>
                <a:schemeClr val="tx1"/>
              </a:solidFill>
              <a:ea typeface="宋体" panose="02010600030101010101" pitchFamily="2" charset="-122"/>
            </a:endParaRPr>
          </a:p>
        </p:txBody>
      </p:sp>
      <p:sp>
        <p:nvSpPr>
          <p:cNvPr id="139268" name="Rectangle 70">
            <a:extLst>
              <a:ext uri="{FF2B5EF4-FFF2-40B4-BE49-F238E27FC236}">
                <a16:creationId xmlns:a16="http://schemas.microsoft.com/office/drawing/2014/main" id="{5E2E8D54-2DCD-4207-B9BC-8F1FE6CA8930}"/>
              </a:ext>
            </a:extLst>
          </p:cNvPr>
          <p:cNvSpPr>
            <a:spLocks noChangeArrowheads="1"/>
          </p:cNvSpPr>
          <p:nvPr/>
        </p:nvSpPr>
        <p:spPr bwMode="auto">
          <a:xfrm>
            <a:off x="2786063" y="3338513"/>
            <a:ext cx="3614737" cy="547687"/>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69" name="Rectangle 2">
            <a:extLst>
              <a:ext uri="{FF2B5EF4-FFF2-40B4-BE49-F238E27FC236}">
                <a16:creationId xmlns:a16="http://schemas.microsoft.com/office/drawing/2014/main" id="{AE276689-1B99-4560-BE0E-0D0C5F3631E5}"/>
              </a:ext>
            </a:extLst>
          </p:cNvPr>
          <p:cNvSpPr>
            <a:spLocks noGrp="1" noChangeArrowheads="1"/>
          </p:cNvSpPr>
          <p:nvPr>
            <p:ph type="title"/>
          </p:nvPr>
        </p:nvSpPr>
        <p:spPr/>
        <p:txBody>
          <a:bodyPr/>
          <a:lstStyle/>
          <a:p>
            <a:r>
              <a:rPr lang="en-US" altLang="zh-CN">
                <a:ea typeface="宋体" panose="02010600030101010101" pitchFamily="2" charset="-122"/>
              </a:rPr>
              <a:t>Observation</a:t>
            </a:r>
          </a:p>
        </p:txBody>
      </p:sp>
      <p:sp>
        <p:nvSpPr>
          <p:cNvPr id="139270" name="Text Box 36">
            <a:extLst>
              <a:ext uri="{FF2B5EF4-FFF2-40B4-BE49-F238E27FC236}">
                <a16:creationId xmlns:a16="http://schemas.microsoft.com/office/drawing/2014/main" id="{A7DB20AC-41DA-4E7E-B99D-6F3DF7EA6577}"/>
              </a:ext>
            </a:extLst>
          </p:cNvPr>
          <p:cNvSpPr txBox="1">
            <a:spLocks noChangeArrowheads="1"/>
          </p:cNvSpPr>
          <p:nvPr/>
        </p:nvSpPr>
        <p:spPr bwMode="auto">
          <a:xfrm>
            <a:off x="604838" y="2819400"/>
            <a:ext cx="165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39271" name="Text Box 37">
            <a:extLst>
              <a:ext uri="{FF2B5EF4-FFF2-40B4-BE49-F238E27FC236}">
                <a16:creationId xmlns:a16="http://schemas.microsoft.com/office/drawing/2014/main" id="{BD8C1F96-70DC-4F73-9846-8EBD37BFF60E}"/>
              </a:ext>
            </a:extLst>
          </p:cNvPr>
          <p:cNvSpPr txBox="1">
            <a:spLocks noChangeArrowheads="1"/>
          </p:cNvSpPr>
          <p:nvPr/>
        </p:nvSpPr>
        <p:spPr bwMode="auto">
          <a:xfrm>
            <a:off x="1143000"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39272" name="Group 47">
            <a:extLst>
              <a:ext uri="{FF2B5EF4-FFF2-40B4-BE49-F238E27FC236}">
                <a16:creationId xmlns:a16="http://schemas.microsoft.com/office/drawing/2014/main" id="{ECC74372-D8A8-4B09-ADB5-5D3697E38348}"/>
              </a:ext>
            </a:extLst>
          </p:cNvPr>
          <p:cNvGrpSpPr>
            <a:grpSpLocks/>
          </p:cNvGrpSpPr>
          <p:nvPr/>
        </p:nvGrpSpPr>
        <p:grpSpPr bwMode="auto">
          <a:xfrm>
            <a:off x="419100" y="1524000"/>
            <a:ext cx="1447800" cy="1295400"/>
            <a:chOff x="1584" y="816"/>
            <a:chExt cx="912" cy="816"/>
          </a:xfrm>
        </p:grpSpPr>
        <p:sp>
          <p:nvSpPr>
            <p:cNvPr id="139296" name="Freeform 48">
              <a:extLst>
                <a:ext uri="{FF2B5EF4-FFF2-40B4-BE49-F238E27FC236}">
                  <a16:creationId xmlns:a16="http://schemas.microsoft.com/office/drawing/2014/main" id="{B911986A-5B98-4431-B46B-CBD79804024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7" name="Freeform 49">
              <a:extLst>
                <a:ext uri="{FF2B5EF4-FFF2-40B4-BE49-F238E27FC236}">
                  <a16:creationId xmlns:a16="http://schemas.microsoft.com/office/drawing/2014/main" id="{26CBD2E3-2D28-41CC-918E-F595E82475A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8" name="Freeform 50">
              <a:extLst>
                <a:ext uri="{FF2B5EF4-FFF2-40B4-BE49-F238E27FC236}">
                  <a16:creationId xmlns:a16="http://schemas.microsoft.com/office/drawing/2014/main" id="{F3A1220C-2C53-46EC-8E90-0F129F6BF354}"/>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9" name="Freeform 51">
              <a:extLst>
                <a:ext uri="{FF2B5EF4-FFF2-40B4-BE49-F238E27FC236}">
                  <a16:creationId xmlns:a16="http://schemas.microsoft.com/office/drawing/2014/main" id="{2B615FEE-5428-412B-B371-E7BD2B11886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0" name="Freeform 52">
              <a:extLst>
                <a:ext uri="{FF2B5EF4-FFF2-40B4-BE49-F238E27FC236}">
                  <a16:creationId xmlns:a16="http://schemas.microsoft.com/office/drawing/2014/main" id="{72E7163B-F382-453C-B746-982CE1F6B4C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1" name="Freeform 53">
              <a:extLst>
                <a:ext uri="{FF2B5EF4-FFF2-40B4-BE49-F238E27FC236}">
                  <a16:creationId xmlns:a16="http://schemas.microsoft.com/office/drawing/2014/main" id="{8FD65208-5DC5-4736-A396-2C265F2612DE}"/>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2" name="Freeform 54">
              <a:extLst>
                <a:ext uri="{FF2B5EF4-FFF2-40B4-BE49-F238E27FC236}">
                  <a16:creationId xmlns:a16="http://schemas.microsoft.com/office/drawing/2014/main" id="{F156EB07-F93D-42E5-930B-6930DB25A1E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3" name="Freeform 55">
              <a:extLst>
                <a:ext uri="{FF2B5EF4-FFF2-40B4-BE49-F238E27FC236}">
                  <a16:creationId xmlns:a16="http://schemas.microsoft.com/office/drawing/2014/main" id="{C3D420CE-E01A-4B25-B6EB-BC2E75883E9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304" name="Freeform 56">
              <a:extLst>
                <a:ext uri="{FF2B5EF4-FFF2-40B4-BE49-F238E27FC236}">
                  <a16:creationId xmlns:a16="http://schemas.microsoft.com/office/drawing/2014/main" id="{57F43058-0D53-443D-B8CE-1FE1D72EA21F}"/>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39273" name="Group 57">
            <a:extLst>
              <a:ext uri="{FF2B5EF4-FFF2-40B4-BE49-F238E27FC236}">
                <a16:creationId xmlns:a16="http://schemas.microsoft.com/office/drawing/2014/main" id="{F2F85E00-A69F-4AC1-B6C2-7BA8E41538E3}"/>
              </a:ext>
            </a:extLst>
          </p:cNvPr>
          <p:cNvGrpSpPr>
            <a:grpSpLocks/>
          </p:cNvGrpSpPr>
          <p:nvPr/>
        </p:nvGrpSpPr>
        <p:grpSpPr bwMode="auto">
          <a:xfrm flipH="1">
            <a:off x="457200" y="4567238"/>
            <a:ext cx="1447800" cy="1295400"/>
            <a:chOff x="1584" y="816"/>
            <a:chExt cx="912" cy="816"/>
          </a:xfrm>
        </p:grpSpPr>
        <p:sp>
          <p:nvSpPr>
            <p:cNvPr id="139287" name="Freeform 58">
              <a:extLst>
                <a:ext uri="{FF2B5EF4-FFF2-40B4-BE49-F238E27FC236}">
                  <a16:creationId xmlns:a16="http://schemas.microsoft.com/office/drawing/2014/main" id="{C650F549-9F17-4EC0-8EE8-4438411C2E2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8" name="Freeform 59">
              <a:extLst>
                <a:ext uri="{FF2B5EF4-FFF2-40B4-BE49-F238E27FC236}">
                  <a16:creationId xmlns:a16="http://schemas.microsoft.com/office/drawing/2014/main" id="{0A3C9D98-D33C-4892-995E-3AA2E9B21618}"/>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9" name="Freeform 60">
              <a:extLst>
                <a:ext uri="{FF2B5EF4-FFF2-40B4-BE49-F238E27FC236}">
                  <a16:creationId xmlns:a16="http://schemas.microsoft.com/office/drawing/2014/main" id="{59132B32-4C97-4680-A5E2-C7E1830F38EF}"/>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0" name="Freeform 61">
              <a:extLst>
                <a:ext uri="{FF2B5EF4-FFF2-40B4-BE49-F238E27FC236}">
                  <a16:creationId xmlns:a16="http://schemas.microsoft.com/office/drawing/2014/main" id="{C1C1F332-CFCA-42AF-96F1-A903BC06517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1" name="Freeform 62">
              <a:extLst>
                <a:ext uri="{FF2B5EF4-FFF2-40B4-BE49-F238E27FC236}">
                  <a16:creationId xmlns:a16="http://schemas.microsoft.com/office/drawing/2014/main" id="{30A3A82D-9B71-46A5-9E2B-AF510FD5F000}"/>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2" name="Freeform 63">
              <a:extLst>
                <a:ext uri="{FF2B5EF4-FFF2-40B4-BE49-F238E27FC236}">
                  <a16:creationId xmlns:a16="http://schemas.microsoft.com/office/drawing/2014/main" id="{FD8EA405-3E33-4053-8C88-7EC1D426732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3" name="Freeform 64">
              <a:extLst>
                <a:ext uri="{FF2B5EF4-FFF2-40B4-BE49-F238E27FC236}">
                  <a16:creationId xmlns:a16="http://schemas.microsoft.com/office/drawing/2014/main" id="{91D09C08-6010-4295-AD74-5C62FC62EAC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4" name="Freeform 65">
              <a:extLst>
                <a:ext uri="{FF2B5EF4-FFF2-40B4-BE49-F238E27FC236}">
                  <a16:creationId xmlns:a16="http://schemas.microsoft.com/office/drawing/2014/main" id="{91A0683E-6A46-4E71-A5CD-8DA5E95E7EF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95" name="Freeform 66">
              <a:extLst>
                <a:ext uri="{FF2B5EF4-FFF2-40B4-BE49-F238E27FC236}">
                  <a16:creationId xmlns:a16="http://schemas.microsoft.com/office/drawing/2014/main" id="{B4E5F6FF-E38B-4946-95C7-A26810C18AF0}"/>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67">
            <a:extLst>
              <a:ext uri="{FF2B5EF4-FFF2-40B4-BE49-F238E27FC236}">
                <a16:creationId xmlns:a16="http://schemas.microsoft.com/office/drawing/2014/main" id="{2CE92160-D72B-45C3-8071-7B58E646170A}"/>
              </a:ext>
            </a:extLst>
          </p:cNvPr>
          <p:cNvGrpSpPr>
            <a:grpSpLocks/>
          </p:cNvGrpSpPr>
          <p:nvPr/>
        </p:nvGrpSpPr>
        <p:grpSpPr bwMode="auto">
          <a:xfrm>
            <a:off x="1638300" y="2933700"/>
            <a:ext cx="304800" cy="304800"/>
            <a:chOff x="3894" y="2760"/>
            <a:chExt cx="192" cy="192"/>
          </a:xfrm>
        </p:grpSpPr>
        <p:sp>
          <p:nvSpPr>
            <p:cNvPr id="139285" name="Oval 68">
              <a:extLst>
                <a:ext uri="{FF2B5EF4-FFF2-40B4-BE49-F238E27FC236}">
                  <a16:creationId xmlns:a16="http://schemas.microsoft.com/office/drawing/2014/main" id="{253C91B8-52EB-4ED3-95EA-6B4137FDE5D5}"/>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6" name="Oval 69">
              <a:extLst>
                <a:ext uri="{FF2B5EF4-FFF2-40B4-BE49-F238E27FC236}">
                  <a16:creationId xmlns:a16="http://schemas.microsoft.com/office/drawing/2014/main" id="{B6470911-C39D-47AD-8BCA-7F089B10F59A}"/>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39275" name="Text Box 71">
            <a:extLst>
              <a:ext uri="{FF2B5EF4-FFF2-40B4-BE49-F238E27FC236}">
                <a16:creationId xmlns:a16="http://schemas.microsoft.com/office/drawing/2014/main" id="{2A619CF7-DF66-4616-901E-9416152A61AB}"/>
              </a:ext>
            </a:extLst>
          </p:cNvPr>
          <p:cNvSpPr txBox="1">
            <a:spLocks noChangeArrowheads="1"/>
          </p:cNvSpPr>
          <p:nvPr/>
        </p:nvSpPr>
        <p:spPr bwMode="auto">
          <a:xfrm>
            <a:off x="2982913" y="2576513"/>
            <a:ext cx="31956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linearizable stack</a:t>
            </a:r>
          </a:p>
        </p:txBody>
      </p:sp>
      <p:grpSp>
        <p:nvGrpSpPr>
          <p:cNvPr id="5" name="Group 84">
            <a:extLst>
              <a:ext uri="{FF2B5EF4-FFF2-40B4-BE49-F238E27FC236}">
                <a16:creationId xmlns:a16="http://schemas.microsoft.com/office/drawing/2014/main" id="{330450BA-9713-44F4-8F53-BDD5B05139C8}"/>
              </a:ext>
            </a:extLst>
          </p:cNvPr>
          <p:cNvGrpSpPr>
            <a:grpSpLocks/>
          </p:cNvGrpSpPr>
          <p:nvPr/>
        </p:nvGrpSpPr>
        <p:grpSpPr bwMode="auto">
          <a:xfrm>
            <a:off x="2921000" y="3471863"/>
            <a:ext cx="785813" cy="314325"/>
            <a:chOff x="2146" y="2187"/>
            <a:chExt cx="495" cy="198"/>
          </a:xfrm>
        </p:grpSpPr>
        <p:grpSp>
          <p:nvGrpSpPr>
            <p:cNvPr id="139279" name="Group 78">
              <a:extLst>
                <a:ext uri="{FF2B5EF4-FFF2-40B4-BE49-F238E27FC236}">
                  <a16:creationId xmlns:a16="http://schemas.microsoft.com/office/drawing/2014/main" id="{A7CAACB6-FF7A-42D4-9EF1-934CBF564ABB}"/>
                </a:ext>
              </a:extLst>
            </p:cNvPr>
            <p:cNvGrpSpPr>
              <a:grpSpLocks/>
            </p:cNvGrpSpPr>
            <p:nvPr/>
          </p:nvGrpSpPr>
          <p:grpSpPr bwMode="auto">
            <a:xfrm>
              <a:off x="2146" y="2187"/>
              <a:ext cx="192" cy="192"/>
              <a:chOff x="3894" y="2760"/>
              <a:chExt cx="192" cy="192"/>
            </a:xfrm>
          </p:grpSpPr>
          <p:sp>
            <p:nvSpPr>
              <p:cNvPr id="139283" name="Oval 79">
                <a:extLst>
                  <a:ext uri="{FF2B5EF4-FFF2-40B4-BE49-F238E27FC236}">
                    <a16:creationId xmlns:a16="http://schemas.microsoft.com/office/drawing/2014/main" id="{ADC13B78-B703-40E4-A093-5795D960926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4" name="Oval 80">
                <a:extLst>
                  <a:ext uri="{FF2B5EF4-FFF2-40B4-BE49-F238E27FC236}">
                    <a16:creationId xmlns:a16="http://schemas.microsoft.com/office/drawing/2014/main" id="{932D64D3-1D21-4C95-8A08-AD4C8FDBA875}"/>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39280" name="Group 81">
              <a:extLst>
                <a:ext uri="{FF2B5EF4-FFF2-40B4-BE49-F238E27FC236}">
                  <a16:creationId xmlns:a16="http://schemas.microsoft.com/office/drawing/2014/main" id="{154AACEE-2558-4963-9B14-115CC139CE2B}"/>
                </a:ext>
              </a:extLst>
            </p:cNvPr>
            <p:cNvGrpSpPr>
              <a:grpSpLocks/>
            </p:cNvGrpSpPr>
            <p:nvPr/>
          </p:nvGrpSpPr>
          <p:grpSpPr bwMode="auto">
            <a:xfrm>
              <a:off x="2449" y="2193"/>
              <a:ext cx="192" cy="192"/>
              <a:chOff x="3894" y="2760"/>
              <a:chExt cx="192" cy="192"/>
            </a:xfrm>
          </p:grpSpPr>
          <p:sp>
            <p:nvSpPr>
              <p:cNvPr id="139281" name="Oval 82">
                <a:extLst>
                  <a:ext uri="{FF2B5EF4-FFF2-40B4-BE49-F238E27FC236}">
                    <a16:creationId xmlns:a16="http://schemas.microsoft.com/office/drawing/2014/main" id="{0D93EB6A-4B97-4B54-A6A8-0E33009D1CA4}"/>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39282" name="Oval 83">
                <a:extLst>
                  <a:ext uri="{FF2B5EF4-FFF2-40B4-BE49-F238E27FC236}">
                    <a16:creationId xmlns:a16="http://schemas.microsoft.com/office/drawing/2014/main" id="{9700EB4B-6A90-4B2F-B0D2-D9398C7DA2FF}"/>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787541" name="Text Box 85">
            <a:extLst>
              <a:ext uri="{FF2B5EF4-FFF2-40B4-BE49-F238E27FC236}">
                <a16:creationId xmlns:a16="http://schemas.microsoft.com/office/drawing/2014/main" id="{E3405160-5219-4F73-8EAF-05E99FC4AD2E}"/>
              </a:ext>
            </a:extLst>
          </p:cNvPr>
          <p:cNvSpPr txBox="1">
            <a:spLocks noChangeArrowheads="1"/>
          </p:cNvSpPr>
          <p:nvPr/>
        </p:nvSpPr>
        <p:spPr bwMode="auto">
          <a:xfrm>
            <a:off x="3659188" y="4394200"/>
            <a:ext cx="4278312" cy="1401763"/>
          </a:xfrm>
          <a:prstGeom prst="rect">
            <a:avLst/>
          </a:prstGeom>
          <a:solidFill>
            <a:schemeClr val="bg1"/>
          </a:solidFill>
          <a:ln w="28575" algn="ctr">
            <a:solidFill>
              <a:schemeClr val="tx1"/>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ea typeface="宋体" panose="02010600030101010101" pitchFamily="2" charset="-122"/>
              </a:rPr>
              <a:t>After an equal number </a:t>
            </a:r>
          </a:p>
          <a:p>
            <a:pPr algn="l"/>
            <a:r>
              <a:rPr lang="en-US" altLang="zh-CN" sz="2800" b="1">
                <a:solidFill>
                  <a:schemeClr val="tx1"/>
                </a:solidFill>
                <a:ea typeface="宋体" panose="02010600030101010101" pitchFamily="2" charset="-122"/>
              </a:rPr>
              <a:t>of pushes and pops, </a:t>
            </a:r>
          </a:p>
          <a:p>
            <a:pPr algn="l"/>
            <a:r>
              <a:rPr lang="en-US" altLang="zh-CN" sz="2800" b="1">
                <a:solidFill>
                  <a:schemeClr val="tx1"/>
                </a:solidFill>
                <a:ea typeface="宋体" panose="02010600030101010101" pitchFamily="2" charset="-122"/>
              </a:rPr>
              <a:t>stack stays the same</a:t>
            </a:r>
          </a:p>
        </p:txBody>
      </p:sp>
      <p:sp>
        <p:nvSpPr>
          <p:cNvPr id="787542" name="AutoShape 86">
            <a:extLst>
              <a:ext uri="{FF2B5EF4-FFF2-40B4-BE49-F238E27FC236}">
                <a16:creationId xmlns:a16="http://schemas.microsoft.com/office/drawing/2014/main" id="{87F40FB2-42C2-4840-991A-D77D2A004CC6}"/>
              </a:ext>
            </a:extLst>
          </p:cNvPr>
          <p:cNvSpPr>
            <a:spLocks noChangeArrowheads="1"/>
          </p:cNvSpPr>
          <p:nvPr/>
        </p:nvSpPr>
        <p:spPr bwMode="auto">
          <a:xfrm>
            <a:off x="2138363" y="5500688"/>
            <a:ext cx="914400" cy="609600"/>
          </a:xfrm>
          <a:prstGeom prst="wedgeRoundRectCallout">
            <a:avLst>
              <a:gd name="adj1" fmla="val -89931"/>
              <a:gd name="adj2" fmla="val -47657"/>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Yes!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0.00069 C 0.02361 -0.00069 0.04723 -0.00162 0.07136 0.01249 C 0.09549 0.02659 0.11997 0.05572 0.14445 0.08532 " pathEditMode="relative" rAng="0" ptsTypes="aaA">
                                      <p:cBhvr>
                                        <p:cTn id="6" dur="2000" fill="hold"/>
                                        <p:tgtEl>
                                          <p:spTgt spid="4"/>
                                        </p:tgtEl>
                                        <p:attrNameLst>
                                          <p:attrName>ppt_x</p:attrName>
                                          <p:attrName>ppt_y</p:attrName>
                                        </p:attrNameLst>
                                      </p:cBhvr>
                                      <p:rCtr x="7222" y="4116"/>
                                    </p:animMotion>
                                  </p:childTnLst>
                                </p:cTn>
                              </p:par>
                              <p:par>
                                <p:cTn id="7" presetID="63" presetClass="path" presetSubtype="0" accel="50000" decel="50000" fill="hold" nodeType="withEffect">
                                  <p:stCondLst>
                                    <p:cond delay="0"/>
                                  </p:stCondLst>
                                  <p:childTnLst>
                                    <p:animMotion origin="layout" path="M -0.02205 0.00624 L 0.05695 0.00624 " pathEditMode="relative" rAng="0" ptsTypes="AA">
                                      <p:cBhvr>
                                        <p:cTn id="8" dur="2000" fill="hold"/>
                                        <p:tgtEl>
                                          <p:spTgt spid="5"/>
                                        </p:tgtEl>
                                        <p:attrNameLst>
                                          <p:attrName>ppt_x</p:attrName>
                                          <p:attrName>ppt_y</p:attrName>
                                        </p:attrNameLst>
                                      </p:cBhvr>
                                      <p:rCtr x="3941"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0.14445 0.08534 C 0.13368 0.10199 0.1 0.16282 0.07952 0.18571 C 0.05903 0.20861 0.03316 0.21508 0.02101 0.22271 " pathEditMode="relative" rAng="0" ptsTypes="aaa">
                                      <p:cBhvr>
                                        <p:cTn id="12" dur="2000" fill="hold"/>
                                        <p:tgtEl>
                                          <p:spTgt spid="4"/>
                                        </p:tgtEl>
                                        <p:attrNameLst>
                                          <p:attrName>ppt_x</p:attrName>
                                          <p:attrName>ppt_y</p:attrName>
                                        </p:attrNameLst>
                                      </p:cBhvr>
                                      <p:rCtr x="-6181" y="6869"/>
                                    </p:animMotion>
                                  </p:childTnLst>
                                </p:cTn>
                              </p:par>
                              <p:par>
                                <p:cTn id="13" presetID="35" presetClass="path" presetSubtype="0" accel="50000" decel="50000" fill="hold" nodeType="withEffect">
                                  <p:stCondLst>
                                    <p:cond delay="0"/>
                                  </p:stCondLst>
                                  <p:childTnLst>
                                    <p:animMotion origin="layout" path="M 0.05694 0.00625 L -0.00382 0.00625 " pathEditMode="relative" rAng="0" ptsTypes="AA">
                                      <p:cBhvr>
                                        <p:cTn id="14" dur="2000" fill="hold"/>
                                        <p:tgtEl>
                                          <p:spTgt spid="5"/>
                                        </p:tgtEl>
                                        <p:attrNameLst>
                                          <p:attrName>ppt_x</p:attrName>
                                          <p:attrName>ppt_y</p:attrName>
                                        </p:attrNameLst>
                                      </p:cBhvr>
                                      <p:rCtr x="-3038"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7541"/>
                                        </p:tgtEl>
                                        <p:attrNameLst>
                                          <p:attrName>style.visibility</p:attrName>
                                        </p:attrNameLst>
                                      </p:cBhvr>
                                      <p:to>
                                        <p:strVal val="visible"/>
                                      </p:to>
                                    </p:set>
                                  </p:childTnLst>
                                </p:cTn>
                              </p:par>
                            </p:childTnLst>
                          </p:cTn>
                        </p:par>
                        <p:par>
                          <p:cTn id="19" fill="hold" nodeType="afterGroup">
                            <p:stCondLst>
                              <p:cond delay="0"/>
                            </p:stCondLst>
                            <p:childTnLst>
                              <p:par>
                                <p:cTn id="20" presetID="3" presetClass="entr" presetSubtype="10" fill="hold" grpId="0" nodeType="afterEffect">
                                  <p:stCondLst>
                                    <p:cond delay="0"/>
                                  </p:stCondLst>
                                  <p:childTnLst>
                                    <p:set>
                                      <p:cBhvr>
                                        <p:cTn id="21" dur="1" fill="hold">
                                          <p:stCondLst>
                                            <p:cond delay="0"/>
                                          </p:stCondLst>
                                        </p:cTn>
                                        <p:tgtEl>
                                          <p:spTgt spid="787542"/>
                                        </p:tgtEl>
                                        <p:attrNameLst>
                                          <p:attrName>style.visibility</p:attrName>
                                        </p:attrNameLst>
                                      </p:cBhvr>
                                      <p:to>
                                        <p:strVal val="visible"/>
                                      </p:to>
                                    </p:set>
                                    <p:animEffect transition="in" filter="blinds(horizontal)">
                                      <p:cBhvr>
                                        <p:cTn id="22" dur="500"/>
                                        <p:tgtEl>
                                          <p:spTgt spid="787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541" grpId="0" animBg="1"/>
      <p:bldP spid="78754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Slide Number Placeholder 4">
            <a:extLst>
              <a:ext uri="{FF2B5EF4-FFF2-40B4-BE49-F238E27FC236}">
                <a16:creationId xmlns:a16="http://schemas.microsoft.com/office/drawing/2014/main" id="{D4312418-2F9E-4579-8A81-E294FA531E4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748ADF6-AE77-40C8-B6E8-633711B0ADC0}" type="slidenum">
              <a:rPr lang="ar-SA" altLang="zh-CN" sz="1400">
                <a:solidFill>
                  <a:schemeClr val="tx1"/>
                </a:solidFill>
              </a:rPr>
              <a:pPr/>
              <a:t>145</a:t>
            </a:fld>
            <a:endParaRPr lang="en-US" altLang="zh-CN" sz="1400">
              <a:solidFill>
                <a:schemeClr val="tx1"/>
              </a:solidFill>
              <a:ea typeface="宋体" panose="02010600030101010101" pitchFamily="2" charset="-122"/>
            </a:endParaRPr>
          </a:p>
        </p:txBody>
      </p:sp>
      <p:sp>
        <p:nvSpPr>
          <p:cNvPr id="140292" name="Rectangle 2">
            <a:extLst>
              <a:ext uri="{FF2B5EF4-FFF2-40B4-BE49-F238E27FC236}">
                <a16:creationId xmlns:a16="http://schemas.microsoft.com/office/drawing/2014/main" id="{04F25C4E-0820-4B74-954F-699CAD7647CF}"/>
              </a:ext>
            </a:extLst>
          </p:cNvPr>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293" name="Rectangle 3">
            <a:extLst>
              <a:ext uri="{FF2B5EF4-FFF2-40B4-BE49-F238E27FC236}">
                <a16:creationId xmlns:a16="http://schemas.microsoft.com/office/drawing/2014/main" id="{25BCDEE1-E7B4-45AB-9280-B4675393B506}"/>
              </a:ext>
            </a:extLst>
          </p:cNvPr>
          <p:cNvSpPr>
            <a:spLocks noGrp="1" noChangeArrowheads="1"/>
          </p:cNvSpPr>
          <p:nvPr>
            <p:ph type="title"/>
          </p:nvPr>
        </p:nvSpPr>
        <p:spPr/>
        <p:txBody>
          <a:bodyPr/>
          <a:lstStyle/>
          <a:p>
            <a:r>
              <a:rPr lang="en-US" altLang="zh-CN">
                <a:ea typeface="宋体" panose="02010600030101010101" pitchFamily="2" charset="-122"/>
              </a:rPr>
              <a:t>Idea: Elimination Array</a:t>
            </a:r>
          </a:p>
        </p:txBody>
      </p:sp>
      <p:sp>
        <p:nvSpPr>
          <p:cNvPr id="140294" name="Text Box 4">
            <a:extLst>
              <a:ext uri="{FF2B5EF4-FFF2-40B4-BE49-F238E27FC236}">
                <a16:creationId xmlns:a16="http://schemas.microsoft.com/office/drawing/2014/main" id="{B6D75210-1972-40AB-AC27-4A703CC44C29}"/>
              </a:ext>
            </a:extLst>
          </p:cNvPr>
          <p:cNvSpPr txBox="1">
            <a:spLocks noChangeArrowheads="1"/>
          </p:cNvSpPr>
          <p:nvPr/>
        </p:nvSpPr>
        <p:spPr bwMode="auto">
          <a:xfrm>
            <a:off x="604838" y="2705100"/>
            <a:ext cx="165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40295" name="Text Box 5">
            <a:extLst>
              <a:ext uri="{FF2B5EF4-FFF2-40B4-BE49-F238E27FC236}">
                <a16:creationId xmlns:a16="http://schemas.microsoft.com/office/drawing/2014/main" id="{31DF265E-391D-45FF-8332-28B1FCB8CB75}"/>
              </a:ext>
            </a:extLst>
          </p:cNvPr>
          <p:cNvSpPr txBox="1">
            <a:spLocks noChangeArrowheads="1"/>
          </p:cNvSpPr>
          <p:nvPr/>
        </p:nvSpPr>
        <p:spPr bwMode="auto">
          <a:xfrm>
            <a:off x="657225"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40296" name="Group 6">
            <a:extLst>
              <a:ext uri="{FF2B5EF4-FFF2-40B4-BE49-F238E27FC236}">
                <a16:creationId xmlns:a16="http://schemas.microsoft.com/office/drawing/2014/main" id="{315BDFAC-7EA2-453A-9D09-E63FA336C926}"/>
              </a:ext>
            </a:extLst>
          </p:cNvPr>
          <p:cNvGrpSpPr>
            <a:grpSpLocks/>
          </p:cNvGrpSpPr>
          <p:nvPr/>
        </p:nvGrpSpPr>
        <p:grpSpPr bwMode="auto">
          <a:xfrm>
            <a:off x="419100" y="1409700"/>
            <a:ext cx="1447800" cy="1295400"/>
            <a:chOff x="1584" y="816"/>
            <a:chExt cx="912" cy="816"/>
          </a:xfrm>
        </p:grpSpPr>
        <p:sp>
          <p:nvSpPr>
            <p:cNvPr id="140328" name="Freeform 7">
              <a:extLst>
                <a:ext uri="{FF2B5EF4-FFF2-40B4-BE49-F238E27FC236}">
                  <a16:creationId xmlns:a16="http://schemas.microsoft.com/office/drawing/2014/main" id="{294D3140-6FAA-4D80-AAFB-5685F483DB9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9" name="Freeform 8">
              <a:extLst>
                <a:ext uri="{FF2B5EF4-FFF2-40B4-BE49-F238E27FC236}">
                  <a16:creationId xmlns:a16="http://schemas.microsoft.com/office/drawing/2014/main" id="{8C5EF000-8E7A-4973-8ACD-461FF3B5E4F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0" name="Freeform 9">
              <a:extLst>
                <a:ext uri="{FF2B5EF4-FFF2-40B4-BE49-F238E27FC236}">
                  <a16:creationId xmlns:a16="http://schemas.microsoft.com/office/drawing/2014/main" id="{4819029B-EEE5-40CE-8A95-2C7CEC831A9B}"/>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1" name="Freeform 10">
              <a:extLst>
                <a:ext uri="{FF2B5EF4-FFF2-40B4-BE49-F238E27FC236}">
                  <a16:creationId xmlns:a16="http://schemas.microsoft.com/office/drawing/2014/main" id="{90F40E4C-6E91-43D9-BE2B-85606B5EB6A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2" name="Freeform 11">
              <a:extLst>
                <a:ext uri="{FF2B5EF4-FFF2-40B4-BE49-F238E27FC236}">
                  <a16:creationId xmlns:a16="http://schemas.microsoft.com/office/drawing/2014/main" id="{F0A2BE1F-F6A1-4FD6-B07D-B18AB333389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3" name="Freeform 12">
              <a:extLst>
                <a:ext uri="{FF2B5EF4-FFF2-40B4-BE49-F238E27FC236}">
                  <a16:creationId xmlns:a16="http://schemas.microsoft.com/office/drawing/2014/main" id="{0F11B136-35E2-4D15-B895-BFC59524C79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4" name="Freeform 13">
              <a:extLst>
                <a:ext uri="{FF2B5EF4-FFF2-40B4-BE49-F238E27FC236}">
                  <a16:creationId xmlns:a16="http://schemas.microsoft.com/office/drawing/2014/main" id="{A14CAE57-685F-4293-AE0E-5DADB373663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5" name="Freeform 14">
              <a:extLst>
                <a:ext uri="{FF2B5EF4-FFF2-40B4-BE49-F238E27FC236}">
                  <a16:creationId xmlns:a16="http://schemas.microsoft.com/office/drawing/2014/main" id="{F2C1612C-DDEF-42F3-BCD9-42C279628DB3}"/>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36" name="Freeform 15">
              <a:extLst>
                <a:ext uri="{FF2B5EF4-FFF2-40B4-BE49-F238E27FC236}">
                  <a16:creationId xmlns:a16="http://schemas.microsoft.com/office/drawing/2014/main" id="{E7FA92D1-F28E-4125-8444-2A16A0AAFF6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0297" name="Group 16">
            <a:extLst>
              <a:ext uri="{FF2B5EF4-FFF2-40B4-BE49-F238E27FC236}">
                <a16:creationId xmlns:a16="http://schemas.microsoft.com/office/drawing/2014/main" id="{DA4E3458-E5E6-4D12-A130-5D7D0E6C7FCD}"/>
              </a:ext>
            </a:extLst>
          </p:cNvPr>
          <p:cNvGrpSpPr>
            <a:grpSpLocks/>
          </p:cNvGrpSpPr>
          <p:nvPr/>
        </p:nvGrpSpPr>
        <p:grpSpPr bwMode="auto">
          <a:xfrm flipH="1">
            <a:off x="457200" y="4567238"/>
            <a:ext cx="1447800" cy="1295400"/>
            <a:chOff x="1584" y="816"/>
            <a:chExt cx="912" cy="816"/>
          </a:xfrm>
        </p:grpSpPr>
        <p:sp>
          <p:nvSpPr>
            <p:cNvPr id="140319" name="Freeform 17">
              <a:extLst>
                <a:ext uri="{FF2B5EF4-FFF2-40B4-BE49-F238E27FC236}">
                  <a16:creationId xmlns:a16="http://schemas.microsoft.com/office/drawing/2014/main" id="{18E4B803-3E00-4923-8FCD-12A3B6967C4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0" name="Freeform 18">
              <a:extLst>
                <a:ext uri="{FF2B5EF4-FFF2-40B4-BE49-F238E27FC236}">
                  <a16:creationId xmlns:a16="http://schemas.microsoft.com/office/drawing/2014/main" id="{F9AED515-0FD5-48DE-9EC7-531FD8959C1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1" name="Freeform 19">
              <a:extLst>
                <a:ext uri="{FF2B5EF4-FFF2-40B4-BE49-F238E27FC236}">
                  <a16:creationId xmlns:a16="http://schemas.microsoft.com/office/drawing/2014/main" id="{A7602AC9-BB22-4C3A-8E2E-777EB32D4306}"/>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2" name="Freeform 20">
              <a:extLst>
                <a:ext uri="{FF2B5EF4-FFF2-40B4-BE49-F238E27FC236}">
                  <a16:creationId xmlns:a16="http://schemas.microsoft.com/office/drawing/2014/main" id="{AAC099FD-4C86-461C-8047-EB0D531A13C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3" name="Freeform 21">
              <a:extLst>
                <a:ext uri="{FF2B5EF4-FFF2-40B4-BE49-F238E27FC236}">
                  <a16:creationId xmlns:a16="http://schemas.microsoft.com/office/drawing/2014/main" id="{DF2440AB-BF45-414E-A8D5-C96075286DE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4" name="Freeform 22">
              <a:extLst>
                <a:ext uri="{FF2B5EF4-FFF2-40B4-BE49-F238E27FC236}">
                  <a16:creationId xmlns:a16="http://schemas.microsoft.com/office/drawing/2014/main" id="{EF8BAF83-6BA5-4250-93A2-99BDD7E73FFD}"/>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5" name="Freeform 23">
              <a:extLst>
                <a:ext uri="{FF2B5EF4-FFF2-40B4-BE49-F238E27FC236}">
                  <a16:creationId xmlns:a16="http://schemas.microsoft.com/office/drawing/2014/main" id="{A1D70C60-2B48-4F80-99F2-65A1BB4F9EB9}"/>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6" name="Freeform 24">
              <a:extLst>
                <a:ext uri="{FF2B5EF4-FFF2-40B4-BE49-F238E27FC236}">
                  <a16:creationId xmlns:a16="http://schemas.microsoft.com/office/drawing/2014/main" id="{022DBF1F-8EEA-4B1B-BA1D-520BB081589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27" name="Freeform 25">
              <a:extLst>
                <a:ext uri="{FF2B5EF4-FFF2-40B4-BE49-F238E27FC236}">
                  <a16:creationId xmlns:a16="http://schemas.microsoft.com/office/drawing/2014/main" id="{0670A0B0-3ED5-4BBA-A02E-70D554E24305}"/>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0298" name="Group 26">
            <a:extLst>
              <a:ext uri="{FF2B5EF4-FFF2-40B4-BE49-F238E27FC236}">
                <a16:creationId xmlns:a16="http://schemas.microsoft.com/office/drawing/2014/main" id="{798D8624-3E1D-4B8D-BE5D-2C8B88D5F865}"/>
              </a:ext>
            </a:extLst>
          </p:cNvPr>
          <p:cNvGrpSpPr>
            <a:grpSpLocks/>
          </p:cNvGrpSpPr>
          <p:nvPr/>
        </p:nvGrpSpPr>
        <p:grpSpPr bwMode="auto">
          <a:xfrm>
            <a:off x="1638300" y="2819400"/>
            <a:ext cx="304800" cy="304800"/>
            <a:chOff x="3894" y="2760"/>
            <a:chExt cx="192" cy="192"/>
          </a:xfrm>
        </p:grpSpPr>
        <p:sp>
          <p:nvSpPr>
            <p:cNvPr id="140317" name="Oval 27">
              <a:extLst>
                <a:ext uri="{FF2B5EF4-FFF2-40B4-BE49-F238E27FC236}">
                  <a16:creationId xmlns:a16="http://schemas.microsoft.com/office/drawing/2014/main" id="{8F8B7F0F-CF78-40CF-AB41-87796E8CBEAD}"/>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18" name="Oval 28">
              <a:extLst>
                <a:ext uri="{FF2B5EF4-FFF2-40B4-BE49-F238E27FC236}">
                  <a16:creationId xmlns:a16="http://schemas.microsoft.com/office/drawing/2014/main" id="{8F74480A-8B5F-4DDA-B031-BBFF6FB195F5}"/>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0299" name="Text Box 29">
            <a:extLst>
              <a:ext uri="{FF2B5EF4-FFF2-40B4-BE49-F238E27FC236}">
                <a16:creationId xmlns:a16="http://schemas.microsoft.com/office/drawing/2014/main" id="{7D4DE6BE-9DB8-454B-BE88-96B08E3DFD5A}"/>
              </a:ext>
            </a:extLst>
          </p:cNvPr>
          <p:cNvSpPr txBox="1">
            <a:spLocks noChangeArrowheads="1"/>
          </p:cNvSpPr>
          <p:nvPr/>
        </p:nvSpPr>
        <p:spPr bwMode="auto">
          <a:xfrm>
            <a:off x="5464175" y="2673350"/>
            <a:ext cx="109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stack</a:t>
            </a:r>
          </a:p>
        </p:txBody>
      </p:sp>
      <p:grpSp>
        <p:nvGrpSpPr>
          <p:cNvPr id="140300" name="Group 30">
            <a:extLst>
              <a:ext uri="{FF2B5EF4-FFF2-40B4-BE49-F238E27FC236}">
                <a16:creationId xmlns:a16="http://schemas.microsoft.com/office/drawing/2014/main" id="{269993B9-9EAA-4AC4-9923-7E5EF8F34F20}"/>
              </a:ext>
            </a:extLst>
          </p:cNvPr>
          <p:cNvGrpSpPr>
            <a:grpSpLocks/>
          </p:cNvGrpSpPr>
          <p:nvPr/>
        </p:nvGrpSpPr>
        <p:grpSpPr bwMode="auto">
          <a:xfrm>
            <a:off x="5207000" y="3471863"/>
            <a:ext cx="785813" cy="314325"/>
            <a:chOff x="2146" y="2187"/>
            <a:chExt cx="495" cy="198"/>
          </a:xfrm>
        </p:grpSpPr>
        <p:grpSp>
          <p:nvGrpSpPr>
            <p:cNvPr id="140311" name="Group 31">
              <a:extLst>
                <a:ext uri="{FF2B5EF4-FFF2-40B4-BE49-F238E27FC236}">
                  <a16:creationId xmlns:a16="http://schemas.microsoft.com/office/drawing/2014/main" id="{596DA31F-593C-465F-BFBC-08B68EAFBECF}"/>
                </a:ext>
              </a:extLst>
            </p:cNvPr>
            <p:cNvGrpSpPr>
              <a:grpSpLocks/>
            </p:cNvGrpSpPr>
            <p:nvPr/>
          </p:nvGrpSpPr>
          <p:grpSpPr bwMode="auto">
            <a:xfrm>
              <a:off x="2146" y="2187"/>
              <a:ext cx="192" cy="192"/>
              <a:chOff x="3894" y="2760"/>
              <a:chExt cx="192" cy="192"/>
            </a:xfrm>
          </p:grpSpPr>
          <p:sp>
            <p:nvSpPr>
              <p:cNvPr id="140315" name="Oval 32">
                <a:extLst>
                  <a:ext uri="{FF2B5EF4-FFF2-40B4-BE49-F238E27FC236}">
                    <a16:creationId xmlns:a16="http://schemas.microsoft.com/office/drawing/2014/main" id="{AA766154-8B8B-4C39-B11C-9B2BBA7F2B2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16" name="Oval 33">
                <a:extLst>
                  <a:ext uri="{FF2B5EF4-FFF2-40B4-BE49-F238E27FC236}">
                    <a16:creationId xmlns:a16="http://schemas.microsoft.com/office/drawing/2014/main" id="{E9E48E15-F215-4353-9142-5DC9475B1FE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0312" name="Group 34">
              <a:extLst>
                <a:ext uri="{FF2B5EF4-FFF2-40B4-BE49-F238E27FC236}">
                  <a16:creationId xmlns:a16="http://schemas.microsoft.com/office/drawing/2014/main" id="{8BAEF33B-415E-4CA2-A918-6D7ACB1FDAB3}"/>
                </a:ext>
              </a:extLst>
            </p:cNvPr>
            <p:cNvGrpSpPr>
              <a:grpSpLocks/>
            </p:cNvGrpSpPr>
            <p:nvPr/>
          </p:nvGrpSpPr>
          <p:grpSpPr bwMode="auto">
            <a:xfrm>
              <a:off x="2449" y="2193"/>
              <a:ext cx="192" cy="192"/>
              <a:chOff x="3894" y="2760"/>
              <a:chExt cx="192" cy="192"/>
            </a:xfrm>
          </p:grpSpPr>
          <p:sp>
            <p:nvSpPr>
              <p:cNvPr id="140313" name="Oval 35">
                <a:extLst>
                  <a:ext uri="{FF2B5EF4-FFF2-40B4-BE49-F238E27FC236}">
                    <a16:creationId xmlns:a16="http://schemas.microsoft.com/office/drawing/2014/main" id="{204D9575-32BE-4E78-A692-D11F174A13AD}"/>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14" name="Oval 36">
                <a:extLst>
                  <a:ext uri="{FF2B5EF4-FFF2-40B4-BE49-F238E27FC236}">
                    <a16:creationId xmlns:a16="http://schemas.microsoft.com/office/drawing/2014/main" id="{7E72CE86-C557-4050-9E92-CD6BD9F600EC}"/>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40301" name="Group 50">
            <a:extLst>
              <a:ext uri="{FF2B5EF4-FFF2-40B4-BE49-F238E27FC236}">
                <a16:creationId xmlns:a16="http://schemas.microsoft.com/office/drawing/2014/main" id="{7784D832-C624-4389-A36E-ADB7C41ACE2E}"/>
              </a:ext>
            </a:extLst>
          </p:cNvPr>
          <p:cNvGrpSpPr>
            <a:grpSpLocks/>
          </p:cNvGrpSpPr>
          <p:nvPr/>
        </p:nvGrpSpPr>
        <p:grpSpPr bwMode="auto">
          <a:xfrm>
            <a:off x="3800475" y="2771775"/>
            <a:ext cx="552450" cy="1947863"/>
            <a:chOff x="2394" y="1746"/>
            <a:chExt cx="348" cy="1227"/>
          </a:xfrm>
        </p:grpSpPr>
        <p:sp>
          <p:nvSpPr>
            <p:cNvPr id="140307" name="Rectangle 38">
              <a:extLst>
                <a:ext uri="{FF2B5EF4-FFF2-40B4-BE49-F238E27FC236}">
                  <a16:creationId xmlns:a16="http://schemas.microsoft.com/office/drawing/2014/main" id="{7785BB82-653A-427A-BFA3-5453CD5EACDA}"/>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08" name="Line 47">
              <a:extLst>
                <a:ext uri="{FF2B5EF4-FFF2-40B4-BE49-F238E27FC236}">
                  <a16:creationId xmlns:a16="http://schemas.microsoft.com/office/drawing/2014/main" id="{86CEA737-F000-4CE9-930F-4E6F1CABF4B5}"/>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309" name="Line 48">
              <a:extLst>
                <a:ext uri="{FF2B5EF4-FFF2-40B4-BE49-F238E27FC236}">
                  <a16:creationId xmlns:a16="http://schemas.microsoft.com/office/drawing/2014/main" id="{3E7C1E96-E56D-469A-8544-821DA3507232}"/>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310" name="Line 49">
              <a:extLst>
                <a:ext uri="{FF2B5EF4-FFF2-40B4-BE49-F238E27FC236}">
                  <a16:creationId xmlns:a16="http://schemas.microsoft.com/office/drawing/2014/main" id="{7ED4BF2C-25E3-4950-AEAF-859B05D1FC93}"/>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0302" name="Freeform 52">
            <a:extLst>
              <a:ext uri="{FF2B5EF4-FFF2-40B4-BE49-F238E27FC236}">
                <a16:creationId xmlns:a16="http://schemas.microsoft.com/office/drawing/2014/main" id="{8807BE3A-620E-461D-812B-F2533B6D5FF4}"/>
              </a:ext>
            </a:extLst>
          </p:cNvPr>
          <p:cNvSpPr>
            <a:spLocks/>
          </p:cNvSpPr>
          <p:nvPr/>
        </p:nvSpPr>
        <p:spPr bwMode="auto">
          <a:xfrm>
            <a:off x="2322513" y="3005138"/>
            <a:ext cx="1727200" cy="5222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03" name="Text Box 54">
            <a:extLst>
              <a:ext uri="{FF2B5EF4-FFF2-40B4-BE49-F238E27FC236}">
                <a16:creationId xmlns:a16="http://schemas.microsoft.com/office/drawing/2014/main" id="{81F9FE03-A02B-470A-A69B-A004C25E3CAB}"/>
              </a:ext>
            </a:extLst>
          </p:cNvPr>
          <p:cNvSpPr txBox="1">
            <a:spLocks noChangeArrowheads="1"/>
          </p:cNvSpPr>
          <p:nvPr/>
        </p:nvSpPr>
        <p:spPr bwMode="auto">
          <a:xfrm>
            <a:off x="2130425" y="1833563"/>
            <a:ext cx="1565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rgbClr val="FF7C80"/>
                </a:solidFill>
                <a:ea typeface="宋体" panose="02010600030101010101" pitchFamily="2" charset="-122"/>
              </a:rPr>
              <a:t>Pick at </a:t>
            </a:r>
          </a:p>
          <a:p>
            <a:r>
              <a:rPr lang="en-US" altLang="zh-CN" sz="2800" b="1">
                <a:solidFill>
                  <a:srgbClr val="FF7C80"/>
                </a:solidFill>
                <a:ea typeface="宋体" panose="02010600030101010101" pitchFamily="2" charset="-122"/>
              </a:rPr>
              <a:t>random </a:t>
            </a:r>
          </a:p>
        </p:txBody>
      </p:sp>
      <p:sp>
        <p:nvSpPr>
          <p:cNvPr id="140304" name="Freeform 55">
            <a:extLst>
              <a:ext uri="{FF2B5EF4-FFF2-40B4-BE49-F238E27FC236}">
                <a16:creationId xmlns:a16="http://schemas.microsoft.com/office/drawing/2014/main" id="{6AF04500-C044-40E0-A226-8D03F9695A35}"/>
              </a:ext>
            </a:extLst>
          </p:cNvPr>
          <p:cNvSpPr>
            <a:spLocks/>
          </p:cNvSpPr>
          <p:nvPr/>
        </p:nvSpPr>
        <p:spPr bwMode="auto">
          <a:xfrm>
            <a:off x="1697038" y="3932238"/>
            <a:ext cx="2308225" cy="652462"/>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0305" name="Text Box 56">
            <a:extLst>
              <a:ext uri="{FF2B5EF4-FFF2-40B4-BE49-F238E27FC236}">
                <a16:creationId xmlns:a16="http://schemas.microsoft.com/office/drawing/2014/main" id="{0BFD6FC0-2213-4FE8-B811-46C2F4238129}"/>
              </a:ext>
            </a:extLst>
          </p:cNvPr>
          <p:cNvSpPr txBox="1">
            <a:spLocks noChangeArrowheads="1"/>
          </p:cNvSpPr>
          <p:nvPr/>
        </p:nvSpPr>
        <p:spPr bwMode="auto">
          <a:xfrm>
            <a:off x="2065338" y="4684713"/>
            <a:ext cx="1565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chemeClr val="hlink"/>
                </a:solidFill>
                <a:ea typeface="宋体" panose="02010600030101010101" pitchFamily="2" charset="-122"/>
              </a:rPr>
              <a:t>Pick at </a:t>
            </a:r>
          </a:p>
          <a:p>
            <a:r>
              <a:rPr lang="en-US" altLang="zh-CN" sz="2800" b="1">
                <a:solidFill>
                  <a:schemeClr val="hlink"/>
                </a:solidFill>
                <a:ea typeface="宋体" panose="02010600030101010101" pitchFamily="2" charset="-122"/>
              </a:rPr>
              <a:t>random </a:t>
            </a:r>
          </a:p>
        </p:txBody>
      </p:sp>
      <p:sp>
        <p:nvSpPr>
          <p:cNvPr id="140306" name="Text Box 57">
            <a:extLst>
              <a:ext uri="{FF2B5EF4-FFF2-40B4-BE49-F238E27FC236}">
                <a16:creationId xmlns:a16="http://schemas.microsoft.com/office/drawing/2014/main" id="{ADFB4889-73B8-4A1B-A067-9439590ACDD7}"/>
              </a:ext>
            </a:extLst>
          </p:cNvPr>
          <p:cNvSpPr txBox="1">
            <a:spLocks noChangeArrowheads="1"/>
          </p:cNvSpPr>
          <p:nvPr/>
        </p:nvSpPr>
        <p:spPr bwMode="auto">
          <a:xfrm>
            <a:off x="3787775" y="4813300"/>
            <a:ext cx="2157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ea typeface="宋体" panose="02010600030101010101" pitchFamily="2" charset="-122"/>
              </a:rPr>
              <a:t>Elimination </a:t>
            </a:r>
          </a:p>
          <a:p>
            <a:pPr algn="l"/>
            <a:r>
              <a:rPr lang="en-US" altLang="zh-CN" sz="2800" b="1">
                <a:ea typeface="宋体" panose="02010600030101010101" pitchFamily="2" charset="-122"/>
              </a:rPr>
              <a:t>Array</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5" name="Slide Number Placeholder 4">
            <a:extLst>
              <a:ext uri="{FF2B5EF4-FFF2-40B4-BE49-F238E27FC236}">
                <a16:creationId xmlns:a16="http://schemas.microsoft.com/office/drawing/2014/main" id="{CFEDAE8E-644F-4BCC-96DB-AC8861C98F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8F12DC2-1D46-45D2-AC4F-D4D1AA0D356A}" type="slidenum">
              <a:rPr lang="ar-SA" altLang="zh-CN" sz="1400">
                <a:solidFill>
                  <a:schemeClr val="tx1"/>
                </a:solidFill>
              </a:rPr>
              <a:pPr/>
              <a:t>146</a:t>
            </a:fld>
            <a:endParaRPr lang="en-US" altLang="zh-CN" sz="1400">
              <a:solidFill>
                <a:schemeClr val="tx1"/>
              </a:solidFill>
              <a:ea typeface="宋体" panose="02010600030101010101" pitchFamily="2" charset="-122"/>
            </a:endParaRPr>
          </a:p>
        </p:txBody>
      </p:sp>
      <p:sp>
        <p:nvSpPr>
          <p:cNvPr id="141316" name="Rectangle 2">
            <a:extLst>
              <a:ext uri="{FF2B5EF4-FFF2-40B4-BE49-F238E27FC236}">
                <a16:creationId xmlns:a16="http://schemas.microsoft.com/office/drawing/2014/main" id="{ABA29C07-630A-4F47-89FC-CFB1CEAB3E74}"/>
              </a:ext>
            </a:extLst>
          </p:cNvPr>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17" name="Rectangle 3">
            <a:extLst>
              <a:ext uri="{FF2B5EF4-FFF2-40B4-BE49-F238E27FC236}">
                <a16:creationId xmlns:a16="http://schemas.microsoft.com/office/drawing/2014/main" id="{743218AA-542D-462F-925C-06F456B9AC9F}"/>
              </a:ext>
            </a:extLst>
          </p:cNvPr>
          <p:cNvSpPr>
            <a:spLocks noGrp="1" noChangeArrowheads="1"/>
          </p:cNvSpPr>
          <p:nvPr>
            <p:ph type="title"/>
          </p:nvPr>
        </p:nvSpPr>
        <p:spPr>
          <a:xfrm>
            <a:off x="742950" y="463550"/>
            <a:ext cx="7772400" cy="1143000"/>
          </a:xfrm>
        </p:spPr>
        <p:txBody>
          <a:bodyPr/>
          <a:lstStyle/>
          <a:p>
            <a:r>
              <a:rPr lang="en-US" altLang="zh-CN">
                <a:ea typeface="宋体" panose="02010600030101010101" pitchFamily="2" charset="-122"/>
              </a:rPr>
              <a:t>Push Collides With Pop</a:t>
            </a:r>
          </a:p>
        </p:txBody>
      </p:sp>
      <p:sp>
        <p:nvSpPr>
          <p:cNvPr id="141318" name="Text Box 4">
            <a:extLst>
              <a:ext uri="{FF2B5EF4-FFF2-40B4-BE49-F238E27FC236}">
                <a16:creationId xmlns:a16="http://schemas.microsoft.com/office/drawing/2014/main" id="{78549B57-3477-4D6E-A82B-67C77127FC13}"/>
              </a:ext>
            </a:extLst>
          </p:cNvPr>
          <p:cNvSpPr txBox="1">
            <a:spLocks noChangeArrowheads="1"/>
          </p:cNvSpPr>
          <p:nvPr/>
        </p:nvSpPr>
        <p:spPr bwMode="auto">
          <a:xfrm>
            <a:off x="604838" y="2705100"/>
            <a:ext cx="165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41319" name="Text Box 5">
            <a:extLst>
              <a:ext uri="{FF2B5EF4-FFF2-40B4-BE49-F238E27FC236}">
                <a16:creationId xmlns:a16="http://schemas.microsoft.com/office/drawing/2014/main" id="{3B5A17CD-B430-4900-8DCB-2C946996F0C1}"/>
              </a:ext>
            </a:extLst>
          </p:cNvPr>
          <p:cNvSpPr txBox="1">
            <a:spLocks noChangeArrowheads="1"/>
          </p:cNvSpPr>
          <p:nvPr/>
        </p:nvSpPr>
        <p:spPr bwMode="auto">
          <a:xfrm>
            <a:off x="657225"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41320" name="Group 6">
            <a:extLst>
              <a:ext uri="{FF2B5EF4-FFF2-40B4-BE49-F238E27FC236}">
                <a16:creationId xmlns:a16="http://schemas.microsoft.com/office/drawing/2014/main" id="{F4F2485D-918B-4A63-BBB0-38AD8FD6D962}"/>
              </a:ext>
            </a:extLst>
          </p:cNvPr>
          <p:cNvGrpSpPr>
            <a:grpSpLocks/>
          </p:cNvGrpSpPr>
          <p:nvPr/>
        </p:nvGrpSpPr>
        <p:grpSpPr bwMode="auto">
          <a:xfrm>
            <a:off x="419100" y="1409700"/>
            <a:ext cx="1447800" cy="1295400"/>
            <a:chOff x="1584" y="816"/>
            <a:chExt cx="912" cy="816"/>
          </a:xfrm>
        </p:grpSpPr>
        <p:sp>
          <p:nvSpPr>
            <p:cNvPr id="141357" name="Freeform 7">
              <a:extLst>
                <a:ext uri="{FF2B5EF4-FFF2-40B4-BE49-F238E27FC236}">
                  <a16:creationId xmlns:a16="http://schemas.microsoft.com/office/drawing/2014/main" id="{973ADF51-DAAC-47E5-8143-F6CCDA67040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8" name="Freeform 8">
              <a:extLst>
                <a:ext uri="{FF2B5EF4-FFF2-40B4-BE49-F238E27FC236}">
                  <a16:creationId xmlns:a16="http://schemas.microsoft.com/office/drawing/2014/main" id="{615A1475-CB1A-47EE-9FA1-E8195DEE3B1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9" name="Freeform 9">
              <a:extLst>
                <a:ext uri="{FF2B5EF4-FFF2-40B4-BE49-F238E27FC236}">
                  <a16:creationId xmlns:a16="http://schemas.microsoft.com/office/drawing/2014/main" id="{812B5999-9761-4538-80E8-4C082E35C58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0" name="Freeform 10">
              <a:extLst>
                <a:ext uri="{FF2B5EF4-FFF2-40B4-BE49-F238E27FC236}">
                  <a16:creationId xmlns:a16="http://schemas.microsoft.com/office/drawing/2014/main" id="{C91BE614-7434-4DAE-957B-418D6F6351C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1" name="Freeform 11">
              <a:extLst>
                <a:ext uri="{FF2B5EF4-FFF2-40B4-BE49-F238E27FC236}">
                  <a16:creationId xmlns:a16="http://schemas.microsoft.com/office/drawing/2014/main" id="{FBA1E873-A212-435B-869F-B33C5750CCE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2" name="Freeform 12">
              <a:extLst>
                <a:ext uri="{FF2B5EF4-FFF2-40B4-BE49-F238E27FC236}">
                  <a16:creationId xmlns:a16="http://schemas.microsoft.com/office/drawing/2014/main" id="{60347CEB-5F82-4660-BBD5-9598BFA1196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3" name="Freeform 13">
              <a:extLst>
                <a:ext uri="{FF2B5EF4-FFF2-40B4-BE49-F238E27FC236}">
                  <a16:creationId xmlns:a16="http://schemas.microsoft.com/office/drawing/2014/main" id="{248FA3F8-D515-4AA2-B910-51FFDDB6765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4" name="Freeform 14">
              <a:extLst>
                <a:ext uri="{FF2B5EF4-FFF2-40B4-BE49-F238E27FC236}">
                  <a16:creationId xmlns:a16="http://schemas.microsoft.com/office/drawing/2014/main" id="{62A6E4B6-3E01-4421-A3F1-8528C5B6913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65" name="Freeform 15">
              <a:extLst>
                <a:ext uri="{FF2B5EF4-FFF2-40B4-BE49-F238E27FC236}">
                  <a16:creationId xmlns:a16="http://schemas.microsoft.com/office/drawing/2014/main" id="{5A592BC2-5DE9-476B-9E43-91E011329D20}"/>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1321" name="Group 16">
            <a:extLst>
              <a:ext uri="{FF2B5EF4-FFF2-40B4-BE49-F238E27FC236}">
                <a16:creationId xmlns:a16="http://schemas.microsoft.com/office/drawing/2014/main" id="{CAAB511F-1053-4783-AC20-809B48F232C1}"/>
              </a:ext>
            </a:extLst>
          </p:cNvPr>
          <p:cNvGrpSpPr>
            <a:grpSpLocks/>
          </p:cNvGrpSpPr>
          <p:nvPr/>
        </p:nvGrpSpPr>
        <p:grpSpPr bwMode="auto">
          <a:xfrm flipH="1">
            <a:off x="457200" y="4567238"/>
            <a:ext cx="1447800" cy="1295400"/>
            <a:chOff x="1584" y="816"/>
            <a:chExt cx="912" cy="816"/>
          </a:xfrm>
        </p:grpSpPr>
        <p:sp>
          <p:nvSpPr>
            <p:cNvPr id="141348" name="Freeform 17">
              <a:extLst>
                <a:ext uri="{FF2B5EF4-FFF2-40B4-BE49-F238E27FC236}">
                  <a16:creationId xmlns:a16="http://schemas.microsoft.com/office/drawing/2014/main" id="{5EAAF6DA-00F9-4C1A-BEA4-23F4C372139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49" name="Freeform 18">
              <a:extLst>
                <a:ext uri="{FF2B5EF4-FFF2-40B4-BE49-F238E27FC236}">
                  <a16:creationId xmlns:a16="http://schemas.microsoft.com/office/drawing/2014/main" id="{CB69BA83-DE0B-4B77-9AE6-7A9B38A1D39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0" name="Freeform 19">
              <a:extLst>
                <a:ext uri="{FF2B5EF4-FFF2-40B4-BE49-F238E27FC236}">
                  <a16:creationId xmlns:a16="http://schemas.microsoft.com/office/drawing/2014/main" id="{ADF6BE40-258F-48F2-8D3C-FF5039565888}"/>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1" name="Freeform 20">
              <a:extLst>
                <a:ext uri="{FF2B5EF4-FFF2-40B4-BE49-F238E27FC236}">
                  <a16:creationId xmlns:a16="http://schemas.microsoft.com/office/drawing/2014/main" id="{E259D474-AF79-47B1-B731-5A69C7E78C7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2" name="Freeform 21">
              <a:extLst>
                <a:ext uri="{FF2B5EF4-FFF2-40B4-BE49-F238E27FC236}">
                  <a16:creationId xmlns:a16="http://schemas.microsoft.com/office/drawing/2014/main" id="{4FCD9FF8-A5CB-49FA-B416-989B0EDD609A}"/>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3" name="Freeform 22">
              <a:extLst>
                <a:ext uri="{FF2B5EF4-FFF2-40B4-BE49-F238E27FC236}">
                  <a16:creationId xmlns:a16="http://schemas.microsoft.com/office/drawing/2014/main" id="{9A731CB7-D733-4484-B057-C21F47155D20}"/>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4" name="Freeform 23">
              <a:extLst>
                <a:ext uri="{FF2B5EF4-FFF2-40B4-BE49-F238E27FC236}">
                  <a16:creationId xmlns:a16="http://schemas.microsoft.com/office/drawing/2014/main" id="{0E934460-8ECC-4B0C-9646-79F341BDC28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5" name="Freeform 24">
              <a:extLst>
                <a:ext uri="{FF2B5EF4-FFF2-40B4-BE49-F238E27FC236}">
                  <a16:creationId xmlns:a16="http://schemas.microsoft.com/office/drawing/2014/main" id="{AE9BD79D-00F6-42E2-B880-34EB48370CB5}"/>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56" name="Freeform 25">
              <a:extLst>
                <a:ext uri="{FF2B5EF4-FFF2-40B4-BE49-F238E27FC236}">
                  <a16:creationId xmlns:a16="http://schemas.microsoft.com/office/drawing/2014/main" id="{6A79664A-C79E-438B-BA5D-B36A9C8A2DE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26">
            <a:extLst>
              <a:ext uri="{FF2B5EF4-FFF2-40B4-BE49-F238E27FC236}">
                <a16:creationId xmlns:a16="http://schemas.microsoft.com/office/drawing/2014/main" id="{FDF51BD7-FF3B-4AEC-9EA9-6D88445C0551}"/>
              </a:ext>
            </a:extLst>
          </p:cNvPr>
          <p:cNvGrpSpPr>
            <a:grpSpLocks/>
          </p:cNvGrpSpPr>
          <p:nvPr/>
        </p:nvGrpSpPr>
        <p:grpSpPr bwMode="auto">
          <a:xfrm>
            <a:off x="1638300" y="2819400"/>
            <a:ext cx="304800" cy="304800"/>
            <a:chOff x="3894" y="2760"/>
            <a:chExt cx="192" cy="192"/>
          </a:xfrm>
        </p:grpSpPr>
        <p:sp>
          <p:nvSpPr>
            <p:cNvPr id="141346" name="Oval 27">
              <a:extLst>
                <a:ext uri="{FF2B5EF4-FFF2-40B4-BE49-F238E27FC236}">
                  <a16:creationId xmlns:a16="http://schemas.microsoft.com/office/drawing/2014/main" id="{08C3C8E8-2A9E-499A-A176-6FFA4FE93650}"/>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47" name="Oval 28">
              <a:extLst>
                <a:ext uri="{FF2B5EF4-FFF2-40B4-BE49-F238E27FC236}">
                  <a16:creationId xmlns:a16="http://schemas.microsoft.com/office/drawing/2014/main" id="{31B09934-F163-4BE3-A6CC-11BA69AB4393}"/>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1323" name="Text Box 29">
            <a:extLst>
              <a:ext uri="{FF2B5EF4-FFF2-40B4-BE49-F238E27FC236}">
                <a16:creationId xmlns:a16="http://schemas.microsoft.com/office/drawing/2014/main" id="{C1BD141E-360B-4840-AABF-BCBF32D56570}"/>
              </a:ext>
            </a:extLst>
          </p:cNvPr>
          <p:cNvSpPr txBox="1">
            <a:spLocks noChangeArrowheads="1"/>
          </p:cNvSpPr>
          <p:nvPr/>
        </p:nvSpPr>
        <p:spPr bwMode="auto">
          <a:xfrm>
            <a:off x="5464175" y="2673350"/>
            <a:ext cx="109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stack</a:t>
            </a:r>
          </a:p>
        </p:txBody>
      </p:sp>
      <p:grpSp>
        <p:nvGrpSpPr>
          <p:cNvPr id="141324" name="Group 30">
            <a:extLst>
              <a:ext uri="{FF2B5EF4-FFF2-40B4-BE49-F238E27FC236}">
                <a16:creationId xmlns:a16="http://schemas.microsoft.com/office/drawing/2014/main" id="{87E2BFC5-CE58-4BF3-8E3B-926A9050FB1A}"/>
              </a:ext>
            </a:extLst>
          </p:cNvPr>
          <p:cNvGrpSpPr>
            <a:grpSpLocks/>
          </p:cNvGrpSpPr>
          <p:nvPr/>
        </p:nvGrpSpPr>
        <p:grpSpPr bwMode="auto">
          <a:xfrm>
            <a:off x="5207000" y="3471863"/>
            <a:ext cx="785813" cy="314325"/>
            <a:chOff x="2146" y="2187"/>
            <a:chExt cx="495" cy="198"/>
          </a:xfrm>
        </p:grpSpPr>
        <p:grpSp>
          <p:nvGrpSpPr>
            <p:cNvPr id="141340" name="Group 31">
              <a:extLst>
                <a:ext uri="{FF2B5EF4-FFF2-40B4-BE49-F238E27FC236}">
                  <a16:creationId xmlns:a16="http://schemas.microsoft.com/office/drawing/2014/main" id="{EE26DD2D-9900-4E7F-B9C6-912C66EBA5AC}"/>
                </a:ext>
              </a:extLst>
            </p:cNvPr>
            <p:cNvGrpSpPr>
              <a:grpSpLocks/>
            </p:cNvGrpSpPr>
            <p:nvPr/>
          </p:nvGrpSpPr>
          <p:grpSpPr bwMode="auto">
            <a:xfrm>
              <a:off x="2146" y="2187"/>
              <a:ext cx="192" cy="192"/>
              <a:chOff x="3894" y="2760"/>
              <a:chExt cx="192" cy="192"/>
            </a:xfrm>
          </p:grpSpPr>
          <p:sp>
            <p:nvSpPr>
              <p:cNvPr id="141344" name="Oval 32">
                <a:extLst>
                  <a:ext uri="{FF2B5EF4-FFF2-40B4-BE49-F238E27FC236}">
                    <a16:creationId xmlns:a16="http://schemas.microsoft.com/office/drawing/2014/main" id="{6D36FBA6-D9EA-4B70-B80D-A74A4B5226B2}"/>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45" name="Oval 33">
                <a:extLst>
                  <a:ext uri="{FF2B5EF4-FFF2-40B4-BE49-F238E27FC236}">
                    <a16:creationId xmlns:a16="http://schemas.microsoft.com/office/drawing/2014/main" id="{E93A0B85-FDAF-4D6F-ACFB-01B9DDBB9D16}"/>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1341" name="Group 34">
              <a:extLst>
                <a:ext uri="{FF2B5EF4-FFF2-40B4-BE49-F238E27FC236}">
                  <a16:creationId xmlns:a16="http://schemas.microsoft.com/office/drawing/2014/main" id="{78A756F5-09E1-4E0A-B648-9501E88286FC}"/>
                </a:ext>
              </a:extLst>
            </p:cNvPr>
            <p:cNvGrpSpPr>
              <a:grpSpLocks/>
            </p:cNvGrpSpPr>
            <p:nvPr/>
          </p:nvGrpSpPr>
          <p:grpSpPr bwMode="auto">
            <a:xfrm>
              <a:off x="2449" y="2193"/>
              <a:ext cx="192" cy="192"/>
              <a:chOff x="3894" y="2760"/>
              <a:chExt cx="192" cy="192"/>
            </a:xfrm>
          </p:grpSpPr>
          <p:sp>
            <p:nvSpPr>
              <p:cNvPr id="141342" name="Oval 35">
                <a:extLst>
                  <a:ext uri="{FF2B5EF4-FFF2-40B4-BE49-F238E27FC236}">
                    <a16:creationId xmlns:a16="http://schemas.microsoft.com/office/drawing/2014/main" id="{3C631ECB-47F8-4230-A01C-339BE38CD1DE}"/>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43" name="Oval 36">
                <a:extLst>
                  <a:ext uri="{FF2B5EF4-FFF2-40B4-BE49-F238E27FC236}">
                    <a16:creationId xmlns:a16="http://schemas.microsoft.com/office/drawing/2014/main" id="{F6B6E455-677E-4450-AA89-2EE1F7491942}"/>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41325" name="Group 37">
            <a:extLst>
              <a:ext uri="{FF2B5EF4-FFF2-40B4-BE49-F238E27FC236}">
                <a16:creationId xmlns:a16="http://schemas.microsoft.com/office/drawing/2014/main" id="{AD4F1BA6-4228-4A0A-8BE2-87A23932FFD3}"/>
              </a:ext>
            </a:extLst>
          </p:cNvPr>
          <p:cNvGrpSpPr>
            <a:grpSpLocks/>
          </p:cNvGrpSpPr>
          <p:nvPr/>
        </p:nvGrpSpPr>
        <p:grpSpPr bwMode="auto">
          <a:xfrm>
            <a:off x="3800475" y="2771775"/>
            <a:ext cx="552450" cy="1947863"/>
            <a:chOff x="2394" y="1746"/>
            <a:chExt cx="348" cy="1227"/>
          </a:xfrm>
        </p:grpSpPr>
        <p:sp>
          <p:nvSpPr>
            <p:cNvPr id="141336" name="Rectangle 38">
              <a:extLst>
                <a:ext uri="{FF2B5EF4-FFF2-40B4-BE49-F238E27FC236}">
                  <a16:creationId xmlns:a16="http://schemas.microsoft.com/office/drawing/2014/main" id="{B8EAF2B5-8441-4F48-A819-1703D2C3DF67}"/>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37" name="Line 39">
              <a:extLst>
                <a:ext uri="{FF2B5EF4-FFF2-40B4-BE49-F238E27FC236}">
                  <a16:creationId xmlns:a16="http://schemas.microsoft.com/office/drawing/2014/main" id="{77002A8E-1A3D-416C-9A83-9F0D4AAD4645}"/>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338" name="Line 40">
              <a:extLst>
                <a:ext uri="{FF2B5EF4-FFF2-40B4-BE49-F238E27FC236}">
                  <a16:creationId xmlns:a16="http://schemas.microsoft.com/office/drawing/2014/main" id="{A0A4D8EA-1BBC-4410-8AFD-9EB693F2DFBA}"/>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339" name="Line 41">
              <a:extLst>
                <a:ext uri="{FF2B5EF4-FFF2-40B4-BE49-F238E27FC236}">
                  <a16:creationId xmlns:a16="http://schemas.microsoft.com/office/drawing/2014/main" id="{AFDC34B7-534D-4507-AAEF-2A2E1BBDFD85}"/>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1326" name="Freeform 42">
            <a:extLst>
              <a:ext uri="{FF2B5EF4-FFF2-40B4-BE49-F238E27FC236}">
                <a16:creationId xmlns:a16="http://schemas.microsoft.com/office/drawing/2014/main" id="{7D8D8A39-2126-4E82-985B-65B21F8E8D09}"/>
              </a:ext>
            </a:extLst>
          </p:cNvPr>
          <p:cNvSpPr>
            <a:spLocks/>
          </p:cNvSpPr>
          <p:nvPr/>
        </p:nvSpPr>
        <p:spPr bwMode="auto">
          <a:xfrm>
            <a:off x="2322513" y="3005138"/>
            <a:ext cx="1727200" cy="5222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27" name="Freeform 43">
            <a:extLst>
              <a:ext uri="{FF2B5EF4-FFF2-40B4-BE49-F238E27FC236}">
                <a16:creationId xmlns:a16="http://schemas.microsoft.com/office/drawing/2014/main" id="{99ABFE90-D9B1-42A8-86A1-27ECC1B3BC43}"/>
              </a:ext>
            </a:extLst>
          </p:cNvPr>
          <p:cNvSpPr>
            <a:spLocks/>
          </p:cNvSpPr>
          <p:nvPr/>
        </p:nvSpPr>
        <p:spPr bwMode="auto">
          <a:xfrm>
            <a:off x="1712913" y="3643313"/>
            <a:ext cx="2220912" cy="638175"/>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 name="Group 51">
            <a:extLst>
              <a:ext uri="{FF2B5EF4-FFF2-40B4-BE49-F238E27FC236}">
                <a16:creationId xmlns:a16="http://schemas.microsoft.com/office/drawing/2014/main" id="{6EBA8363-B669-4B77-B377-F77389769FDA}"/>
              </a:ext>
            </a:extLst>
          </p:cNvPr>
          <p:cNvGrpSpPr>
            <a:grpSpLocks/>
          </p:cNvGrpSpPr>
          <p:nvPr/>
        </p:nvGrpSpPr>
        <p:grpSpPr bwMode="auto">
          <a:xfrm>
            <a:off x="2587625" y="3505200"/>
            <a:ext cx="2403475" cy="2065338"/>
            <a:chOff x="1630" y="2208"/>
            <a:chExt cx="1514" cy="1301"/>
          </a:xfrm>
        </p:grpSpPr>
        <p:sp>
          <p:nvSpPr>
            <p:cNvPr id="141334" name="Freeform 48">
              <a:extLst>
                <a:ext uri="{FF2B5EF4-FFF2-40B4-BE49-F238E27FC236}">
                  <a16:creationId xmlns:a16="http://schemas.microsoft.com/office/drawing/2014/main" id="{FB54DC8A-DC4B-4665-AD18-5BAED0A0A4F7}"/>
                </a:ext>
              </a:extLst>
            </p:cNvPr>
            <p:cNvSpPr>
              <a:spLocks/>
            </p:cNvSpPr>
            <p:nvPr/>
          </p:nvSpPr>
          <p:spPr bwMode="auto">
            <a:xfrm flipV="1">
              <a:off x="2597" y="2208"/>
              <a:ext cx="547" cy="1032"/>
            </a:xfrm>
            <a:custGeom>
              <a:avLst/>
              <a:gdLst>
                <a:gd name="T0" fmla="*/ 14 w 547"/>
                <a:gd name="T1" fmla="*/ 603 h 1169"/>
                <a:gd name="T2" fmla="*/ 87 w 547"/>
                <a:gd name="T3" fmla="*/ 578 h 1169"/>
                <a:gd name="T4" fmla="*/ 535 w 547"/>
                <a:gd name="T5" fmla="*/ 314 h 1169"/>
                <a:gd name="T6" fmla="*/ 14 w 547"/>
                <a:gd name="T7" fmla="*/ 0 h 1169"/>
                <a:gd name="T8" fmla="*/ 0 60000 65536"/>
                <a:gd name="T9" fmla="*/ 0 60000 65536"/>
                <a:gd name="T10" fmla="*/ 0 60000 65536"/>
                <a:gd name="T11" fmla="*/ 0 60000 65536"/>
                <a:gd name="T12" fmla="*/ 0 w 547"/>
                <a:gd name="T13" fmla="*/ 0 h 1169"/>
                <a:gd name="T14" fmla="*/ 547 w 547"/>
                <a:gd name="T15" fmla="*/ 1169 h 1169"/>
              </a:gdLst>
              <a:ahLst/>
              <a:cxnLst>
                <a:cxn ang="T8">
                  <a:pos x="T0" y="T1"/>
                </a:cxn>
                <a:cxn ang="T9">
                  <a:pos x="T2" y="T3"/>
                </a:cxn>
                <a:cxn ang="T10">
                  <a:pos x="T4" y="T5"/>
                </a:cxn>
                <a:cxn ang="T11">
                  <a:pos x="T6" y="T7"/>
                </a:cxn>
              </a:cxnLst>
              <a:rect l="T12" t="T13" r="T14" b="T15"/>
              <a:pathLst>
                <a:path w="547" h="1169">
                  <a:moveTo>
                    <a:pt x="14" y="1125"/>
                  </a:moveTo>
                  <a:cubicBezTo>
                    <a:pt x="7" y="1147"/>
                    <a:pt x="0" y="1169"/>
                    <a:pt x="87" y="1079"/>
                  </a:cubicBezTo>
                  <a:cubicBezTo>
                    <a:pt x="174" y="989"/>
                    <a:pt x="547" y="765"/>
                    <a:pt x="535" y="585"/>
                  </a:cubicBezTo>
                  <a:cubicBezTo>
                    <a:pt x="523" y="405"/>
                    <a:pt x="268" y="202"/>
                    <a:pt x="14"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1335" name="Text Box 49">
              <a:extLst>
                <a:ext uri="{FF2B5EF4-FFF2-40B4-BE49-F238E27FC236}">
                  <a16:creationId xmlns:a16="http://schemas.microsoft.com/office/drawing/2014/main" id="{AF248A8E-C3BF-4A6D-8B3C-20A7EC54A893}"/>
                </a:ext>
              </a:extLst>
            </p:cNvPr>
            <p:cNvSpPr txBox="1">
              <a:spLocks noChangeArrowheads="1"/>
            </p:cNvSpPr>
            <p:nvPr/>
          </p:nvSpPr>
          <p:spPr bwMode="auto">
            <a:xfrm>
              <a:off x="1630" y="3182"/>
              <a:ext cx="99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chemeClr val="hlink"/>
                  </a:solidFill>
                  <a:ea typeface="宋体" panose="02010600030101010101" pitchFamily="2" charset="-122"/>
                </a:rPr>
                <a:t>continue</a:t>
              </a:r>
            </a:p>
          </p:txBody>
        </p:sp>
      </p:grpSp>
      <p:sp>
        <p:nvSpPr>
          <p:cNvPr id="790574" name="Freeform 46">
            <a:extLst>
              <a:ext uri="{FF2B5EF4-FFF2-40B4-BE49-F238E27FC236}">
                <a16:creationId xmlns:a16="http://schemas.microsoft.com/office/drawing/2014/main" id="{26C503F9-871D-4E12-AC2D-1E7BBFFDB61B}"/>
              </a:ext>
            </a:extLst>
          </p:cNvPr>
          <p:cNvSpPr>
            <a:spLocks/>
          </p:cNvSpPr>
          <p:nvPr/>
        </p:nvSpPr>
        <p:spPr bwMode="auto">
          <a:xfrm>
            <a:off x="4041775" y="1944688"/>
            <a:ext cx="868363" cy="1638300"/>
          </a:xfrm>
          <a:custGeom>
            <a:avLst/>
            <a:gdLst>
              <a:gd name="T0" fmla="*/ 2147483647 w 547"/>
              <a:gd name="T1" fmla="*/ 2147483647 h 1169"/>
              <a:gd name="T2" fmla="*/ 2147483647 w 547"/>
              <a:gd name="T3" fmla="*/ 2147483647 h 1169"/>
              <a:gd name="T4" fmla="*/ 2147483647 w 547"/>
              <a:gd name="T5" fmla="*/ 2147483647 h 1169"/>
              <a:gd name="T6" fmla="*/ 2147483647 w 547"/>
              <a:gd name="T7" fmla="*/ 0 h 1169"/>
              <a:gd name="T8" fmla="*/ 0 60000 65536"/>
              <a:gd name="T9" fmla="*/ 0 60000 65536"/>
              <a:gd name="T10" fmla="*/ 0 60000 65536"/>
              <a:gd name="T11" fmla="*/ 0 60000 65536"/>
              <a:gd name="T12" fmla="*/ 0 w 547"/>
              <a:gd name="T13" fmla="*/ 0 h 1169"/>
              <a:gd name="T14" fmla="*/ 547 w 547"/>
              <a:gd name="T15" fmla="*/ 1169 h 1169"/>
            </a:gdLst>
            <a:ahLst/>
            <a:cxnLst>
              <a:cxn ang="T8">
                <a:pos x="T0" y="T1"/>
              </a:cxn>
              <a:cxn ang="T9">
                <a:pos x="T2" y="T3"/>
              </a:cxn>
              <a:cxn ang="T10">
                <a:pos x="T4" y="T5"/>
              </a:cxn>
              <a:cxn ang="T11">
                <a:pos x="T6" y="T7"/>
              </a:cxn>
            </a:cxnLst>
            <a:rect l="T12" t="T13" r="T14" b="T15"/>
            <a:pathLst>
              <a:path w="547" h="1169">
                <a:moveTo>
                  <a:pt x="14" y="1125"/>
                </a:moveTo>
                <a:cubicBezTo>
                  <a:pt x="7" y="1147"/>
                  <a:pt x="0" y="1169"/>
                  <a:pt x="87" y="1079"/>
                </a:cubicBezTo>
                <a:cubicBezTo>
                  <a:pt x="174" y="989"/>
                  <a:pt x="547" y="765"/>
                  <a:pt x="535" y="585"/>
                </a:cubicBezTo>
                <a:cubicBezTo>
                  <a:pt x="523" y="405"/>
                  <a:pt x="268" y="202"/>
                  <a:pt x="14" y="0"/>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790575" name="Text Box 47">
            <a:extLst>
              <a:ext uri="{FF2B5EF4-FFF2-40B4-BE49-F238E27FC236}">
                <a16:creationId xmlns:a16="http://schemas.microsoft.com/office/drawing/2014/main" id="{FF886551-4660-4F0F-81C3-978CECB9069A}"/>
              </a:ext>
            </a:extLst>
          </p:cNvPr>
          <p:cNvSpPr txBox="1">
            <a:spLocks noChangeArrowheads="1"/>
          </p:cNvSpPr>
          <p:nvPr/>
        </p:nvSpPr>
        <p:spPr bwMode="auto">
          <a:xfrm>
            <a:off x="2463800" y="1458913"/>
            <a:ext cx="1576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solidFill>
                  <a:srgbClr val="FF7C80"/>
                </a:solidFill>
                <a:ea typeface="宋体" panose="02010600030101010101" pitchFamily="2" charset="-122"/>
              </a:rPr>
              <a:t>continue</a:t>
            </a:r>
          </a:p>
        </p:txBody>
      </p:sp>
      <p:sp>
        <p:nvSpPr>
          <p:cNvPr id="790572" name="AutoShape 44">
            <a:extLst>
              <a:ext uri="{FF2B5EF4-FFF2-40B4-BE49-F238E27FC236}">
                <a16:creationId xmlns:a16="http://schemas.microsoft.com/office/drawing/2014/main" id="{A209C61D-6493-45D7-8B63-FC29641A53C0}"/>
              </a:ext>
            </a:extLst>
          </p:cNvPr>
          <p:cNvSpPr>
            <a:spLocks noChangeArrowheads="1"/>
          </p:cNvSpPr>
          <p:nvPr/>
        </p:nvSpPr>
        <p:spPr bwMode="auto">
          <a:xfrm>
            <a:off x="3700463" y="3090863"/>
            <a:ext cx="708025" cy="890587"/>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solidFill>
                <a:srgbClr val="FF0000"/>
              </a:solidFill>
            </a:endParaRPr>
          </a:p>
        </p:txBody>
      </p:sp>
      <p:sp>
        <p:nvSpPr>
          <p:cNvPr id="790580" name="Text Box 52">
            <a:extLst>
              <a:ext uri="{FF2B5EF4-FFF2-40B4-BE49-F238E27FC236}">
                <a16:creationId xmlns:a16="http://schemas.microsoft.com/office/drawing/2014/main" id="{940C6A03-AC07-499A-A52B-82BC4F088BBA}"/>
              </a:ext>
            </a:extLst>
          </p:cNvPr>
          <p:cNvSpPr txBox="1">
            <a:spLocks noChangeArrowheads="1"/>
          </p:cNvSpPr>
          <p:nvPr/>
        </p:nvSpPr>
        <p:spPr bwMode="auto">
          <a:xfrm>
            <a:off x="5634038" y="4668838"/>
            <a:ext cx="2540000" cy="974725"/>
          </a:xfrm>
          <a:prstGeom prst="rect">
            <a:avLst/>
          </a:prstGeom>
          <a:solidFill>
            <a:schemeClr val="bg1"/>
          </a:solidFill>
          <a:ln w="28575" algn="ctr">
            <a:solidFill>
              <a:schemeClr val="tx1"/>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ea typeface="宋体" panose="02010600030101010101" pitchFamily="2" charset="-122"/>
              </a:rPr>
              <a:t>No need to </a:t>
            </a:r>
          </a:p>
          <a:p>
            <a:pPr algn="l"/>
            <a:r>
              <a:rPr lang="en-US" altLang="zh-CN" sz="2800" b="1">
                <a:solidFill>
                  <a:schemeClr val="tx1"/>
                </a:solidFill>
                <a:ea typeface="宋体" panose="02010600030101010101" pitchFamily="2" charset="-122"/>
              </a:rPr>
              <a:t>access stack </a:t>
            </a:r>
          </a:p>
        </p:txBody>
      </p:sp>
      <p:sp>
        <p:nvSpPr>
          <p:cNvPr id="790581" name="AutoShape 53">
            <a:extLst>
              <a:ext uri="{FF2B5EF4-FFF2-40B4-BE49-F238E27FC236}">
                <a16:creationId xmlns:a16="http://schemas.microsoft.com/office/drawing/2014/main" id="{92E1C512-0424-4CA6-B099-94959CE0B65A}"/>
              </a:ext>
            </a:extLst>
          </p:cNvPr>
          <p:cNvSpPr>
            <a:spLocks noChangeArrowheads="1"/>
          </p:cNvSpPr>
          <p:nvPr/>
        </p:nvSpPr>
        <p:spPr bwMode="auto">
          <a:xfrm>
            <a:off x="2138363" y="5500688"/>
            <a:ext cx="914400" cy="609600"/>
          </a:xfrm>
          <a:prstGeom prst="wedgeRoundRectCallout">
            <a:avLst>
              <a:gd name="adj1" fmla="val -89931"/>
              <a:gd name="adj2" fmla="val -47657"/>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Yes!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0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33333E-6 -2.46994E-6 C 0.04115 0.00393 0.08247 0.00787 0.12223 0.02128 C 0.16198 0.03469 0.23056 0.05435 0.23802 0.08048 C 0.24549 0.10662 0.20226 0.1457 0.16719 0.17785 C 0.13212 0.20999 0.05643 0.25393 0.02726 0.27405 " pathEditMode="relative" rAng="0" ptsTypes="aaaaa">
                                      <p:cBhvr>
                                        <p:cTn id="10" dur="2000" fill="hold"/>
                                        <p:tgtEl>
                                          <p:spTgt spid="4"/>
                                        </p:tgtEl>
                                        <p:attrNameLst>
                                          <p:attrName>ppt_x</p:attrName>
                                          <p:attrName>ppt_y</p:attrName>
                                        </p:attrNameLst>
                                      </p:cBhvr>
                                      <p:rCtr x="12274" y="1369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05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05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0580"/>
                                        </p:tgtEl>
                                        <p:attrNameLst>
                                          <p:attrName>style.visibility</p:attrName>
                                        </p:attrNameLst>
                                      </p:cBhvr>
                                      <p:to>
                                        <p:strVal val="visible"/>
                                      </p:to>
                                    </p:set>
                                  </p:childTnLst>
                                </p:cTn>
                              </p:par>
                            </p:childTnLst>
                          </p:cTn>
                        </p:par>
                        <p:par>
                          <p:cTn id="23" fill="hold" nodeType="afterGroup">
                            <p:stCondLst>
                              <p:cond delay="0"/>
                            </p:stCondLst>
                            <p:childTnLst>
                              <p:par>
                                <p:cTn id="24" presetID="3" presetClass="entr" presetSubtype="10" fill="hold" grpId="0" nodeType="afterEffect">
                                  <p:stCondLst>
                                    <p:cond delay="0"/>
                                  </p:stCondLst>
                                  <p:childTnLst>
                                    <p:set>
                                      <p:cBhvr>
                                        <p:cTn id="25" dur="1" fill="hold">
                                          <p:stCondLst>
                                            <p:cond delay="0"/>
                                          </p:stCondLst>
                                        </p:cTn>
                                        <p:tgtEl>
                                          <p:spTgt spid="790581"/>
                                        </p:tgtEl>
                                        <p:attrNameLst>
                                          <p:attrName>style.visibility</p:attrName>
                                        </p:attrNameLst>
                                      </p:cBhvr>
                                      <p:to>
                                        <p:strVal val="visible"/>
                                      </p:to>
                                    </p:set>
                                    <p:animEffect transition="in" filter="blinds(horizontal)">
                                      <p:cBhvr>
                                        <p:cTn id="26" dur="500"/>
                                        <p:tgtEl>
                                          <p:spTgt spid="790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74" grpId="0" animBg="1"/>
      <p:bldP spid="790575" grpId="0"/>
      <p:bldP spid="790572" grpId="0" animBg="1"/>
      <p:bldP spid="790580" grpId="0" animBg="1"/>
      <p:bldP spid="79058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9" name="Slide Number Placeholder 4">
            <a:extLst>
              <a:ext uri="{FF2B5EF4-FFF2-40B4-BE49-F238E27FC236}">
                <a16:creationId xmlns:a16="http://schemas.microsoft.com/office/drawing/2014/main" id="{2AB23A0D-C774-4DF7-83DE-E842246D31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D79A58E-48E4-4C0A-AE73-9661B123EC05}" type="slidenum">
              <a:rPr lang="ar-SA" altLang="zh-CN" sz="1400">
                <a:solidFill>
                  <a:schemeClr val="tx1"/>
                </a:solidFill>
              </a:rPr>
              <a:pPr/>
              <a:t>147</a:t>
            </a:fld>
            <a:endParaRPr lang="en-US" altLang="zh-CN" sz="1400">
              <a:solidFill>
                <a:schemeClr val="tx1"/>
              </a:solidFill>
              <a:ea typeface="宋体" panose="02010600030101010101" pitchFamily="2" charset="-122"/>
            </a:endParaRPr>
          </a:p>
        </p:txBody>
      </p:sp>
      <p:sp>
        <p:nvSpPr>
          <p:cNvPr id="142340" name="Rectangle 2">
            <a:extLst>
              <a:ext uri="{FF2B5EF4-FFF2-40B4-BE49-F238E27FC236}">
                <a16:creationId xmlns:a16="http://schemas.microsoft.com/office/drawing/2014/main" id="{98440FFE-CC4C-4AE2-AEAD-399349EAC509}"/>
              </a:ext>
            </a:extLst>
          </p:cNvPr>
          <p:cNvSpPr>
            <a:spLocks noChangeArrowheads="1"/>
          </p:cNvSpPr>
          <p:nvPr/>
        </p:nvSpPr>
        <p:spPr bwMode="auto">
          <a:xfrm>
            <a:off x="5072063" y="3338513"/>
            <a:ext cx="1947862" cy="547687"/>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41" name="Rectangle 3">
            <a:extLst>
              <a:ext uri="{FF2B5EF4-FFF2-40B4-BE49-F238E27FC236}">
                <a16:creationId xmlns:a16="http://schemas.microsoft.com/office/drawing/2014/main" id="{2809B33E-CBAA-4EB1-8BA6-182A0AE40091}"/>
              </a:ext>
            </a:extLst>
          </p:cNvPr>
          <p:cNvSpPr>
            <a:spLocks noGrp="1" noChangeArrowheads="1"/>
          </p:cNvSpPr>
          <p:nvPr>
            <p:ph type="title"/>
          </p:nvPr>
        </p:nvSpPr>
        <p:spPr>
          <a:xfrm>
            <a:off x="742950" y="463550"/>
            <a:ext cx="7772400" cy="1143000"/>
          </a:xfrm>
        </p:spPr>
        <p:txBody>
          <a:bodyPr/>
          <a:lstStyle/>
          <a:p>
            <a:r>
              <a:rPr lang="en-US" altLang="zh-CN">
                <a:ea typeface="宋体" panose="02010600030101010101" pitchFamily="2" charset="-122"/>
              </a:rPr>
              <a:t>No Collision</a:t>
            </a:r>
          </a:p>
        </p:txBody>
      </p:sp>
      <p:sp>
        <p:nvSpPr>
          <p:cNvPr id="142342" name="Text Box 4">
            <a:extLst>
              <a:ext uri="{FF2B5EF4-FFF2-40B4-BE49-F238E27FC236}">
                <a16:creationId xmlns:a16="http://schemas.microsoft.com/office/drawing/2014/main" id="{B0CE75BC-2DF2-4CF2-94C5-E56CC38EF755}"/>
              </a:ext>
            </a:extLst>
          </p:cNvPr>
          <p:cNvSpPr txBox="1">
            <a:spLocks noChangeArrowheads="1"/>
          </p:cNvSpPr>
          <p:nvPr/>
        </p:nvSpPr>
        <p:spPr bwMode="auto">
          <a:xfrm>
            <a:off x="207963" y="2822575"/>
            <a:ext cx="1503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42343" name="Text Box 5">
            <a:extLst>
              <a:ext uri="{FF2B5EF4-FFF2-40B4-BE49-F238E27FC236}">
                <a16:creationId xmlns:a16="http://schemas.microsoft.com/office/drawing/2014/main" id="{07118BEB-1969-48D6-A62A-1F88A24DFB62}"/>
              </a:ext>
            </a:extLst>
          </p:cNvPr>
          <p:cNvSpPr txBox="1">
            <a:spLocks noChangeArrowheads="1"/>
          </p:cNvSpPr>
          <p:nvPr/>
        </p:nvSpPr>
        <p:spPr bwMode="auto">
          <a:xfrm>
            <a:off x="657225"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42344" name="Group 6">
            <a:extLst>
              <a:ext uri="{FF2B5EF4-FFF2-40B4-BE49-F238E27FC236}">
                <a16:creationId xmlns:a16="http://schemas.microsoft.com/office/drawing/2014/main" id="{B793AE24-DAAC-47AA-AB7A-224C2E4044CA}"/>
              </a:ext>
            </a:extLst>
          </p:cNvPr>
          <p:cNvGrpSpPr>
            <a:grpSpLocks/>
          </p:cNvGrpSpPr>
          <p:nvPr/>
        </p:nvGrpSpPr>
        <p:grpSpPr bwMode="auto">
          <a:xfrm>
            <a:off x="419100" y="1409700"/>
            <a:ext cx="1447800" cy="1295400"/>
            <a:chOff x="1584" y="816"/>
            <a:chExt cx="912" cy="816"/>
          </a:xfrm>
        </p:grpSpPr>
        <p:sp>
          <p:nvSpPr>
            <p:cNvPr id="142377" name="Freeform 7">
              <a:extLst>
                <a:ext uri="{FF2B5EF4-FFF2-40B4-BE49-F238E27FC236}">
                  <a16:creationId xmlns:a16="http://schemas.microsoft.com/office/drawing/2014/main" id="{E9DF58D6-CA89-43F0-B13D-2DA0D13C001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8" name="Freeform 8">
              <a:extLst>
                <a:ext uri="{FF2B5EF4-FFF2-40B4-BE49-F238E27FC236}">
                  <a16:creationId xmlns:a16="http://schemas.microsoft.com/office/drawing/2014/main" id="{E1F20B92-A435-4DF7-8073-8A98BC48624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9" name="Freeform 9">
              <a:extLst>
                <a:ext uri="{FF2B5EF4-FFF2-40B4-BE49-F238E27FC236}">
                  <a16:creationId xmlns:a16="http://schemas.microsoft.com/office/drawing/2014/main" id="{1251C700-8547-42F6-9829-DB835B75FE8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0" name="Freeform 10">
              <a:extLst>
                <a:ext uri="{FF2B5EF4-FFF2-40B4-BE49-F238E27FC236}">
                  <a16:creationId xmlns:a16="http://schemas.microsoft.com/office/drawing/2014/main" id="{389A2EC1-7634-4EE7-BE29-0F681E7D458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1" name="Freeform 11">
              <a:extLst>
                <a:ext uri="{FF2B5EF4-FFF2-40B4-BE49-F238E27FC236}">
                  <a16:creationId xmlns:a16="http://schemas.microsoft.com/office/drawing/2014/main" id="{0045FC0D-D9EF-4FFA-B5DB-E8366C59AA6D}"/>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2" name="Freeform 12">
              <a:extLst>
                <a:ext uri="{FF2B5EF4-FFF2-40B4-BE49-F238E27FC236}">
                  <a16:creationId xmlns:a16="http://schemas.microsoft.com/office/drawing/2014/main" id="{5798412A-9C25-4A30-A7EC-4960F46C272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3" name="Freeform 13">
              <a:extLst>
                <a:ext uri="{FF2B5EF4-FFF2-40B4-BE49-F238E27FC236}">
                  <a16:creationId xmlns:a16="http://schemas.microsoft.com/office/drawing/2014/main" id="{E43901FD-BDB5-48FC-9986-99E6D3562DC9}"/>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4" name="Freeform 14">
              <a:extLst>
                <a:ext uri="{FF2B5EF4-FFF2-40B4-BE49-F238E27FC236}">
                  <a16:creationId xmlns:a16="http://schemas.microsoft.com/office/drawing/2014/main" id="{B6DC8E3E-61BA-4107-A0C5-39FDB30DDC7B}"/>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85" name="Freeform 15">
              <a:extLst>
                <a:ext uri="{FF2B5EF4-FFF2-40B4-BE49-F238E27FC236}">
                  <a16:creationId xmlns:a16="http://schemas.microsoft.com/office/drawing/2014/main" id="{6D88E70B-21CA-4123-8F67-5F5FE0FB040B}"/>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2345" name="Group 16">
            <a:extLst>
              <a:ext uri="{FF2B5EF4-FFF2-40B4-BE49-F238E27FC236}">
                <a16:creationId xmlns:a16="http://schemas.microsoft.com/office/drawing/2014/main" id="{39A691DC-6459-4172-9836-481A01F204A6}"/>
              </a:ext>
            </a:extLst>
          </p:cNvPr>
          <p:cNvGrpSpPr>
            <a:grpSpLocks/>
          </p:cNvGrpSpPr>
          <p:nvPr/>
        </p:nvGrpSpPr>
        <p:grpSpPr bwMode="auto">
          <a:xfrm flipH="1">
            <a:off x="457200" y="4567238"/>
            <a:ext cx="1447800" cy="1295400"/>
            <a:chOff x="1584" y="816"/>
            <a:chExt cx="912" cy="816"/>
          </a:xfrm>
        </p:grpSpPr>
        <p:sp>
          <p:nvSpPr>
            <p:cNvPr id="142368" name="Freeform 17">
              <a:extLst>
                <a:ext uri="{FF2B5EF4-FFF2-40B4-BE49-F238E27FC236}">
                  <a16:creationId xmlns:a16="http://schemas.microsoft.com/office/drawing/2014/main" id="{108DD464-C717-4445-B832-3B420237F60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69" name="Freeform 18">
              <a:extLst>
                <a:ext uri="{FF2B5EF4-FFF2-40B4-BE49-F238E27FC236}">
                  <a16:creationId xmlns:a16="http://schemas.microsoft.com/office/drawing/2014/main" id="{C85764EC-C296-4E5D-A2FB-030B53C8581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0" name="Freeform 19">
              <a:extLst>
                <a:ext uri="{FF2B5EF4-FFF2-40B4-BE49-F238E27FC236}">
                  <a16:creationId xmlns:a16="http://schemas.microsoft.com/office/drawing/2014/main" id="{3876FAF1-EC79-49F1-AAFC-78110D78178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1" name="Freeform 20">
              <a:extLst>
                <a:ext uri="{FF2B5EF4-FFF2-40B4-BE49-F238E27FC236}">
                  <a16:creationId xmlns:a16="http://schemas.microsoft.com/office/drawing/2014/main" id="{5C21892A-E8EE-4459-A2B8-A6B748C4530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2" name="Freeform 21">
              <a:extLst>
                <a:ext uri="{FF2B5EF4-FFF2-40B4-BE49-F238E27FC236}">
                  <a16:creationId xmlns:a16="http://schemas.microsoft.com/office/drawing/2014/main" id="{0A82D1EF-52E4-4E5E-8634-ADC53BED8C7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3" name="Freeform 22">
              <a:extLst>
                <a:ext uri="{FF2B5EF4-FFF2-40B4-BE49-F238E27FC236}">
                  <a16:creationId xmlns:a16="http://schemas.microsoft.com/office/drawing/2014/main" id="{6EFA5D6A-6908-464F-AB58-68723ABDAA52}"/>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4" name="Freeform 23">
              <a:extLst>
                <a:ext uri="{FF2B5EF4-FFF2-40B4-BE49-F238E27FC236}">
                  <a16:creationId xmlns:a16="http://schemas.microsoft.com/office/drawing/2014/main" id="{A2390A4C-0BDF-4FAB-A79F-069D7FA1D3A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5" name="Freeform 24">
              <a:extLst>
                <a:ext uri="{FF2B5EF4-FFF2-40B4-BE49-F238E27FC236}">
                  <a16:creationId xmlns:a16="http://schemas.microsoft.com/office/drawing/2014/main" id="{7F698B20-C17A-4D49-9F08-A1C3B524CF0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76" name="Freeform 25">
              <a:extLst>
                <a:ext uri="{FF2B5EF4-FFF2-40B4-BE49-F238E27FC236}">
                  <a16:creationId xmlns:a16="http://schemas.microsoft.com/office/drawing/2014/main" id="{D25EBA76-3075-448D-ADAB-196D147EE1DB}"/>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2346" name="Text Box 29">
            <a:extLst>
              <a:ext uri="{FF2B5EF4-FFF2-40B4-BE49-F238E27FC236}">
                <a16:creationId xmlns:a16="http://schemas.microsoft.com/office/drawing/2014/main" id="{8B4929FE-8E25-4ABC-B189-F0E7403B3276}"/>
              </a:ext>
            </a:extLst>
          </p:cNvPr>
          <p:cNvSpPr txBox="1">
            <a:spLocks noChangeArrowheads="1"/>
          </p:cNvSpPr>
          <p:nvPr/>
        </p:nvSpPr>
        <p:spPr bwMode="auto">
          <a:xfrm>
            <a:off x="5464175" y="2673350"/>
            <a:ext cx="109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stack</a:t>
            </a:r>
          </a:p>
        </p:txBody>
      </p:sp>
      <p:grpSp>
        <p:nvGrpSpPr>
          <p:cNvPr id="142347" name="Group 37">
            <a:extLst>
              <a:ext uri="{FF2B5EF4-FFF2-40B4-BE49-F238E27FC236}">
                <a16:creationId xmlns:a16="http://schemas.microsoft.com/office/drawing/2014/main" id="{2C48397E-F1A1-4AC4-A788-8723AC799B8C}"/>
              </a:ext>
            </a:extLst>
          </p:cNvPr>
          <p:cNvGrpSpPr>
            <a:grpSpLocks/>
          </p:cNvGrpSpPr>
          <p:nvPr/>
        </p:nvGrpSpPr>
        <p:grpSpPr bwMode="auto">
          <a:xfrm>
            <a:off x="3800475" y="2771775"/>
            <a:ext cx="552450" cy="1947863"/>
            <a:chOff x="2394" y="1746"/>
            <a:chExt cx="348" cy="1227"/>
          </a:xfrm>
        </p:grpSpPr>
        <p:sp>
          <p:nvSpPr>
            <p:cNvPr id="142364" name="Rectangle 38">
              <a:extLst>
                <a:ext uri="{FF2B5EF4-FFF2-40B4-BE49-F238E27FC236}">
                  <a16:creationId xmlns:a16="http://schemas.microsoft.com/office/drawing/2014/main" id="{7F3C78BA-DE0F-4FD0-92DC-E6551D431A5E}"/>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65" name="Line 39">
              <a:extLst>
                <a:ext uri="{FF2B5EF4-FFF2-40B4-BE49-F238E27FC236}">
                  <a16:creationId xmlns:a16="http://schemas.microsoft.com/office/drawing/2014/main" id="{45657723-3586-4355-9E55-2FE0CF27941B}"/>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366" name="Line 40">
              <a:extLst>
                <a:ext uri="{FF2B5EF4-FFF2-40B4-BE49-F238E27FC236}">
                  <a16:creationId xmlns:a16="http://schemas.microsoft.com/office/drawing/2014/main" id="{58FB54A0-99F3-47B0-B760-5BA72A5764D8}"/>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367" name="Line 41">
              <a:extLst>
                <a:ext uri="{FF2B5EF4-FFF2-40B4-BE49-F238E27FC236}">
                  <a16:creationId xmlns:a16="http://schemas.microsoft.com/office/drawing/2014/main" id="{62B9FC7D-11F4-44BA-8DD4-A2782819870A}"/>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2348" name="Freeform 42">
            <a:extLst>
              <a:ext uri="{FF2B5EF4-FFF2-40B4-BE49-F238E27FC236}">
                <a16:creationId xmlns:a16="http://schemas.microsoft.com/office/drawing/2014/main" id="{77A93715-5298-461A-B347-6472BB7AD75E}"/>
              </a:ext>
            </a:extLst>
          </p:cNvPr>
          <p:cNvSpPr>
            <a:spLocks/>
          </p:cNvSpPr>
          <p:nvPr/>
        </p:nvSpPr>
        <p:spPr bwMode="auto">
          <a:xfrm>
            <a:off x="1871663" y="3106738"/>
            <a:ext cx="2178050" cy="4206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49" name="Freeform 43">
            <a:extLst>
              <a:ext uri="{FF2B5EF4-FFF2-40B4-BE49-F238E27FC236}">
                <a16:creationId xmlns:a16="http://schemas.microsoft.com/office/drawing/2014/main" id="{4C02D73D-0F28-40FF-BCFE-C6BFE775D3EC}"/>
              </a:ext>
            </a:extLst>
          </p:cNvPr>
          <p:cNvSpPr>
            <a:spLocks/>
          </p:cNvSpPr>
          <p:nvPr/>
        </p:nvSpPr>
        <p:spPr bwMode="auto">
          <a:xfrm rot="541140">
            <a:off x="1784350" y="3808413"/>
            <a:ext cx="2190750" cy="690562"/>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793650" name="Text Box 50">
            <a:extLst>
              <a:ext uri="{FF2B5EF4-FFF2-40B4-BE49-F238E27FC236}">
                <a16:creationId xmlns:a16="http://schemas.microsoft.com/office/drawing/2014/main" id="{C0B6F639-D2A4-45E5-B864-F37329A923CB}"/>
              </a:ext>
            </a:extLst>
          </p:cNvPr>
          <p:cNvSpPr txBox="1">
            <a:spLocks noChangeArrowheads="1"/>
          </p:cNvSpPr>
          <p:nvPr/>
        </p:nvSpPr>
        <p:spPr bwMode="auto">
          <a:xfrm>
            <a:off x="5634038" y="4668838"/>
            <a:ext cx="2886075" cy="974725"/>
          </a:xfrm>
          <a:prstGeom prst="rect">
            <a:avLst/>
          </a:prstGeom>
          <a:solidFill>
            <a:schemeClr val="bg1"/>
          </a:solidFill>
          <a:ln w="28575" algn="ctr">
            <a:solidFill>
              <a:schemeClr val="tx1"/>
            </a:solidFill>
            <a:miter lim="800000"/>
            <a:headEnd/>
            <a:tailEnd/>
          </a:ln>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ea typeface="宋体" panose="02010600030101010101" pitchFamily="2" charset="-122"/>
              </a:rPr>
              <a:t>If no collision, </a:t>
            </a:r>
          </a:p>
          <a:p>
            <a:pPr algn="l"/>
            <a:r>
              <a:rPr lang="en-US" altLang="zh-CN" sz="2800" b="1">
                <a:solidFill>
                  <a:schemeClr val="tx1"/>
                </a:solidFill>
                <a:ea typeface="宋体" panose="02010600030101010101" pitchFamily="2" charset="-122"/>
              </a:rPr>
              <a:t>access stack </a:t>
            </a:r>
          </a:p>
        </p:txBody>
      </p:sp>
      <p:grpSp>
        <p:nvGrpSpPr>
          <p:cNvPr id="5" name="Group 52">
            <a:extLst>
              <a:ext uri="{FF2B5EF4-FFF2-40B4-BE49-F238E27FC236}">
                <a16:creationId xmlns:a16="http://schemas.microsoft.com/office/drawing/2014/main" id="{2AC9229F-73CE-42EC-B1FB-6E5C1D49F650}"/>
              </a:ext>
            </a:extLst>
          </p:cNvPr>
          <p:cNvGrpSpPr>
            <a:grpSpLocks/>
          </p:cNvGrpSpPr>
          <p:nvPr/>
        </p:nvGrpSpPr>
        <p:grpSpPr bwMode="auto">
          <a:xfrm>
            <a:off x="1173163" y="2962275"/>
            <a:ext cx="304800" cy="304800"/>
            <a:chOff x="3894" y="2760"/>
            <a:chExt cx="192" cy="192"/>
          </a:xfrm>
        </p:grpSpPr>
        <p:sp>
          <p:nvSpPr>
            <p:cNvPr id="142362" name="Oval 53">
              <a:extLst>
                <a:ext uri="{FF2B5EF4-FFF2-40B4-BE49-F238E27FC236}">
                  <a16:creationId xmlns:a16="http://schemas.microsoft.com/office/drawing/2014/main" id="{1A47D38A-72F2-4A52-86E4-9FDB7EB71517}"/>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63" name="Oval 54">
              <a:extLst>
                <a:ext uri="{FF2B5EF4-FFF2-40B4-BE49-F238E27FC236}">
                  <a16:creationId xmlns:a16="http://schemas.microsoft.com/office/drawing/2014/main" id="{1ED34489-A798-4580-814D-48939A5035F1}"/>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 name="Group 55">
            <a:extLst>
              <a:ext uri="{FF2B5EF4-FFF2-40B4-BE49-F238E27FC236}">
                <a16:creationId xmlns:a16="http://schemas.microsoft.com/office/drawing/2014/main" id="{42701DD1-C0D3-474A-8327-2BE17F7D6799}"/>
              </a:ext>
            </a:extLst>
          </p:cNvPr>
          <p:cNvGrpSpPr>
            <a:grpSpLocks/>
          </p:cNvGrpSpPr>
          <p:nvPr/>
        </p:nvGrpSpPr>
        <p:grpSpPr bwMode="auto">
          <a:xfrm>
            <a:off x="5184775" y="3471863"/>
            <a:ext cx="785813" cy="314325"/>
            <a:chOff x="2146" y="2187"/>
            <a:chExt cx="495" cy="198"/>
          </a:xfrm>
        </p:grpSpPr>
        <p:grpSp>
          <p:nvGrpSpPr>
            <p:cNvPr id="142356" name="Group 56">
              <a:extLst>
                <a:ext uri="{FF2B5EF4-FFF2-40B4-BE49-F238E27FC236}">
                  <a16:creationId xmlns:a16="http://schemas.microsoft.com/office/drawing/2014/main" id="{5CEA9C5B-B8BF-4C5E-B7E1-AC8D0542517A}"/>
                </a:ext>
              </a:extLst>
            </p:cNvPr>
            <p:cNvGrpSpPr>
              <a:grpSpLocks/>
            </p:cNvGrpSpPr>
            <p:nvPr/>
          </p:nvGrpSpPr>
          <p:grpSpPr bwMode="auto">
            <a:xfrm>
              <a:off x="2146" y="2187"/>
              <a:ext cx="192" cy="192"/>
              <a:chOff x="3894" y="2760"/>
              <a:chExt cx="192" cy="192"/>
            </a:xfrm>
          </p:grpSpPr>
          <p:sp>
            <p:nvSpPr>
              <p:cNvPr id="142360" name="Oval 57">
                <a:extLst>
                  <a:ext uri="{FF2B5EF4-FFF2-40B4-BE49-F238E27FC236}">
                    <a16:creationId xmlns:a16="http://schemas.microsoft.com/office/drawing/2014/main" id="{61FC50B6-1DB3-4D1C-A689-FFADDE4B04E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61" name="Oval 58">
                <a:extLst>
                  <a:ext uri="{FF2B5EF4-FFF2-40B4-BE49-F238E27FC236}">
                    <a16:creationId xmlns:a16="http://schemas.microsoft.com/office/drawing/2014/main" id="{6C85BD04-66ED-42A8-8C09-E34D56C4E448}"/>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2357" name="Group 59">
              <a:extLst>
                <a:ext uri="{FF2B5EF4-FFF2-40B4-BE49-F238E27FC236}">
                  <a16:creationId xmlns:a16="http://schemas.microsoft.com/office/drawing/2014/main" id="{D1230B33-5696-4AE5-B5F7-FA13DDC140ED}"/>
                </a:ext>
              </a:extLst>
            </p:cNvPr>
            <p:cNvGrpSpPr>
              <a:grpSpLocks/>
            </p:cNvGrpSpPr>
            <p:nvPr/>
          </p:nvGrpSpPr>
          <p:grpSpPr bwMode="auto">
            <a:xfrm>
              <a:off x="2449" y="2193"/>
              <a:ext cx="192" cy="192"/>
              <a:chOff x="3894" y="2760"/>
              <a:chExt cx="192" cy="192"/>
            </a:xfrm>
          </p:grpSpPr>
          <p:sp>
            <p:nvSpPr>
              <p:cNvPr id="142358" name="Oval 60">
                <a:extLst>
                  <a:ext uri="{FF2B5EF4-FFF2-40B4-BE49-F238E27FC236}">
                    <a16:creationId xmlns:a16="http://schemas.microsoft.com/office/drawing/2014/main" id="{0A0D9E1F-EA81-4AB9-B75F-D34D1394F3DC}"/>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2359" name="Oval 61">
                <a:extLst>
                  <a:ext uri="{FF2B5EF4-FFF2-40B4-BE49-F238E27FC236}">
                    <a16:creationId xmlns:a16="http://schemas.microsoft.com/office/drawing/2014/main" id="{EFE7B537-5D9E-494F-A966-99ED986C0119}"/>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793669" name="Freeform 69">
            <a:extLst>
              <a:ext uri="{FF2B5EF4-FFF2-40B4-BE49-F238E27FC236}">
                <a16:creationId xmlns:a16="http://schemas.microsoft.com/office/drawing/2014/main" id="{4027C2F5-7EA4-43ED-8038-38FB2F3357A2}"/>
              </a:ext>
            </a:extLst>
          </p:cNvPr>
          <p:cNvSpPr>
            <a:spLocks/>
          </p:cNvSpPr>
          <p:nvPr/>
        </p:nvSpPr>
        <p:spPr bwMode="auto">
          <a:xfrm>
            <a:off x="4098925" y="3460750"/>
            <a:ext cx="1133475" cy="203200"/>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793670" name="Freeform 70">
            <a:extLst>
              <a:ext uri="{FF2B5EF4-FFF2-40B4-BE49-F238E27FC236}">
                <a16:creationId xmlns:a16="http://schemas.microsoft.com/office/drawing/2014/main" id="{7B998B63-8EE0-4092-86F5-7A61DE3F5A84}"/>
              </a:ext>
            </a:extLst>
          </p:cNvPr>
          <p:cNvSpPr>
            <a:spLocks/>
          </p:cNvSpPr>
          <p:nvPr/>
        </p:nvSpPr>
        <p:spPr bwMode="auto">
          <a:xfrm rot="541140">
            <a:off x="4114800" y="3686175"/>
            <a:ext cx="1085850" cy="427038"/>
          </a:xfrm>
          <a:custGeom>
            <a:avLst/>
            <a:gdLst>
              <a:gd name="T0" fmla="*/ 0 w 1399"/>
              <a:gd name="T1" fmla="*/ 2147483647 h 402"/>
              <a:gd name="T2" fmla="*/ 2147483647 w 1399"/>
              <a:gd name="T3" fmla="*/ 2147483647 h 402"/>
              <a:gd name="T4" fmla="*/ 2147483647 w 1399"/>
              <a:gd name="T5" fmla="*/ 0 h 402"/>
              <a:gd name="T6" fmla="*/ 0 60000 65536"/>
              <a:gd name="T7" fmla="*/ 0 60000 65536"/>
              <a:gd name="T8" fmla="*/ 0 60000 65536"/>
              <a:gd name="T9" fmla="*/ 0 w 1399"/>
              <a:gd name="T10" fmla="*/ 0 h 402"/>
              <a:gd name="T11" fmla="*/ 1399 w 1399"/>
              <a:gd name="T12" fmla="*/ 402 h 402"/>
            </a:gdLst>
            <a:ahLst/>
            <a:cxnLst>
              <a:cxn ang="T6">
                <a:pos x="T0" y="T1"/>
              </a:cxn>
              <a:cxn ang="T7">
                <a:pos x="T2" y="T3"/>
              </a:cxn>
              <a:cxn ang="T8">
                <a:pos x="T4" y="T5"/>
              </a:cxn>
            </a:cxnLst>
            <a:rect l="T9" t="T10" r="T11" b="T12"/>
            <a:pathLst>
              <a:path w="1399" h="402">
                <a:moveTo>
                  <a:pt x="0" y="402"/>
                </a:moveTo>
                <a:cubicBezTo>
                  <a:pt x="267" y="371"/>
                  <a:pt x="535" y="341"/>
                  <a:pt x="768" y="274"/>
                </a:cubicBezTo>
                <a:cubicBezTo>
                  <a:pt x="1001" y="207"/>
                  <a:pt x="1292" y="46"/>
                  <a:pt x="1399" y="0"/>
                </a:cubicBez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793671" name="Text Box 71">
            <a:extLst>
              <a:ext uri="{FF2B5EF4-FFF2-40B4-BE49-F238E27FC236}">
                <a16:creationId xmlns:a16="http://schemas.microsoft.com/office/drawing/2014/main" id="{706039E9-2B93-4F36-8B9C-D139B93C0667}"/>
              </a:ext>
            </a:extLst>
          </p:cNvPr>
          <p:cNvSpPr txBox="1">
            <a:spLocks noChangeArrowheads="1"/>
          </p:cNvSpPr>
          <p:nvPr/>
        </p:nvSpPr>
        <p:spPr bwMode="auto">
          <a:xfrm>
            <a:off x="5343525" y="4335463"/>
            <a:ext cx="3184525" cy="1401762"/>
          </a:xfrm>
          <a:prstGeom prst="rect">
            <a:avLst/>
          </a:prstGeom>
          <a:solidFill>
            <a:schemeClr val="bg1"/>
          </a:solidFill>
          <a:ln w="28575" algn="ctr">
            <a:solidFill>
              <a:schemeClr val="tx1"/>
            </a:solidFill>
            <a:miter lim="800000"/>
            <a:headEnd/>
            <a:tailEnd/>
          </a:ln>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ea typeface="宋体" panose="02010600030101010101" pitchFamily="2" charset="-122"/>
              </a:rPr>
              <a:t>If pushes collide or pops collide access stack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6 3.2948E-6 C 0.06302 0.00439 0.12604 0.00878 0.17604 0.01688 C 0.22604 0.02497 0.26302 0.03676 0.3 0.04855 " pathEditMode="relative" ptsTypes="aaA">
                                      <p:cBhvr>
                                        <p:cTn id="6" dur="2000" fill="hold"/>
                                        <p:tgtEl>
                                          <p:spTgt spid="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3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30798 0.05572 C 0.32986 0.05549 0.35191 0.05526 0.37447 0.05942 C 0.39704 0.06359 0.41996 0.07214 0.44288 0.08116 " pathEditMode="relative" rAng="0" ptsTypes="aaA">
                                      <p:cBhvr>
                                        <p:cTn id="14" dur="2000" fill="hold"/>
                                        <p:tgtEl>
                                          <p:spTgt spid="5"/>
                                        </p:tgtEl>
                                        <p:attrNameLst>
                                          <p:attrName>ppt_x</p:attrName>
                                          <p:attrName>ppt_y</p:attrName>
                                        </p:attrNameLst>
                                      </p:cBhvr>
                                      <p:rCtr x="6736" y="1249"/>
                                    </p:animMotion>
                                  </p:childTnLst>
                                </p:cTn>
                              </p:par>
                              <p:par>
                                <p:cTn id="15" presetID="63" presetClass="path" presetSubtype="0" accel="50000" decel="50000" fill="hold" nodeType="withEffect">
                                  <p:stCondLst>
                                    <p:cond delay="0"/>
                                  </p:stCondLst>
                                  <p:childTnLst>
                                    <p:animMotion origin="layout" path="M -0.02205 0.00624 L 0.05695 0.00624 " pathEditMode="relative" rAng="0" ptsTypes="AA">
                                      <p:cBhvr>
                                        <p:cTn id="16" dur="2000" fill="hold"/>
                                        <p:tgtEl>
                                          <p:spTgt spid="6"/>
                                        </p:tgtEl>
                                        <p:attrNameLst>
                                          <p:attrName>ppt_x</p:attrName>
                                          <p:attrName>ppt_y</p:attrName>
                                        </p:attrNameLst>
                                      </p:cBhvr>
                                      <p:rCtr x="3941"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367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0.44288 0.08116 C 0.3375 0.11607 0.23229 0.15098 0.16128 0.16648 C 0.09027 0.1822 0.05295 0.17757 0.01579 0.17341 " pathEditMode="relative" rAng="0" ptsTypes="aaA">
                                      <p:cBhvr>
                                        <p:cTn id="24" dur="2000" fill="hold"/>
                                        <p:tgtEl>
                                          <p:spTgt spid="5"/>
                                        </p:tgtEl>
                                        <p:attrNameLst>
                                          <p:attrName>ppt_x</p:attrName>
                                          <p:attrName>ppt_y</p:attrName>
                                        </p:attrNameLst>
                                      </p:cBhvr>
                                      <p:rCtr x="-21354" y="5040"/>
                                    </p:animMotion>
                                  </p:childTnLst>
                                </p:cTn>
                              </p:par>
                              <p:par>
                                <p:cTn id="25" presetID="35" presetClass="path" presetSubtype="0" accel="50000" decel="50000" fill="hold" nodeType="withEffect">
                                  <p:stCondLst>
                                    <p:cond delay="0"/>
                                  </p:stCondLst>
                                  <p:childTnLst>
                                    <p:animMotion origin="layout" path="M 0.05694 0.00625 L -0.00382 0.00625 " pathEditMode="relative" rAng="0" ptsTypes="AA">
                                      <p:cBhvr>
                                        <p:cTn id="26" dur="2000" fill="hold"/>
                                        <p:tgtEl>
                                          <p:spTgt spid="6"/>
                                        </p:tgtEl>
                                        <p:attrNameLst>
                                          <p:attrName>ppt_x</p:attrName>
                                          <p:attrName>ppt_y</p:attrName>
                                        </p:attrNameLst>
                                      </p:cBhvr>
                                      <p:rCtr x="-3038"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36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50" grpId="0" animBg="1"/>
      <p:bldP spid="793669" grpId="0" animBg="1"/>
      <p:bldP spid="793670" grpId="0" animBg="1"/>
      <p:bldP spid="79367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3" name="Slide Number Placeholder 4">
            <a:extLst>
              <a:ext uri="{FF2B5EF4-FFF2-40B4-BE49-F238E27FC236}">
                <a16:creationId xmlns:a16="http://schemas.microsoft.com/office/drawing/2014/main" id="{6D0F91B8-FC45-4119-8CB4-EB0EDAD42B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59BECAF-2884-4E9D-BB09-073171B12EC4}" type="slidenum">
              <a:rPr lang="ar-SA" altLang="zh-CN" sz="1400">
                <a:solidFill>
                  <a:schemeClr val="tx1"/>
                </a:solidFill>
              </a:rPr>
              <a:pPr/>
              <a:t>148</a:t>
            </a:fld>
            <a:endParaRPr lang="en-US" altLang="zh-CN" sz="1400">
              <a:solidFill>
                <a:schemeClr val="tx1"/>
              </a:solidFill>
              <a:ea typeface="宋体" panose="02010600030101010101" pitchFamily="2" charset="-122"/>
            </a:endParaRPr>
          </a:p>
        </p:txBody>
      </p:sp>
      <p:sp>
        <p:nvSpPr>
          <p:cNvPr id="143364" name="Rectangle 2">
            <a:extLst>
              <a:ext uri="{FF2B5EF4-FFF2-40B4-BE49-F238E27FC236}">
                <a16:creationId xmlns:a16="http://schemas.microsoft.com/office/drawing/2014/main" id="{0605139B-B1A0-4D85-AB09-091D569E29CE}"/>
              </a:ext>
            </a:extLst>
          </p:cNvPr>
          <p:cNvSpPr>
            <a:spLocks noGrp="1" noChangeArrowheads="1"/>
          </p:cNvSpPr>
          <p:nvPr>
            <p:ph type="title"/>
          </p:nvPr>
        </p:nvSpPr>
        <p:spPr/>
        <p:txBody>
          <a:bodyPr/>
          <a:lstStyle/>
          <a:p>
            <a:r>
              <a:rPr lang="en-US" altLang="zh-CN">
                <a:ea typeface="宋体" panose="02010600030101010101" pitchFamily="2" charset="-122"/>
              </a:rPr>
              <a:t>Elimination-Backoff Stack</a:t>
            </a:r>
          </a:p>
        </p:txBody>
      </p:sp>
      <p:sp>
        <p:nvSpPr>
          <p:cNvPr id="143365" name="Rectangle 3">
            <a:extLst>
              <a:ext uri="{FF2B5EF4-FFF2-40B4-BE49-F238E27FC236}">
                <a16:creationId xmlns:a16="http://schemas.microsoft.com/office/drawing/2014/main" id="{B4A1B5C5-3BB3-4DF6-9E80-49C6182C0663}"/>
              </a:ext>
            </a:extLst>
          </p:cNvPr>
          <p:cNvSpPr>
            <a:spLocks noGrp="1" noChangeArrowheads="1"/>
          </p:cNvSpPr>
          <p:nvPr>
            <p:ph type="body" idx="1"/>
          </p:nvPr>
        </p:nvSpPr>
        <p:spPr/>
        <p:txBody>
          <a:bodyPr/>
          <a:lstStyle/>
          <a:p>
            <a:r>
              <a:rPr lang="en-US" altLang="zh-CN">
                <a:ea typeface="宋体" panose="02010600030101010101" pitchFamily="2" charset="-122"/>
              </a:rPr>
              <a:t>Lock-free stack + elimination array</a:t>
            </a:r>
          </a:p>
          <a:p>
            <a:r>
              <a:rPr lang="en-US" altLang="zh-CN">
                <a:ea typeface="宋体" panose="02010600030101010101" pitchFamily="2" charset="-122"/>
              </a:rPr>
              <a:t>Access Lock-free stack, </a:t>
            </a:r>
          </a:p>
          <a:p>
            <a:pPr lvl="1"/>
            <a:r>
              <a:rPr lang="en-US" altLang="zh-CN">
                <a:ea typeface="宋体" panose="02010600030101010101" pitchFamily="2" charset="-122"/>
              </a:rPr>
              <a:t>If </a:t>
            </a:r>
            <a:r>
              <a:rPr lang="en-US" altLang="zh-CN" b="1">
                <a:solidFill>
                  <a:schemeClr val="tx2"/>
                </a:solidFill>
                <a:ea typeface="宋体" panose="02010600030101010101" pitchFamily="2" charset="-122"/>
              </a:rPr>
              <a:t>uncontended</a:t>
            </a:r>
            <a:r>
              <a:rPr lang="en-US" altLang="zh-CN">
                <a:ea typeface="宋体" panose="02010600030101010101" pitchFamily="2" charset="-122"/>
              </a:rPr>
              <a:t>, apply operation </a:t>
            </a:r>
          </a:p>
          <a:p>
            <a:pPr lvl="1"/>
            <a:r>
              <a:rPr lang="en-US" altLang="zh-CN">
                <a:ea typeface="宋体" panose="02010600030101010101" pitchFamily="2" charset="-122"/>
              </a:rPr>
              <a:t>if </a:t>
            </a:r>
            <a:r>
              <a:rPr lang="en-US" altLang="zh-CN" b="1">
                <a:solidFill>
                  <a:schemeClr val="tx2"/>
                </a:solidFill>
                <a:ea typeface="宋体" panose="02010600030101010101" pitchFamily="2" charset="-122"/>
              </a:rPr>
              <a:t>contended</a:t>
            </a:r>
            <a:r>
              <a:rPr lang="en-US" altLang="zh-CN">
                <a:ea typeface="宋体" panose="02010600030101010101" pitchFamily="2" charset="-122"/>
              </a:rPr>
              <a:t>, back off to elimination array and attempt elimination</a:t>
            </a:r>
            <a:r>
              <a:rPr lang="en-US" altLang="zh-CN">
                <a:solidFill>
                  <a:schemeClr val="tx1"/>
                </a:solidFill>
                <a:ea typeface="宋体" panose="02010600030101010101" pitchFamily="2" charset="-122"/>
              </a:rPr>
              <a:t> </a:t>
            </a:r>
          </a:p>
          <a:p>
            <a:pPr lvl="1"/>
            <a:endParaRPr lang="en-US" altLang="zh-CN">
              <a:solidFill>
                <a:schemeClr val="tx1"/>
              </a:solidFill>
              <a:ea typeface="宋体" panose="02010600030101010101" pitchFamily="2" charset="-122"/>
            </a:endParaRP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7" name="Slide Number Placeholder 4">
            <a:extLst>
              <a:ext uri="{FF2B5EF4-FFF2-40B4-BE49-F238E27FC236}">
                <a16:creationId xmlns:a16="http://schemas.microsoft.com/office/drawing/2014/main" id="{A7E70614-22CD-479C-8B46-0E5FF2E47B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0C5186C-C0BA-4C97-A0B6-2D9FD6C17346}" type="slidenum">
              <a:rPr lang="ar-SA" altLang="zh-CN" sz="1400">
                <a:solidFill>
                  <a:schemeClr val="tx1"/>
                </a:solidFill>
              </a:rPr>
              <a:pPr/>
              <a:t>149</a:t>
            </a:fld>
            <a:endParaRPr lang="en-US" altLang="zh-CN" sz="1400">
              <a:solidFill>
                <a:schemeClr val="tx1"/>
              </a:solidFill>
              <a:ea typeface="宋体" panose="02010600030101010101" pitchFamily="2" charset="-122"/>
            </a:endParaRPr>
          </a:p>
        </p:txBody>
      </p:sp>
      <p:grpSp>
        <p:nvGrpSpPr>
          <p:cNvPr id="144388" name="Group 77">
            <a:extLst>
              <a:ext uri="{FF2B5EF4-FFF2-40B4-BE49-F238E27FC236}">
                <a16:creationId xmlns:a16="http://schemas.microsoft.com/office/drawing/2014/main" id="{D3F7D33C-7FD8-4EE5-8AA7-49A6D3F86989}"/>
              </a:ext>
            </a:extLst>
          </p:cNvPr>
          <p:cNvGrpSpPr>
            <a:grpSpLocks/>
          </p:cNvGrpSpPr>
          <p:nvPr/>
        </p:nvGrpSpPr>
        <p:grpSpPr bwMode="auto">
          <a:xfrm>
            <a:off x="3033713" y="1909763"/>
            <a:ext cx="552450" cy="1947862"/>
            <a:chOff x="2394" y="1746"/>
            <a:chExt cx="348" cy="1227"/>
          </a:xfrm>
        </p:grpSpPr>
        <p:sp>
          <p:nvSpPr>
            <p:cNvPr id="144446" name="Rectangle 78">
              <a:extLst>
                <a:ext uri="{FF2B5EF4-FFF2-40B4-BE49-F238E27FC236}">
                  <a16:creationId xmlns:a16="http://schemas.microsoft.com/office/drawing/2014/main" id="{03F3E94C-CC6C-4898-8C31-E20832479086}"/>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47" name="Line 79">
              <a:extLst>
                <a:ext uri="{FF2B5EF4-FFF2-40B4-BE49-F238E27FC236}">
                  <a16:creationId xmlns:a16="http://schemas.microsoft.com/office/drawing/2014/main" id="{5067BF62-DC9C-42B2-9CBC-92192F969C78}"/>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48" name="Line 80">
              <a:extLst>
                <a:ext uri="{FF2B5EF4-FFF2-40B4-BE49-F238E27FC236}">
                  <a16:creationId xmlns:a16="http://schemas.microsoft.com/office/drawing/2014/main" id="{30BB03A1-067A-48DA-BACB-73188F3D84B5}"/>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49" name="Line 81">
              <a:extLst>
                <a:ext uri="{FF2B5EF4-FFF2-40B4-BE49-F238E27FC236}">
                  <a16:creationId xmlns:a16="http://schemas.microsoft.com/office/drawing/2014/main" id="{1C1BB05D-3FEC-43EB-9168-D30BD225AF26}"/>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4389" name="Group 82">
            <a:extLst>
              <a:ext uri="{FF2B5EF4-FFF2-40B4-BE49-F238E27FC236}">
                <a16:creationId xmlns:a16="http://schemas.microsoft.com/office/drawing/2014/main" id="{F3C1360D-CB25-435D-8A48-C4DBD974F10C}"/>
              </a:ext>
            </a:extLst>
          </p:cNvPr>
          <p:cNvGrpSpPr>
            <a:grpSpLocks/>
          </p:cNvGrpSpPr>
          <p:nvPr/>
        </p:nvGrpSpPr>
        <p:grpSpPr bwMode="auto">
          <a:xfrm>
            <a:off x="3038475" y="3857625"/>
            <a:ext cx="552450" cy="1947863"/>
            <a:chOff x="2394" y="1746"/>
            <a:chExt cx="348" cy="1227"/>
          </a:xfrm>
        </p:grpSpPr>
        <p:sp>
          <p:nvSpPr>
            <p:cNvPr id="144442" name="Rectangle 83">
              <a:extLst>
                <a:ext uri="{FF2B5EF4-FFF2-40B4-BE49-F238E27FC236}">
                  <a16:creationId xmlns:a16="http://schemas.microsoft.com/office/drawing/2014/main" id="{F858758D-6CE2-4A16-AD9C-4A2B2C7C2BCB}"/>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43" name="Line 84">
              <a:extLst>
                <a:ext uri="{FF2B5EF4-FFF2-40B4-BE49-F238E27FC236}">
                  <a16:creationId xmlns:a16="http://schemas.microsoft.com/office/drawing/2014/main" id="{A78428BC-C983-456E-93AA-8B3F398C2C8C}"/>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44" name="Line 85">
              <a:extLst>
                <a:ext uri="{FF2B5EF4-FFF2-40B4-BE49-F238E27FC236}">
                  <a16:creationId xmlns:a16="http://schemas.microsoft.com/office/drawing/2014/main" id="{7F7F6792-52A4-494D-A81A-51A6D8B7B4D4}"/>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45" name="Line 86">
              <a:extLst>
                <a:ext uri="{FF2B5EF4-FFF2-40B4-BE49-F238E27FC236}">
                  <a16:creationId xmlns:a16="http://schemas.microsoft.com/office/drawing/2014/main" id="{B7AFBCA7-9485-4A64-B27F-6461496861FE}"/>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4390" name="Rectangle 3">
            <a:extLst>
              <a:ext uri="{FF2B5EF4-FFF2-40B4-BE49-F238E27FC236}">
                <a16:creationId xmlns:a16="http://schemas.microsoft.com/office/drawing/2014/main" id="{382EEEF9-A103-4DFD-B3D7-E478CE7C93A4}"/>
              </a:ext>
            </a:extLst>
          </p:cNvPr>
          <p:cNvSpPr>
            <a:spLocks noGrp="1" noChangeArrowheads="1"/>
          </p:cNvSpPr>
          <p:nvPr>
            <p:ph type="title"/>
          </p:nvPr>
        </p:nvSpPr>
        <p:spPr>
          <a:xfrm>
            <a:off x="742950" y="463550"/>
            <a:ext cx="7772400" cy="1143000"/>
          </a:xfrm>
        </p:spPr>
        <p:txBody>
          <a:bodyPr/>
          <a:lstStyle/>
          <a:p>
            <a:r>
              <a:rPr lang="en-US" altLang="zh-CN">
                <a:ea typeface="宋体" panose="02010600030101010101" pitchFamily="2" charset="-122"/>
              </a:rPr>
              <a:t>Elimination-Backoff Stack</a:t>
            </a:r>
          </a:p>
        </p:txBody>
      </p:sp>
      <p:sp>
        <p:nvSpPr>
          <p:cNvPr id="144391" name="Text Box 4">
            <a:extLst>
              <a:ext uri="{FF2B5EF4-FFF2-40B4-BE49-F238E27FC236}">
                <a16:creationId xmlns:a16="http://schemas.microsoft.com/office/drawing/2014/main" id="{59487E06-E983-4F0C-B705-BE94FD9D6F52}"/>
              </a:ext>
            </a:extLst>
          </p:cNvPr>
          <p:cNvSpPr txBox="1">
            <a:spLocks noChangeArrowheads="1"/>
          </p:cNvSpPr>
          <p:nvPr/>
        </p:nvSpPr>
        <p:spPr bwMode="auto">
          <a:xfrm>
            <a:off x="207963" y="3036888"/>
            <a:ext cx="1503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sp>
        <p:nvSpPr>
          <p:cNvPr id="144392" name="Text Box 5">
            <a:extLst>
              <a:ext uri="{FF2B5EF4-FFF2-40B4-BE49-F238E27FC236}">
                <a16:creationId xmlns:a16="http://schemas.microsoft.com/office/drawing/2014/main" id="{8151A752-0D39-4C86-BDF1-ACFC676A5D39}"/>
              </a:ext>
            </a:extLst>
          </p:cNvPr>
          <p:cNvSpPr txBox="1">
            <a:spLocks noChangeArrowheads="1"/>
          </p:cNvSpPr>
          <p:nvPr/>
        </p:nvSpPr>
        <p:spPr bwMode="auto">
          <a:xfrm>
            <a:off x="657225" y="3962400"/>
            <a:ext cx="1011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Pop()</a:t>
            </a:r>
          </a:p>
        </p:txBody>
      </p:sp>
      <p:grpSp>
        <p:nvGrpSpPr>
          <p:cNvPr id="144393" name="Group 6">
            <a:extLst>
              <a:ext uri="{FF2B5EF4-FFF2-40B4-BE49-F238E27FC236}">
                <a16:creationId xmlns:a16="http://schemas.microsoft.com/office/drawing/2014/main" id="{B2B2C276-739A-40FA-BA49-62DDA05B0CB9}"/>
              </a:ext>
            </a:extLst>
          </p:cNvPr>
          <p:cNvGrpSpPr>
            <a:grpSpLocks/>
          </p:cNvGrpSpPr>
          <p:nvPr/>
        </p:nvGrpSpPr>
        <p:grpSpPr bwMode="auto">
          <a:xfrm>
            <a:off x="419100" y="1624013"/>
            <a:ext cx="1447800" cy="1295400"/>
            <a:chOff x="1584" y="816"/>
            <a:chExt cx="912" cy="816"/>
          </a:xfrm>
        </p:grpSpPr>
        <p:sp>
          <p:nvSpPr>
            <p:cNvPr id="144433" name="Freeform 7">
              <a:extLst>
                <a:ext uri="{FF2B5EF4-FFF2-40B4-BE49-F238E27FC236}">
                  <a16:creationId xmlns:a16="http://schemas.microsoft.com/office/drawing/2014/main" id="{49E2FF36-9B2B-4E2D-A255-1A2D8348ADF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4" name="Freeform 8">
              <a:extLst>
                <a:ext uri="{FF2B5EF4-FFF2-40B4-BE49-F238E27FC236}">
                  <a16:creationId xmlns:a16="http://schemas.microsoft.com/office/drawing/2014/main" id="{5CC75EDD-129E-46EC-8468-913BE874239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5" name="Freeform 9">
              <a:extLst>
                <a:ext uri="{FF2B5EF4-FFF2-40B4-BE49-F238E27FC236}">
                  <a16:creationId xmlns:a16="http://schemas.microsoft.com/office/drawing/2014/main" id="{24F74100-5315-4D5E-BD51-9AC8388D0EB0}"/>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6" name="Freeform 10">
              <a:extLst>
                <a:ext uri="{FF2B5EF4-FFF2-40B4-BE49-F238E27FC236}">
                  <a16:creationId xmlns:a16="http://schemas.microsoft.com/office/drawing/2014/main" id="{32F481C4-13D1-4969-9896-B551C704EC9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7" name="Freeform 11">
              <a:extLst>
                <a:ext uri="{FF2B5EF4-FFF2-40B4-BE49-F238E27FC236}">
                  <a16:creationId xmlns:a16="http://schemas.microsoft.com/office/drawing/2014/main" id="{6FE88A1F-1E0B-46C6-BF54-6C523DEFDB9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8" name="Freeform 12">
              <a:extLst>
                <a:ext uri="{FF2B5EF4-FFF2-40B4-BE49-F238E27FC236}">
                  <a16:creationId xmlns:a16="http://schemas.microsoft.com/office/drawing/2014/main" id="{547F59AF-4A63-453E-8B4D-117C024F718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9" name="Freeform 13">
              <a:extLst>
                <a:ext uri="{FF2B5EF4-FFF2-40B4-BE49-F238E27FC236}">
                  <a16:creationId xmlns:a16="http://schemas.microsoft.com/office/drawing/2014/main" id="{2C9D3F9D-A092-4922-8AF1-EC18989EB61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40" name="Freeform 14">
              <a:extLst>
                <a:ext uri="{FF2B5EF4-FFF2-40B4-BE49-F238E27FC236}">
                  <a16:creationId xmlns:a16="http://schemas.microsoft.com/office/drawing/2014/main" id="{6524D275-64C9-4FF5-B311-FF89866318F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41" name="Freeform 15">
              <a:extLst>
                <a:ext uri="{FF2B5EF4-FFF2-40B4-BE49-F238E27FC236}">
                  <a16:creationId xmlns:a16="http://schemas.microsoft.com/office/drawing/2014/main" id="{48BFD78B-20EC-41EE-A49D-07B4D64D5A9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4394" name="Group 16">
            <a:extLst>
              <a:ext uri="{FF2B5EF4-FFF2-40B4-BE49-F238E27FC236}">
                <a16:creationId xmlns:a16="http://schemas.microsoft.com/office/drawing/2014/main" id="{EBB8DD45-814D-40E7-9D0F-F089258661FB}"/>
              </a:ext>
            </a:extLst>
          </p:cNvPr>
          <p:cNvGrpSpPr>
            <a:grpSpLocks/>
          </p:cNvGrpSpPr>
          <p:nvPr/>
        </p:nvGrpSpPr>
        <p:grpSpPr bwMode="auto">
          <a:xfrm flipH="1">
            <a:off x="457200" y="4567238"/>
            <a:ext cx="1447800" cy="1295400"/>
            <a:chOff x="1584" y="816"/>
            <a:chExt cx="912" cy="816"/>
          </a:xfrm>
        </p:grpSpPr>
        <p:sp>
          <p:nvSpPr>
            <p:cNvPr id="144424" name="Freeform 17">
              <a:extLst>
                <a:ext uri="{FF2B5EF4-FFF2-40B4-BE49-F238E27FC236}">
                  <a16:creationId xmlns:a16="http://schemas.microsoft.com/office/drawing/2014/main" id="{BB932C31-8008-4960-8069-34CD09461BA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5" name="Freeform 18">
              <a:extLst>
                <a:ext uri="{FF2B5EF4-FFF2-40B4-BE49-F238E27FC236}">
                  <a16:creationId xmlns:a16="http://schemas.microsoft.com/office/drawing/2014/main" id="{D4DA857A-1CBE-4C06-9D9A-85FBC98142B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6" name="Freeform 19">
              <a:extLst>
                <a:ext uri="{FF2B5EF4-FFF2-40B4-BE49-F238E27FC236}">
                  <a16:creationId xmlns:a16="http://schemas.microsoft.com/office/drawing/2014/main" id="{BCADF58A-80CC-435C-86BB-3F7D5740015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7" name="Freeform 20">
              <a:extLst>
                <a:ext uri="{FF2B5EF4-FFF2-40B4-BE49-F238E27FC236}">
                  <a16:creationId xmlns:a16="http://schemas.microsoft.com/office/drawing/2014/main" id="{6882CBCD-C51B-4035-BC3A-C60ABA76C473}"/>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8" name="Freeform 21">
              <a:extLst>
                <a:ext uri="{FF2B5EF4-FFF2-40B4-BE49-F238E27FC236}">
                  <a16:creationId xmlns:a16="http://schemas.microsoft.com/office/drawing/2014/main" id="{176E33F0-89D2-4361-ADFD-46E4B6E175A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9" name="Freeform 22">
              <a:extLst>
                <a:ext uri="{FF2B5EF4-FFF2-40B4-BE49-F238E27FC236}">
                  <a16:creationId xmlns:a16="http://schemas.microsoft.com/office/drawing/2014/main" id="{B41CB4A0-F642-48D5-BE1B-7FF74C91D46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0" name="Freeform 23">
              <a:extLst>
                <a:ext uri="{FF2B5EF4-FFF2-40B4-BE49-F238E27FC236}">
                  <a16:creationId xmlns:a16="http://schemas.microsoft.com/office/drawing/2014/main" id="{154D698B-B5CE-4F83-9B3E-B6F6270C7FC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1" name="Freeform 24">
              <a:extLst>
                <a:ext uri="{FF2B5EF4-FFF2-40B4-BE49-F238E27FC236}">
                  <a16:creationId xmlns:a16="http://schemas.microsoft.com/office/drawing/2014/main" id="{44E73B3C-4B11-44EB-80F3-C42013D6190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32" name="Freeform 25">
              <a:extLst>
                <a:ext uri="{FF2B5EF4-FFF2-40B4-BE49-F238E27FC236}">
                  <a16:creationId xmlns:a16="http://schemas.microsoft.com/office/drawing/2014/main" id="{3989B2BE-6338-44C5-9117-6B6048CD3DEB}"/>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4395" name="Freeform 32">
            <a:extLst>
              <a:ext uri="{FF2B5EF4-FFF2-40B4-BE49-F238E27FC236}">
                <a16:creationId xmlns:a16="http://schemas.microsoft.com/office/drawing/2014/main" id="{EAB70700-40D6-4579-94C2-73127EB6E366}"/>
              </a:ext>
            </a:extLst>
          </p:cNvPr>
          <p:cNvSpPr>
            <a:spLocks/>
          </p:cNvSpPr>
          <p:nvPr/>
        </p:nvSpPr>
        <p:spPr bwMode="auto">
          <a:xfrm>
            <a:off x="1790700" y="3367088"/>
            <a:ext cx="2690813" cy="420687"/>
          </a:xfrm>
          <a:custGeom>
            <a:avLst/>
            <a:gdLst>
              <a:gd name="T0" fmla="*/ 0 w 1244"/>
              <a:gd name="T1" fmla="*/ 0 h 329"/>
              <a:gd name="T2" fmla="*/ 2147483647 w 1244"/>
              <a:gd name="T3" fmla="*/ 2147483647 h 329"/>
              <a:gd name="T4" fmla="*/ 2147483647 w 1244"/>
              <a:gd name="T5" fmla="*/ 2147483647 h 329"/>
              <a:gd name="T6" fmla="*/ 0 60000 65536"/>
              <a:gd name="T7" fmla="*/ 0 60000 65536"/>
              <a:gd name="T8" fmla="*/ 0 60000 65536"/>
              <a:gd name="T9" fmla="*/ 0 w 1244"/>
              <a:gd name="T10" fmla="*/ 0 h 329"/>
              <a:gd name="T11" fmla="*/ 1244 w 1244"/>
              <a:gd name="T12" fmla="*/ 329 h 329"/>
            </a:gdLst>
            <a:ahLst/>
            <a:cxnLst>
              <a:cxn ang="T6">
                <a:pos x="T0" y="T1"/>
              </a:cxn>
              <a:cxn ang="T7">
                <a:pos x="T2" y="T3"/>
              </a:cxn>
              <a:cxn ang="T8">
                <a:pos x="T4" y="T5"/>
              </a:cxn>
            </a:cxnLst>
            <a:rect l="T9" t="T10" r="T11" b="T12"/>
            <a:pathLst>
              <a:path w="1244" h="329">
                <a:moveTo>
                  <a:pt x="0" y="0"/>
                </a:moveTo>
                <a:cubicBezTo>
                  <a:pt x="248" y="50"/>
                  <a:pt x="497" y="100"/>
                  <a:pt x="704" y="155"/>
                </a:cubicBezTo>
                <a:cubicBezTo>
                  <a:pt x="911" y="210"/>
                  <a:pt x="1077" y="269"/>
                  <a:pt x="1244" y="329"/>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44396" name="Group 36">
            <a:extLst>
              <a:ext uri="{FF2B5EF4-FFF2-40B4-BE49-F238E27FC236}">
                <a16:creationId xmlns:a16="http://schemas.microsoft.com/office/drawing/2014/main" id="{3E5D6EEC-9A27-487D-9EA5-01C6F4158818}"/>
              </a:ext>
            </a:extLst>
          </p:cNvPr>
          <p:cNvGrpSpPr>
            <a:grpSpLocks/>
          </p:cNvGrpSpPr>
          <p:nvPr/>
        </p:nvGrpSpPr>
        <p:grpSpPr bwMode="auto">
          <a:xfrm>
            <a:off x="1173163" y="3176588"/>
            <a:ext cx="304800" cy="304800"/>
            <a:chOff x="3894" y="2760"/>
            <a:chExt cx="192" cy="192"/>
          </a:xfrm>
        </p:grpSpPr>
        <p:sp>
          <p:nvSpPr>
            <p:cNvPr id="144422" name="Oval 37">
              <a:extLst>
                <a:ext uri="{FF2B5EF4-FFF2-40B4-BE49-F238E27FC236}">
                  <a16:creationId xmlns:a16="http://schemas.microsoft.com/office/drawing/2014/main" id="{DFBA1902-1C43-4D61-848A-69BDB0B14801}"/>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3" name="Oval 38">
              <a:extLst>
                <a:ext uri="{FF2B5EF4-FFF2-40B4-BE49-F238E27FC236}">
                  <a16:creationId xmlns:a16="http://schemas.microsoft.com/office/drawing/2014/main" id="{2549E73D-BEEB-49BB-9EB0-A29342DE87FE}"/>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4397" name="Group 72">
            <a:extLst>
              <a:ext uri="{FF2B5EF4-FFF2-40B4-BE49-F238E27FC236}">
                <a16:creationId xmlns:a16="http://schemas.microsoft.com/office/drawing/2014/main" id="{3E13E858-E0ED-4530-9847-17CF50265958}"/>
              </a:ext>
            </a:extLst>
          </p:cNvPr>
          <p:cNvGrpSpPr>
            <a:grpSpLocks/>
          </p:cNvGrpSpPr>
          <p:nvPr/>
        </p:nvGrpSpPr>
        <p:grpSpPr bwMode="auto">
          <a:xfrm>
            <a:off x="4651375" y="3613150"/>
            <a:ext cx="3759200" cy="630238"/>
            <a:chOff x="3115" y="2189"/>
            <a:chExt cx="1959" cy="236"/>
          </a:xfrm>
        </p:grpSpPr>
        <p:sp>
          <p:nvSpPr>
            <p:cNvPr id="801841" name="AutoShape 49">
              <a:extLst>
                <a:ext uri="{FF2B5EF4-FFF2-40B4-BE49-F238E27FC236}">
                  <a16:creationId xmlns:a16="http://schemas.microsoft.com/office/drawing/2014/main" id="{CF05AA4F-AF8D-4881-859C-4682772DA80C}"/>
                </a:ext>
              </a:extLst>
            </p:cNvPr>
            <p:cNvSpPr>
              <a:spLocks noChangeArrowheads="1"/>
            </p:cNvSpPr>
            <p:nvPr/>
          </p:nvSpPr>
          <p:spPr bwMode="auto">
            <a:xfrm>
              <a:off x="4765"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4402" name="Line 50">
              <a:extLst>
                <a:ext uri="{FF2B5EF4-FFF2-40B4-BE49-F238E27FC236}">
                  <a16:creationId xmlns:a16="http://schemas.microsoft.com/office/drawing/2014/main" id="{C85BECAF-41D6-4733-AF3A-DA040F389A7A}"/>
                </a:ext>
              </a:extLst>
            </p:cNvPr>
            <p:cNvSpPr>
              <a:spLocks noChangeShapeType="1"/>
            </p:cNvSpPr>
            <p:nvPr/>
          </p:nvSpPr>
          <p:spPr bwMode="auto">
            <a:xfrm>
              <a:off x="4920" y="2217"/>
              <a:ext cx="1" cy="17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403" name="Line 51">
              <a:extLst>
                <a:ext uri="{FF2B5EF4-FFF2-40B4-BE49-F238E27FC236}">
                  <a16:creationId xmlns:a16="http://schemas.microsoft.com/office/drawing/2014/main" id="{E2D20E0F-99A2-42C5-870C-49D3655873D2}"/>
                </a:ext>
              </a:extLst>
            </p:cNvPr>
            <p:cNvSpPr>
              <a:spLocks noChangeShapeType="1"/>
            </p:cNvSpPr>
            <p:nvPr/>
          </p:nvSpPr>
          <p:spPr bwMode="auto">
            <a:xfrm>
              <a:off x="4920" y="2217"/>
              <a:ext cx="149" cy="1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44404" name="Group 52">
              <a:extLst>
                <a:ext uri="{FF2B5EF4-FFF2-40B4-BE49-F238E27FC236}">
                  <a16:creationId xmlns:a16="http://schemas.microsoft.com/office/drawing/2014/main" id="{7174EC2B-7447-4E6E-9211-CBA6BE7C632A}"/>
                </a:ext>
              </a:extLst>
            </p:cNvPr>
            <p:cNvGrpSpPr>
              <a:grpSpLocks/>
            </p:cNvGrpSpPr>
            <p:nvPr/>
          </p:nvGrpSpPr>
          <p:grpSpPr bwMode="auto">
            <a:xfrm>
              <a:off x="4795" y="2266"/>
              <a:ext cx="96" cy="87"/>
              <a:chOff x="3894" y="2760"/>
              <a:chExt cx="192" cy="192"/>
            </a:xfrm>
          </p:grpSpPr>
          <p:sp>
            <p:nvSpPr>
              <p:cNvPr id="144420" name="Oval 53">
                <a:extLst>
                  <a:ext uri="{FF2B5EF4-FFF2-40B4-BE49-F238E27FC236}">
                    <a16:creationId xmlns:a16="http://schemas.microsoft.com/office/drawing/2014/main" id="{648DBDE4-CD2D-4C65-8BD9-089D829D9AA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21" name="Oval 54">
                <a:extLst>
                  <a:ext uri="{FF2B5EF4-FFF2-40B4-BE49-F238E27FC236}">
                    <a16:creationId xmlns:a16="http://schemas.microsoft.com/office/drawing/2014/main" id="{30A31914-7D5C-4D14-982D-574097748691}"/>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801847" name="AutoShape 55">
              <a:extLst>
                <a:ext uri="{FF2B5EF4-FFF2-40B4-BE49-F238E27FC236}">
                  <a16:creationId xmlns:a16="http://schemas.microsoft.com/office/drawing/2014/main" id="{977CF040-7FD4-40BA-BD5E-28B2705C0ADD}"/>
                </a:ext>
              </a:extLst>
            </p:cNvPr>
            <p:cNvSpPr>
              <a:spLocks noChangeArrowheads="1"/>
            </p:cNvSpPr>
            <p:nvPr/>
          </p:nvSpPr>
          <p:spPr bwMode="auto">
            <a:xfrm>
              <a:off x="3115" y="2189"/>
              <a:ext cx="384" cy="236"/>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4406" name="Text Box 56">
              <a:extLst>
                <a:ext uri="{FF2B5EF4-FFF2-40B4-BE49-F238E27FC236}">
                  <a16:creationId xmlns:a16="http://schemas.microsoft.com/office/drawing/2014/main" id="{EE384655-D81E-4F27-9E23-D8E255A56B04}"/>
                </a:ext>
              </a:extLst>
            </p:cNvPr>
            <p:cNvSpPr txBox="1">
              <a:spLocks noChangeArrowheads="1"/>
            </p:cNvSpPr>
            <p:nvPr/>
          </p:nvSpPr>
          <p:spPr bwMode="auto">
            <a:xfrm>
              <a:off x="3116" y="2246"/>
              <a:ext cx="36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Top</a:t>
              </a:r>
            </a:p>
          </p:txBody>
        </p:sp>
        <p:sp>
          <p:nvSpPr>
            <p:cNvPr id="801849" name="AutoShape 57">
              <a:extLst>
                <a:ext uri="{FF2B5EF4-FFF2-40B4-BE49-F238E27FC236}">
                  <a16:creationId xmlns:a16="http://schemas.microsoft.com/office/drawing/2014/main" id="{388F31B9-C5D9-4C70-9466-B2A50FA37ADB}"/>
                </a:ext>
              </a:extLst>
            </p:cNvPr>
            <p:cNvSpPr>
              <a:spLocks noChangeArrowheads="1"/>
            </p:cNvSpPr>
            <p:nvPr/>
          </p:nvSpPr>
          <p:spPr bwMode="auto">
            <a:xfrm>
              <a:off x="4281"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4408" name="Line 58">
              <a:extLst>
                <a:ext uri="{FF2B5EF4-FFF2-40B4-BE49-F238E27FC236}">
                  <a16:creationId xmlns:a16="http://schemas.microsoft.com/office/drawing/2014/main" id="{37B8072E-D59F-4F33-870E-E92319F928B5}"/>
                </a:ext>
              </a:extLst>
            </p:cNvPr>
            <p:cNvSpPr>
              <a:spLocks noChangeShapeType="1"/>
            </p:cNvSpPr>
            <p:nvPr/>
          </p:nvSpPr>
          <p:spPr bwMode="auto">
            <a:xfrm>
              <a:off x="4435" y="2217"/>
              <a:ext cx="1" cy="17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44409" name="Group 59">
              <a:extLst>
                <a:ext uri="{FF2B5EF4-FFF2-40B4-BE49-F238E27FC236}">
                  <a16:creationId xmlns:a16="http://schemas.microsoft.com/office/drawing/2014/main" id="{34EC09E1-4BCE-4E53-AFEB-1DDEF8F84AA4}"/>
                </a:ext>
              </a:extLst>
            </p:cNvPr>
            <p:cNvGrpSpPr>
              <a:grpSpLocks/>
            </p:cNvGrpSpPr>
            <p:nvPr/>
          </p:nvGrpSpPr>
          <p:grpSpPr bwMode="auto">
            <a:xfrm>
              <a:off x="4310" y="2267"/>
              <a:ext cx="97" cy="87"/>
              <a:chOff x="3894" y="2760"/>
              <a:chExt cx="192" cy="192"/>
            </a:xfrm>
          </p:grpSpPr>
          <p:sp>
            <p:nvSpPr>
              <p:cNvPr id="144418" name="Oval 60">
                <a:extLst>
                  <a:ext uri="{FF2B5EF4-FFF2-40B4-BE49-F238E27FC236}">
                    <a16:creationId xmlns:a16="http://schemas.microsoft.com/office/drawing/2014/main" id="{6A091BE4-6124-4313-8F3D-7EA1AFAD163F}"/>
                  </a:ext>
                </a:extLst>
              </p:cNvPr>
              <p:cNvSpPr>
                <a:spLocks noChangeArrowheads="1"/>
              </p:cNvSpPr>
              <p:nvPr/>
            </p:nvSpPr>
            <p:spPr bwMode="auto">
              <a:xfrm>
                <a:off x="3894" y="2760"/>
                <a:ext cx="192" cy="192"/>
              </a:xfrm>
              <a:prstGeom prst="ellipse">
                <a:avLst/>
              </a:prstGeom>
              <a:solidFill>
                <a:schemeClr val="bg1"/>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19" name="Oval 61">
                <a:extLst>
                  <a:ext uri="{FF2B5EF4-FFF2-40B4-BE49-F238E27FC236}">
                    <a16:creationId xmlns:a16="http://schemas.microsoft.com/office/drawing/2014/main" id="{5CC78E52-F7E0-4EB6-AB2B-CDF92176C67B}"/>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4410" name="Line 62">
              <a:extLst>
                <a:ext uri="{FF2B5EF4-FFF2-40B4-BE49-F238E27FC236}">
                  <a16:creationId xmlns:a16="http://schemas.microsoft.com/office/drawing/2014/main" id="{2D3C6831-388D-484A-9C5E-069AA9A719A5}"/>
                </a:ext>
              </a:extLst>
            </p:cNvPr>
            <p:cNvSpPr>
              <a:spLocks noChangeShapeType="1"/>
            </p:cNvSpPr>
            <p:nvPr/>
          </p:nvSpPr>
          <p:spPr bwMode="auto">
            <a:xfrm>
              <a:off x="3429" y="2298"/>
              <a:ext cx="353"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4411" name="Line 63">
              <a:extLst>
                <a:ext uri="{FF2B5EF4-FFF2-40B4-BE49-F238E27FC236}">
                  <a16:creationId xmlns:a16="http://schemas.microsoft.com/office/drawing/2014/main" id="{68A839EF-81C5-42F2-BB6A-E04572FD57A0}"/>
                </a:ext>
              </a:extLst>
            </p:cNvPr>
            <p:cNvSpPr>
              <a:spLocks noChangeShapeType="1"/>
            </p:cNvSpPr>
            <p:nvPr/>
          </p:nvSpPr>
          <p:spPr bwMode="auto">
            <a:xfrm>
              <a:off x="4513" y="2305"/>
              <a:ext cx="251"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01856" name="AutoShape 64">
              <a:extLst>
                <a:ext uri="{FF2B5EF4-FFF2-40B4-BE49-F238E27FC236}">
                  <a16:creationId xmlns:a16="http://schemas.microsoft.com/office/drawing/2014/main" id="{43EBD3FE-9F90-4405-9EAA-45523EA15171}"/>
                </a:ext>
              </a:extLst>
            </p:cNvPr>
            <p:cNvSpPr>
              <a:spLocks noChangeArrowheads="1"/>
            </p:cNvSpPr>
            <p:nvPr/>
          </p:nvSpPr>
          <p:spPr bwMode="auto">
            <a:xfrm>
              <a:off x="3782" y="2217"/>
              <a:ext cx="309" cy="17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4413" name="Line 65">
              <a:extLst>
                <a:ext uri="{FF2B5EF4-FFF2-40B4-BE49-F238E27FC236}">
                  <a16:creationId xmlns:a16="http://schemas.microsoft.com/office/drawing/2014/main" id="{6B4C25BB-413F-4570-92CC-F3A6ECA2BCDC}"/>
                </a:ext>
              </a:extLst>
            </p:cNvPr>
            <p:cNvSpPr>
              <a:spLocks noChangeShapeType="1"/>
            </p:cNvSpPr>
            <p:nvPr/>
          </p:nvSpPr>
          <p:spPr bwMode="auto">
            <a:xfrm>
              <a:off x="3936" y="2217"/>
              <a:ext cx="1" cy="17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44414" name="Group 66">
              <a:extLst>
                <a:ext uri="{FF2B5EF4-FFF2-40B4-BE49-F238E27FC236}">
                  <a16:creationId xmlns:a16="http://schemas.microsoft.com/office/drawing/2014/main" id="{0B344F7E-15D1-46CC-9799-6701B1F16D25}"/>
                </a:ext>
              </a:extLst>
            </p:cNvPr>
            <p:cNvGrpSpPr>
              <a:grpSpLocks/>
            </p:cNvGrpSpPr>
            <p:nvPr/>
          </p:nvGrpSpPr>
          <p:grpSpPr bwMode="auto">
            <a:xfrm>
              <a:off x="3811" y="2267"/>
              <a:ext cx="97" cy="87"/>
              <a:chOff x="3894" y="2760"/>
              <a:chExt cx="192" cy="192"/>
            </a:xfrm>
          </p:grpSpPr>
          <p:sp>
            <p:nvSpPr>
              <p:cNvPr id="144416" name="Oval 67">
                <a:extLst>
                  <a:ext uri="{FF2B5EF4-FFF2-40B4-BE49-F238E27FC236}">
                    <a16:creationId xmlns:a16="http://schemas.microsoft.com/office/drawing/2014/main" id="{B18558AE-9CC1-47C7-BE59-5B71C5C4DF74}"/>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4417" name="Oval 68">
                <a:extLst>
                  <a:ext uri="{FF2B5EF4-FFF2-40B4-BE49-F238E27FC236}">
                    <a16:creationId xmlns:a16="http://schemas.microsoft.com/office/drawing/2014/main" id="{50AACECD-4A28-4A36-A889-3D05CD12228A}"/>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44415" name="Line 69">
              <a:extLst>
                <a:ext uri="{FF2B5EF4-FFF2-40B4-BE49-F238E27FC236}">
                  <a16:creationId xmlns:a16="http://schemas.microsoft.com/office/drawing/2014/main" id="{9AE88FF0-73C1-4A9E-B29A-3C4CF826AD8F}"/>
                </a:ext>
              </a:extLst>
            </p:cNvPr>
            <p:cNvSpPr>
              <a:spLocks noChangeShapeType="1"/>
            </p:cNvSpPr>
            <p:nvPr/>
          </p:nvSpPr>
          <p:spPr bwMode="auto">
            <a:xfrm>
              <a:off x="4019" y="2307"/>
              <a:ext cx="251" cy="1"/>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01865" name="AutoShape 73">
            <a:extLst>
              <a:ext uri="{FF2B5EF4-FFF2-40B4-BE49-F238E27FC236}">
                <a16:creationId xmlns:a16="http://schemas.microsoft.com/office/drawing/2014/main" id="{71196421-F618-4C02-8EC6-8D5C70F8F36E}"/>
              </a:ext>
            </a:extLst>
          </p:cNvPr>
          <p:cNvSpPr>
            <a:spLocks noChangeArrowheads="1"/>
          </p:cNvSpPr>
          <p:nvPr/>
        </p:nvSpPr>
        <p:spPr bwMode="auto">
          <a:xfrm>
            <a:off x="4481513" y="3413125"/>
            <a:ext cx="1277937" cy="985838"/>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
        <p:nvSpPr>
          <p:cNvPr id="801867" name="Freeform 75">
            <a:extLst>
              <a:ext uri="{FF2B5EF4-FFF2-40B4-BE49-F238E27FC236}">
                <a16:creationId xmlns:a16="http://schemas.microsoft.com/office/drawing/2014/main" id="{57FF6269-E5AB-4DD5-8B52-D5F143AD3449}"/>
              </a:ext>
            </a:extLst>
          </p:cNvPr>
          <p:cNvSpPr>
            <a:spLocks/>
          </p:cNvSpPr>
          <p:nvPr/>
        </p:nvSpPr>
        <p:spPr bwMode="auto">
          <a:xfrm>
            <a:off x="2381250" y="2187575"/>
            <a:ext cx="2597150" cy="1989138"/>
          </a:xfrm>
          <a:custGeom>
            <a:avLst/>
            <a:gdLst>
              <a:gd name="T0" fmla="*/ 2147483647 w 1636"/>
              <a:gd name="T1" fmla="*/ 2147483647 h 1253"/>
              <a:gd name="T2" fmla="*/ 2147483647 w 1636"/>
              <a:gd name="T3" fmla="*/ 2147483647 h 1253"/>
              <a:gd name="T4" fmla="*/ 2147483647 w 1636"/>
              <a:gd name="T5" fmla="*/ 2147483647 h 1253"/>
              <a:gd name="T6" fmla="*/ 2147483647 w 1636"/>
              <a:gd name="T7" fmla="*/ 2147483647 h 1253"/>
              <a:gd name="T8" fmla="*/ 2147483647 w 1636"/>
              <a:gd name="T9" fmla="*/ 2147483647 h 1253"/>
              <a:gd name="T10" fmla="*/ 0 60000 65536"/>
              <a:gd name="T11" fmla="*/ 0 60000 65536"/>
              <a:gd name="T12" fmla="*/ 0 60000 65536"/>
              <a:gd name="T13" fmla="*/ 0 60000 65536"/>
              <a:gd name="T14" fmla="*/ 0 60000 65536"/>
              <a:gd name="T15" fmla="*/ 0 w 1636"/>
              <a:gd name="T16" fmla="*/ 0 h 1253"/>
              <a:gd name="T17" fmla="*/ 1636 w 1636"/>
              <a:gd name="T18" fmla="*/ 1253 h 1253"/>
            </a:gdLst>
            <a:ahLst/>
            <a:cxnLst>
              <a:cxn ang="T10">
                <a:pos x="T0" y="T1"/>
              </a:cxn>
              <a:cxn ang="T11">
                <a:pos x="T2" y="T3"/>
              </a:cxn>
              <a:cxn ang="T12">
                <a:pos x="T4" y="T5"/>
              </a:cxn>
              <a:cxn ang="T13">
                <a:pos x="T6" y="T7"/>
              </a:cxn>
              <a:cxn ang="T14">
                <a:pos x="T8" y="T9"/>
              </a:cxn>
            </a:cxnLst>
            <a:rect l="T15" t="T16" r="T17" b="T18"/>
            <a:pathLst>
              <a:path w="1636" h="1253">
                <a:moveTo>
                  <a:pt x="1636" y="960"/>
                </a:moveTo>
                <a:cubicBezTo>
                  <a:pt x="1603" y="668"/>
                  <a:pt x="1570" y="377"/>
                  <a:pt x="1334" y="238"/>
                </a:cubicBezTo>
                <a:cubicBezTo>
                  <a:pt x="1098" y="99"/>
                  <a:pt x="438" y="0"/>
                  <a:pt x="219" y="128"/>
                </a:cubicBezTo>
                <a:cubicBezTo>
                  <a:pt x="0" y="256"/>
                  <a:pt x="7" y="818"/>
                  <a:pt x="18" y="1006"/>
                </a:cubicBezTo>
                <a:cubicBezTo>
                  <a:pt x="29" y="1194"/>
                  <a:pt x="156" y="1223"/>
                  <a:pt x="283" y="1253"/>
                </a:cubicBezTo>
              </a:path>
            </a:pathLst>
          </a:custGeom>
          <a:noFill/>
          <a:ln w="76200">
            <a:solidFill>
              <a:srgbClr val="FF7C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01868" name="Text Box 76">
            <a:extLst>
              <a:ext uri="{FF2B5EF4-FFF2-40B4-BE49-F238E27FC236}">
                <a16:creationId xmlns:a16="http://schemas.microsoft.com/office/drawing/2014/main" id="{D928FF32-2C43-4702-AB62-B226F94CA431}"/>
              </a:ext>
            </a:extLst>
          </p:cNvPr>
          <p:cNvSpPr txBox="1">
            <a:spLocks noChangeArrowheads="1"/>
          </p:cNvSpPr>
          <p:nvPr/>
        </p:nvSpPr>
        <p:spPr bwMode="auto">
          <a:xfrm>
            <a:off x="5075238" y="2532063"/>
            <a:ext cx="3854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a:solidFill>
                  <a:srgbClr val="FF7C80"/>
                </a:solidFill>
                <a:ea typeface="宋体" panose="02010600030101010101" pitchFamily="2" charset="-122"/>
              </a:rPr>
              <a:t>If CAS fails, back off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18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18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1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65" grpId="0" animBg="1"/>
      <p:bldP spid="801867" grpId="0" animBg="1"/>
      <p:bldP spid="80186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Slide Number Placeholder 4">
            <a:extLst>
              <a:ext uri="{FF2B5EF4-FFF2-40B4-BE49-F238E27FC236}">
                <a16:creationId xmlns:a16="http://schemas.microsoft.com/office/drawing/2014/main" id="{AB1A6FC5-64F2-4B55-9E49-A110B3D1C6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5806632-BD68-4450-9607-5A6228E50608}" type="slidenum">
              <a:rPr lang="ar-SA" altLang="zh-CN" sz="1400">
                <a:solidFill>
                  <a:schemeClr val="tx1"/>
                </a:solidFill>
              </a:rPr>
              <a:pPr/>
              <a:t>15</a:t>
            </a:fld>
            <a:endParaRPr lang="en-US" altLang="zh-CN" sz="1400">
              <a:solidFill>
                <a:schemeClr val="tx1"/>
              </a:solidFill>
              <a:ea typeface="宋体" panose="02010600030101010101" pitchFamily="2" charset="-122"/>
            </a:endParaRPr>
          </a:p>
        </p:txBody>
      </p:sp>
      <p:sp>
        <p:nvSpPr>
          <p:cNvPr id="574466" name="AutoShape 2">
            <a:extLst>
              <a:ext uri="{FF2B5EF4-FFF2-40B4-BE49-F238E27FC236}">
                <a16:creationId xmlns:a16="http://schemas.microsoft.com/office/drawing/2014/main" id="{C4DD8FBA-077F-40C2-BA3B-9FFF582E10D1}"/>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389" name="Rectangle 3">
            <a:extLst>
              <a:ext uri="{FF2B5EF4-FFF2-40B4-BE49-F238E27FC236}">
                <a16:creationId xmlns:a16="http://schemas.microsoft.com/office/drawing/2014/main" id="{E26D761E-6CE9-4602-BF51-6934E45E0A21}"/>
              </a:ext>
            </a:extLst>
          </p:cNvPr>
          <p:cNvSpPr>
            <a:spLocks noGrp="1" noChangeArrowheads="1"/>
          </p:cNvSpPr>
          <p:nvPr>
            <p:ph type="title"/>
          </p:nvPr>
        </p:nvSpPr>
        <p:spPr/>
        <p:txBody>
          <a:bodyPr/>
          <a:lstStyle/>
          <a:p>
            <a:r>
              <a:rPr lang="en-US" altLang="zh-CN">
                <a:ea typeface="宋体" panose="02010600030101010101" pitchFamily="2" charset="-122"/>
              </a:rPr>
              <a:t>Not Done Yet</a:t>
            </a:r>
          </a:p>
        </p:txBody>
      </p:sp>
      <p:sp>
        <p:nvSpPr>
          <p:cNvPr id="16390" name="Line 4">
            <a:extLst>
              <a:ext uri="{FF2B5EF4-FFF2-40B4-BE49-F238E27FC236}">
                <a16:creationId xmlns:a16="http://schemas.microsoft.com/office/drawing/2014/main" id="{32BD9500-663F-40C6-8820-BAD1776BF5B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6391" name="Group 5">
            <a:extLst>
              <a:ext uri="{FF2B5EF4-FFF2-40B4-BE49-F238E27FC236}">
                <a16:creationId xmlns:a16="http://schemas.microsoft.com/office/drawing/2014/main" id="{95F04CAB-3579-4DFC-A5DF-85AA7AEC175A}"/>
              </a:ext>
            </a:extLst>
          </p:cNvPr>
          <p:cNvGrpSpPr>
            <a:grpSpLocks/>
          </p:cNvGrpSpPr>
          <p:nvPr/>
        </p:nvGrpSpPr>
        <p:grpSpPr bwMode="auto">
          <a:xfrm>
            <a:off x="3990975" y="1933575"/>
            <a:ext cx="976313" cy="609600"/>
            <a:chOff x="3417" y="2938"/>
            <a:chExt cx="615" cy="384"/>
          </a:xfrm>
        </p:grpSpPr>
        <p:sp>
          <p:nvSpPr>
            <p:cNvPr id="574470" name="AutoShape 6">
              <a:extLst>
                <a:ext uri="{FF2B5EF4-FFF2-40B4-BE49-F238E27FC236}">
                  <a16:creationId xmlns:a16="http://schemas.microsoft.com/office/drawing/2014/main" id="{7829F46F-501A-435A-B3E4-07955DF94B3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425" name="Line 7">
              <a:extLst>
                <a:ext uri="{FF2B5EF4-FFF2-40B4-BE49-F238E27FC236}">
                  <a16:creationId xmlns:a16="http://schemas.microsoft.com/office/drawing/2014/main" id="{003A1932-E9FE-449E-86ED-744677CAD0C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6392" name="Group 8">
            <a:extLst>
              <a:ext uri="{FF2B5EF4-FFF2-40B4-BE49-F238E27FC236}">
                <a16:creationId xmlns:a16="http://schemas.microsoft.com/office/drawing/2014/main" id="{55699C7A-4269-4C58-BC9C-081709E7BAA6}"/>
              </a:ext>
            </a:extLst>
          </p:cNvPr>
          <p:cNvGrpSpPr>
            <a:grpSpLocks/>
          </p:cNvGrpSpPr>
          <p:nvPr/>
        </p:nvGrpSpPr>
        <p:grpSpPr bwMode="auto">
          <a:xfrm>
            <a:off x="4084638" y="2106613"/>
            <a:ext cx="304800" cy="304800"/>
            <a:chOff x="3894" y="2760"/>
            <a:chExt cx="192" cy="192"/>
          </a:xfrm>
        </p:grpSpPr>
        <p:sp>
          <p:nvSpPr>
            <p:cNvPr id="16422" name="Oval 9">
              <a:extLst>
                <a:ext uri="{FF2B5EF4-FFF2-40B4-BE49-F238E27FC236}">
                  <a16:creationId xmlns:a16="http://schemas.microsoft.com/office/drawing/2014/main" id="{257B26EE-0C88-4584-A335-B0A81C26F30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23" name="Oval 10">
              <a:extLst>
                <a:ext uri="{FF2B5EF4-FFF2-40B4-BE49-F238E27FC236}">
                  <a16:creationId xmlns:a16="http://schemas.microsoft.com/office/drawing/2014/main" id="{4C6295ED-EADA-40F0-9334-CACCC226844D}"/>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6393" name="Text Box 11">
            <a:extLst>
              <a:ext uri="{FF2B5EF4-FFF2-40B4-BE49-F238E27FC236}">
                <a16:creationId xmlns:a16="http://schemas.microsoft.com/office/drawing/2014/main" id="{187C49D3-DB65-4D4E-BB1A-1DD4F28254FC}"/>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6394" name="Text Box 12">
            <a:extLst>
              <a:ext uri="{FF2B5EF4-FFF2-40B4-BE49-F238E27FC236}">
                <a16:creationId xmlns:a16="http://schemas.microsoft.com/office/drawing/2014/main" id="{2141B60F-6BBD-4673-A11C-03DD4DCB0350}"/>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6395" name="Group 13">
            <a:extLst>
              <a:ext uri="{FF2B5EF4-FFF2-40B4-BE49-F238E27FC236}">
                <a16:creationId xmlns:a16="http://schemas.microsoft.com/office/drawing/2014/main" id="{17164E7D-34FB-4B75-8D9B-B68466B20947}"/>
              </a:ext>
            </a:extLst>
          </p:cNvPr>
          <p:cNvGrpSpPr>
            <a:grpSpLocks/>
          </p:cNvGrpSpPr>
          <p:nvPr/>
        </p:nvGrpSpPr>
        <p:grpSpPr bwMode="auto">
          <a:xfrm>
            <a:off x="6256338" y="1919288"/>
            <a:ext cx="976312" cy="609600"/>
            <a:chOff x="3417" y="2938"/>
            <a:chExt cx="615" cy="384"/>
          </a:xfrm>
        </p:grpSpPr>
        <p:sp>
          <p:nvSpPr>
            <p:cNvPr id="574478" name="AutoShape 14">
              <a:extLst>
                <a:ext uri="{FF2B5EF4-FFF2-40B4-BE49-F238E27FC236}">
                  <a16:creationId xmlns:a16="http://schemas.microsoft.com/office/drawing/2014/main" id="{34A4B635-B128-4A9D-B0EE-B7CF62A0A38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421" name="Line 15">
              <a:extLst>
                <a:ext uri="{FF2B5EF4-FFF2-40B4-BE49-F238E27FC236}">
                  <a16:creationId xmlns:a16="http://schemas.microsoft.com/office/drawing/2014/main" id="{973EB5FD-FAB1-4503-9C9A-A092408DBDA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6396" name="Line 16">
            <a:extLst>
              <a:ext uri="{FF2B5EF4-FFF2-40B4-BE49-F238E27FC236}">
                <a16:creationId xmlns:a16="http://schemas.microsoft.com/office/drawing/2014/main" id="{E007B70C-F98E-4F5A-B56A-EC54557F1D12}"/>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6397" name="Group 17">
            <a:extLst>
              <a:ext uri="{FF2B5EF4-FFF2-40B4-BE49-F238E27FC236}">
                <a16:creationId xmlns:a16="http://schemas.microsoft.com/office/drawing/2014/main" id="{68F1989D-EE64-47A2-A780-E855A8E74BF3}"/>
              </a:ext>
            </a:extLst>
          </p:cNvPr>
          <p:cNvGrpSpPr>
            <a:grpSpLocks/>
          </p:cNvGrpSpPr>
          <p:nvPr/>
        </p:nvGrpSpPr>
        <p:grpSpPr bwMode="auto">
          <a:xfrm>
            <a:off x="6350000" y="2092325"/>
            <a:ext cx="304800" cy="304800"/>
            <a:chOff x="3894" y="2760"/>
            <a:chExt cx="192" cy="192"/>
          </a:xfrm>
        </p:grpSpPr>
        <p:sp>
          <p:nvSpPr>
            <p:cNvPr id="16418" name="Oval 18">
              <a:extLst>
                <a:ext uri="{FF2B5EF4-FFF2-40B4-BE49-F238E27FC236}">
                  <a16:creationId xmlns:a16="http://schemas.microsoft.com/office/drawing/2014/main" id="{1ED540CF-5987-4CB8-A042-39F3A6FE790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9" name="Oval 19">
              <a:extLst>
                <a:ext uri="{FF2B5EF4-FFF2-40B4-BE49-F238E27FC236}">
                  <a16:creationId xmlns:a16="http://schemas.microsoft.com/office/drawing/2014/main" id="{6575D54B-046F-4C99-A2B8-A8FCF705B3D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6398" name="Line 20">
            <a:extLst>
              <a:ext uri="{FF2B5EF4-FFF2-40B4-BE49-F238E27FC236}">
                <a16:creationId xmlns:a16="http://schemas.microsoft.com/office/drawing/2014/main" id="{B67013DD-F7A1-4ED7-9F8B-2B0DCA49ECAF}"/>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399" name="Freeform 21">
            <a:extLst>
              <a:ext uri="{FF2B5EF4-FFF2-40B4-BE49-F238E27FC236}">
                <a16:creationId xmlns:a16="http://schemas.microsoft.com/office/drawing/2014/main" id="{5914B083-4E5F-4A9B-8AAA-F342476ADE0C}"/>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00" name="Text Box 27">
            <a:extLst>
              <a:ext uri="{FF2B5EF4-FFF2-40B4-BE49-F238E27FC236}">
                <a16:creationId xmlns:a16="http://schemas.microsoft.com/office/drawing/2014/main" id="{86F4132A-6695-40AD-B7CF-B2594984F894}"/>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6401" name="Freeform 28">
            <a:extLst>
              <a:ext uri="{FF2B5EF4-FFF2-40B4-BE49-F238E27FC236}">
                <a16:creationId xmlns:a16="http://schemas.microsoft.com/office/drawing/2014/main" id="{F55CBB88-D25A-4235-A6F1-1F8AEE092E24}"/>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02" name="Text Box 34">
            <a:extLst>
              <a:ext uri="{FF2B5EF4-FFF2-40B4-BE49-F238E27FC236}">
                <a16:creationId xmlns:a16="http://schemas.microsoft.com/office/drawing/2014/main" id="{FF144343-68ED-41F1-B3E8-71CCA7D15295}"/>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6403" name="Freeform 35">
            <a:extLst>
              <a:ext uri="{FF2B5EF4-FFF2-40B4-BE49-F238E27FC236}">
                <a16:creationId xmlns:a16="http://schemas.microsoft.com/office/drawing/2014/main" id="{576FDE68-F714-48A3-80BC-682CCB0123A3}"/>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4501" name="Text Box 37">
            <a:extLst>
              <a:ext uri="{FF2B5EF4-FFF2-40B4-BE49-F238E27FC236}">
                <a16:creationId xmlns:a16="http://schemas.microsoft.com/office/drawing/2014/main" id="{A342C7AF-C034-42CA-B320-E3FB1EFFC355}"/>
              </a:ext>
            </a:extLst>
          </p:cNvPr>
          <p:cNvSpPr txBox="1">
            <a:spLocks noChangeArrowheads="1"/>
          </p:cNvSpPr>
          <p:nvPr/>
        </p:nvSpPr>
        <p:spPr bwMode="auto">
          <a:xfrm>
            <a:off x="2936875" y="5626100"/>
            <a:ext cx="5821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Permission to enqueue </a:t>
            </a:r>
            <a:r>
              <a:rPr lang="en-US" altLang="zh-CN" sz="2800">
                <a:ea typeface="宋体" panose="02010600030101010101" pitchFamily="2" charset="-122"/>
              </a:rPr>
              <a:t>8 </a:t>
            </a:r>
            <a:r>
              <a:rPr lang="en-US" altLang="zh-CN" sz="2800">
                <a:solidFill>
                  <a:srgbClr val="FF0000"/>
                </a:solidFill>
                <a:ea typeface="宋体" panose="02010600030101010101" pitchFamily="2" charset="-122"/>
              </a:rPr>
              <a:t>items</a:t>
            </a:r>
          </a:p>
        </p:txBody>
      </p:sp>
      <p:sp>
        <p:nvSpPr>
          <p:cNvPr id="574502" name="Text Box 38">
            <a:extLst>
              <a:ext uri="{FF2B5EF4-FFF2-40B4-BE49-F238E27FC236}">
                <a16:creationId xmlns:a16="http://schemas.microsoft.com/office/drawing/2014/main" id="{C2CE7ACB-54A9-4F1F-AE3F-63FF6D0AEA2B}"/>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574503" name="AutoShape 39">
            <a:extLst>
              <a:ext uri="{FF2B5EF4-FFF2-40B4-BE49-F238E27FC236}">
                <a16:creationId xmlns:a16="http://schemas.microsoft.com/office/drawing/2014/main" id="{F22EEBF2-FB4B-4160-BB0E-459264D5D919}"/>
              </a:ext>
            </a:extLst>
          </p:cNvPr>
          <p:cNvSpPr>
            <a:spLocks noChangeArrowheads="1"/>
          </p:cNvSpPr>
          <p:nvPr/>
        </p:nvSpPr>
        <p:spPr bwMode="auto">
          <a:xfrm flipH="1">
            <a:off x="1868488" y="4562475"/>
            <a:ext cx="874712" cy="784225"/>
          </a:xfrm>
          <a:prstGeom prst="wedgeRoundRectCallout">
            <a:avLst>
              <a:gd name="adj1" fmla="val -120421"/>
              <a:gd name="adj2" fmla="val 7550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74504" name="Rectangle 40">
            <a:extLst>
              <a:ext uri="{FF2B5EF4-FFF2-40B4-BE49-F238E27FC236}">
                <a16:creationId xmlns:a16="http://schemas.microsoft.com/office/drawing/2014/main" id="{32A2467B-593A-49A6-A2E0-D5C1FE0210A7}"/>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16408" name="Group 41">
            <a:extLst>
              <a:ext uri="{FF2B5EF4-FFF2-40B4-BE49-F238E27FC236}">
                <a16:creationId xmlns:a16="http://schemas.microsoft.com/office/drawing/2014/main" id="{579B49EB-357C-40AA-ADF7-1D6ED66A5812}"/>
              </a:ext>
            </a:extLst>
          </p:cNvPr>
          <p:cNvGrpSpPr>
            <a:grpSpLocks/>
          </p:cNvGrpSpPr>
          <p:nvPr/>
        </p:nvGrpSpPr>
        <p:grpSpPr bwMode="auto">
          <a:xfrm>
            <a:off x="4448175" y="3960813"/>
            <a:ext cx="427038" cy="622300"/>
            <a:chOff x="2208" y="1920"/>
            <a:chExt cx="1152" cy="1680"/>
          </a:xfrm>
        </p:grpSpPr>
        <p:sp>
          <p:nvSpPr>
            <p:cNvPr id="16414" name="Oval 42">
              <a:extLst>
                <a:ext uri="{FF2B5EF4-FFF2-40B4-BE49-F238E27FC236}">
                  <a16:creationId xmlns:a16="http://schemas.microsoft.com/office/drawing/2014/main" id="{84AA6BD1-65BE-4C04-9C52-FC51C1C3C66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5" name="Oval 43">
              <a:extLst>
                <a:ext uri="{FF2B5EF4-FFF2-40B4-BE49-F238E27FC236}">
                  <a16:creationId xmlns:a16="http://schemas.microsoft.com/office/drawing/2014/main" id="{4CC4950B-C00D-4D3A-961D-9221CC0CCE5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6" name="AutoShape 44">
              <a:extLst>
                <a:ext uri="{FF2B5EF4-FFF2-40B4-BE49-F238E27FC236}">
                  <a16:creationId xmlns:a16="http://schemas.microsoft.com/office/drawing/2014/main" id="{94A06A2F-103A-4A5B-BC1B-2EFA4447CC1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7" name="AutoShape 45">
              <a:extLst>
                <a:ext uri="{FF2B5EF4-FFF2-40B4-BE49-F238E27FC236}">
                  <a16:creationId xmlns:a16="http://schemas.microsoft.com/office/drawing/2014/main" id="{97F77BF1-5AA3-40D0-9561-47BDCC00C26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6409" name="Group 46">
            <a:extLst>
              <a:ext uri="{FF2B5EF4-FFF2-40B4-BE49-F238E27FC236}">
                <a16:creationId xmlns:a16="http://schemas.microsoft.com/office/drawing/2014/main" id="{13D2E051-6453-422D-90C3-E876E3DE3ECA}"/>
              </a:ext>
            </a:extLst>
          </p:cNvPr>
          <p:cNvGrpSpPr>
            <a:grpSpLocks/>
          </p:cNvGrpSpPr>
          <p:nvPr/>
        </p:nvGrpSpPr>
        <p:grpSpPr bwMode="auto">
          <a:xfrm>
            <a:off x="4452938" y="3162300"/>
            <a:ext cx="427037" cy="622300"/>
            <a:chOff x="2208" y="1920"/>
            <a:chExt cx="1152" cy="1680"/>
          </a:xfrm>
        </p:grpSpPr>
        <p:sp>
          <p:nvSpPr>
            <p:cNvPr id="16410" name="Oval 47">
              <a:extLst>
                <a:ext uri="{FF2B5EF4-FFF2-40B4-BE49-F238E27FC236}">
                  <a16:creationId xmlns:a16="http://schemas.microsoft.com/office/drawing/2014/main" id="{3DD6D47D-4BB2-4665-8A0D-A38E3A963316}"/>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1" name="Oval 48">
              <a:extLst>
                <a:ext uri="{FF2B5EF4-FFF2-40B4-BE49-F238E27FC236}">
                  <a16:creationId xmlns:a16="http://schemas.microsoft.com/office/drawing/2014/main" id="{946A0FC2-4DDF-4CD5-9A1C-FED7EDE5184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2" name="AutoShape 49">
              <a:extLst>
                <a:ext uri="{FF2B5EF4-FFF2-40B4-BE49-F238E27FC236}">
                  <a16:creationId xmlns:a16="http://schemas.microsoft.com/office/drawing/2014/main" id="{FB914CF2-7093-45EE-87A9-A3B8C3746AAB}"/>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413" name="AutoShape 50">
              <a:extLst>
                <a:ext uri="{FF2B5EF4-FFF2-40B4-BE49-F238E27FC236}">
                  <a16:creationId xmlns:a16="http://schemas.microsoft.com/office/drawing/2014/main" id="{F5745311-995E-4E9A-9961-A89B88DC523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4502"/>
                                        </p:tgtEl>
                                        <p:attrNameLst>
                                          <p:attrName>style.visibility</p:attrName>
                                        </p:attrNameLst>
                                      </p:cBhvr>
                                      <p:to>
                                        <p:strVal val="visible"/>
                                      </p:to>
                                    </p:set>
                                    <p:animEffect transition="in" filter="blinds(horizontal)">
                                      <p:cBhvr>
                                        <p:cTn id="7" dur="500"/>
                                        <p:tgtEl>
                                          <p:spTgt spid="5745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4504"/>
                                        </p:tgtEl>
                                        <p:attrNameLst>
                                          <p:attrName>style.visibility</p:attrName>
                                        </p:attrNameLst>
                                      </p:cBhvr>
                                      <p:to>
                                        <p:strVal val="visible"/>
                                      </p:to>
                                    </p:set>
                                    <p:animEffect transition="in" filter="blinds(horizontal)">
                                      <p:cBhvr>
                                        <p:cTn id="10" dur="500"/>
                                        <p:tgtEl>
                                          <p:spTgt spid="574504"/>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74503"/>
                                        </p:tgtEl>
                                        <p:attrNameLst>
                                          <p:attrName>style.visibility</p:attrName>
                                        </p:attrNameLst>
                                      </p:cBhvr>
                                      <p:to>
                                        <p:strVal val="visible"/>
                                      </p:to>
                                    </p:set>
                                    <p:animEffect transition="in" filter="blinds(horizontal)">
                                      <p:cBhvr>
                                        <p:cTn id="14" dur="500"/>
                                        <p:tgtEl>
                                          <p:spTgt spid="57450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74501"/>
                                        </p:tgtEl>
                                        <p:attrNameLst>
                                          <p:attrName>style.visibility</p:attrName>
                                        </p:attrNameLst>
                                      </p:cBhvr>
                                      <p:to>
                                        <p:strVal val="visible"/>
                                      </p:to>
                                    </p:set>
                                    <p:animEffect transition="in" filter="blinds(horizontal)">
                                      <p:cBhvr>
                                        <p:cTn id="17" dur="500"/>
                                        <p:tgtEl>
                                          <p:spTgt spid="5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501" grpId="0"/>
      <p:bldP spid="574502" grpId="0"/>
      <p:bldP spid="574503" grpId="0" animBg="1"/>
      <p:bldP spid="574504"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1" name="Slide Number Placeholder 4">
            <a:extLst>
              <a:ext uri="{FF2B5EF4-FFF2-40B4-BE49-F238E27FC236}">
                <a16:creationId xmlns:a16="http://schemas.microsoft.com/office/drawing/2014/main" id="{4CF31BF4-A67E-445C-BD09-2CCF30ED0AE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021CC7D-7FFC-451D-81C2-185D54CEF98A}" type="slidenum">
              <a:rPr lang="ar-SA" altLang="zh-CN" sz="1400">
                <a:solidFill>
                  <a:schemeClr val="tx1"/>
                </a:solidFill>
              </a:rPr>
              <a:pPr/>
              <a:t>150</a:t>
            </a:fld>
            <a:endParaRPr lang="en-US" altLang="zh-CN" sz="1400">
              <a:solidFill>
                <a:schemeClr val="tx1"/>
              </a:solidFill>
              <a:ea typeface="宋体" panose="02010600030101010101" pitchFamily="2" charset="-122"/>
            </a:endParaRPr>
          </a:p>
        </p:txBody>
      </p:sp>
      <p:sp>
        <p:nvSpPr>
          <p:cNvPr id="145412" name="Rectangle 3">
            <a:extLst>
              <a:ext uri="{FF2B5EF4-FFF2-40B4-BE49-F238E27FC236}">
                <a16:creationId xmlns:a16="http://schemas.microsoft.com/office/drawing/2014/main" id="{A238A446-46DF-4CFC-8417-4797888CB7DC}"/>
              </a:ext>
            </a:extLst>
          </p:cNvPr>
          <p:cNvSpPr>
            <a:spLocks noGrp="1" noChangeArrowheads="1"/>
          </p:cNvSpPr>
          <p:nvPr>
            <p:ph type="title"/>
          </p:nvPr>
        </p:nvSpPr>
        <p:spPr>
          <a:xfrm>
            <a:off x="742950" y="463550"/>
            <a:ext cx="7772400" cy="1143000"/>
          </a:xfrm>
        </p:spPr>
        <p:txBody>
          <a:bodyPr/>
          <a:lstStyle/>
          <a:p>
            <a:r>
              <a:rPr lang="en-US" altLang="zh-CN">
                <a:ea typeface="宋体" panose="02010600030101010101" pitchFamily="2" charset="-122"/>
              </a:rPr>
              <a:t>Dynamic Range and Delay</a:t>
            </a:r>
          </a:p>
        </p:txBody>
      </p:sp>
      <p:sp>
        <p:nvSpPr>
          <p:cNvPr id="145413" name="Text Box 4">
            <a:extLst>
              <a:ext uri="{FF2B5EF4-FFF2-40B4-BE49-F238E27FC236}">
                <a16:creationId xmlns:a16="http://schemas.microsoft.com/office/drawing/2014/main" id="{BE5E715E-5091-4F29-8CBC-21BB93609F79}"/>
              </a:ext>
            </a:extLst>
          </p:cNvPr>
          <p:cNvSpPr txBox="1">
            <a:spLocks noChangeArrowheads="1"/>
          </p:cNvSpPr>
          <p:nvPr/>
        </p:nvSpPr>
        <p:spPr bwMode="auto">
          <a:xfrm>
            <a:off x="931863" y="4786313"/>
            <a:ext cx="1503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sz="2800" b="1">
                <a:ea typeface="宋体" panose="02010600030101010101" pitchFamily="2" charset="-122"/>
              </a:rPr>
              <a:t>Push(  )</a:t>
            </a:r>
          </a:p>
        </p:txBody>
      </p:sp>
      <p:grpSp>
        <p:nvGrpSpPr>
          <p:cNvPr id="145414" name="Group 6">
            <a:extLst>
              <a:ext uri="{FF2B5EF4-FFF2-40B4-BE49-F238E27FC236}">
                <a16:creationId xmlns:a16="http://schemas.microsoft.com/office/drawing/2014/main" id="{0329EDA7-F0E0-44D2-B5E8-950AF2AA890F}"/>
              </a:ext>
            </a:extLst>
          </p:cNvPr>
          <p:cNvGrpSpPr>
            <a:grpSpLocks/>
          </p:cNvGrpSpPr>
          <p:nvPr/>
        </p:nvGrpSpPr>
        <p:grpSpPr bwMode="auto">
          <a:xfrm>
            <a:off x="1143000" y="3373438"/>
            <a:ext cx="1447800" cy="1295400"/>
            <a:chOff x="1584" y="816"/>
            <a:chExt cx="912" cy="816"/>
          </a:xfrm>
        </p:grpSpPr>
        <p:sp>
          <p:nvSpPr>
            <p:cNvPr id="145449" name="Freeform 7">
              <a:extLst>
                <a:ext uri="{FF2B5EF4-FFF2-40B4-BE49-F238E27FC236}">
                  <a16:creationId xmlns:a16="http://schemas.microsoft.com/office/drawing/2014/main" id="{923CBDAA-51FF-4860-95AF-87C60A1B1A1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0" name="Freeform 8">
              <a:extLst>
                <a:ext uri="{FF2B5EF4-FFF2-40B4-BE49-F238E27FC236}">
                  <a16:creationId xmlns:a16="http://schemas.microsoft.com/office/drawing/2014/main" id="{EA5E4D96-BBF7-403E-92A5-BE9D4AA4268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1" name="Freeform 9">
              <a:extLst>
                <a:ext uri="{FF2B5EF4-FFF2-40B4-BE49-F238E27FC236}">
                  <a16:creationId xmlns:a16="http://schemas.microsoft.com/office/drawing/2014/main" id="{2D26C3B4-A832-4E2A-82DE-8B517A46A32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2" name="Freeform 10">
              <a:extLst>
                <a:ext uri="{FF2B5EF4-FFF2-40B4-BE49-F238E27FC236}">
                  <a16:creationId xmlns:a16="http://schemas.microsoft.com/office/drawing/2014/main" id="{BD3E76FF-DC7A-4DAF-84B2-F6E7B416396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3" name="Freeform 11">
              <a:extLst>
                <a:ext uri="{FF2B5EF4-FFF2-40B4-BE49-F238E27FC236}">
                  <a16:creationId xmlns:a16="http://schemas.microsoft.com/office/drawing/2014/main" id="{E9417A55-A9EB-49E8-AF31-598BE20D025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4" name="Freeform 12">
              <a:extLst>
                <a:ext uri="{FF2B5EF4-FFF2-40B4-BE49-F238E27FC236}">
                  <a16:creationId xmlns:a16="http://schemas.microsoft.com/office/drawing/2014/main" id="{CD71E85A-BA4D-42E2-B4D4-98A683364D0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5" name="Freeform 13">
              <a:extLst>
                <a:ext uri="{FF2B5EF4-FFF2-40B4-BE49-F238E27FC236}">
                  <a16:creationId xmlns:a16="http://schemas.microsoft.com/office/drawing/2014/main" id="{63FE38DF-1B7E-4D77-86E9-F999ADC549A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6" name="Freeform 14">
              <a:extLst>
                <a:ext uri="{FF2B5EF4-FFF2-40B4-BE49-F238E27FC236}">
                  <a16:creationId xmlns:a16="http://schemas.microsoft.com/office/drawing/2014/main" id="{C8D9052C-8F92-41FE-B02B-1B7DF2190BD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57" name="Freeform 15">
              <a:extLst>
                <a:ext uri="{FF2B5EF4-FFF2-40B4-BE49-F238E27FC236}">
                  <a16:creationId xmlns:a16="http://schemas.microsoft.com/office/drawing/2014/main" id="{D3F3673B-6F85-40DA-8B36-8C9043127CC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5415" name="Group 27">
            <a:extLst>
              <a:ext uri="{FF2B5EF4-FFF2-40B4-BE49-F238E27FC236}">
                <a16:creationId xmlns:a16="http://schemas.microsoft.com/office/drawing/2014/main" id="{F894A1AC-2D5A-41C7-AC92-B5F0571B55B4}"/>
              </a:ext>
            </a:extLst>
          </p:cNvPr>
          <p:cNvGrpSpPr>
            <a:grpSpLocks/>
          </p:cNvGrpSpPr>
          <p:nvPr/>
        </p:nvGrpSpPr>
        <p:grpSpPr bwMode="auto">
          <a:xfrm>
            <a:off x="3805238" y="2095500"/>
            <a:ext cx="552450" cy="1947863"/>
            <a:chOff x="2394" y="1746"/>
            <a:chExt cx="348" cy="1227"/>
          </a:xfrm>
        </p:grpSpPr>
        <p:sp>
          <p:nvSpPr>
            <p:cNvPr id="145445" name="Rectangle 28">
              <a:extLst>
                <a:ext uri="{FF2B5EF4-FFF2-40B4-BE49-F238E27FC236}">
                  <a16:creationId xmlns:a16="http://schemas.microsoft.com/office/drawing/2014/main" id="{6ACCC5DB-7818-4A8A-B2A1-668DDD0B1299}"/>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46" name="Line 29">
              <a:extLst>
                <a:ext uri="{FF2B5EF4-FFF2-40B4-BE49-F238E27FC236}">
                  <a16:creationId xmlns:a16="http://schemas.microsoft.com/office/drawing/2014/main" id="{A990F255-BCF5-41D1-B200-12A46857F937}"/>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447" name="Line 30">
              <a:extLst>
                <a:ext uri="{FF2B5EF4-FFF2-40B4-BE49-F238E27FC236}">
                  <a16:creationId xmlns:a16="http://schemas.microsoft.com/office/drawing/2014/main" id="{EEFC3D0A-2234-4D57-8233-C33ECFCD41F1}"/>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448" name="Line 31">
              <a:extLst>
                <a:ext uri="{FF2B5EF4-FFF2-40B4-BE49-F238E27FC236}">
                  <a16:creationId xmlns:a16="http://schemas.microsoft.com/office/drawing/2014/main" id="{2303297C-A083-4E3E-8060-65A941624DD5}"/>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5416" name="Text Box 34">
            <a:extLst>
              <a:ext uri="{FF2B5EF4-FFF2-40B4-BE49-F238E27FC236}">
                <a16:creationId xmlns:a16="http://schemas.microsoft.com/office/drawing/2014/main" id="{73C4103B-B24C-480F-B1F8-48A174A2B5E0}"/>
              </a:ext>
            </a:extLst>
          </p:cNvPr>
          <p:cNvSpPr txBox="1">
            <a:spLocks noChangeArrowheads="1"/>
          </p:cNvSpPr>
          <p:nvPr/>
        </p:nvSpPr>
        <p:spPr bwMode="auto">
          <a:xfrm>
            <a:off x="4781550" y="3773488"/>
            <a:ext cx="3995738" cy="1552575"/>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ea typeface="宋体" panose="02010600030101010101" pitchFamily="2" charset="-122"/>
              </a:rPr>
              <a:t>Pick random range and max time to wait for collision based on level of</a:t>
            </a:r>
          </a:p>
          <a:p>
            <a:pPr algn="l"/>
            <a:r>
              <a:rPr lang="en-US" altLang="zh-CN" b="1">
                <a:ea typeface="宋体" panose="02010600030101010101" pitchFamily="2" charset="-122"/>
              </a:rPr>
              <a:t>contention encountered</a:t>
            </a:r>
          </a:p>
        </p:txBody>
      </p:sp>
      <p:grpSp>
        <p:nvGrpSpPr>
          <p:cNvPr id="145417" name="Group 36">
            <a:extLst>
              <a:ext uri="{FF2B5EF4-FFF2-40B4-BE49-F238E27FC236}">
                <a16:creationId xmlns:a16="http://schemas.microsoft.com/office/drawing/2014/main" id="{003496BF-14F0-477B-9E4F-0A1ECF46BF26}"/>
              </a:ext>
            </a:extLst>
          </p:cNvPr>
          <p:cNvGrpSpPr>
            <a:grpSpLocks/>
          </p:cNvGrpSpPr>
          <p:nvPr/>
        </p:nvGrpSpPr>
        <p:grpSpPr bwMode="auto">
          <a:xfrm>
            <a:off x="1897063" y="4926013"/>
            <a:ext cx="304800" cy="304800"/>
            <a:chOff x="3894" y="2760"/>
            <a:chExt cx="192" cy="192"/>
          </a:xfrm>
        </p:grpSpPr>
        <p:sp>
          <p:nvSpPr>
            <p:cNvPr id="145443" name="Oval 37">
              <a:extLst>
                <a:ext uri="{FF2B5EF4-FFF2-40B4-BE49-F238E27FC236}">
                  <a16:creationId xmlns:a16="http://schemas.microsoft.com/office/drawing/2014/main" id="{36ACBB6E-5472-42A2-ACDB-66FA96A68CD0}"/>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44" name="Oval 38">
              <a:extLst>
                <a:ext uri="{FF2B5EF4-FFF2-40B4-BE49-F238E27FC236}">
                  <a16:creationId xmlns:a16="http://schemas.microsoft.com/office/drawing/2014/main" id="{4637EAD4-1716-43F2-B2B0-A35CA0DF9BE9}"/>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45418" name="Group 49">
            <a:extLst>
              <a:ext uri="{FF2B5EF4-FFF2-40B4-BE49-F238E27FC236}">
                <a16:creationId xmlns:a16="http://schemas.microsoft.com/office/drawing/2014/main" id="{2E482BCF-A3FA-4483-B305-D9958685E30F}"/>
              </a:ext>
            </a:extLst>
          </p:cNvPr>
          <p:cNvGrpSpPr>
            <a:grpSpLocks/>
          </p:cNvGrpSpPr>
          <p:nvPr/>
        </p:nvGrpSpPr>
        <p:grpSpPr bwMode="auto">
          <a:xfrm>
            <a:off x="3810000" y="4043363"/>
            <a:ext cx="552450" cy="1947862"/>
            <a:chOff x="2394" y="1746"/>
            <a:chExt cx="348" cy="1227"/>
          </a:xfrm>
        </p:grpSpPr>
        <p:sp>
          <p:nvSpPr>
            <p:cNvPr id="145439" name="Rectangle 50">
              <a:extLst>
                <a:ext uri="{FF2B5EF4-FFF2-40B4-BE49-F238E27FC236}">
                  <a16:creationId xmlns:a16="http://schemas.microsoft.com/office/drawing/2014/main" id="{FBB9FF4A-5D21-459A-BA8B-FE8021CDF588}"/>
                </a:ext>
              </a:extLst>
            </p:cNvPr>
            <p:cNvSpPr>
              <a:spLocks noChangeArrowheads="1"/>
            </p:cNvSpPr>
            <p:nvPr/>
          </p:nvSpPr>
          <p:spPr bwMode="auto">
            <a:xfrm rot="-5400000">
              <a:off x="1956" y="2187"/>
              <a:ext cx="1227" cy="345"/>
            </a:xfrm>
            <a:prstGeom prst="rect">
              <a:avLst/>
            </a:prstGeom>
            <a:solidFill>
              <a:schemeClr val="accent1"/>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40" name="Line 51">
              <a:extLst>
                <a:ext uri="{FF2B5EF4-FFF2-40B4-BE49-F238E27FC236}">
                  <a16:creationId xmlns:a16="http://schemas.microsoft.com/office/drawing/2014/main" id="{58FB907F-DBCE-4F62-84D9-4E60564FC5D9}"/>
                </a:ext>
              </a:extLst>
            </p:cNvPr>
            <p:cNvSpPr>
              <a:spLocks noChangeShapeType="1"/>
            </p:cNvSpPr>
            <p:nvPr/>
          </p:nvSpPr>
          <p:spPr bwMode="auto">
            <a:xfrm>
              <a:off x="2397" y="2065"/>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441" name="Line 52">
              <a:extLst>
                <a:ext uri="{FF2B5EF4-FFF2-40B4-BE49-F238E27FC236}">
                  <a16:creationId xmlns:a16="http://schemas.microsoft.com/office/drawing/2014/main" id="{4F6D5B81-9182-450D-AC93-E5F9E6785700}"/>
                </a:ext>
              </a:extLst>
            </p:cNvPr>
            <p:cNvSpPr>
              <a:spLocks noChangeShapeType="1"/>
            </p:cNvSpPr>
            <p:nvPr/>
          </p:nvSpPr>
          <p:spPr bwMode="auto">
            <a:xfrm>
              <a:off x="2397" y="2361"/>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442" name="Line 53">
              <a:extLst>
                <a:ext uri="{FF2B5EF4-FFF2-40B4-BE49-F238E27FC236}">
                  <a16:creationId xmlns:a16="http://schemas.microsoft.com/office/drawing/2014/main" id="{505C870D-44FE-4CB0-832A-B20716DDFF0B}"/>
                </a:ext>
              </a:extLst>
            </p:cNvPr>
            <p:cNvSpPr>
              <a:spLocks noChangeShapeType="1"/>
            </p:cNvSpPr>
            <p:nvPr/>
          </p:nvSpPr>
          <p:spPr bwMode="auto">
            <a:xfrm>
              <a:off x="2394" y="2673"/>
              <a:ext cx="34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799798" name="AutoShape 54">
            <a:extLst>
              <a:ext uri="{FF2B5EF4-FFF2-40B4-BE49-F238E27FC236}">
                <a16:creationId xmlns:a16="http://schemas.microsoft.com/office/drawing/2014/main" id="{08B8C4E6-B3CF-4FBF-A657-8BBFA2B6BBAE}"/>
              </a:ext>
            </a:extLst>
          </p:cNvPr>
          <p:cNvSpPr>
            <a:spLocks/>
          </p:cNvSpPr>
          <p:nvPr/>
        </p:nvSpPr>
        <p:spPr bwMode="auto">
          <a:xfrm>
            <a:off x="3024188" y="3071813"/>
            <a:ext cx="492125" cy="1947862"/>
          </a:xfrm>
          <a:prstGeom prst="leftBrace">
            <a:avLst>
              <a:gd name="adj1" fmla="val 32984"/>
              <a:gd name="adj2" fmla="val 5000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6" name="Group 55">
            <a:extLst>
              <a:ext uri="{FF2B5EF4-FFF2-40B4-BE49-F238E27FC236}">
                <a16:creationId xmlns:a16="http://schemas.microsoft.com/office/drawing/2014/main" id="{74F5D40A-82DB-4216-A7C1-5764B3189B20}"/>
              </a:ext>
            </a:extLst>
          </p:cNvPr>
          <p:cNvGrpSpPr>
            <a:grpSpLocks/>
          </p:cNvGrpSpPr>
          <p:nvPr/>
        </p:nvGrpSpPr>
        <p:grpSpPr bwMode="auto">
          <a:xfrm>
            <a:off x="4745038" y="2344738"/>
            <a:ext cx="815975" cy="557212"/>
            <a:chOff x="1328" y="1532"/>
            <a:chExt cx="514" cy="350"/>
          </a:xfrm>
        </p:grpSpPr>
        <p:sp>
          <p:nvSpPr>
            <p:cNvPr id="145421" name="Oval 56">
              <a:extLst>
                <a:ext uri="{FF2B5EF4-FFF2-40B4-BE49-F238E27FC236}">
                  <a16:creationId xmlns:a16="http://schemas.microsoft.com/office/drawing/2014/main" id="{F377E2B0-E40A-475B-831E-C1B3656D2CE1}"/>
                </a:ext>
              </a:extLst>
            </p:cNvPr>
            <p:cNvSpPr>
              <a:spLocks noChangeArrowheads="1"/>
            </p:cNvSpPr>
            <p:nvPr/>
          </p:nvSpPr>
          <p:spPr bwMode="auto">
            <a:xfrm>
              <a:off x="1476" y="1756"/>
              <a:ext cx="216" cy="116"/>
            </a:xfrm>
            <a:prstGeom prst="ellipse">
              <a:avLst/>
            </a:prstGeom>
            <a:noFill/>
            <a:ln w="2540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2" name="Oval 57">
              <a:extLst>
                <a:ext uri="{FF2B5EF4-FFF2-40B4-BE49-F238E27FC236}">
                  <a16:creationId xmlns:a16="http://schemas.microsoft.com/office/drawing/2014/main" id="{BAE1E407-488D-4EC3-A6A3-4DC2C6D68D84}"/>
                </a:ext>
              </a:extLst>
            </p:cNvPr>
            <p:cNvSpPr>
              <a:spLocks noChangeArrowheads="1"/>
            </p:cNvSpPr>
            <p:nvPr/>
          </p:nvSpPr>
          <p:spPr bwMode="auto">
            <a:xfrm>
              <a:off x="1440" y="1640"/>
              <a:ext cx="332" cy="166"/>
            </a:xfrm>
            <a:prstGeom prst="ellipse">
              <a:avLst/>
            </a:prstGeom>
            <a:noFill/>
            <a:ln w="2540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3" name="Oval 58">
              <a:extLst>
                <a:ext uri="{FF2B5EF4-FFF2-40B4-BE49-F238E27FC236}">
                  <a16:creationId xmlns:a16="http://schemas.microsoft.com/office/drawing/2014/main" id="{30EDCFAD-8A3C-4F2E-A7E8-ECD58FF7124C}"/>
                </a:ext>
              </a:extLst>
            </p:cNvPr>
            <p:cNvSpPr>
              <a:spLocks noChangeArrowheads="1"/>
            </p:cNvSpPr>
            <p:nvPr/>
          </p:nvSpPr>
          <p:spPr bwMode="auto">
            <a:xfrm>
              <a:off x="1398" y="1532"/>
              <a:ext cx="444" cy="164"/>
            </a:xfrm>
            <a:prstGeom prst="ellipse">
              <a:avLst/>
            </a:prstGeom>
            <a:noFill/>
            <a:ln w="25400">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4" name="Rectangle 59">
              <a:extLst>
                <a:ext uri="{FF2B5EF4-FFF2-40B4-BE49-F238E27FC236}">
                  <a16:creationId xmlns:a16="http://schemas.microsoft.com/office/drawing/2014/main" id="{2B6E7D17-D58B-4DA6-9FC6-F2B92FEA066E}"/>
                </a:ext>
              </a:extLst>
            </p:cNvPr>
            <p:cNvSpPr>
              <a:spLocks noChangeArrowheads="1"/>
            </p:cNvSpPr>
            <p:nvPr/>
          </p:nvSpPr>
          <p:spPr bwMode="auto">
            <a:xfrm>
              <a:off x="1328" y="1692"/>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5" name="Rectangle 60">
              <a:extLst>
                <a:ext uri="{FF2B5EF4-FFF2-40B4-BE49-F238E27FC236}">
                  <a16:creationId xmlns:a16="http://schemas.microsoft.com/office/drawing/2014/main" id="{FDD9ED47-5E1D-412B-895C-0A8211143594}"/>
                </a:ext>
              </a:extLst>
            </p:cNvPr>
            <p:cNvSpPr>
              <a:spLocks noChangeArrowheads="1"/>
            </p:cNvSpPr>
            <p:nvPr/>
          </p:nvSpPr>
          <p:spPr bwMode="auto">
            <a:xfrm>
              <a:off x="1402" y="1738"/>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6" name="Rectangle 61">
              <a:extLst>
                <a:ext uri="{FF2B5EF4-FFF2-40B4-BE49-F238E27FC236}">
                  <a16:creationId xmlns:a16="http://schemas.microsoft.com/office/drawing/2014/main" id="{323EEDA0-0F2E-40F1-88BD-590A57D57C1F}"/>
                </a:ext>
              </a:extLst>
            </p:cNvPr>
            <p:cNvSpPr>
              <a:spLocks noChangeArrowheads="1"/>
            </p:cNvSpPr>
            <p:nvPr/>
          </p:nvSpPr>
          <p:spPr bwMode="auto">
            <a:xfrm>
              <a:off x="1400" y="1790"/>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7" name="Rectangle 62">
              <a:extLst>
                <a:ext uri="{FF2B5EF4-FFF2-40B4-BE49-F238E27FC236}">
                  <a16:creationId xmlns:a16="http://schemas.microsoft.com/office/drawing/2014/main" id="{ECBD38E6-787A-4AB3-BF17-5120A1092008}"/>
                </a:ext>
              </a:extLst>
            </p:cNvPr>
            <p:cNvSpPr>
              <a:spLocks noChangeArrowheads="1"/>
            </p:cNvSpPr>
            <p:nvPr/>
          </p:nvSpPr>
          <p:spPr bwMode="auto">
            <a:xfrm>
              <a:off x="1470" y="1842"/>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8" name="Rectangle 63">
              <a:extLst>
                <a:ext uri="{FF2B5EF4-FFF2-40B4-BE49-F238E27FC236}">
                  <a16:creationId xmlns:a16="http://schemas.microsoft.com/office/drawing/2014/main" id="{4066B5E0-8E63-4673-8491-6853C18D43C4}"/>
                </a:ext>
              </a:extLst>
            </p:cNvPr>
            <p:cNvSpPr>
              <a:spLocks noChangeArrowheads="1"/>
            </p:cNvSpPr>
            <p:nvPr/>
          </p:nvSpPr>
          <p:spPr bwMode="auto">
            <a:xfrm>
              <a:off x="1396" y="1706"/>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29" name="Rectangle 64">
              <a:extLst>
                <a:ext uri="{FF2B5EF4-FFF2-40B4-BE49-F238E27FC236}">
                  <a16:creationId xmlns:a16="http://schemas.microsoft.com/office/drawing/2014/main" id="{2DCC749C-0545-4CC5-BDCB-9124DC93859D}"/>
                </a:ext>
              </a:extLst>
            </p:cNvPr>
            <p:cNvSpPr>
              <a:spLocks noChangeArrowheads="1"/>
            </p:cNvSpPr>
            <p:nvPr/>
          </p:nvSpPr>
          <p:spPr bwMode="auto">
            <a:xfrm>
              <a:off x="1386" y="1654"/>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0" name="Oval 65">
              <a:extLst>
                <a:ext uri="{FF2B5EF4-FFF2-40B4-BE49-F238E27FC236}">
                  <a16:creationId xmlns:a16="http://schemas.microsoft.com/office/drawing/2014/main" id="{7FF2AA33-C23A-40FE-A681-15E9D0F6102A}"/>
                </a:ext>
              </a:extLst>
            </p:cNvPr>
            <p:cNvSpPr>
              <a:spLocks noChangeArrowheads="1"/>
            </p:cNvSpPr>
            <p:nvPr/>
          </p:nvSpPr>
          <p:spPr bwMode="auto">
            <a:xfrm>
              <a:off x="1510" y="1768"/>
              <a:ext cx="38" cy="28"/>
            </a:xfrm>
            <a:prstGeom prst="ellipse">
              <a:avLst/>
            </a:prstGeom>
            <a:solidFill>
              <a:schemeClr val="bg1"/>
            </a:solidFill>
            <a:ln w="25400">
              <a:solidFill>
                <a:srgbClr val="FF7C8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1" name="Oval 66">
              <a:extLst>
                <a:ext uri="{FF2B5EF4-FFF2-40B4-BE49-F238E27FC236}">
                  <a16:creationId xmlns:a16="http://schemas.microsoft.com/office/drawing/2014/main" id="{FE0E749C-BED6-41AC-A6F7-8A3CC84DDD05}"/>
                </a:ext>
              </a:extLst>
            </p:cNvPr>
            <p:cNvSpPr>
              <a:spLocks noChangeArrowheads="1"/>
            </p:cNvSpPr>
            <p:nvPr/>
          </p:nvSpPr>
          <p:spPr bwMode="auto">
            <a:xfrm>
              <a:off x="1528" y="1774"/>
              <a:ext cx="70" cy="14"/>
            </a:xfrm>
            <a:prstGeom prst="ellipse">
              <a:avLst/>
            </a:prstGeom>
            <a:solidFill>
              <a:schemeClr val="bg1"/>
            </a:solidFill>
            <a:ln w="25400">
              <a:solidFill>
                <a:schemeClr val="bg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2" name="Rectangle 67">
              <a:extLst>
                <a:ext uri="{FF2B5EF4-FFF2-40B4-BE49-F238E27FC236}">
                  <a16:creationId xmlns:a16="http://schemas.microsoft.com/office/drawing/2014/main" id="{E447378C-FA1A-47A7-B080-65D8962A2CDE}"/>
                </a:ext>
              </a:extLst>
            </p:cNvPr>
            <p:cNvSpPr>
              <a:spLocks noChangeArrowheads="1"/>
            </p:cNvSpPr>
            <p:nvPr/>
          </p:nvSpPr>
          <p:spPr bwMode="auto">
            <a:xfrm>
              <a:off x="1374" y="1622"/>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3" name="Rectangle 68">
              <a:extLst>
                <a:ext uri="{FF2B5EF4-FFF2-40B4-BE49-F238E27FC236}">
                  <a16:creationId xmlns:a16="http://schemas.microsoft.com/office/drawing/2014/main" id="{7388D94F-266A-46F9-8399-63A890C7761F}"/>
                </a:ext>
              </a:extLst>
            </p:cNvPr>
            <p:cNvSpPr>
              <a:spLocks noChangeArrowheads="1"/>
            </p:cNvSpPr>
            <p:nvPr/>
          </p:nvSpPr>
          <p:spPr bwMode="auto">
            <a:xfrm>
              <a:off x="1372" y="1572"/>
              <a:ext cx="98" cy="40"/>
            </a:xfrm>
            <a:prstGeom prst="rect">
              <a:avLst/>
            </a:prstGeom>
            <a:solidFill>
              <a:schemeClr val="bg1"/>
            </a:solidFill>
            <a:ln w="25400">
              <a:solidFill>
                <a:schemeClr val="bg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4" name="Arc 69">
              <a:extLst>
                <a:ext uri="{FF2B5EF4-FFF2-40B4-BE49-F238E27FC236}">
                  <a16:creationId xmlns:a16="http://schemas.microsoft.com/office/drawing/2014/main" id="{F8FFB7BF-1408-46A6-A8EE-4B89AA4D823D}"/>
                </a:ext>
              </a:extLst>
            </p:cNvPr>
            <p:cNvSpPr>
              <a:spLocks/>
            </p:cNvSpPr>
            <p:nvPr/>
          </p:nvSpPr>
          <p:spPr bwMode="auto">
            <a:xfrm>
              <a:off x="1337" y="1662"/>
              <a:ext cx="76" cy="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5" name="Arc 70">
              <a:extLst>
                <a:ext uri="{FF2B5EF4-FFF2-40B4-BE49-F238E27FC236}">
                  <a16:creationId xmlns:a16="http://schemas.microsoft.com/office/drawing/2014/main" id="{4BBD2127-08AE-49BF-A352-980D312437D8}"/>
                </a:ext>
              </a:extLst>
            </p:cNvPr>
            <p:cNvSpPr>
              <a:spLocks/>
            </p:cNvSpPr>
            <p:nvPr/>
          </p:nvSpPr>
          <p:spPr bwMode="auto">
            <a:xfrm>
              <a:off x="1337" y="1535"/>
              <a:ext cx="272" cy="1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1"/>
                    <a:pt x="9622" y="43"/>
                    <a:pt x="21521" y="0"/>
                  </a:cubicBezTo>
                </a:path>
                <a:path w="21600" h="21600" stroke="0" extrusionOk="0">
                  <a:moveTo>
                    <a:pt x="0" y="21600"/>
                  </a:moveTo>
                  <a:cubicBezTo>
                    <a:pt x="0" y="9701"/>
                    <a:pt x="9622" y="43"/>
                    <a:pt x="21521" y="0"/>
                  </a:cubicBezTo>
                  <a:lnTo>
                    <a:pt x="21600" y="21600"/>
                  </a:lnTo>
                  <a:close/>
                </a:path>
              </a:pathLst>
            </a:custGeom>
            <a:noFill/>
            <a:ln w="25400" cap="rnd">
              <a:solidFill>
                <a:srgbClr val="FF7C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6" name="Oval 71">
              <a:extLst>
                <a:ext uri="{FF2B5EF4-FFF2-40B4-BE49-F238E27FC236}">
                  <a16:creationId xmlns:a16="http://schemas.microsoft.com/office/drawing/2014/main" id="{0585AADF-9A28-438C-85C9-92C2E726F0E9}"/>
                </a:ext>
              </a:extLst>
            </p:cNvPr>
            <p:cNvSpPr>
              <a:spLocks noChangeArrowheads="1"/>
            </p:cNvSpPr>
            <p:nvPr/>
          </p:nvSpPr>
          <p:spPr bwMode="auto">
            <a:xfrm>
              <a:off x="1494" y="1656"/>
              <a:ext cx="30" cy="30"/>
            </a:xfrm>
            <a:prstGeom prst="ellipse">
              <a:avLst/>
            </a:prstGeom>
            <a:solidFill>
              <a:schemeClr val="bg1"/>
            </a:solidFill>
            <a:ln w="25400">
              <a:solidFill>
                <a:srgbClr val="FF7C8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7" name="Oval 72">
              <a:extLst>
                <a:ext uri="{FF2B5EF4-FFF2-40B4-BE49-F238E27FC236}">
                  <a16:creationId xmlns:a16="http://schemas.microsoft.com/office/drawing/2014/main" id="{972B099B-A8D2-4E94-84FF-1D265F68DE64}"/>
                </a:ext>
              </a:extLst>
            </p:cNvPr>
            <p:cNvSpPr>
              <a:spLocks noChangeArrowheads="1"/>
            </p:cNvSpPr>
            <p:nvPr/>
          </p:nvSpPr>
          <p:spPr bwMode="auto">
            <a:xfrm>
              <a:off x="1512" y="1664"/>
              <a:ext cx="68" cy="14"/>
            </a:xfrm>
            <a:prstGeom prst="ellipse">
              <a:avLst/>
            </a:prstGeom>
            <a:solidFill>
              <a:schemeClr val="bg1"/>
            </a:solidFill>
            <a:ln w="25400">
              <a:solidFill>
                <a:schemeClr val="bg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5438" name="Freeform 73">
              <a:extLst>
                <a:ext uri="{FF2B5EF4-FFF2-40B4-BE49-F238E27FC236}">
                  <a16:creationId xmlns:a16="http://schemas.microsoft.com/office/drawing/2014/main" id="{E7EBAE44-C25A-48E0-B6CE-6073925A59AB}"/>
                </a:ext>
              </a:extLst>
            </p:cNvPr>
            <p:cNvSpPr>
              <a:spLocks/>
            </p:cNvSpPr>
            <p:nvPr/>
          </p:nvSpPr>
          <p:spPr bwMode="auto">
            <a:xfrm>
              <a:off x="1378" y="1710"/>
              <a:ext cx="93" cy="45"/>
            </a:xfrm>
            <a:custGeom>
              <a:avLst/>
              <a:gdLst>
                <a:gd name="T0" fmla="*/ 5 w 93"/>
                <a:gd name="T1" fmla="*/ 0 h 45"/>
                <a:gd name="T2" fmla="*/ 92 w 93"/>
                <a:gd name="T3" fmla="*/ 25 h 45"/>
                <a:gd name="T4" fmla="*/ 0 w 93"/>
                <a:gd name="T5" fmla="*/ 44 h 45"/>
                <a:gd name="T6" fmla="*/ 5 w 93"/>
                <a:gd name="T7" fmla="*/ 0 h 45"/>
                <a:gd name="T8" fmla="*/ 0 60000 65536"/>
                <a:gd name="T9" fmla="*/ 0 60000 65536"/>
                <a:gd name="T10" fmla="*/ 0 60000 65536"/>
                <a:gd name="T11" fmla="*/ 0 60000 65536"/>
                <a:gd name="T12" fmla="*/ 0 w 93"/>
                <a:gd name="T13" fmla="*/ 0 h 45"/>
                <a:gd name="T14" fmla="*/ 93 w 93"/>
                <a:gd name="T15" fmla="*/ 45 h 45"/>
              </a:gdLst>
              <a:ahLst/>
              <a:cxnLst>
                <a:cxn ang="T8">
                  <a:pos x="T0" y="T1"/>
                </a:cxn>
                <a:cxn ang="T9">
                  <a:pos x="T2" y="T3"/>
                </a:cxn>
                <a:cxn ang="T10">
                  <a:pos x="T4" y="T5"/>
                </a:cxn>
                <a:cxn ang="T11">
                  <a:pos x="T6" y="T7"/>
                </a:cxn>
              </a:cxnLst>
              <a:rect l="T12" t="T13" r="T14" b="T15"/>
              <a:pathLst>
                <a:path w="93" h="45">
                  <a:moveTo>
                    <a:pt x="5" y="0"/>
                  </a:moveTo>
                  <a:lnTo>
                    <a:pt x="92" y="25"/>
                  </a:lnTo>
                  <a:lnTo>
                    <a:pt x="0" y="44"/>
                  </a:lnTo>
                  <a:lnTo>
                    <a:pt x="5" y="0"/>
                  </a:lnTo>
                </a:path>
              </a:pathLst>
            </a:custGeom>
            <a:solidFill>
              <a:srgbClr val="FF7C80"/>
            </a:solidFill>
            <a:ln w="12700" cap="rnd">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799798"/>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98"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Slide Number Placeholder 4">
            <a:extLst>
              <a:ext uri="{FF2B5EF4-FFF2-40B4-BE49-F238E27FC236}">
                <a16:creationId xmlns:a16="http://schemas.microsoft.com/office/drawing/2014/main" id="{E103B5F4-1145-4D6F-A566-AC1B0C50250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5BF97D7-A882-4B49-A43C-ED98A6C59F4B}" type="slidenum">
              <a:rPr lang="ar-SA" altLang="zh-CN" sz="1400">
                <a:solidFill>
                  <a:schemeClr val="tx1"/>
                </a:solidFill>
              </a:rPr>
              <a:pPr/>
              <a:t>151</a:t>
            </a:fld>
            <a:endParaRPr lang="en-US" altLang="zh-CN" sz="1400">
              <a:solidFill>
                <a:schemeClr val="tx1"/>
              </a:solidFill>
              <a:ea typeface="宋体" panose="02010600030101010101" pitchFamily="2" charset="-122"/>
            </a:endParaRPr>
          </a:p>
        </p:txBody>
      </p:sp>
      <p:sp>
        <p:nvSpPr>
          <p:cNvPr id="146436" name="Rectangle 2">
            <a:extLst>
              <a:ext uri="{FF2B5EF4-FFF2-40B4-BE49-F238E27FC236}">
                <a16:creationId xmlns:a16="http://schemas.microsoft.com/office/drawing/2014/main" id="{AC77F1DF-4D49-46C3-8448-5E71DCC664F2}"/>
              </a:ext>
            </a:extLst>
          </p:cNvPr>
          <p:cNvSpPr>
            <a:spLocks noGrp="1" noChangeArrowheads="1"/>
          </p:cNvSpPr>
          <p:nvPr>
            <p:ph type="title"/>
          </p:nvPr>
        </p:nvSpPr>
        <p:spPr>
          <a:xfrm>
            <a:off x="685800" y="422275"/>
            <a:ext cx="7772400" cy="1143000"/>
          </a:xfrm>
        </p:spPr>
        <p:txBody>
          <a:bodyPr/>
          <a:lstStyle/>
          <a:p>
            <a:r>
              <a:rPr lang="en-US" altLang="zh-CN">
                <a:ea typeface="宋体" panose="02010600030101010101" pitchFamily="2" charset="-122"/>
              </a:rPr>
              <a:t>Linearizability</a:t>
            </a:r>
          </a:p>
        </p:txBody>
      </p:sp>
      <p:sp>
        <p:nvSpPr>
          <p:cNvPr id="146437" name="Rectangle 3">
            <a:extLst>
              <a:ext uri="{FF2B5EF4-FFF2-40B4-BE49-F238E27FC236}">
                <a16:creationId xmlns:a16="http://schemas.microsoft.com/office/drawing/2014/main" id="{6778C58E-F236-4C5C-B5B1-6AEC7CB943D0}"/>
              </a:ext>
            </a:extLst>
          </p:cNvPr>
          <p:cNvSpPr>
            <a:spLocks noGrp="1" noChangeArrowheads="1"/>
          </p:cNvSpPr>
          <p:nvPr>
            <p:ph type="body" idx="1"/>
          </p:nvPr>
        </p:nvSpPr>
        <p:spPr>
          <a:xfrm>
            <a:off x="746125" y="1835150"/>
            <a:ext cx="7843838" cy="3563938"/>
          </a:xfrm>
        </p:spPr>
        <p:txBody>
          <a:bodyPr/>
          <a:lstStyle/>
          <a:p>
            <a:r>
              <a:rPr lang="en-US" altLang="zh-CN" sz="2800" b="1">
                <a:solidFill>
                  <a:schemeClr val="tx2"/>
                </a:solidFill>
                <a:ea typeface="宋体" panose="02010600030101010101" pitchFamily="2" charset="-122"/>
              </a:rPr>
              <a:t>Un-eliminated calls</a:t>
            </a:r>
          </a:p>
          <a:p>
            <a:pPr lvl="1"/>
            <a:r>
              <a:rPr lang="en-US" altLang="zh-CN" sz="2400" b="1">
                <a:ea typeface="宋体" panose="02010600030101010101" pitchFamily="2" charset="-122"/>
              </a:rPr>
              <a:t>linearized as before</a:t>
            </a:r>
          </a:p>
          <a:p>
            <a:r>
              <a:rPr lang="en-US" altLang="zh-CN" sz="2800" b="1">
                <a:solidFill>
                  <a:schemeClr val="tx2"/>
                </a:solidFill>
                <a:ea typeface="宋体" panose="02010600030101010101" pitchFamily="2" charset="-122"/>
              </a:rPr>
              <a:t>Eliminated calls:</a:t>
            </a:r>
            <a:endParaRPr lang="en-US" altLang="zh-CN" sz="2800" b="1">
              <a:ea typeface="宋体" panose="02010600030101010101" pitchFamily="2" charset="-122"/>
            </a:endParaRPr>
          </a:p>
          <a:p>
            <a:pPr lvl="1"/>
            <a:r>
              <a:rPr lang="en-US" altLang="zh-CN" sz="2400" b="1">
                <a:ea typeface="宋体" panose="02010600030101010101" pitchFamily="2" charset="-122"/>
              </a:rPr>
              <a:t>linearize </a:t>
            </a:r>
            <a:r>
              <a:rPr lang="en-US" altLang="zh-CN" sz="2400" b="1">
                <a:solidFill>
                  <a:schemeClr val="tx1"/>
                </a:solidFill>
                <a:ea typeface="宋体" panose="02010600030101010101" pitchFamily="2" charset="-122"/>
              </a:rPr>
              <a:t>pop()</a:t>
            </a:r>
            <a:r>
              <a:rPr lang="en-US" altLang="zh-CN" sz="2400" b="1">
                <a:ea typeface="宋体" panose="02010600030101010101" pitchFamily="2" charset="-122"/>
              </a:rPr>
              <a:t> immediately after matching </a:t>
            </a:r>
            <a:r>
              <a:rPr lang="en-US" altLang="zh-CN" sz="2400" b="1">
                <a:solidFill>
                  <a:schemeClr val="tx1"/>
                </a:solidFill>
                <a:ea typeface="宋体" panose="02010600030101010101" pitchFamily="2" charset="-122"/>
              </a:rPr>
              <a:t>push()</a:t>
            </a:r>
          </a:p>
          <a:p>
            <a:r>
              <a:rPr lang="en-US" altLang="zh-CN" sz="2800" b="1">
                <a:solidFill>
                  <a:schemeClr val="tx2"/>
                </a:solidFill>
                <a:ea typeface="宋体" panose="02010600030101010101" pitchFamily="2" charset="-122"/>
              </a:rPr>
              <a:t>Combination</a:t>
            </a:r>
            <a:r>
              <a:rPr lang="en-US" altLang="zh-CN" sz="2800" b="1">
                <a:ea typeface="宋体" panose="02010600030101010101" pitchFamily="2" charset="-122"/>
              </a:rPr>
              <a:t> is a linearizable stack</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9" name="Slide Number Placeholder 3">
            <a:extLst>
              <a:ext uri="{FF2B5EF4-FFF2-40B4-BE49-F238E27FC236}">
                <a16:creationId xmlns:a16="http://schemas.microsoft.com/office/drawing/2014/main" id="{3C2C81DE-527B-486F-9265-C8CDC7D9ED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3C1428F-F4F7-4A2A-B044-135C68B06FEC}" type="slidenum">
              <a:rPr lang="ar-SA" altLang="zh-CN" sz="1400">
                <a:solidFill>
                  <a:schemeClr val="tx1"/>
                </a:solidFill>
              </a:rPr>
              <a:pPr/>
              <a:t>152</a:t>
            </a:fld>
            <a:endParaRPr lang="en-US" altLang="zh-CN" sz="1400">
              <a:solidFill>
                <a:schemeClr val="tx1"/>
              </a:solidFill>
              <a:ea typeface="宋体" panose="02010600030101010101" pitchFamily="2" charset="-122"/>
            </a:endParaRPr>
          </a:p>
        </p:txBody>
      </p:sp>
      <p:sp>
        <p:nvSpPr>
          <p:cNvPr id="147460" name="Rectangle 2">
            <a:extLst>
              <a:ext uri="{FF2B5EF4-FFF2-40B4-BE49-F238E27FC236}">
                <a16:creationId xmlns:a16="http://schemas.microsoft.com/office/drawing/2014/main" id="{6ABC1C15-B124-4D5B-A70F-10768187BDC2}"/>
              </a:ext>
            </a:extLst>
          </p:cNvPr>
          <p:cNvSpPr>
            <a:spLocks noGrp="1" noChangeArrowheads="1"/>
          </p:cNvSpPr>
          <p:nvPr>
            <p:ph type="title"/>
          </p:nvPr>
        </p:nvSpPr>
        <p:spPr/>
        <p:txBody>
          <a:bodyPr/>
          <a:lstStyle/>
          <a:p>
            <a:r>
              <a:rPr lang="en-US" altLang="zh-CN" sz="4000">
                <a:ea typeface="宋体" panose="02010600030101010101" pitchFamily="2" charset="-122"/>
              </a:rPr>
              <a:t>Un-Eliminated Linearizability</a:t>
            </a:r>
          </a:p>
        </p:txBody>
      </p:sp>
      <p:sp>
        <p:nvSpPr>
          <p:cNvPr id="976900" name="AutoShape 4">
            <a:extLst>
              <a:ext uri="{FF2B5EF4-FFF2-40B4-BE49-F238E27FC236}">
                <a16:creationId xmlns:a16="http://schemas.microsoft.com/office/drawing/2014/main" id="{54A3E4F1-E9CB-4558-BF2D-4AF043943A89}"/>
              </a:ext>
            </a:extLst>
          </p:cNvPr>
          <p:cNvSpPr>
            <a:spLocks noChangeArrowheads="1"/>
          </p:cNvSpPr>
          <p:nvPr/>
        </p:nvSpPr>
        <p:spPr bwMode="auto">
          <a:xfrm>
            <a:off x="990600" y="35052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grpSp>
        <p:nvGrpSpPr>
          <p:cNvPr id="147462" name="Group 6">
            <a:extLst>
              <a:ext uri="{FF2B5EF4-FFF2-40B4-BE49-F238E27FC236}">
                <a16:creationId xmlns:a16="http://schemas.microsoft.com/office/drawing/2014/main" id="{8D5CDBDB-5872-494D-B3F5-88E2BAF48A01}"/>
              </a:ext>
            </a:extLst>
          </p:cNvPr>
          <p:cNvGrpSpPr>
            <a:grpSpLocks/>
          </p:cNvGrpSpPr>
          <p:nvPr/>
        </p:nvGrpSpPr>
        <p:grpSpPr bwMode="auto">
          <a:xfrm>
            <a:off x="914400" y="5410200"/>
            <a:ext cx="7391400" cy="762000"/>
            <a:chOff x="528" y="3312"/>
            <a:chExt cx="4656" cy="480"/>
          </a:xfrm>
        </p:grpSpPr>
        <p:sp>
          <p:nvSpPr>
            <p:cNvPr id="147471" name="Text Box 7">
              <a:extLst>
                <a:ext uri="{FF2B5EF4-FFF2-40B4-BE49-F238E27FC236}">
                  <a16:creationId xmlns:a16="http://schemas.microsoft.com/office/drawing/2014/main" id="{87593876-C37D-4E3E-9BD6-2D82AB05345A}"/>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a:solidFill>
                    <a:schemeClr val="bg1"/>
                  </a:solidFill>
                  <a:ea typeface="宋体" panose="02010600030101010101" pitchFamily="2" charset="-122"/>
                  <a:cs typeface="Times New Roman" panose="02020603050405020304" pitchFamily="18" charset="0"/>
                </a:rPr>
                <a:t>time</a:t>
              </a:r>
            </a:p>
          </p:txBody>
        </p:sp>
        <p:sp>
          <p:nvSpPr>
            <p:cNvPr id="147472" name="AutoShape 8">
              <a:extLst>
                <a:ext uri="{FF2B5EF4-FFF2-40B4-BE49-F238E27FC236}">
                  <a16:creationId xmlns:a16="http://schemas.microsoft.com/office/drawing/2014/main" id="{3D8EE75D-0D7E-405C-BACF-3469D1A0032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7473" name="Text Box 9">
              <a:extLst>
                <a:ext uri="{FF2B5EF4-FFF2-40B4-BE49-F238E27FC236}">
                  <a16:creationId xmlns:a16="http://schemas.microsoft.com/office/drawing/2014/main" id="{F9CE9147-DF81-4A9C-901F-7DCB49D632E8}"/>
                </a:ext>
              </a:extLst>
            </p:cNvPr>
            <p:cNvSpPr txBox="1">
              <a:spLocks noChangeArrowheads="1"/>
            </p:cNvSpPr>
            <p:nvPr/>
          </p:nvSpPr>
          <p:spPr bwMode="auto">
            <a:xfrm>
              <a:off x="2140" y="3400"/>
              <a:ext cx="4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a:solidFill>
                    <a:schemeClr val="bg1"/>
                  </a:solidFill>
                  <a:latin typeface="Tahoma" panose="020B0604030504040204" pitchFamily="34" charset="0"/>
                  <a:ea typeface="宋体" panose="02010600030101010101" pitchFamily="2" charset="-122"/>
                  <a:cs typeface="Tahoma" panose="020B0604030504040204" pitchFamily="34" charset="0"/>
                </a:rPr>
                <a:t>time</a:t>
              </a:r>
            </a:p>
          </p:txBody>
        </p:sp>
      </p:grpSp>
      <p:sp>
        <p:nvSpPr>
          <p:cNvPr id="976909" name="Text Box 13">
            <a:extLst>
              <a:ext uri="{FF2B5EF4-FFF2-40B4-BE49-F238E27FC236}">
                <a16:creationId xmlns:a16="http://schemas.microsoft.com/office/drawing/2014/main" id="{3C46D0C1-B830-4EE4-96B5-BFADE3D92C5A}"/>
              </a:ext>
            </a:extLst>
          </p:cNvPr>
          <p:cNvSpPr txBox="1">
            <a:spLocks noChangeArrowheads="1"/>
          </p:cNvSpPr>
          <p:nvPr/>
        </p:nvSpPr>
        <p:spPr bwMode="auto">
          <a:xfrm rot="2237948">
            <a:off x="4760913" y="2146300"/>
            <a:ext cx="4095750" cy="6794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3600" b="1">
                <a:solidFill>
                  <a:srgbClr val="008000"/>
                </a:solidFill>
                <a:latin typeface="Tahoma" panose="020B0604030504040204" pitchFamily="34" charset="0"/>
                <a:ea typeface="宋体" panose="02010600030101010101" pitchFamily="2" charset="-122"/>
                <a:cs typeface="Times New Roman" panose="02020603050405020304" pitchFamily="18" charset="0"/>
              </a:rPr>
              <a:t>linearizable</a:t>
            </a:r>
          </a:p>
        </p:txBody>
      </p:sp>
      <p:grpSp>
        <p:nvGrpSpPr>
          <p:cNvPr id="3" name="Group 16">
            <a:extLst>
              <a:ext uri="{FF2B5EF4-FFF2-40B4-BE49-F238E27FC236}">
                <a16:creationId xmlns:a16="http://schemas.microsoft.com/office/drawing/2014/main" id="{56DCB5DD-D501-46C5-9852-B7C493B87A23}"/>
              </a:ext>
            </a:extLst>
          </p:cNvPr>
          <p:cNvGrpSpPr>
            <a:grpSpLocks/>
          </p:cNvGrpSpPr>
          <p:nvPr/>
        </p:nvGrpSpPr>
        <p:grpSpPr bwMode="auto">
          <a:xfrm>
            <a:off x="990600" y="3505200"/>
            <a:ext cx="1828800" cy="990600"/>
            <a:chOff x="480" y="1152"/>
            <a:chExt cx="1152" cy="624"/>
          </a:xfrm>
        </p:grpSpPr>
        <p:sp>
          <p:nvSpPr>
            <p:cNvPr id="147469" name="AutoShape 17">
              <a:extLst>
                <a:ext uri="{FF2B5EF4-FFF2-40B4-BE49-F238E27FC236}">
                  <a16:creationId xmlns:a16="http://schemas.microsoft.com/office/drawing/2014/main" id="{0C60D432-35FB-4B4E-AE79-71BFA83D0EF9}"/>
                </a:ext>
              </a:extLst>
            </p:cNvPr>
            <p:cNvSpPr>
              <a:spLocks noChangeArrowheads="1"/>
            </p:cNvSpPr>
            <p:nvPr/>
          </p:nvSpPr>
          <p:spPr bwMode="auto">
            <a:xfrm>
              <a:off x="480" y="115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7470" name="Line 18">
              <a:extLst>
                <a:ext uri="{FF2B5EF4-FFF2-40B4-BE49-F238E27FC236}">
                  <a16:creationId xmlns:a16="http://schemas.microsoft.com/office/drawing/2014/main" id="{0DE80816-B8B1-4862-BF28-50829E68D206}"/>
                </a:ext>
              </a:extLst>
            </p:cNvPr>
            <p:cNvSpPr>
              <a:spLocks noChangeShapeType="1"/>
            </p:cNvSpPr>
            <p:nvPr/>
          </p:nvSpPr>
          <p:spPr bwMode="auto">
            <a:xfrm>
              <a:off x="1152" y="1296"/>
              <a:ext cx="0" cy="33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76915" name="AutoShape 19">
            <a:extLst>
              <a:ext uri="{FF2B5EF4-FFF2-40B4-BE49-F238E27FC236}">
                <a16:creationId xmlns:a16="http://schemas.microsoft.com/office/drawing/2014/main" id="{103ED1EC-CA55-4109-A018-9302BDE607FE}"/>
              </a:ext>
            </a:extLst>
          </p:cNvPr>
          <p:cNvSpPr>
            <a:spLocks noChangeArrowheads="1"/>
          </p:cNvSpPr>
          <p:nvPr/>
        </p:nvSpPr>
        <p:spPr bwMode="auto">
          <a:xfrm>
            <a:off x="2708275" y="2438400"/>
            <a:ext cx="2854325" cy="990600"/>
          </a:xfrm>
          <a:prstGeom prst="leftRightArrow">
            <a:avLst>
              <a:gd name="adj1" fmla="val 50000"/>
              <a:gd name="adj2" fmla="val 57628"/>
            </a:avLst>
          </a:prstGeom>
          <a:solidFill>
            <a:srgbClr val="6666FF"/>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grpSp>
        <p:nvGrpSpPr>
          <p:cNvPr id="4" name="Group 20">
            <a:extLst>
              <a:ext uri="{FF2B5EF4-FFF2-40B4-BE49-F238E27FC236}">
                <a16:creationId xmlns:a16="http://schemas.microsoft.com/office/drawing/2014/main" id="{B6B393AA-CD9F-4700-A81F-7C9637006D8C}"/>
              </a:ext>
            </a:extLst>
          </p:cNvPr>
          <p:cNvGrpSpPr>
            <a:grpSpLocks/>
          </p:cNvGrpSpPr>
          <p:nvPr/>
        </p:nvGrpSpPr>
        <p:grpSpPr bwMode="auto">
          <a:xfrm>
            <a:off x="2708275" y="2438400"/>
            <a:ext cx="2854325" cy="990600"/>
            <a:chOff x="2304" y="1440"/>
            <a:chExt cx="1152" cy="624"/>
          </a:xfrm>
        </p:grpSpPr>
        <p:sp>
          <p:nvSpPr>
            <p:cNvPr id="147467" name="AutoShape 21">
              <a:extLst>
                <a:ext uri="{FF2B5EF4-FFF2-40B4-BE49-F238E27FC236}">
                  <a16:creationId xmlns:a16="http://schemas.microsoft.com/office/drawing/2014/main" id="{C3EEE0C7-FEB7-4C08-9D0A-0F000A4EFB3E}"/>
                </a:ext>
              </a:extLst>
            </p:cNvPr>
            <p:cNvSpPr>
              <a:spLocks noChangeArrowheads="1"/>
            </p:cNvSpPr>
            <p:nvPr/>
          </p:nvSpPr>
          <p:spPr bwMode="auto">
            <a:xfrm>
              <a:off x="2304" y="1440"/>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7468" name="Line 22">
              <a:extLst>
                <a:ext uri="{FF2B5EF4-FFF2-40B4-BE49-F238E27FC236}">
                  <a16:creationId xmlns:a16="http://schemas.microsoft.com/office/drawing/2014/main" id="{DE1D29BA-1E78-488B-AA6B-B38B91E27870}"/>
                </a:ext>
              </a:extLst>
            </p:cNvPr>
            <p:cNvSpPr>
              <a:spLocks noChangeShapeType="1"/>
            </p:cNvSpPr>
            <p:nvPr/>
          </p:nvSpPr>
          <p:spPr bwMode="auto">
            <a:xfrm>
              <a:off x="3168" y="1584"/>
              <a:ext cx="0" cy="33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6900"/>
                                        </p:tgtEl>
                                        <p:attrNameLst>
                                          <p:attrName>style.visibility</p:attrName>
                                        </p:attrNameLst>
                                      </p:cBhvr>
                                      <p:to>
                                        <p:strVal val="visible"/>
                                      </p:to>
                                    </p:set>
                                    <p:animEffect transition="in" filter="blinds(horizontal)">
                                      <p:cBhvr>
                                        <p:cTn id="7" dur="500"/>
                                        <p:tgtEl>
                                          <p:spTgt spid="976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6915"/>
                                        </p:tgtEl>
                                        <p:attrNameLst>
                                          <p:attrName>style.visibility</p:attrName>
                                        </p:attrNameLst>
                                      </p:cBhvr>
                                      <p:to>
                                        <p:strVal val="visible"/>
                                      </p:to>
                                    </p:set>
                                    <p:animEffect transition="in" filter="blinds(horizontal)">
                                      <p:cBhvr>
                                        <p:cTn id="12" dur="500"/>
                                        <p:tgtEl>
                                          <p:spTgt spid="976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76909"/>
                                        </p:tgtEl>
                                        <p:attrNameLst>
                                          <p:attrName>style.visibility</p:attrName>
                                        </p:attrNameLst>
                                      </p:cBhvr>
                                      <p:to>
                                        <p:strVal val="visible"/>
                                      </p:to>
                                    </p:set>
                                    <p:animEffect transition="in" filter="blinds(horizontal)">
                                      <p:cBhvr>
                                        <p:cTn id="27" dur="500"/>
                                        <p:tgtEl>
                                          <p:spTgt spid="976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00" grpId="0" animBg="1" autoUpdateAnimBg="0"/>
      <p:bldP spid="976909" grpId="0" animBg="1" autoUpdateAnimBg="0"/>
      <p:bldP spid="976915" grpId="0" animBg="1"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3" name="Slide Number Placeholder 3">
            <a:extLst>
              <a:ext uri="{FF2B5EF4-FFF2-40B4-BE49-F238E27FC236}">
                <a16:creationId xmlns:a16="http://schemas.microsoft.com/office/drawing/2014/main" id="{A42A6902-0A21-4E2A-A98C-97C7A285A1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9BA4FD7-236E-449C-B623-05EAFDC0FF33}" type="slidenum">
              <a:rPr lang="ar-SA" altLang="zh-CN" sz="1400">
                <a:solidFill>
                  <a:schemeClr val="tx1"/>
                </a:solidFill>
              </a:rPr>
              <a:pPr/>
              <a:t>153</a:t>
            </a:fld>
            <a:endParaRPr lang="en-US" altLang="zh-CN" sz="1400">
              <a:solidFill>
                <a:schemeClr val="tx1"/>
              </a:solidFill>
              <a:ea typeface="宋体" panose="02010600030101010101" pitchFamily="2" charset="-122"/>
            </a:endParaRPr>
          </a:p>
        </p:txBody>
      </p:sp>
      <p:sp>
        <p:nvSpPr>
          <p:cNvPr id="148484" name="Rectangle 2">
            <a:extLst>
              <a:ext uri="{FF2B5EF4-FFF2-40B4-BE49-F238E27FC236}">
                <a16:creationId xmlns:a16="http://schemas.microsoft.com/office/drawing/2014/main" id="{A3495069-8B8C-473A-A3B1-DA51EB786020}"/>
              </a:ext>
            </a:extLst>
          </p:cNvPr>
          <p:cNvSpPr>
            <a:spLocks noGrp="1" noChangeArrowheads="1"/>
          </p:cNvSpPr>
          <p:nvPr>
            <p:ph type="title"/>
          </p:nvPr>
        </p:nvSpPr>
        <p:spPr/>
        <p:txBody>
          <a:bodyPr/>
          <a:lstStyle/>
          <a:p>
            <a:r>
              <a:rPr lang="en-US" altLang="zh-CN" sz="4000">
                <a:ea typeface="宋体" panose="02010600030101010101" pitchFamily="2" charset="-122"/>
              </a:rPr>
              <a:t>Eliminated Linearizability</a:t>
            </a:r>
          </a:p>
        </p:txBody>
      </p:sp>
      <p:sp>
        <p:nvSpPr>
          <p:cNvPr id="977923" name="AutoShape 3">
            <a:extLst>
              <a:ext uri="{FF2B5EF4-FFF2-40B4-BE49-F238E27FC236}">
                <a16:creationId xmlns:a16="http://schemas.microsoft.com/office/drawing/2014/main" id="{95617118-40FE-4B02-91C7-19F04039EFD6}"/>
              </a:ext>
            </a:extLst>
          </p:cNvPr>
          <p:cNvSpPr>
            <a:spLocks noChangeArrowheads="1"/>
          </p:cNvSpPr>
          <p:nvPr/>
        </p:nvSpPr>
        <p:spPr bwMode="auto">
          <a:xfrm>
            <a:off x="2971800" y="35052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2</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8486" name="AutoShape 4">
            <a:extLst>
              <a:ext uri="{FF2B5EF4-FFF2-40B4-BE49-F238E27FC236}">
                <a16:creationId xmlns:a16="http://schemas.microsoft.com/office/drawing/2014/main" id="{ABBE7915-EA9F-470B-A087-1BC6E6A5E122}"/>
              </a:ext>
            </a:extLst>
          </p:cNvPr>
          <p:cNvSpPr>
            <a:spLocks noChangeArrowheads="1"/>
          </p:cNvSpPr>
          <p:nvPr/>
        </p:nvSpPr>
        <p:spPr bwMode="auto">
          <a:xfrm>
            <a:off x="990600" y="35052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977925" name="AutoShape 5">
            <a:extLst>
              <a:ext uri="{FF2B5EF4-FFF2-40B4-BE49-F238E27FC236}">
                <a16:creationId xmlns:a16="http://schemas.microsoft.com/office/drawing/2014/main" id="{864CDA29-2148-43AF-A110-E13AB2CED4B2}"/>
              </a:ext>
            </a:extLst>
          </p:cNvPr>
          <p:cNvSpPr>
            <a:spLocks noChangeArrowheads="1"/>
          </p:cNvSpPr>
          <p:nvPr/>
        </p:nvSpPr>
        <p:spPr bwMode="auto">
          <a:xfrm>
            <a:off x="1371600" y="44196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2</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grpSp>
        <p:nvGrpSpPr>
          <p:cNvPr id="148488" name="Group 6">
            <a:extLst>
              <a:ext uri="{FF2B5EF4-FFF2-40B4-BE49-F238E27FC236}">
                <a16:creationId xmlns:a16="http://schemas.microsoft.com/office/drawing/2014/main" id="{7ADEF783-CCFB-4C3C-BCA0-0CDBCECD1D3D}"/>
              </a:ext>
            </a:extLst>
          </p:cNvPr>
          <p:cNvGrpSpPr>
            <a:grpSpLocks/>
          </p:cNvGrpSpPr>
          <p:nvPr/>
        </p:nvGrpSpPr>
        <p:grpSpPr bwMode="auto">
          <a:xfrm>
            <a:off x="914400" y="5410200"/>
            <a:ext cx="7391400" cy="762000"/>
            <a:chOff x="528" y="3312"/>
            <a:chExt cx="4656" cy="480"/>
          </a:xfrm>
        </p:grpSpPr>
        <p:sp>
          <p:nvSpPr>
            <p:cNvPr id="148506" name="Text Box 7">
              <a:extLst>
                <a:ext uri="{FF2B5EF4-FFF2-40B4-BE49-F238E27FC236}">
                  <a16:creationId xmlns:a16="http://schemas.microsoft.com/office/drawing/2014/main" id="{B0FCB720-7E26-48CB-A95E-2EB4BA887F0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a:solidFill>
                    <a:schemeClr val="bg1"/>
                  </a:solidFill>
                  <a:ea typeface="宋体" panose="02010600030101010101" pitchFamily="2" charset="-122"/>
                  <a:cs typeface="Times New Roman" panose="02020603050405020304" pitchFamily="18" charset="0"/>
                </a:rPr>
                <a:t>time</a:t>
              </a:r>
            </a:p>
          </p:txBody>
        </p:sp>
        <p:sp>
          <p:nvSpPr>
            <p:cNvPr id="148507" name="AutoShape 8">
              <a:extLst>
                <a:ext uri="{FF2B5EF4-FFF2-40B4-BE49-F238E27FC236}">
                  <a16:creationId xmlns:a16="http://schemas.microsoft.com/office/drawing/2014/main" id="{C78CC65B-E20A-4C48-8419-380C01C72D9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8508" name="Text Box 9">
              <a:extLst>
                <a:ext uri="{FF2B5EF4-FFF2-40B4-BE49-F238E27FC236}">
                  <a16:creationId xmlns:a16="http://schemas.microsoft.com/office/drawing/2014/main" id="{21F912D6-E231-4FF6-BFA7-52B73019D97F}"/>
                </a:ext>
              </a:extLst>
            </p:cNvPr>
            <p:cNvSpPr txBox="1">
              <a:spLocks noChangeArrowheads="1"/>
            </p:cNvSpPr>
            <p:nvPr/>
          </p:nvSpPr>
          <p:spPr bwMode="auto">
            <a:xfrm>
              <a:off x="2140" y="3400"/>
              <a:ext cx="4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a:solidFill>
                    <a:schemeClr val="bg1"/>
                  </a:solidFill>
                  <a:latin typeface="Tahoma" panose="020B0604030504040204" pitchFamily="34" charset="0"/>
                  <a:ea typeface="宋体" panose="02010600030101010101" pitchFamily="2" charset="-122"/>
                  <a:cs typeface="Tahoma" panose="020B0604030504040204" pitchFamily="34" charset="0"/>
                </a:rPr>
                <a:t>time</a:t>
              </a:r>
            </a:p>
          </p:txBody>
        </p:sp>
      </p:grpSp>
      <p:grpSp>
        <p:nvGrpSpPr>
          <p:cNvPr id="3" name="Group 10">
            <a:extLst>
              <a:ext uri="{FF2B5EF4-FFF2-40B4-BE49-F238E27FC236}">
                <a16:creationId xmlns:a16="http://schemas.microsoft.com/office/drawing/2014/main" id="{351718BF-4DDF-4EB7-80FD-8E83B84F190E}"/>
              </a:ext>
            </a:extLst>
          </p:cNvPr>
          <p:cNvGrpSpPr>
            <a:grpSpLocks/>
          </p:cNvGrpSpPr>
          <p:nvPr/>
        </p:nvGrpSpPr>
        <p:grpSpPr bwMode="auto">
          <a:xfrm>
            <a:off x="1371600" y="4419600"/>
            <a:ext cx="5334000" cy="990600"/>
            <a:chOff x="864" y="2784"/>
            <a:chExt cx="3360" cy="624"/>
          </a:xfrm>
        </p:grpSpPr>
        <p:sp>
          <p:nvSpPr>
            <p:cNvPr id="148504" name="AutoShape 11">
              <a:extLst>
                <a:ext uri="{FF2B5EF4-FFF2-40B4-BE49-F238E27FC236}">
                  <a16:creationId xmlns:a16="http://schemas.microsoft.com/office/drawing/2014/main" id="{8086968B-B61E-443B-AFCB-539FD1CF4ED5}"/>
                </a:ext>
              </a:extLst>
            </p:cNvPr>
            <p:cNvSpPr>
              <a:spLocks noChangeArrowheads="1"/>
            </p:cNvSpPr>
            <p:nvPr/>
          </p:nvSpPr>
          <p:spPr bwMode="auto">
            <a:xfrm>
              <a:off x="864" y="2784"/>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2</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8505" name="Freeform 12">
              <a:extLst>
                <a:ext uri="{FF2B5EF4-FFF2-40B4-BE49-F238E27FC236}">
                  <a16:creationId xmlns:a16="http://schemas.microsoft.com/office/drawing/2014/main" id="{17C62426-B82E-4CF1-9F95-09DA8D0740FB}"/>
                </a:ext>
              </a:extLst>
            </p:cNvPr>
            <p:cNvSpPr>
              <a:spLocks/>
            </p:cNvSpPr>
            <p:nvPr/>
          </p:nvSpPr>
          <p:spPr bwMode="auto">
            <a:xfrm>
              <a:off x="2444" y="2943"/>
              <a:ext cx="4" cy="302"/>
            </a:xfrm>
            <a:custGeom>
              <a:avLst/>
              <a:gdLst>
                <a:gd name="T0" fmla="*/ 4 w 4"/>
                <a:gd name="T1" fmla="*/ 0 h 302"/>
                <a:gd name="T2" fmla="*/ 0 w 4"/>
                <a:gd name="T3" fmla="*/ 302 h 302"/>
                <a:gd name="T4" fmla="*/ 0 60000 65536"/>
                <a:gd name="T5" fmla="*/ 0 60000 65536"/>
                <a:gd name="T6" fmla="*/ 0 w 4"/>
                <a:gd name="T7" fmla="*/ 0 h 302"/>
                <a:gd name="T8" fmla="*/ 4 w 4"/>
                <a:gd name="T9" fmla="*/ 302 h 302"/>
              </a:gdLst>
              <a:ahLst/>
              <a:cxnLst>
                <a:cxn ang="T4">
                  <a:pos x="T0" y="T1"/>
                </a:cxn>
                <a:cxn ang="T5">
                  <a:pos x="T2" y="T3"/>
                </a:cxn>
              </a:cxnLst>
              <a:rect l="T6" t="T7" r="T8" b="T9"/>
              <a:pathLst>
                <a:path w="4" h="302">
                  <a:moveTo>
                    <a:pt x="4" y="0"/>
                  </a:moveTo>
                  <a:lnTo>
                    <a:pt x="0" y="302"/>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77933" name="Text Box 13">
            <a:extLst>
              <a:ext uri="{FF2B5EF4-FFF2-40B4-BE49-F238E27FC236}">
                <a16:creationId xmlns:a16="http://schemas.microsoft.com/office/drawing/2014/main" id="{7D9D3402-1631-4D5D-9E4A-C5E11D49381A}"/>
              </a:ext>
            </a:extLst>
          </p:cNvPr>
          <p:cNvSpPr txBox="1">
            <a:spLocks noChangeArrowheads="1"/>
          </p:cNvSpPr>
          <p:nvPr/>
        </p:nvSpPr>
        <p:spPr bwMode="auto">
          <a:xfrm rot="2237948">
            <a:off x="4760913" y="2146300"/>
            <a:ext cx="4095750" cy="6794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3600" b="1">
                <a:solidFill>
                  <a:srgbClr val="008000"/>
                </a:solidFill>
                <a:latin typeface="Tahoma" panose="020B0604030504040204" pitchFamily="34" charset="0"/>
                <a:ea typeface="宋体" panose="02010600030101010101" pitchFamily="2" charset="-122"/>
                <a:cs typeface="Times New Roman" panose="02020603050405020304" pitchFamily="18" charset="0"/>
              </a:rPr>
              <a:t>linearizable</a:t>
            </a:r>
          </a:p>
        </p:txBody>
      </p:sp>
      <p:sp>
        <p:nvSpPr>
          <p:cNvPr id="977934" name="AutoShape 14">
            <a:extLst>
              <a:ext uri="{FF2B5EF4-FFF2-40B4-BE49-F238E27FC236}">
                <a16:creationId xmlns:a16="http://schemas.microsoft.com/office/drawing/2014/main" id="{AAE78186-A84E-4C1F-985E-9C5AB379721E}"/>
              </a:ext>
            </a:extLst>
          </p:cNvPr>
          <p:cNvSpPr>
            <a:spLocks noChangeArrowheads="1"/>
          </p:cNvSpPr>
          <p:nvPr/>
        </p:nvSpPr>
        <p:spPr bwMode="auto">
          <a:xfrm>
            <a:off x="2971800" y="35052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2</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977935" name="Freeform 15">
            <a:extLst>
              <a:ext uri="{FF2B5EF4-FFF2-40B4-BE49-F238E27FC236}">
                <a16:creationId xmlns:a16="http://schemas.microsoft.com/office/drawing/2014/main" id="{03C5135B-49A4-4266-8E34-A2681DD8C69C}"/>
              </a:ext>
            </a:extLst>
          </p:cNvPr>
          <p:cNvSpPr>
            <a:spLocks/>
          </p:cNvSpPr>
          <p:nvPr/>
        </p:nvSpPr>
        <p:spPr bwMode="auto">
          <a:xfrm>
            <a:off x="4014788" y="3757613"/>
            <a:ext cx="1587" cy="2155825"/>
          </a:xfrm>
          <a:custGeom>
            <a:avLst/>
            <a:gdLst>
              <a:gd name="T0" fmla="*/ 0 w 1"/>
              <a:gd name="T1" fmla="*/ 0 h 1358"/>
              <a:gd name="T2" fmla="*/ 2147483647 w 1"/>
              <a:gd name="T3" fmla="*/ 2147483647 h 1358"/>
              <a:gd name="T4" fmla="*/ 0 60000 65536"/>
              <a:gd name="T5" fmla="*/ 0 60000 65536"/>
              <a:gd name="T6" fmla="*/ 0 w 1"/>
              <a:gd name="T7" fmla="*/ 0 h 1358"/>
              <a:gd name="T8" fmla="*/ 1 w 1"/>
              <a:gd name="T9" fmla="*/ 1358 h 1358"/>
            </a:gdLst>
            <a:ahLst/>
            <a:cxnLst>
              <a:cxn ang="T4">
                <a:pos x="T0" y="T1"/>
              </a:cxn>
              <a:cxn ang="T5">
                <a:pos x="T2" y="T3"/>
              </a:cxn>
            </a:cxnLst>
            <a:rect l="T6" t="T7" r="T8" b="T9"/>
            <a:pathLst>
              <a:path w="1" h="1358">
                <a:moveTo>
                  <a:pt x="0" y="0"/>
                </a:moveTo>
                <a:lnTo>
                  <a:pt x="1" y="1358"/>
                </a:lnTo>
              </a:path>
            </a:pathLst>
          </a:custGeom>
          <a:noFill/>
          <a:ln w="762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48493" name="Group 16">
            <a:extLst>
              <a:ext uri="{FF2B5EF4-FFF2-40B4-BE49-F238E27FC236}">
                <a16:creationId xmlns:a16="http://schemas.microsoft.com/office/drawing/2014/main" id="{ED270D68-FC51-46D4-8F94-EF3569CA85FD}"/>
              </a:ext>
            </a:extLst>
          </p:cNvPr>
          <p:cNvGrpSpPr>
            <a:grpSpLocks/>
          </p:cNvGrpSpPr>
          <p:nvPr/>
        </p:nvGrpSpPr>
        <p:grpSpPr bwMode="auto">
          <a:xfrm>
            <a:off x="990600" y="3505200"/>
            <a:ext cx="1828800" cy="990600"/>
            <a:chOff x="480" y="1152"/>
            <a:chExt cx="1152" cy="624"/>
          </a:xfrm>
        </p:grpSpPr>
        <p:sp>
          <p:nvSpPr>
            <p:cNvPr id="148502" name="AutoShape 17">
              <a:extLst>
                <a:ext uri="{FF2B5EF4-FFF2-40B4-BE49-F238E27FC236}">
                  <a16:creationId xmlns:a16="http://schemas.microsoft.com/office/drawing/2014/main" id="{35D3BD45-666D-43F8-8355-38D7D4F210F2}"/>
                </a:ext>
              </a:extLst>
            </p:cNvPr>
            <p:cNvSpPr>
              <a:spLocks noChangeArrowheads="1"/>
            </p:cNvSpPr>
            <p:nvPr/>
          </p:nvSpPr>
          <p:spPr bwMode="auto">
            <a:xfrm>
              <a:off x="480" y="115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push(v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8503" name="Line 18">
              <a:extLst>
                <a:ext uri="{FF2B5EF4-FFF2-40B4-BE49-F238E27FC236}">
                  <a16:creationId xmlns:a16="http://schemas.microsoft.com/office/drawing/2014/main" id="{FCA19192-E6FE-447D-8B14-EBA080A86706}"/>
                </a:ext>
              </a:extLst>
            </p:cNvPr>
            <p:cNvSpPr>
              <a:spLocks noChangeShapeType="1"/>
            </p:cNvSpPr>
            <p:nvPr/>
          </p:nvSpPr>
          <p:spPr bwMode="auto">
            <a:xfrm>
              <a:off x="1152" y="1296"/>
              <a:ext cx="0" cy="33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8494" name="AutoShape 19">
            <a:extLst>
              <a:ext uri="{FF2B5EF4-FFF2-40B4-BE49-F238E27FC236}">
                <a16:creationId xmlns:a16="http://schemas.microsoft.com/office/drawing/2014/main" id="{3CBFC808-07CE-4B8C-A1B3-4F3B98BA9D20}"/>
              </a:ext>
            </a:extLst>
          </p:cNvPr>
          <p:cNvSpPr>
            <a:spLocks noChangeArrowheads="1"/>
          </p:cNvSpPr>
          <p:nvPr/>
        </p:nvSpPr>
        <p:spPr bwMode="auto">
          <a:xfrm>
            <a:off x="2720975" y="2438400"/>
            <a:ext cx="2841625" cy="990600"/>
          </a:xfrm>
          <a:prstGeom prst="leftRightArrow">
            <a:avLst>
              <a:gd name="adj1" fmla="val 50000"/>
              <a:gd name="adj2" fmla="val 57372"/>
            </a:avLst>
          </a:prstGeom>
          <a:solidFill>
            <a:srgbClr val="6666FF"/>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grpSp>
        <p:nvGrpSpPr>
          <p:cNvPr id="148495" name="Group 20">
            <a:extLst>
              <a:ext uri="{FF2B5EF4-FFF2-40B4-BE49-F238E27FC236}">
                <a16:creationId xmlns:a16="http://schemas.microsoft.com/office/drawing/2014/main" id="{D9271C5F-D243-4F40-97AB-20C9ACD913EF}"/>
              </a:ext>
            </a:extLst>
          </p:cNvPr>
          <p:cNvGrpSpPr>
            <a:grpSpLocks/>
          </p:cNvGrpSpPr>
          <p:nvPr/>
        </p:nvGrpSpPr>
        <p:grpSpPr bwMode="auto">
          <a:xfrm>
            <a:off x="2720975" y="2438400"/>
            <a:ext cx="2841625" cy="990600"/>
            <a:chOff x="2304" y="1440"/>
            <a:chExt cx="1152" cy="624"/>
          </a:xfrm>
        </p:grpSpPr>
        <p:sp>
          <p:nvSpPr>
            <p:cNvPr id="148500" name="AutoShape 21">
              <a:extLst>
                <a:ext uri="{FF2B5EF4-FFF2-40B4-BE49-F238E27FC236}">
                  <a16:creationId xmlns:a16="http://schemas.microsoft.com/office/drawing/2014/main" id="{8508642D-0DCF-4A77-AAE1-73616AF28C36}"/>
                </a:ext>
              </a:extLst>
            </p:cNvPr>
            <p:cNvSpPr>
              <a:spLocks noChangeArrowheads="1"/>
            </p:cNvSpPr>
            <p:nvPr/>
          </p:nvSpPr>
          <p:spPr bwMode="auto">
            <a:xfrm>
              <a:off x="2304" y="1440"/>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pop(v</a:t>
              </a:r>
              <a:r>
                <a:rPr lang="en-US" altLang="zh-CN" b="1" baseline="-25000">
                  <a:solidFill>
                    <a:schemeClr val="bg1"/>
                  </a:solidFill>
                  <a:latin typeface="Tahoma" panose="020B0604030504040204" pitchFamily="34" charset="0"/>
                  <a:ea typeface="宋体" panose="02010600030101010101" pitchFamily="2" charset="-122"/>
                  <a:cs typeface="Times New Roman" panose="02020603050405020304" pitchFamily="18" charset="0"/>
                </a:rPr>
                <a:t>1</a:t>
              </a:r>
              <a:r>
                <a:rPr lang="en-US" altLang="zh-CN" b="1">
                  <a:solidFill>
                    <a:schemeClr val="bg1"/>
                  </a:solidFill>
                  <a:latin typeface="Tahoma" panose="020B0604030504040204" pitchFamily="34" charset="0"/>
                  <a:ea typeface="宋体" panose="02010600030101010101" pitchFamily="2" charset="-122"/>
                  <a:cs typeface="Times New Roman" panose="02020603050405020304" pitchFamily="18" charset="0"/>
                </a:rPr>
                <a:t>)</a:t>
              </a:r>
            </a:p>
          </p:txBody>
        </p:sp>
        <p:sp>
          <p:nvSpPr>
            <p:cNvPr id="148501" name="Line 22">
              <a:extLst>
                <a:ext uri="{FF2B5EF4-FFF2-40B4-BE49-F238E27FC236}">
                  <a16:creationId xmlns:a16="http://schemas.microsoft.com/office/drawing/2014/main" id="{092466AD-A957-40D0-BB75-38B5EBF95041}"/>
                </a:ext>
              </a:extLst>
            </p:cNvPr>
            <p:cNvSpPr>
              <a:spLocks noChangeShapeType="1"/>
            </p:cNvSpPr>
            <p:nvPr/>
          </p:nvSpPr>
          <p:spPr bwMode="auto">
            <a:xfrm>
              <a:off x="3168" y="1584"/>
              <a:ext cx="0" cy="33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 name="Group 23">
            <a:extLst>
              <a:ext uri="{FF2B5EF4-FFF2-40B4-BE49-F238E27FC236}">
                <a16:creationId xmlns:a16="http://schemas.microsoft.com/office/drawing/2014/main" id="{246E0412-5F2A-4E77-9839-37163086D7C6}"/>
              </a:ext>
            </a:extLst>
          </p:cNvPr>
          <p:cNvGrpSpPr>
            <a:grpSpLocks/>
          </p:cNvGrpSpPr>
          <p:nvPr/>
        </p:nvGrpSpPr>
        <p:grpSpPr bwMode="auto">
          <a:xfrm>
            <a:off x="620713" y="1600200"/>
            <a:ext cx="3276600" cy="2432050"/>
            <a:chOff x="391" y="1233"/>
            <a:chExt cx="2064" cy="1532"/>
          </a:xfrm>
        </p:grpSpPr>
        <p:sp>
          <p:nvSpPr>
            <p:cNvPr id="148498" name="Freeform 24">
              <a:extLst>
                <a:ext uri="{FF2B5EF4-FFF2-40B4-BE49-F238E27FC236}">
                  <a16:creationId xmlns:a16="http://schemas.microsoft.com/office/drawing/2014/main" id="{B7BA59DE-7C73-408D-9FE7-2C38F4A25245}"/>
                </a:ext>
              </a:extLst>
            </p:cNvPr>
            <p:cNvSpPr>
              <a:spLocks/>
            </p:cNvSpPr>
            <p:nvPr/>
          </p:nvSpPr>
          <p:spPr bwMode="auto">
            <a:xfrm>
              <a:off x="1134" y="1588"/>
              <a:ext cx="1321" cy="1177"/>
            </a:xfrm>
            <a:custGeom>
              <a:avLst/>
              <a:gdLst>
                <a:gd name="T0" fmla="*/ 0 w 1321"/>
                <a:gd name="T1" fmla="*/ 16 h 1177"/>
                <a:gd name="T2" fmla="*/ 603 w 1321"/>
                <a:gd name="T3" fmla="*/ 193 h 1177"/>
                <a:gd name="T4" fmla="*/ 1321 w 1321"/>
                <a:gd name="T5" fmla="*/ 1177 h 1177"/>
                <a:gd name="T6" fmla="*/ 0 60000 65536"/>
                <a:gd name="T7" fmla="*/ 0 60000 65536"/>
                <a:gd name="T8" fmla="*/ 0 60000 65536"/>
                <a:gd name="T9" fmla="*/ 0 w 1321"/>
                <a:gd name="T10" fmla="*/ 0 h 1177"/>
                <a:gd name="T11" fmla="*/ 1321 w 1321"/>
                <a:gd name="T12" fmla="*/ 1177 h 1177"/>
              </a:gdLst>
              <a:ahLst/>
              <a:cxnLst>
                <a:cxn ang="T6">
                  <a:pos x="T0" y="T1"/>
                </a:cxn>
                <a:cxn ang="T7">
                  <a:pos x="T2" y="T3"/>
                </a:cxn>
                <a:cxn ang="T8">
                  <a:pos x="T4" y="T5"/>
                </a:cxn>
              </a:cxnLst>
              <a:rect l="T9" t="T10" r="T11" b="T12"/>
              <a:pathLst>
                <a:path w="1321" h="1177">
                  <a:moveTo>
                    <a:pt x="0" y="16"/>
                  </a:moveTo>
                  <a:cubicBezTo>
                    <a:pt x="191" y="8"/>
                    <a:pt x="383" y="0"/>
                    <a:pt x="603" y="193"/>
                  </a:cubicBezTo>
                  <a:cubicBezTo>
                    <a:pt x="823" y="386"/>
                    <a:pt x="1072" y="781"/>
                    <a:pt x="1321" y="1177"/>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48499" name="Text Box 25">
              <a:extLst>
                <a:ext uri="{FF2B5EF4-FFF2-40B4-BE49-F238E27FC236}">
                  <a16:creationId xmlns:a16="http://schemas.microsoft.com/office/drawing/2014/main" id="{FD9C366B-A9AB-4FD9-A345-E4CEB1C601BF}"/>
                </a:ext>
              </a:extLst>
            </p:cNvPr>
            <p:cNvSpPr txBox="1">
              <a:spLocks noChangeArrowheads="1"/>
            </p:cNvSpPr>
            <p:nvPr/>
          </p:nvSpPr>
          <p:spPr bwMode="auto">
            <a:xfrm>
              <a:off x="391" y="1233"/>
              <a:ext cx="89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a:solidFill>
                    <a:srgbClr val="008000"/>
                  </a:solidFill>
                  <a:ea typeface="宋体" panose="02010600030101010101" pitchFamily="2" charset="-122"/>
                </a:rPr>
                <a:t>Collision </a:t>
              </a:r>
            </a:p>
            <a:p>
              <a:pPr algn="l"/>
              <a:r>
                <a:rPr lang="en-US" altLang="zh-CN">
                  <a:solidFill>
                    <a:srgbClr val="008000"/>
                  </a:solidFill>
                  <a:ea typeface="宋体" panose="02010600030101010101" pitchFamily="2" charset="-122"/>
                </a:rPr>
                <a:t>Point</a:t>
              </a:r>
            </a:p>
          </p:txBody>
        </p:sp>
      </p:grpSp>
      <p:sp>
        <p:nvSpPr>
          <p:cNvPr id="977946" name="Text Box 26">
            <a:extLst>
              <a:ext uri="{FF2B5EF4-FFF2-40B4-BE49-F238E27FC236}">
                <a16:creationId xmlns:a16="http://schemas.microsoft.com/office/drawing/2014/main" id="{3182D0D1-1752-41AA-BB20-89A1D0A7B900}"/>
              </a:ext>
            </a:extLst>
          </p:cNvPr>
          <p:cNvSpPr txBox="1">
            <a:spLocks noChangeArrowheads="1"/>
          </p:cNvSpPr>
          <p:nvPr/>
        </p:nvSpPr>
        <p:spPr bwMode="auto">
          <a:xfrm>
            <a:off x="6923088" y="4176713"/>
            <a:ext cx="2090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a:solidFill>
                  <a:srgbClr val="FF0000"/>
                </a:solidFill>
                <a:ea typeface="宋体" panose="02010600030101010101" pitchFamily="2" charset="-122"/>
              </a:rPr>
              <a:t>Red calls are </a:t>
            </a:r>
          </a:p>
          <a:p>
            <a:pPr algn="l"/>
            <a:r>
              <a:rPr lang="en-US" altLang="zh-CN">
                <a:solidFill>
                  <a:srgbClr val="FF0000"/>
                </a:solidFill>
                <a:ea typeface="宋体" panose="02010600030101010101" pitchFamily="2" charset="-122"/>
              </a:rPr>
              <a:t>eliminated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7925"/>
                                        </p:tgtEl>
                                        <p:attrNameLst>
                                          <p:attrName>style.visibility</p:attrName>
                                        </p:attrNameLst>
                                      </p:cBhvr>
                                      <p:to>
                                        <p:strVal val="visible"/>
                                      </p:to>
                                    </p:set>
                                    <p:animEffect transition="in" filter="blinds(horizontal)">
                                      <p:cBhvr>
                                        <p:cTn id="7" dur="500"/>
                                        <p:tgtEl>
                                          <p:spTgt spid="977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7923"/>
                                        </p:tgtEl>
                                        <p:attrNameLst>
                                          <p:attrName>style.visibility</p:attrName>
                                        </p:attrNameLst>
                                      </p:cBhvr>
                                      <p:to>
                                        <p:strVal val="visible"/>
                                      </p:to>
                                    </p:set>
                                    <p:animEffect transition="in" filter="blinds(horizontal)">
                                      <p:cBhvr>
                                        <p:cTn id="12" dur="500"/>
                                        <p:tgtEl>
                                          <p:spTgt spid="9779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79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977934"/>
                                        </p:tgtEl>
                                        <p:attrNameLst>
                                          <p:attrName>style.visibility</p:attrName>
                                        </p:attrNameLst>
                                      </p:cBhvr>
                                      <p:to>
                                        <p:strVal val="visible"/>
                                      </p:to>
                                    </p:set>
                                    <p:animEffect transition="in" filter="blinds(horizontal)">
                                      <p:cBhvr>
                                        <p:cTn id="29" dur="500"/>
                                        <p:tgtEl>
                                          <p:spTgt spid="977934"/>
                                        </p:tgtEl>
                                      </p:cBhvr>
                                    </p:animEffect>
                                  </p:childTnLst>
                                </p:cTn>
                              </p:par>
                            </p:childTnLst>
                          </p:cTn>
                        </p:par>
                        <p:par>
                          <p:cTn id="30" fill="hold" nodeType="afterGroup">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977935"/>
                                        </p:tgtEl>
                                        <p:attrNameLst>
                                          <p:attrName>style.visibility</p:attrName>
                                        </p:attrNameLst>
                                      </p:cBhvr>
                                      <p:to>
                                        <p:strVal val="visible"/>
                                      </p:to>
                                    </p:set>
                                    <p:animEffect transition="in" filter="blinds(horizontal)">
                                      <p:cBhvr>
                                        <p:cTn id="33" dur="500"/>
                                        <p:tgtEl>
                                          <p:spTgt spid="97793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77933"/>
                                        </p:tgtEl>
                                        <p:attrNameLst>
                                          <p:attrName>style.visibility</p:attrName>
                                        </p:attrNameLst>
                                      </p:cBhvr>
                                      <p:to>
                                        <p:strVal val="visible"/>
                                      </p:to>
                                    </p:set>
                                    <p:animEffect transition="in" filter="blinds(horizontal)">
                                      <p:cBhvr>
                                        <p:cTn id="38" dur="500"/>
                                        <p:tgtEl>
                                          <p:spTgt spid="977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5" grpId="0" animBg="1" autoUpdateAnimBg="0"/>
      <p:bldP spid="977933" grpId="0" animBg="1" autoUpdateAnimBg="0"/>
      <p:bldP spid="977934" grpId="0" animBg="1" autoUpdateAnimBg="0"/>
      <p:bldP spid="977935" grpId="0" animBg="1"/>
      <p:bldP spid="977946" grpId="0"/>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7" name="Slide Number Placeholder 4">
            <a:extLst>
              <a:ext uri="{FF2B5EF4-FFF2-40B4-BE49-F238E27FC236}">
                <a16:creationId xmlns:a16="http://schemas.microsoft.com/office/drawing/2014/main" id="{360B0AF4-9AA7-455E-8080-3EAF25504E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6CB21FB-13A0-4120-89B9-2B171F212766}" type="slidenum">
              <a:rPr lang="ar-SA" altLang="zh-CN" sz="1400">
                <a:solidFill>
                  <a:schemeClr val="tx1"/>
                </a:solidFill>
              </a:rPr>
              <a:pPr/>
              <a:t>154</a:t>
            </a:fld>
            <a:endParaRPr lang="en-US" altLang="zh-CN" sz="1400">
              <a:solidFill>
                <a:schemeClr val="tx1"/>
              </a:solidFill>
              <a:ea typeface="宋体" panose="02010600030101010101" pitchFamily="2" charset="-122"/>
            </a:endParaRPr>
          </a:p>
        </p:txBody>
      </p:sp>
      <p:sp>
        <p:nvSpPr>
          <p:cNvPr id="149508" name="Rectangle 2">
            <a:extLst>
              <a:ext uri="{FF2B5EF4-FFF2-40B4-BE49-F238E27FC236}">
                <a16:creationId xmlns:a16="http://schemas.microsoft.com/office/drawing/2014/main" id="{0EB6C64F-DE0C-43F5-A0F6-B1151775D69B}"/>
              </a:ext>
            </a:extLst>
          </p:cNvPr>
          <p:cNvSpPr>
            <a:spLocks noGrp="1" noChangeArrowheads="1"/>
          </p:cNvSpPr>
          <p:nvPr>
            <p:ph type="title"/>
          </p:nvPr>
        </p:nvSpPr>
        <p:spPr/>
        <p:txBody>
          <a:bodyPr/>
          <a:lstStyle/>
          <a:p>
            <a:r>
              <a:rPr lang="en-US" altLang="zh-CN">
                <a:ea typeface="宋体" panose="02010600030101010101" pitchFamily="2" charset="-122"/>
              </a:rPr>
              <a:t>Backoff Has Dual Effect</a:t>
            </a:r>
          </a:p>
        </p:txBody>
      </p:sp>
      <p:sp>
        <p:nvSpPr>
          <p:cNvPr id="149509" name="Rectangle 3">
            <a:extLst>
              <a:ext uri="{FF2B5EF4-FFF2-40B4-BE49-F238E27FC236}">
                <a16:creationId xmlns:a16="http://schemas.microsoft.com/office/drawing/2014/main" id="{817161F5-2BD8-47AF-80D9-8CFFB0BF72F4}"/>
              </a:ext>
            </a:extLst>
          </p:cNvPr>
          <p:cNvSpPr>
            <a:spLocks noGrp="1" noChangeArrowheads="1"/>
          </p:cNvSpPr>
          <p:nvPr>
            <p:ph type="body" idx="1"/>
          </p:nvPr>
        </p:nvSpPr>
        <p:spPr/>
        <p:txBody>
          <a:bodyPr/>
          <a:lstStyle/>
          <a:p>
            <a:r>
              <a:rPr lang="en-US" altLang="zh-CN">
                <a:ea typeface="宋体" panose="02010600030101010101" pitchFamily="2" charset="-122"/>
              </a:rPr>
              <a:t>Elimination introduces parallelism</a:t>
            </a:r>
          </a:p>
          <a:p>
            <a:r>
              <a:rPr lang="en-US" altLang="zh-CN">
                <a:ea typeface="宋体" panose="02010600030101010101" pitchFamily="2" charset="-122"/>
              </a:rPr>
              <a:t>Backoff onto array cuts contention on lock-free stack</a:t>
            </a:r>
          </a:p>
          <a:p>
            <a:r>
              <a:rPr lang="en-US" altLang="zh-CN">
                <a:ea typeface="宋体" panose="02010600030101010101" pitchFamily="2" charset="-122"/>
              </a:rPr>
              <a:t>Elimination in array cuts down total number of threads ever accessing lock-free stack</a:t>
            </a:r>
            <a:endParaRPr lang="en-US" altLang="zh-CN">
              <a:solidFill>
                <a:schemeClr val="tx1"/>
              </a:solidFill>
              <a:ea typeface="宋体" panose="02010600030101010101" pitchFamily="2" charset="-122"/>
            </a:endParaRP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1" name="Slide Number Placeholder 3">
            <a:extLst>
              <a:ext uri="{FF2B5EF4-FFF2-40B4-BE49-F238E27FC236}">
                <a16:creationId xmlns:a16="http://schemas.microsoft.com/office/drawing/2014/main" id="{868D2BF0-13C2-4532-9929-61CCC1DD698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2908AC1-A588-4084-BA36-3979E44A977F}" type="slidenum">
              <a:rPr lang="ar-SA" altLang="zh-CN" sz="1400">
                <a:solidFill>
                  <a:schemeClr val="tx1"/>
                </a:solidFill>
              </a:rPr>
              <a:pPr/>
              <a:t>155</a:t>
            </a:fld>
            <a:endParaRPr lang="en-US" altLang="zh-CN" sz="1400">
              <a:solidFill>
                <a:schemeClr val="tx1"/>
              </a:solidFill>
              <a:ea typeface="宋体" panose="02010600030101010101" pitchFamily="2" charset="-122"/>
            </a:endParaRPr>
          </a:p>
        </p:txBody>
      </p:sp>
      <p:sp>
        <p:nvSpPr>
          <p:cNvPr id="150532" name="Text Box 2">
            <a:extLst>
              <a:ext uri="{FF2B5EF4-FFF2-40B4-BE49-F238E27FC236}">
                <a16:creationId xmlns:a16="http://schemas.microsoft.com/office/drawing/2014/main" id="{5D6DB3B1-81C7-4268-A1B9-B96F4E959335}"/>
              </a:ext>
            </a:extLst>
          </p:cNvPr>
          <p:cNvSpPr txBox="1">
            <a:spLocks noChangeArrowheads="1"/>
          </p:cNvSpPr>
          <p:nvPr/>
        </p:nvSpPr>
        <p:spPr bwMode="auto">
          <a:xfrm>
            <a:off x="685800" y="1235075"/>
            <a:ext cx="7772400" cy="4473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tx1"/>
                </a:solidFill>
                <a:latin typeface="Lucida Console" panose="020B0609040504020204" pitchFamily="49" charset="0"/>
                <a:ea typeface="宋体" panose="02010600030101010101" pitchFamily="2" charset="-122"/>
              </a:rPr>
              <a:t>public class</a:t>
            </a:r>
            <a:r>
              <a:rPr lang="en-US" altLang="zh-CN" b="1">
                <a:latin typeface="Lucida Console" panose="020B0609040504020204" pitchFamily="49" charset="0"/>
                <a:ea typeface="宋体" panose="02010600030101010101" pitchFamily="2" charset="-122"/>
              </a:rPr>
              <a:t> EliminationArray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private static final int</a:t>
            </a:r>
            <a:r>
              <a:rPr lang="en-US" altLang="zh-CN" b="1">
                <a:latin typeface="Lucida Console" panose="020B0609040504020204" pitchFamily="49" charset="0"/>
                <a:ea typeface="宋体" panose="02010600030101010101" pitchFamily="2" charset="-122"/>
              </a:rPr>
              <a:t> duration =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private static final int</a:t>
            </a:r>
            <a:r>
              <a:rPr lang="en-US" altLang="zh-CN" b="1">
                <a:latin typeface="Lucida Console" panose="020B0609040504020204" pitchFamily="49" charset="0"/>
                <a:ea typeface="宋体" panose="02010600030101010101" pitchFamily="2" charset="-122"/>
              </a:rPr>
              <a:t> timeUnit = ...;</a:t>
            </a:r>
          </a:p>
          <a:p>
            <a:pPr algn="l"/>
            <a:r>
              <a:rPr lang="en-US" altLang="zh-CN" b="1">
                <a:latin typeface="Lucida Console" panose="020B0609040504020204" pitchFamily="49" charset="0"/>
                <a:ea typeface="宋体" panose="02010600030101010101" pitchFamily="2" charset="-122"/>
              </a:rPr>
              <a:t> Exchanger&lt;T&gt;[] exchanger;</a:t>
            </a:r>
          </a:p>
          <a:p>
            <a:pPr algn="l"/>
            <a:r>
              <a:rPr lang="en-US" altLang="zh-CN" b="1">
                <a:solidFill>
                  <a:schemeClr val="tx1"/>
                </a:solidFill>
                <a:latin typeface="Lucida Console" panose="020B0609040504020204" pitchFamily="49" charset="0"/>
                <a:ea typeface="宋体" panose="02010600030101010101" pitchFamily="2" charset="-122"/>
              </a:rPr>
              <a:t> public</a:t>
            </a:r>
            <a:r>
              <a:rPr lang="en-US" altLang="zh-CN" b="1">
                <a:latin typeface="Lucida Console" panose="020B0609040504020204" pitchFamily="49" charset="0"/>
                <a:ea typeface="宋体" panose="02010600030101010101" pitchFamily="2" charset="-122"/>
              </a:rPr>
              <a:t> EliminationArray(</a:t>
            </a:r>
            <a:r>
              <a:rPr lang="en-US" altLang="zh-CN" b="1">
                <a:solidFill>
                  <a:schemeClr val="tx1"/>
                </a:solidFill>
                <a:latin typeface="Lucida Console" panose="020B0609040504020204" pitchFamily="49" charset="0"/>
                <a:ea typeface="宋体" panose="02010600030101010101" pitchFamily="2" charset="-122"/>
              </a:rPr>
              <a:t>int</a:t>
            </a:r>
            <a:r>
              <a:rPr lang="en-US" altLang="zh-CN" b="1">
                <a:latin typeface="Lucida Console" panose="020B0609040504020204" pitchFamily="49" charset="0"/>
                <a:ea typeface="宋体" panose="02010600030101010101" pitchFamily="2" charset="-122"/>
              </a:rPr>
              <a:t> capacity) {</a:t>
            </a:r>
          </a:p>
          <a:p>
            <a:pPr algn="l"/>
            <a:r>
              <a:rPr lang="en-US" altLang="zh-CN" b="1">
                <a:latin typeface="Lucida Console" panose="020B0609040504020204" pitchFamily="49" charset="0"/>
                <a:ea typeface="宋体" panose="02010600030101010101" pitchFamily="2" charset="-122"/>
              </a:rPr>
              <a:t>  exchanger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Exchanger[capacity];</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for</a:t>
            </a:r>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int</a:t>
            </a:r>
            <a:r>
              <a:rPr lang="en-US" altLang="zh-CN" b="1">
                <a:latin typeface="Lucida Console" panose="020B0609040504020204" pitchFamily="49" charset="0"/>
                <a:ea typeface="宋体" panose="02010600030101010101" pitchFamily="2" charset="-122"/>
              </a:rPr>
              <a:t> i = 0; i &lt; capacity; i++)</a:t>
            </a:r>
          </a:p>
          <a:p>
            <a:pPr algn="l"/>
            <a:r>
              <a:rPr lang="en-US" altLang="zh-CN" b="1">
                <a:latin typeface="Lucida Console" panose="020B0609040504020204" pitchFamily="49" charset="0"/>
                <a:ea typeface="宋体" panose="02010600030101010101" pitchFamily="2" charset="-122"/>
              </a:rPr>
              <a:t>   exchanger[i]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Exchanger&lt;T&gt;();</a:t>
            </a:r>
          </a:p>
          <a:p>
            <a:pPr algn="l"/>
            <a:r>
              <a:rPr lang="en-US" altLang="zh-CN" b="1">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a:t>
            </a:r>
          </a:p>
        </p:txBody>
      </p:sp>
      <p:sp>
        <p:nvSpPr>
          <p:cNvPr id="150533" name="Rectangle 3">
            <a:extLst>
              <a:ext uri="{FF2B5EF4-FFF2-40B4-BE49-F238E27FC236}">
                <a16:creationId xmlns:a16="http://schemas.microsoft.com/office/drawing/2014/main" id="{B08176BC-1780-4418-8FC6-0575BA72A884}"/>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Tree>
  </p:cSld>
  <p:clrMapOvr>
    <a:masterClrMapping/>
  </p:clrMapOvr>
  <p:transition>
    <p:blinds/>
  </p:transition>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5" name="Slide Number Placeholder 3">
            <a:extLst>
              <a:ext uri="{FF2B5EF4-FFF2-40B4-BE49-F238E27FC236}">
                <a16:creationId xmlns:a16="http://schemas.microsoft.com/office/drawing/2014/main" id="{7A0AE910-25FD-4F02-B60D-224777F0B6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1331D14-A8BC-464C-AAAF-96DD85452F43}" type="slidenum">
              <a:rPr lang="ar-SA" altLang="zh-CN" sz="1400">
                <a:solidFill>
                  <a:schemeClr val="tx1"/>
                </a:solidFill>
              </a:rPr>
              <a:pPr/>
              <a:t>156</a:t>
            </a:fld>
            <a:endParaRPr lang="en-US" altLang="zh-CN" sz="1400">
              <a:solidFill>
                <a:schemeClr val="tx1"/>
              </a:solidFill>
              <a:ea typeface="宋体" panose="02010600030101010101" pitchFamily="2" charset="-122"/>
            </a:endParaRPr>
          </a:p>
        </p:txBody>
      </p:sp>
      <p:sp>
        <p:nvSpPr>
          <p:cNvPr id="151556" name="Text Box 7">
            <a:extLst>
              <a:ext uri="{FF2B5EF4-FFF2-40B4-BE49-F238E27FC236}">
                <a16:creationId xmlns:a16="http://schemas.microsoft.com/office/drawing/2014/main" id="{93D2F612-DABB-424D-AA86-2569890852E1}"/>
              </a:ext>
            </a:extLst>
          </p:cNvPr>
          <p:cNvSpPr txBox="1">
            <a:spLocks noChangeArrowheads="1"/>
          </p:cNvSpPr>
          <p:nvPr/>
        </p:nvSpPr>
        <p:spPr bwMode="auto">
          <a:xfrm>
            <a:off x="685800" y="1235075"/>
            <a:ext cx="7772400" cy="4473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folHlink"/>
                </a:solidFill>
                <a:latin typeface="Lucida Console" panose="020B0609040504020204" pitchFamily="49" charset="0"/>
                <a:ea typeface="宋体" panose="02010600030101010101" pitchFamily="2" charset="-122"/>
              </a:rPr>
              <a:t>public class EliminationArray {</a:t>
            </a:r>
          </a:p>
          <a:p>
            <a:pPr algn="l"/>
            <a:r>
              <a:rPr lang="en-US" altLang="zh-CN" b="1">
                <a:solidFill>
                  <a:schemeClr val="folHlink"/>
                </a:solidFill>
                <a:latin typeface="Lucida Console" panose="020B0609040504020204" pitchFamily="49" charset="0"/>
                <a:ea typeface="宋体" panose="02010600030101010101" pitchFamily="2" charset="-122"/>
              </a:rPr>
              <a:t> private static final int duration = ...;</a:t>
            </a:r>
          </a:p>
          <a:p>
            <a:pPr algn="l"/>
            <a:r>
              <a:rPr lang="en-US" altLang="zh-CN" b="1">
                <a:solidFill>
                  <a:schemeClr val="folHlink"/>
                </a:solidFill>
                <a:latin typeface="Lucida Console" panose="020B0609040504020204" pitchFamily="49" charset="0"/>
                <a:ea typeface="宋体" panose="02010600030101010101" pitchFamily="2" charset="-122"/>
              </a:rPr>
              <a:t> private static final int timeUnit = ...;</a:t>
            </a:r>
          </a:p>
          <a:p>
            <a:pPr algn="l"/>
            <a:r>
              <a:rPr lang="en-US" altLang="zh-CN" b="1">
                <a:solidFill>
                  <a:schemeClr val="folHlink"/>
                </a:solidFill>
                <a:latin typeface="Lucida Console" panose="020B0609040504020204" pitchFamily="49" charset="0"/>
                <a:ea typeface="宋体" panose="02010600030101010101" pitchFamily="2" charset="-122"/>
              </a:rPr>
              <a:t> Exchanger&lt;T&gt;[] exchanger;</a:t>
            </a:r>
          </a:p>
          <a:p>
            <a:pPr algn="l"/>
            <a:r>
              <a:rPr lang="en-US" altLang="zh-CN" b="1">
                <a:solidFill>
                  <a:schemeClr val="folHlink"/>
                </a:solidFill>
                <a:latin typeface="Lucida Console" panose="020B0609040504020204" pitchFamily="49" charset="0"/>
                <a:ea typeface="宋体" panose="02010600030101010101" pitchFamily="2" charset="-122"/>
              </a:rPr>
              <a:t> public EliminationArray(int capacity) {</a:t>
            </a:r>
          </a:p>
          <a:p>
            <a:pPr algn="l"/>
            <a:r>
              <a:rPr lang="en-US" altLang="zh-CN" b="1">
                <a:latin typeface="Lucida Console" panose="020B0609040504020204" pitchFamily="49" charset="0"/>
                <a:ea typeface="宋体" panose="02010600030101010101" pitchFamily="2" charset="-122"/>
              </a:rPr>
              <a:t>  exchanger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Exchanger[capacity];</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for</a:t>
            </a:r>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int</a:t>
            </a:r>
            <a:r>
              <a:rPr lang="en-US" altLang="zh-CN" b="1">
                <a:latin typeface="Lucida Console" panose="020B0609040504020204" pitchFamily="49" charset="0"/>
                <a:ea typeface="宋体" panose="02010600030101010101" pitchFamily="2" charset="-122"/>
              </a:rPr>
              <a:t> i = 0; i &lt; capacity; i++)</a:t>
            </a:r>
          </a:p>
          <a:p>
            <a:pPr algn="l"/>
            <a:r>
              <a:rPr lang="en-US" altLang="zh-CN" b="1">
                <a:latin typeface="Lucida Console" panose="020B0609040504020204" pitchFamily="49" charset="0"/>
                <a:ea typeface="宋体" panose="02010600030101010101" pitchFamily="2" charset="-122"/>
              </a:rPr>
              <a:t>   exchanger[i]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Exchanger&lt;T&gt;();</a:t>
            </a:r>
          </a:p>
          <a:p>
            <a:pPr algn="l"/>
            <a:r>
              <a:rPr lang="en-US" altLang="zh-CN" b="1">
                <a:latin typeface="Lucida Console" panose="020B0609040504020204" pitchFamily="49" charset="0"/>
                <a:ea typeface="宋体" panose="02010600030101010101" pitchFamily="2" charset="-122"/>
              </a:rPr>
              <a:t>  </a:t>
            </a:r>
            <a:r>
              <a:rPr lang="en-US" altLang="zh-CN" b="1">
                <a:solidFill>
                  <a:schemeClr val="folHlink"/>
                </a:solidFill>
                <a:latin typeface="Lucida Console" panose="020B0609040504020204" pitchFamily="49" charset="0"/>
                <a:ea typeface="宋体" panose="02010600030101010101" pitchFamily="2" charset="-122"/>
              </a:rPr>
              <a:t>…</a:t>
            </a:r>
          </a:p>
          <a:p>
            <a:pPr algn="l"/>
            <a:r>
              <a:rPr lang="en-US" altLang="zh-CN" b="1">
                <a:solidFill>
                  <a:schemeClr val="folHlink"/>
                </a:solidFill>
                <a:latin typeface="Lucida Console" panose="020B0609040504020204" pitchFamily="49" charset="0"/>
                <a:ea typeface="宋体" panose="02010600030101010101" pitchFamily="2" charset="-122"/>
              </a:rPr>
              <a:t>  }</a:t>
            </a:r>
          </a:p>
          <a:p>
            <a:pPr algn="l"/>
            <a:r>
              <a:rPr lang="en-US" altLang="zh-CN" b="1">
                <a:solidFill>
                  <a:schemeClr val="folHlink"/>
                </a:solidFill>
                <a:latin typeface="Lucida Console" panose="020B0609040504020204" pitchFamily="49" charset="0"/>
                <a:ea typeface="宋体" panose="02010600030101010101" pitchFamily="2" charset="-122"/>
              </a:rPr>
              <a:t>  …</a:t>
            </a:r>
          </a:p>
          <a:p>
            <a:pPr algn="l"/>
            <a:r>
              <a:rPr lang="en-US" altLang="zh-CN" b="1">
                <a:solidFill>
                  <a:schemeClr val="folHlink"/>
                </a:solidFill>
                <a:latin typeface="Lucida Console" panose="020B0609040504020204" pitchFamily="49" charset="0"/>
                <a:ea typeface="宋体" panose="02010600030101010101" pitchFamily="2" charset="-122"/>
              </a:rPr>
              <a:t>}</a:t>
            </a:r>
          </a:p>
        </p:txBody>
      </p:sp>
      <p:sp>
        <p:nvSpPr>
          <p:cNvPr id="151557" name="Rectangle 3">
            <a:extLst>
              <a:ext uri="{FF2B5EF4-FFF2-40B4-BE49-F238E27FC236}">
                <a16:creationId xmlns:a16="http://schemas.microsoft.com/office/drawing/2014/main" id="{6F6F001F-4029-416B-B252-6C466B1BA19F}"/>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
        <p:nvSpPr>
          <p:cNvPr id="151558" name="Text Box 5">
            <a:extLst>
              <a:ext uri="{FF2B5EF4-FFF2-40B4-BE49-F238E27FC236}">
                <a16:creationId xmlns:a16="http://schemas.microsoft.com/office/drawing/2014/main" id="{7C338C6A-3C43-4D24-A263-AF8751D8E214}"/>
              </a:ext>
            </a:extLst>
          </p:cNvPr>
          <p:cNvSpPr txBox="1">
            <a:spLocks noChangeArrowheads="1"/>
          </p:cNvSpPr>
          <p:nvPr/>
        </p:nvSpPr>
        <p:spPr bwMode="auto">
          <a:xfrm>
            <a:off x="3176588" y="5011738"/>
            <a:ext cx="4303712"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An array of exchangers</a:t>
            </a:r>
          </a:p>
        </p:txBody>
      </p:sp>
      <p:sp>
        <p:nvSpPr>
          <p:cNvPr id="151559" name="AutoShape 4">
            <a:extLst>
              <a:ext uri="{FF2B5EF4-FFF2-40B4-BE49-F238E27FC236}">
                <a16:creationId xmlns:a16="http://schemas.microsoft.com/office/drawing/2014/main" id="{4A8B2A3E-25FB-42D1-927A-D9A66801ABE2}"/>
              </a:ext>
            </a:extLst>
          </p:cNvPr>
          <p:cNvSpPr>
            <a:spLocks noChangeArrowheads="1"/>
          </p:cNvSpPr>
          <p:nvPr/>
        </p:nvSpPr>
        <p:spPr bwMode="auto">
          <a:xfrm flipH="1">
            <a:off x="962025" y="3117850"/>
            <a:ext cx="7019925" cy="1138238"/>
          </a:xfrm>
          <a:prstGeom prst="wedgeRoundRectCallout">
            <a:avLst>
              <a:gd name="adj1" fmla="val -14745"/>
              <a:gd name="adj2" fmla="val 12642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9" name="Slide Number Placeholder 3">
            <a:extLst>
              <a:ext uri="{FF2B5EF4-FFF2-40B4-BE49-F238E27FC236}">
                <a16:creationId xmlns:a16="http://schemas.microsoft.com/office/drawing/2014/main" id="{459D9380-27F9-4CF9-8709-5FA8542EE3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210E740-90CE-4B76-9B46-FA92112C68F0}" type="slidenum">
              <a:rPr lang="ar-SA" altLang="zh-CN" sz="1400">
                <a:solidFill>
                  <a:schemeClr val="tx1"/>
                </a:solidFill>
              </a:rPr>
              <a:pPr/>
              <a:t>157</a:t>
            </a:fld>
            <a:endParaRPr lang="en-US" altLang="zh-CN" sz="1400">
              <a:solidFill>
                <a:schemeClr val="tx1"/>
              </a:solidFill>
              <a:ea typeface="宋体" panose="02010600030101010101" pitchFamily="2" charset="-122"/>
            </a:endParaRPr>
          </a:p>
        </p:txBody>
      </p:sp>
      <p:sp>
        <p:nvSpPr>
          <p:cNvPr id="152580" name="Text Box 2">
            <a:extLst>
              <a:ext uri="{FF2B5EF4-FFF2-40B4-BE49-F238E27FC236}">
                <a16:creationId xmlns:a16="http://schemas.microsoft.com/office/drawing/2014/main" id="{333967DC-208B-4E7A-8524-9DD1CFAB5C46}"/>
              </a:ext>
            </a:extLst>
          </p:cNvPr>
          <p:cNvSpPr txBox="1">
            <a:spLocks noChangeArrowheads="1"/>
          </p:cNvSpPr>
          <p:nvPr/>
        </p:nvSpPr>
        <p:spPr bwMode="auto">
          <a:xfrm>
            <a:off x="428625" y="1539875"/>
            <a:ext cx="8139113" cy="1187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tx1"/>
                </a:solidFill>
                <a:latin typeface="Lucida Console" panose="020B0609040504020204" pitchFamily="49" charset="0"/>
                <a:ea typeface="宋体" panose="02010600030101010101" pitchFamily="2" charset="-122"/>
              </a:rPr>
              <a:t>public class</a:t>
            </a:r>
            <a:r>
              <a:rPr lang="en-US" altLang="zh-CN" b="1">
                <a:latin typeface="Lucida Console" panose="020B0609040504020204" pitchFamily="49" charset="0"/>
                <a:ea typeface="宋体" panose="02010600030101010101" pitchFamily="2" charset="-122"/>
              </a:rPr>
              <a:t> Exchanger&lt;T&gt; {</a:t>
            </a:r>
          </a:p>
          <a:p>
            <a:pPr algn="l"/>
            <a:r>
              <a:rPr lang="en-US" altLang="zh-CN" b="1">
                <a:latin typeface="Lucida Console" panose="020B0609040504020204" pitchFamily="49" charset="0"/>
                <a:ea typeface="宋体" panose="02010600030101010101" pitchFamily="2" charset="-122"/>
              </a:rPr>
              <a:t> AtomicStampedReference&lt;T&gt; slot</a:t>
            </a:r>
          </a:p>
          <a:p>
            <a:pPr algn="l"/>
            <a:r>
              <a:rPr lang="en-US" altLang="zh-CN" b="1">
                <a:latin typeface="Lucida Console" panose="020B0609040504020204" pitchFamily="49" charset="0"/>
                <a:ea typeface="宋体" panose="02010600030101010101" pitchFamily="2" charset="-122"/>
              </a:rPr>
              <a:t>  = </a:t>
            </a:r>
            <a:r>
              <a:rPr lang="en-US" altLang="zh-CN" b="1">
                <a:solidFill>
                  <a:schemeClr val="tx1"/>
                </a:solidFill>
                <a:latin typeface="Lucida Console" panose="020B0609040504020204" pitchFamily="49" charset="0"/>
                <a:ea typeface="宋体" panose="02010600030101010101" pitchFamily="2" charset="-122"/>
              </a:rPr>
              <a:t>new</a:t>
            </a:r>
            <a:r>
              <a:rPr lang="en-US" altLang="zh-CN" b="1">
                <a:latin typeface="Lucida Console" panose="020B0609040504020204" pitchFamily="49" charset="0"/>
                <a:ea typeface="宋体" panose="02010600030101010101" pitchFamily="2" charset="-122"/>
              </a:rPr>
              <a:t> AtomicStampedReference&lt;T&gt;(</a:t>
            </a:r>
            <a:r>
              <a:rPr lang="en-US" altLang="zh-CN" b="1">
                <a:solidFill>
                  <a:schemeClr val="tx1"/>
                </a:solidFill>
                <a:latin typeface="Lucida Console" panose="020B0609040504020204" pitchFamily="49" charset="0"/>
                <a:ea typeface="宋体" panose="02010600030101010101" pitchFamily="2" charset="-122"/>
              </a:rPr>
              <a:t>null</a:t>
            </a:r>
            <a:r>
              <a:rPr lang="en-US" altLang="zh-CN" b="1">
                <a:latin typeface="Lucida Console" panose="020B0609040504020204" pitchFamily="49" charset="0"/>
                <a:ea typeface="宋体" panose="02010600030101010101" pitchFamily="2" charset="-122"/>
              </a:rPr>
              <a:t>, 0);</a:t>
            </a:r>
          </a:p>
        </p:txBody>
      </p:sp>
      <p:sp>
        <p:nvSpPr>
          <p:cNvPr id="152581" name="Rectangle 3">
            <a:extLst>
              <a:ext uri="{FF2B5EF4-FFF2-40B4-BE49-F238E27FC236}">
                <a16:creationId xmlns:a16="http://schemas.microsoft.com/office/drawing/2014/main" id="{11236E56-4019-4C5E-A04B-2E9B64206C0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A Lock-Free Exchanger</a:t>
            </a:r>
          </a:p>
        </p:txBody>
      </p:sp>
    </p:spTree>
  </p:cSld>
  <p:clrMapOvr>
    <a:masterClrMapping/>
  </p:clrMapOvr>
  <p:transition>
    <p:blinds/>
  </p:transition>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3" name="Slide Number Placeholder 3">
            <a:extLst>
              <a:ext uri="{FF2B5EF4-FFF2-40B4-BE49-F238E27FC236}">
                <a16:creationId xmlns:a16="http://schemas.microsoft.com/office/drawing/2014/main" id="{FB5802D5-E4AA-4E3F-895C-065393F6F9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BC74F53-E859-4F0F-ACC4-04EB49055B44}" type="slidenum">
              <a:rPr lang="ar-SA" altLang="zh-CN" sz="1400">
                <a:solidFill>
                  <a:schemeClr val="tx1"/>
                </a:solidFill>
              </a:rPr>
              <a:pPr/>
              <a:t>158</a:t>
            </a:fld>
            <a:endParaRPr lang="en-US" altLang="zh-CN" sz="1400">
              <a:solidFill>
                <a:schemeClr val="tx1"/>
              </a:solidFill>
              <a:ea typeface="宋体" panose="02010600030101010101" pitchFamily="2" charset="-122"/>
            </a:endParaRPr>
          </a:p>
        </p:txBody>
      </p:sp>
      <p:sp>
        <p:nvSpPr>
          <p:cNvPr id="153604" name="Text Box 6">
            <a:extLst>
              <a:ext uri="{FF2B5EF4-FFF2-40B4-BE49-F238E27FC236}">
                <a16:creationId xmlns:a16="http://schemas.microsoft.com/office/drawing/2014/main" id="{732B7473-2FE7-4B8A-AFDE-94124F3BE4BF}"/>
              </a:ext>
            </a:extLst>
          </p:cNvPr>
          <p:cNvSpPr txBox="1">
            <a:spLocks noChangeArrowheads="1"/>
          </p:cNvSpPr>
          <p:nvPr/>
        </p:nvSpPr>
        <p:spPr bwMode="auto">
          <a:xfrm>
            <a:off x="428625" y="1539875"/>
            <a:ext cx="8139113" cy="1187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folHlink"/>
                </a:solidFill>
                <a:latin typeface="Lucida Console" panose="020B0609040504020204" pitchFamily="49" charset="0"/>
                <a:ea typeface="宋体" panose="02010600030101010101" pitchFamily="2" charset="-122"/>
              </a:rPr>
              <a:t>public class Exchanger&lt;T&gt; {</a:t>
            </a:r>
          </a:p>
          <a:p>
            <a:pPr algn="l"/>
            <a:r>
              <a:rPr lang="en-US" altLang="zh-CN" b="1">
                <a:latin typeface="Lucida Console" panose="020B0609040504020204" pitchFamily="49" charset="0"/>
                <a:ea typeface="宋体" panose="02010600030101010101" pitchFamily="2" charset="-122"/>
              </a:rPr>
              <a:t> AtomicStampedReference&lt;T&gt; slot</a:t>
            </a:r>
          </a:p>
          <a:p>
            <a:pPr algn="l"/>
            <a:r>
              <a:rPr lang="en-US" altLang="zh-CN" b="1">
                <a:latin typeface="Lucida Console" panose="020B0609040504020204" pitchFamily="49" charset="0"/>
                <a:ea typeface="宋体" panose="02010600030101010101" pitchFamily="2" charset="-122"/>
              </a:rPr>
              <a:t>  </a:t>
            </a:r>
            <a:r>
              <a:rPr lang="en-US" altLang="zh-CN" b="1">
                <a:solidFill>
                  <a:schemeClr val="folHlink"/>
                </a:solidFill>
                <a:latin typeface="Lucida Console" panose="020B0609040504020204" pitchFamily="49" charset="0"/>
                <a:ea typeface="宋体" panose="02010600030101010101" pitchFamily="2" charset="-122"/>
              </a:rPr>
              <a:t>= new AtomicStampedReference&lt;T&gt;(null, 0);</a:t>
            </a:r>
          </a:p>
        </p:txBody>
      </p:sp>
      <p:sp>
        <p:nvSpPr>
          <p:cNvPr id="153605" name="Rectangle 3">
            <a:extLst>
              <a:ext uri="{FF2B5EF4-FFF2-40B4-BE49-F238E27FC236}">
                <a16:creationId xmlns:a16="http://schemas.microsoft.com/office/drawing/2014/main" id="{53C86657-7528-4586-A905-4E63A81EF879}"/>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A Lock-Free Exchanger</a:t>
            </a:r>
          </a:p>
        </p:txBody>
      </p:sp>
      <p:sp>
        <p:nvSpPr>
          <p:cNvPr id="153606" name="AutoShape 4">
            <a:extLst>
              <a:ext uri="{FF2B5EF4-FFF2-40B4-BE49-F238E27FC236}">
                <a16:creationId xmlns:a16="http://schemas.microsoft.com/office/drawing/2014/main" id="{734D9795-DE8F-4E63-9D40-7B8DFE024E8C}"/>
              </a:ext>
            </a:extLst>
          </p:cNvPr>
          <p:cNvSpPr>
            <a:spLocks noChangeArrowheads="1"/>
          </p:cNvSpPr>
          <p:nvPr/>
        </p:nvSpPr>
        <p:spPr bwMode="auto">
          <a:xfrm>
            <a:off x="639763" y="1925638"/>
            <a:ext cx="5802312" cy="449262"/>
          </a:xfrm>
          <a:prstGeom prst="wedgeRoundRectCallout">
            <a:avLst>
              <a:gd name="adj1" fmla="val -315"/>
              <a:gd name="adj2" fmla="val 33480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3607" name="Text Box 5">
            <a:extLst>
              <a:ext uri="{FF2B5EF4-FFF2-40B4-BE49-F238E27FC236}">
                <a16:creationId xmlns:a16="http://schemas.microsoft.com/office/drawing/2014/main" id="{0E10A8DD-E258-49F0-9558-4FD963FDE361}"/>
              </a:ext>
            </a:extLst>
          </p:cNvPr>
          <p:cNvSpPr txBox="1">
            <a:spLocks noChangeArrowheads="1"/>
          </p:cNvSpPr>
          <p:nvPr/>
        </p:nvSpPr>
        <p:spPr bwMode="auto">
          <a:xfrm>
            <a:off x="1116013" y="3513138"/>
            <a:ext cx="505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Atomically modifiable reference + time stamp</a:t>
            </a:r>
          </a:p>
        </p:txBody>
      </p:sp>
    </p:spTree>
  </p:cSld>
  <p:clrMapOvr>
    <a:masterClrMapping/>
  </p:clrMapOvr>
  <p:transition>
    <p:blinds/>
  </p:transition>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7" name="Slide Number Placeholder 4">
            <a:extLst>
              <a:ext uri="{FF2B5EF4-FFF2-40B4-BE49-F238E27FC236}">
                <a16:creationId xmlns:a16="http://schemas.microsoft.com/office/drawing/2014/main" id="{4CFE80C5-0B68-4B83-9BFE-0199D4FDE6A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D684714-1437-4777-BC64-40B96F34FC15}" type="slidenum">
              <a:rPr lang="ar-SA" altLang="zh-CN" sz="1400">
                <a:solidFill>
                  <a:schemeClr val="tx1"/>
                </a:solidFill>
              </a:rPr>
              <a:pPr/>
              <a:t>159</a:t>
            </a:fld>
            <a:endParaRPr lang="en-US" altLang="zh-CN" sz="1400">
              <a:solidFill>
                <a:schemeClr val="tx1"/>
              </a:solidFill>
              <a:ea typeface="宋体" panose="02010600030101010101" pitchFamily="2" charset="-122"/>
            </a:endParaRPr>
          </a:p>
        </p:txBody>
      </p:sp>
      <p:sp>
        <p:nvSpPr>
          <p:cNvPr id="154628" name="Rectangle 2">
            <a:extLst>
              <a:ext uri="{FF2B5EF4-FFF2-40B4-BE49-F238E27FC236}">
                <a16:creationId xmlns:a16="http://schemas.microsoft.com/office/drawing/2014/main" id="{10F80373-FE3A-495E-9E0D-D07AB59EF6DA}"/>
              </a:ext>
            </a:extLst>
          </p:cNvPr>
          <p:cNvSpPr>
            <a:spLocks noGrp="1" noChangeArrowheads="1"/>
          </p:cNvSpPr>
          <p:nvPr>
            <p:ph type="title"/>
          </p:nvPr>
        </p:nvSpPr>
        <p:spPr/>
        <p:txBody>
          <a:bodyPr/>
          <a:lstStyle/>
          <a:p>
            <a:r>
              <a:rPr lang="en-US" altLang="zh-CN">
                <a:ea typeface="宋体" panose="02010600030101010101" pitchFamily="2" charset="-122"/>
              </a:rPr>
              <a:t>Atomic Stamped Reference</a:t>
            </a:r>
          </a:p>
        </p:txBody>
      </p:sp>
      <p:sp>
        <p:nvSpPr>
          <p:cNvPr id="154629" name="Rectangle 3">
            <a:extLst>
              <a:ext uri="{FF2B5EF4-FFF2-40B4-BE49-F238E27FC236}">
                <a16:creationId xmlns:a16="http://schemas.microsoft.com/office/drawing/2014/main" id="{2B92E0EE-A46F-493B-8ECA-476F35D82D3D}"/>
              </a:ext>
            </a:extLst>
          </p:cNvPr>
          <p:cNvSpPr>
            <a:spLocks noGrp="1" noChangeArrowheads="1"/>
          </p:cNvSpPr>
          <p:nvPr>
            <p:ph type="body" idx="1"/>
          </p:nvPr>
        </p:nvSpPr>
        <p:spPr/>
        <p:txBody>
          <a:bodyPr/>
          <a:lstStyle/>
          <a:p>
            <a:r>
              <a:rPr lang="en-US" altLang="zh-CN" b="1">
                <a:solidFill>
                  <a:schemeClr val="tx1"/>
                </a:solidFill>
                <a:latin typeface="Arial Unicode MS" pitchFamily="34" charset="-128"/>
                <a:ea typeface="宋体" panose="02010600030101010101" pitchFamily="2" charset="-122"/>
              </a:rPr>
              <a:t>AtomicStampedReference</a:t>
            </a:r>
            <a:r>
              <a:rPr lang="en-US" altLang="zh-CN">
                <a:ea typeface="宋体" panose="02010600030101010101" pitchFamily="2" charset="-122"/>
              </a:rPr>
              <a:t> class</a:t>
            </a:r>
          </a:p>
          <a:p>
            <a:pPr lvl="1"/>
            <a:r>
              <a:rPr lang="en-US" altLang="zh-CN">
                <a:solidFill>
                  <a:schemeClr val="tx1"/>
                </a:solidFill>
                <a:latin typeface="Arial Unicode MS" pitchFamily="34" charset="-128"/>
                <a:ea typeface="宋体" panose="02010600030101010101" pitchFamily="2" charset="-122"/>
              </a:rPr>
              <a:t>Java.util.concurrent.atomic</a:t>
            </a:r>
            <a:r>
              <a:rPr lang="en-US" altLang="zh-CN">
                <a:ea typeface="宋体" panose="02010600030101010101" pitchFamily="2" charset="-122"/>
              </a:rPr>
              <a:t> package</a:t>
            </a:r>
          </a:p>
          <a:p>
            <a:r>
              <a:rPr lang="en-US" altLang="zh-CN">
                <a:ea typeface="宋体" panose="02010600030101010101" pitchFamily="2" charset="-122"/>
              </a:rPr>
              <a:t>In </a:t>
            </a:r>
            <a:r>
              <a:rPr lang="en-US" altLang="zh-CN">
                <a:solidFill>
                  <a:schemeClr val="tx1"/>
                </a:solidFill>
                <a:ea typeface="宋体" panose="02010600030101010101" pitchFamily="2" charset="-122"/>
              </a:rPr>
              <a:t>C</a:t>
            </a:r>
            <a:r>
              <a:rPr lang="en-US" altLang="zh-CN">
                <a:ea typeface="宋体" panose="02010600030101010101" pitchFamily="2" charset="-122"/>
              </a:rPr>
              <a:t> or </a:t>
            </a:r>
            <a:r>
              <a:rPr lang="en-US" altLang="zh-CN">
                <a:solidFill>
                  <a:schemeClr val="tx1"/>
                </a:solidFill>
                <a:ea typeface="宋体" panose="02010600030101010101" pitchFamily="2" charset="-122"/>
              </a:rPr>
              <a:t>C++</a:t>
            </a:r>
            <a:r>
              <a:rPr lang="en-US" altLang="zh-CN">
                <a:ea typeface="宋体" panose="02010600030101010101" pitchFamily="2" charset="-122"/>
              </a:rPr>
              <a:t>:</a:t>
            </a:r>
          </a:p>
          <a:p>
            <a:pPr lvl="1"/>
            <a:endParaRPr lang="en-US" altLang="zh-CN">
              <a:ea typeface="宋体" panose="02010600030101010101" pitchFamily="2" charset="-122"/>
            </a:endParaRPr>
          </a:p>
        </p:txBody>
      </p:sp>
      <p:sp>
        <p:nvSpPr>
          <p:cNvPr id="154630" name="AutoShape 4">
            <a:extLst>
              <a:ext uri="{FF2B5EF4-FFF2-40B4-BE49-F238E27FC236}">
                <a16:creationId xmlns:a16="http://schemas.microsoft.com/office/drawing/2014/main" id="{DC53CF23-213C-4AC0-A596-21E930F9F082}"/>
              </a:ext>
            </a:extLst>
          </p:cNvPr>
          <p:cNvSpPr>
            <a:spLocks noChangeArrowheads="1"/>
          </p:cNvSpPr>
          <p:nvPr/>
        </p:nvSpPr>
        <p:spPr bwMode="auto">
          <a:xfrm>
            <a:off x="3336925" y="4202113"/>
            <a:ext cx="3673475" cy="1295400"/>
          </a:xfrm>
          <a:prstGeom prst="roundRect">
            <a:avLst>
              <a:gd name="adj" fmla="val 16667"/>
            </a:avLst>
          </a:pr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54631" name="Line 5">
            <a:extLst>
              <a:ext uri="{FF2B5EF4-FFF2-40B4-BE49-F238E27FC236}">
                <a16:creationId xmlns:a16="http://schemas.microsoft.com/office/drawing/2014/main" id="{C4D9A5C2-1AA5-4336-834A-483F38785CF5}"/>
              </a:ext>
            </a:extLst>
          </p:cNvPr>
          <p:cNvSpPr>
            <a:spLocks noChangeShapeType="1"/>
          </p:cNvSpPr>
          <p:nvPr/>
        </p:nvSpPr>
        <p:spPr bwMode="auto">
          <a:xfrm>
            <a:off x="5668963" y="4202113"/>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4632" name="Text Box 6">
            <a:extLst>
              <a:ext uri="{FF2B5EF4-FFF2-40B4-BE49-F238E27FC236}">
                <a16:creationId xmlns:a16="http://schemas.microsoft.com/office/drawing/2014/main" id="{DD1A4858-8485-469E-8741-9CF5AE720E5B}"/>
              </a:ext>
            </a:extLst>
          </p:cNvPr>
          <p:cNvSpPr txBox="1">
            <a:spLocks noChangeArrowheads="1"/>
          </p:cNvSpPr>
          <p:nvPr/>
        </p:nvSpPr>
        <p:spPr bwMode="auto">
          <a:xfrm>
            <a:off x="3357563" y="459105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spcBef>
                <a:spcPct val="50000"/>
              </a:spcBef>
            </a:pPr>
            <a:r>
              <a:rPr lang="en-US" altLang="zh-CN" sz="2800">
                <a:ea typeface="宋体" panose="02010600030101010101" pitchFamily="2" charset="-122"/>
              </a:rPr>
              <a:t>address</a:t>
            </a:r>
          </a:p>
        </p:txBody>
      </p:sp>
      <p:sp>
        <p:nvSpPr>
          <p:cNvPr id="154633" name="Text Box 7">
            <a:extLst>
              <a:ext uri="{FF2B5EF4-FFF2-40B4-BE49-F238E27FC236}">
                <a16:creationId xmlns:a16="http://schemas.microsoft.com/office/drawing/2014/main" id="{36EF59EF-C9E8-44A1-AA4F-C042B065E535}"/>
              </a:ext>
            </a:extLst>
          </p:cNvPr>
          <p:cNvSpPr txBox="1">
            <a:spLocks noChangeArrowheads="1"/>
          </p:cNvSpPr>
          <p:nvPr/>
        </p:nvSpPr>
        <p:spPr bwMode="auto">
          <a:xfrm>
            <a:off x="5319713" y="45894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spcBef>
                <a:spcPct val="50000"/>
              </a:spcBef>
            </a:pPr>
            <a:r>
              <a:rPr lang="en-US" altLang="zh-CN" sz="2800">
                <a:ea typeface="宋体" panose="02010600030101010101" pitchFamily="2" charset="-122"/>
              </a:rPr>
              <a:t>S</a:t>
            </a:r>
          </a:p>
        </p:txBody>
      </p:sp>
      <p:sp>
        <p:nvSpPr>
          <p:cNvPr id="154634" name="AutoShape 8">
            <a:extLst>
              <a:ext uri="{FF2B5EF4-FFF2-40B4-BE49-F238E27FC236}">
                <a16:creationId xmlns:a16="http://schemas.microsoft.com/office/drawing/2014/main" id="{FE9EF77E-AD70-41AC-B10E-9B8CB2A734C2}"/>
              </a:ext>
            </a:extLst>
          </p:cNvPr>
          <p:cNvSpPr>
            <a:spLocks noChangeArrowheads="1"/>
          </p:cNvSpPr>
          <p:nvPr/>
        </p:nvSpPr>
        <p:spPr bwMode="auto">
          <a:xfrm>
            <a:off x="5919788" y="4445000"/>
            <a:ext cx="1003300" cy="820738"/>
          </a:xfrm>
          <a:prstGeom prst="wedgeRoundRectCallout">
            <a:avLst>
              <a:gd name="adj1" fmla="val 123574"/>
              <a:gd name="adj2" fmla="val 8404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4635" name="Text Box 9">
            <a:extLst>
              <a:ext uri="{FF2B5EF4-FFF2-40B4-BE49-F238E27FC236}">
                <a16:creationId xmlns:a16="http://schemas.microsoft.com/office/drawing/2014/main" id="{5B704641-2E57-458B-8516-B4D5F4F1A8E6}"/>
              </a:ext>
            </a:extLst>
          </p:cNvPr>
          <p:cNvSpPr txBox="1">
            <a:spLocks noChangeArrowheads="1"/>
          </p:cNvSpPr>
          <p:nvPr/>
        </p:nvSpPr>
        <p:spPr bwMode="auto">
          <a:xfrm>
            <a:off x="7021513" y="5584825"/>
            <a:ext cx="182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Stamp</a:t>
            </a:r>
          </a:p>
        </p:txBody>
      </p:sp>
      <p:sp>
        <p:nvSpPr>
          <p:cNvPr id="154636" name="AutoShape 10">
            <a:extLst>
              <a:ext uri="{FF2B5EF4-FFF2-40B4-BE49-F238E27FC236}">
                <a16:creationId xmlns:a16="http://schemas.microsoft.com/office/drawing/2014/main" id="{4A508763-1E82-497C-AE7C-474C28CC1BA8}"/>
              </a:ext>
            </a:extLst>
          </p:cNvPr>
          <p:cNvSpPr>
            <a:spLocks noChangeArrowheads="1"/>
          </p:cNvSpPr>
          <p:nvPr/>
        </p:nvSpPr>
        <p:spPr bwMode="auto">
          <a:xfrm>
            <a:off x="3573463" y="4445000"/>
            <a:ext cx="1746250" cy="820738"/>
          </a:xfrm>
          <a:prstGeom prst="wedgeRoundRectCallout">
            <a:avLst>
              <a:gd name="adj1" fmla="val -103000"/>
              <a:gd name="adj2" fmla="val -2350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4637" name="Text Box 11">
            <a:extLst>
              <a:ext uri="{FF2B5EF4-FFF2-40B4-BE49-F238E27FC236}">
                <a16:creationId xmlns:a16="http://schemas.microsoft.com/office/drawing/2014/main" id="{6A491287-783A-4849-9E14-79426F0966FA}"/>
              </a:ext>
            </a:extLst>
          </p:cNvPr>
          <p:cNvSpPr txBox="1">
            <a:spLocks noChangeArrowheads="1"/>
          </p:cNvSpPr>
          <p:nvPr/>
        </p:nvSpPr>
        <p:spPr bwMode="auto">
          <a:xfrm>
            <a:off x="330200" y="4375150"/>
            <a:ext cx="233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Reference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Slide Number Placeholder 4">
            <a:extLst>
              <a:ext uri="{FF2B5EF4-FFF2-40B4-BE49-F238E27FC236}">
                <a16:creationId xmlns:a16="http://schemas.microsoft.com/office/drawing/2014/main" id="{259D49FC-A369-44A6-9BDC-F52679849AB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AD6117A-C894-4CBC-9BE9-F7FE5DFBF516}" type="slidenum">
              <a:rPr lang="ar-SA" altLang="zh-CN" sz="1400">
                <a:solidFill>
                  <a:schemeClr val="tx1"/>
                </a:solidFill>
              </a:rPr>
              <a:pPr/>
              <a:t>16</a:t>
            </a:fld>
            <a:endParaRPr lang="en-US" altLang="zh-CN" sz="1400">
              <a:solidFill>
                <a:schemeClr val="tx1"/>
              </a:solidFill>
              <a:ea typeface="宋体" panose="02010600030101010101" pitchFamily="2" charset="-122"/>
            </a:endParaRPr>
          </a:p>
        </p:txBody>
      </p:sp>
      <p:sp>
        <p:nvSpPr>
          <p:cNvPr id="580610" name="AutoShape 2">
            <a:extLst>
              <a:ext uri="{FF2B5EF4-FFF2-40B4-BE49-F238E27FC236}">
                <a16:creationId xmlns:a16="http://schemas.microsoft.com/office/drawing/2014/main" id="{C799B95A-A1C8-4CF1-B8AE-0EC4B25FF856}"/>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7413" name="Rectangle 3">
            <a:extLst>
              <a:ext uri="{FF2B5EF4-FFF2-40B4-BE49-F238E27FC236}">
                <a16:creationId xmlns:a16="http://schemas.microsoft.com/office/drawing/2014/main" id="{2015A022-8639-4857-BEE6-C8E9FED36505}"/>
              </a:ext>
            </a:extLst>
          </p:cNvPr>
          <p:cNvSpPr>
            <a:spLocks noGrp="1" noChangeArrowheads="1"/>
          </p:cNvSpPr>
          <p:nvPr>
            <p:ph type="title"/>
          </p:nvPr>
        </p:nvSpPr>
        <p:spPr/>
        <p:txBody>
          <a:bodyPr/>
          <a:lstStyle/>
          <a:p>
            <a:r>
              <a:rPr lang="en-US" altLang="zh-CN">
                <a:ea typeface="宋体" panose="02010600030101010101" pitchFamily="2" charset="-122"/>
              </a:rPr>
              <a:t>Not Done Yet</a:t>
            </a:r>
          </a:p>
        </p:txBody>
      </p:sp>
      <p:sp>
        <p:nvSpPr>
          <p:cNvPr id="17414" name="Line 4">
            <a:extLst>
              <a:ext uri="{FF2B5EF4-FFF2-40B4-BE49-F238E27FC236}">
                <a16:creationId xmlns:a16="http://schemas.microsoft.com/office/drawing/2014/main" id="{DE824DC5-3EEA-48D2-9B9E-5A75DE06DB00}"/>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7415" name="Group 5">
            <a:extLst>
              <a:ext uri="{FF2B5EF4-FFF2-40B4-BE49-F238E27FC236}">
                <a16:creationId xmlns:a16="http://schemas.microsoft.com/office/drawing/2014/main" id="{55C12CB0-F2B2-4396-B31C-43A4191BAD5E}"/>
              </a:ext>
            </a:extLst>
          </p:cNvPr>
          <p:cNvGrpSpPr>
            <a:grpSpLocks/>
          </p:cNvGrpSpPr>
          <p:nvPr/>
        </p:nvGrpSpPr>
        <p:grpSpPr bwMode="auto">
          <a:xfrm>
            <a:off x="3990975" y="1933575"/>
            <a:ext cx="976313" cy="609600"/>
            <a:chOff x="3417" y="2938"/>
            <a:chExt cx="615" cy="384"/>
          </a:xfrm>
        </p:grpSpPr>
        <p:sp>
          <p:nvSpPr>
            <p:cNvPr id="580614" name="AutoShape 6">
              <a:extLst>
                <a:ext uri="{FF2B5EF4-FFF2-40B4-BE49-F238E27FC236}">
                  <a16:creationId xmlns:a16="http://schemas.microsoft.com/office/drawing/2014/main" id="{113AF9D0-D30C-4843-8351-6A1AEAE767F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7449" name="Line 7">
              <a:extLst>
                <a:ext uri="{FF2B5EF4-FFF2-40B4-BE49-F238E27FC236}">
                  <a16:creationId xmlns:a16="http://schemas.microsoft.com/office/drawing/2014/main" id="{0A7F2767-F22D-4E11-B852-F7B3BAC79DB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7416" name="Group 8">
            <a:extLst>
              <a:ext uri="{FF2B5EF4-FFF2-40B4-BE49-F238E27FC236}">
                <a16:creationId xmlns:a16="http://schemas.microsoft.com/office/drawing/2014/main" id="{45127F07-5B59-4FB3-9A4C-866AEF56F7ED}"/>
              </a:ext>
            </a:extLst>
          </p:cNvPr>
          <p:cNvGrpSpPr>
            <a:grpSpLocks/>
          </p:cNvGrpSpPr>
          <p:nvPr/>
        </p:nvGrpSpPr>
        <p:grpSpPr bwMode="auto">
          <a:xfrm>
            <a:off x="4084638" y="2106613"/>
            <a:ext cx="304800" cy="304800"/>
            <a:chOff x="3894" y="2760"/>
            <a:chExt cx="192" cy="192"/>
          </a:xfrm>
        </p:grpSpPr>
        <p:sp>
          <p:nvSpPr>
            <p:cNvPr id="17446" name="Oval 9">
              <a:extLst>
                <a:ext uri="{FF2B5EF4-FFF2-40B4-BE49-F238E27FC236}">
                  <a16:creationId xmlns:a16="http://schemas.microsoft.com/office/drawing/2014/main" id="{6FDB5226-4E58-4C2A-8B61-1DE562A0493C}"/>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47" name="Oval 10">
              <a:extLst>
                <a:ext uri="{FF2B5EF4-FFF2-40B4-BE49-F238E27FC236}">
                  <a16:creationId xmlns:a16="http://schemas.microsoft.com/office/drawing/2014/main" id="{70FB3E52-F3CE-4F1F-A322-E71AAF97B424}"/>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7417" name="Text Box 11">
            <a:extLst>
              <a:ext uri="{FF2B5EF4-FFF2-40B4-BE49-F238E27FC236}">
                <a16:creationId xmlns:a16="http://schemas.microsoft.com/office/drawing/2014/main" id="{2C3FEC1D-4051-4CF7-BB6A-CDCA094FCDA3}"/>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7418" name="Text Box 12">
            <a:extLst>
              <a:ext uri="{FF2B5EF4-FFF2-40B4-BE49-F238E27FC236}">
                <a16:creationId xmlns:a16="http://schemas.microsoft.com/office/drawing/2014/main" id="{27E404C1-35D0-449A-816A-4BD5B6B17CDB}"/>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7419" name="Group 13">
            <a:extLst>
              <a:ext uri="{FF2B5EF4-FFF2-40B4-BE49-F238E27FC236}">
                <a16:creationId xmlns:a16="http://schemas.microsoft.com/office/drawing/2014/main" id="{CD4F47C2-8A43-4B77-8E3E-28CCD60545E1}"/>
              </a:ext>
            </a:extLst>
          </p:cNvPr>
          <p:cNvGrpSpPr>
            <a:grpSpLocks/>
          </p:cNvGrpSpPr>
          <p:nvPr/>
        </p:nvGrpSpPr>
        <p:grpSpPr bwMode="auto">
          <a:xfrm>
            <a:off x="6256338" y="1919288"/>
            <a:ext cx="976312" cy="609600"/>
            <a:chOff x="3417" y="2938"/>
            <a:chExt cx="615" cy="384"/>
          </a:xfrm>
        </p:grpSpPr>
        <p:sp>
          <p:nvSpPr>
            <p:cNvPr id="580622" name="AutoShape 14">
              <a:extLst>
                <a:ext uri="{FF2B5EF4-FFF2-40B4-BE49-F238E27FC236}">
                  <a16:creationId xmlns:a16="http://schemas.microsoft.com/office/drawing/2014/main" id="{AFA2EBC4-25F9-4EEA-A615-10E442C3CB9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7445" name="Line 15">
              <a:extLst>
                <a:ext uri="{FF2B5EF4-FFF2-40B4-BE49-F238E27FC236}">
                  <a16:creationId xmlns:a16="http://schemas.microsoft.com/office/drawing/2014/main" id="{D0E0493D-3F64-4A4E-8991-145DD7F969E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420" name="Line 16">
            <a:extLst>
              <a:ext uri="{FF2B5EF4-FFF2-40B4-BE49-F238E27FC236}">
                <a16:creationId xmlns:a16="http://schemas.microsoft.com/office/drawing/2014/main" id="{77F2E8C7-C300-474F-B064-46630A3288E7}"/>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7421" name="Group 17">
            <a:extLst>
              <a:ext uri="{FF2B5EF4-FFF2-40B4-BE49-F238E27FC236}">
                <a16:creationId xmlns:a16="http://schemas.microsoft.com/office/drawing/2014/main" id="{919C657A-8EE3-493C-8C15-E484A35E2758}"/>
              </a:ext>
            </a:extLst>
          </p:cNvPr>
          <p:cNvGrpSpPr>
            <a:grpSpLocks/>
          </p:cNvGrpSpPr>
          <p:nvPr/>
        </p:nvGrpSpPr>
        <p:grpSpPr bwMode="auto">
          <a:xfrm>
            <a:off x="6350000" y="2092325"/>
            <a:ext cx="304800" cy="304800"/>
            <a:chOff x="3894" y="2760"/>
            <a:chExt cx="192" cy="192"/>
          </a:xfrm>
        </p:grpSpPr>
        <p:sp>
          <p:nvSpPr>
            <p:cNvPr id="17442" name="Oval 18">
              <a:extLst>
                <a:ext uri="{FF2B5EF4-FFF2-40B4-BE49-F238E27FC236}">
                  <a16:creationId xmlns:a16="http://schemas.microsoft.com/office/drawing/2014/main" id="{9228603C-22D5-4A74-8067-2098B9F1A20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43" name="Oval 19">
              <a:extLst>
                <a:ext uri="{FF2B5EF4-FFF2-40B4-BE49-F238E27FC236}">
                  <a16:creationId xmlns:a16="http://schemas.microsoft.com/office/drawing/2014/main" id="{6405321B-0017-4023-A4C4-0CBD704DFB09}"/>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7422" name="Line 20">
            <a:extLst>
              <a:ext uri="{FF2B5EF4-FFF2-40B4-BE49-F238E27FC236}">
                <a16:creationId xmlns:a16="http://schemas.microsoft.com/office/drawing/2014/main" id="{39911308-3891-4348-B400-04B7ABC1BCD3}"/>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423" name="Freeform 21">
            <a:extLst>
              <a:ext uri="{FF2B5EF4-FFF2-40B4-BE49-F238E27FC236}">
                <a16:creationId xmlns:a16="http://schemas.microsoft.com/office/drawing/2014/main" id="{2A24B898-875A-4F8F-A761-E5BA6916BA0D}"/>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24" name="Text Box 27">
            <a:extLst>
              <a:ext uri="{FF2B5EF4-FFF2-40B4-BE49-F238E27FC236}">
                <a16:creationId xmlns:a16="http://schemas.microsoft.com/office/drawing/2014/main" id="{7173F6F4-5A43-442E-9806-43023C6D5EBD}"/>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7425" name="Freeform 28">
            <a:extLst>
              <a:ext uri="{FF2B5EF4-FFF2-40B4-BE49-F238E27FC236}">
                <a16:creationId xmlns:a16="http://schemas.microsoft.com/office/drawing/2014/main" id="{A5D87F16-05C8-4584-9893-11C66A6A4C44}"/>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26" name="Text Box 34">
            <a:extLst>
              <a:ext uri="{FF2B5EF4-FFF2-40B4-BE49-F238E27FC236}">
                <a16:creationId xmlns:a16="http://schemas.microsoft.com/office/drawing/2014/main" id="{5488813D-444D-4691-9626-4A260ABE37D5}"/>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7427" name="Freeform 35">
            <a:extLst>
              <a:ext uri="{FF2B5EF4-FFF2-40B4-BE49-F238E27FC236}">
                <a16:creationId xmlns:a16="http://schemas.microsoft.com/office/drawing/2014/main" id="{9590A067-6B94-4BA7-AFAA-D21C04C186AC}"/>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28" name="Text Box 36">
            <a:extLst>
              <a:ext uri="{FF2B5EF4-FFF2-40B4-BE49-F238E27FC236}">
                <a16:creationId xmlns:a16="http://schemas.microsoft.com/office/drawing/2014/main" id="{2F58E5C8-D221-436E-8A14-170201635F70}"/>
              </a:ext>
            </a:extLst>
          </p:cNvPr>
          <p:cNvSpPr txBox="1">
            <a:spLocks noChangeArrowheads="1"/>
          </p:cNvSpPr>
          <p:nvPr/>
        </p:nvSpPr>
        <p:spPr bwMode="auto">
          <a:xfrm>
            <a:off x="2936875" y="4927600"/>
            <a:ext cx="58213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Incremented by </a:t>
            </a:r>
            <a:r>
              <a:rPr lang="en-US" altLang="zh-CN" sz="2800">
                <a:solidFill>
                  <a:schemeClr val="tx1"/>
                </a:solidFill>
                <a:ea typeface="宋体" panose="02010600030101010101" pitchFamily="2" charset="-122"/>
              </a:rPr>
              <a:t>deq()</a:t>
            </a:r>
          </a:p>
          <a:p>
            <a:pPr algn="ctr"/>
            <a:r>
              <a:rPr lang="en-US" altLang="zh-CN" sz="2800">
                <a:solidFill>
                  <a:srgbClr val="FF0000"/>
                </a:solidFill>
                <a:ea typeface="宋体" panose="02010600030101010101" pitchFamily="2" charset="-122"/>
              </a:rPr>
              <a:t>Decremented by </a:t>
            </a:r>
            <a:r>
              <a:rPr lang="en-US" altLang="zh-CN" sz="2800">
                <a:solidFill>
                  <a:schemeClr val="tx1"/>
                </a:solidFill>
                <a:ea typeface="宋体" panose="02010600030101010101" pitchFamily="2" charset="-122"/>
              </a:rPr>
              <a:t>enq()</a:t>
            </a:r>
          </a:p>
        </p:txBody>
      </p:sp>
      <p:sp>
        <p:nvSpPr>
          <p:cNvPr id="17429" name="Text Box 37">
            <a:extLst>
              <a:ext uri="{FF2B5EF4-FFF2-40B4-BE49-F238E27FC236}">
                <a16:creationId xmlns:a16="http://schemas.microsoft.com/office/drawing/2014/main" id="{524C7A37-C431-4786-B380-2FCCB38DA3E7}"/>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17430" name="AutoShape 38">
            <a:extLst>
              <a:ext uri="{FF2B5EF4-FFF2-40B4-BE49-F238E27FC236}">
                <a16:creationId xmlns:a16="http://schemas.microsoft.com/office/drawing/2014/main" id="{1FB42397-F4AC-4BAB-B7B0-C062B94E1CD5}"/>
              </a:ext>
            </a:extLst>
          </p:cNvPr>
          <p:cNvSpPr>
            <a:spLocks noChangeArrowheads="1"/>
          </p:cNvSpPr>
          <p:nvPr/>
        </p:nvSpPr>
        <p:spPr bwMode="auto">
          <a:xfrm flipH="1">
            <a:off x="1868488" y="4562475"/>
            <a:ext cx="874712" cy="784225"/>
          </a:xfrm>
          <a:prstGeom prst="wedgeRoundRectCallout">
            <a:avLst>
              <a:gd name="adj1" fmla="val -180676"/>
              <a:gd name="adj2" fmla="val 5809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7431" name="Rectangle 39">
            <a:extLst>
              <a:ext uri="{FF2B5EF4-FFF2-40B4-BE49-F238E27FC236}">
                <a16:creationId xmlns:a16="http://schemas.microsoft.com/office/drawing/2014/main" id="{FB1C4D5E-D647-45BF-A8CA-B5DDFB5F2CF1}"/>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17432" name="Group 40">
            <a:extLst>
              <a:ext uri="{FF2B5EF4-FFF2-40B4-BE49-F238E27FC236}">
                <a16:creationId xmlns:a16="http://schemas.microsoft.com/office/drawing/2014/main" id="{3A87C450-D4AE-4260-8EDB-BAC73A9156E6}"/>
              </a:ext>
            </a:extLst>
          </p:cNvPr>
          <p:cNvGrpSpPr>
            <a:grpSpLocks/>
          </p:cNvGrpSpPr>
          <p:nvPr/>
        </p:nvGrpSpPr>
        <p:grpSpPr bwMode="auto">
          <a:xfrm>
            <a:off x="4448175" y="3960813"/>
            <a:ext cx="427038" cy="622300"/>
            <a:chOff x="2208" y="1920"/>
            <a:chExt cx="1152" cy="1680"/>
          </a:xfrm>
        </p:grpSpPr>
        <p:sp>
          <p:nvSpPr>
            <p:cNvPr id="17438" name="Oval 41">
              <a:extLst>
                <a:ext uri="{FF2B5EF4-FFF2-40B4-BE49-F238E27FC236}">
                  <a16:creationId xmlns:a16="http://schemas.microsoft.com/office/drawing/2014/main" id="{55B406CA-3642-4A6B-B9C2-8D05A6ABBEB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39" name="Oval 42">
              <a:extLst>
                <a:ext uri="{FF2B5EF4-FFF2-40B4-BE49-F238E27FC236}">
                  <a16:creationId xmlns:a16="http://schemas.microsoft.com/office/drawing/2014/main" id="{E3E8D5EF-D626-473D-A91F-4F1E8A291DA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40" name="AutoShape 43">
              <a:extLst>
                <a:ext uri="{FF2B5EF4-FFF2-40B4-BE49-F238E27FC236}">
                  <a16:creationId xmlns:a16="http://schemas.microsoft.com/office/drawing/2014/main" id="{ECEE176F-015F-4078-872C-FC19E045371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41" name="AutoShape 44">
              <a:extLst>
                <a:ext uri="{FF2B5EF4-FFF2-40B4-BE49-F238E27FC236}">
                  <a16:creationId xmlns:a16="http://schemas.microsoft.com/office/drawing/2014/main" id="{D193D2E7-7408-4AE0-B8B7-905A01C6D90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7433" name="Group 45">
            <a:extLst>
              <a:ext uri="{FF2B5EF4-FFF2-40B4-BE49-F238E27FC236}">
                <a16:creationId xmlns:a16="http://schemas.microsoft.com/office/drawing/2014/main" id="{8F252C06-144E-4501-9B34-10D574425484}"/>
              </a:ext>
            </a:extLst>
          </p:cNvPr>
          <p:cNvGrpSpPr>
            <a:grpSpLocks/>
          </p:cNvGrpSpPr>
          <p:nvPr/>
        </p:nvGrpSpPr>
        <p:grpSpPr bwMode="auto">
          <a:xfrm>
            <a:off x="4452938" y="3162300"/>
            <a:ext cx="427037" cy="622300"/>
            <a:chOff x="2208" y="1920"/>
            <a:chExt cx="1152" cy="1680"/>
          </a:xfrm>
        </p:grpSpPr>
        <p:sp>
          <p:nvSpPr>
            <p:cNvPr id="17434" name="Oval 46">
              <a:extLst>
                <a:ext uri="{FF2B5EF4-FFF2-40B4-BE49-F238E27FC236}">
                  <a16:creationId xmlns:a16="http://schemas.microsoft.com/office/drawing/2014/main" id="{02D23E9D-30B1-47F0-996F-384B4BE08DB6}"/>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35" name="Oval 47">
              <a:extLst>
                <a:ext uri="{FF2B5EF4-FFF2-40B4-BE49-F238E27FC236}">
                  <a16:creationId xmlns:a16="http://schemas.microsoft.com/office/drawing/2014/main" id="{3D7393FD-D5C1-4A95-AE41-23E76BB4924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36" name="AutoShape 48">
              <a:extLst>
                <a:ext uri="{FF2B5EF4-FFF2-40B4-BE49-F238E27FC236}">
                  <a16:creationId xmlns:a16="http://schemas.microsoft.com/office/drawing/2014/main" id="{12946098-280C-495B-A6ED-2865EBFF246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37" name="AutoShape 49">
              <a:extLst>
                <a:ext uri="{FF2B5EF4-FFF2-40B4-BE49-F238E27FC236}">
                  <a16:creationId xmlns:a16="http://schemas.microsoft.com/office/drawing/2014/main" id="{0C2C4AC1-0C92-4A92-8134-AEE85FB262E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1" name="Slide Number Placeholder 3">
            <a:extLst>
              <a:ext uri="{FF2B5EF4-FFF2-40B4-BE49-F238E27FC236}">
                <a16:creationId xmlns:a16="http://schemas.microsoft.com/office/drawing/2014/main" id="{B145274B-ABEA-4FFD-964A-41572477A0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70D0BC1-A4E7-4C89-8A36-4F0FD4E21DE4}" type="slidenum">
              <a:rPr lang="ar-SA" altLang="zh-CN" sz="1400">
                <a:solidFill>
                  <a:schemeClr val="tx1"/>
                </a:solidFill>
              </a:rPr>
              <a:pPr/>
              <a:t>160</a:t>
            </a:fld>
            <a:endParaRPr lang="en-US" altLang="zh-CN" sz="1400">
              <a:solidFill>
                <a:schemeClr val="tx1"/>
              </a:solidFill>
              <a:ea typeface="宋体" panose="02010600030101010101" pitchFamily="2" charset="-122"/>
            </a:endParaRPr>
          </a:p>
        </p:txBody>
      </p:sp>
      <p:pic>
        <p:nvPicPr>
          <p:cNvPr id="155652" name="Picture 2" descr="magic">
            <a:extLst>
              <a:ext uri="{FF2B5EF4-FFF2-40B4-BE49-F238E27FC236}">
                <a16:creationId xmlns:a16="http://schemas.microsoft.com/office/drawing/2014/main" id="{E0E6B1E4-A10C-42FA-B0C5-F45C9DAC9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Rectangle 3">
            <a:extLst>
              <a:ext uri="{FF2B5EF4-FFF2-40B4-BE49-F238E27FC236}">
                <a16:creationId xmlns:a16="http://schemas.microsoft.com/office/drawing/2014/main" id="{4E125E9C-D749-421C-8738-A5898A58620C}"/>
              </a:ext>
            </a:extLst>
          </p:cNvPr>
          <p:cNvSpPr>
            <a:spLocks noGrp="1" noChangeArrowheads="1"/>
          </p:cNvSpPr>
          <p:nvPr>
            <p:ph type="title"/>
          </p:nvPr>
        </p:nvSpPr>
        <p:spPr/>
        <p:txBody>
          <a:bodyPr/>
          <a:lstStyle/>
          <a:p>
            <a:r>
              <a:rPr lang="en-US" altLang="zh-CN" sz="4000">
                <a:ea typeface="宋体" panose="02010600030101010101" pitchFamily="2" charset="-122"/>
              </a:rPr>
              <a:t>Extracting Reference &amp; Stamp</a:t>
            </a:r>
          </a:p>
        </p:txBody>
      </p:sp>
      <p:sp>
        <p:nvSpPr>
          <p:cNvPr id="155654" name="Text Box 4">
            <a:extLst>
              <a:ext uri="{FF2B5EF4-FFF2-40B4-BE49-F238E27FC236}">
                <a16:creationId xmlns:a16="http://schemas.microsoft.com/office/drawing/2014/main" id="{6F908413-094A-445B-8D01-9C1FD801F37F}"/>
              </a:ext>
            </a:extLst>
          </p:cNvPr>
          <p:cNvSpPr txBox="1">
            <a:spLocks noChangeArrowheads="1"/>
          </p:cNvSpPr>
          <p:nvPr/>
        </p:nvSpPr>
        <p:spPr bwMode="auto">
          <a:xfrm>
            <a:off x="452438" y="2020888"/>
            <a:ext cx="7953375" cy="519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tx1"/>
                </a:solidFill>
                <a:latin typeface="Lucida Console" panose="020B0609040504020204" pitchFamily="49" charset="0"/>
                <a:ea typeface="宋体" panose="02010600030101010101" pitchFamily="2" charset="-122"/>
              </a:rPr>
              <a:t>Public</a:t>
            </a:r>
            <a:r>
              <a:rPr lang="en-US" altLang="zh-CN" sz="2800" b="1">
                <a:latin typeface="Lucida Console" panose="020B0609040504020204" pitchFamily="49" charset="0"/>
                <a:ea typeface="宋体" panose="02010600030101010101" pitchFamily="2" charset="-122"/>
              </a:rPr>
              <a:t> T get(</a:t>
            </a:r>
            <a:r>
              <a:rPr lang="en-US" altLang="zh-CN" sz="2800" b="1">
                <a:solidFill>
                  <a:schemeClr val="tx1"/>
                </a:solidFill>
                <a:latin typeface="Lucida Console" panose="020B0609040504020204" pitchFamily="49" charset="0"/>
                <a:ea typeface="宋体" panose="02010600030101010101" pitchFamily="2" charset="-122"/>
              </a:rPr>
              <a:t>int[]</a:t>
            </a:r>
            <a:r>
              <a:rPr lang="en-US" altLang="zh-CN" sz="2800" b="1">
                <a:latin typeface="Lucida Console" panose="020B0609040504020204" pitchFamily="49" charset="0"/>
                <a:ea typeface="宋体" panose="02010600030101010101" pitchFamily="2" charset="-122"/>
              </a:rPr>
              <a:t> stampHolder); </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5" name="Slide Number Placeholder 3">
            <a:extLst>
              <a:ext uri="{FF2B5EF4-FFF2-40B4-BE49-F238E27FC236}">
                <a16:creationId xmlns:a16="http://schemas.microsoft.com/office/drawing/2014/main" id="{2A08B7FA-D033-4194-98C0-009737D247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A267908-4927-4F1E-B734-8F45A29953AB}" type="slidenum">
              <a:rPr lang="ar-SA" altLang="zh-CN" sz="1400">
                <a:solidFill>
                  <a:schemeClr val="tx1"/>
                </a:solidFill>
              </a:rPr>
              <a:pPr/>
              <a:t>161</a:t>
            </a:fld>
            <a:endParaRPr lang="en-US" altLang="zh-CN" sz="1400">
              <a:solidFill>
                <a:schemeClr val="tx1"/>
              </a:solidFill>
              <a:ea typeface="宋体" panose="02010600030101010101" pitchFamily="2" charset="-122"/>
            </a:endParaRPr>
          </a:p>
        </p:txBody>
      </p:sp>
      <p:pic>
        <p:nvPicPr>
          <p:cNvPr id="156676" name="Picture 2" descr="magic">
            <a:extLst>
              <a:ext uri="{FF2B5EF4-FFF2-40B4-BE49-F238E27FC236}">
                <a16:creationId xmlns:a16="http://schemas.microsoft.com/office/drawing/2014/main" id="{E6DBAF31-B8FC-433B-973D-9F7CF3CDD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Rectangle 3">
            <a:extLst>
              <a:ext uri="{FF2B5EF4-FFF2-40B4-BE49-F238E27FC236}">
                <a16:creationId xmlns:a16="http://schemas.microsoft.com/office/drawing/2014/main" id="{5BB87892-B205-40A6-819C-38DA7CE6C734}"/>
              </a:ext>
            </a:extLst>
          </p:cNvPr>
          <p:cNvSpPr>
            <a:spLocks noGrp="1" noChangeArrowheads="1"/>
          </p:cNvSpPr>
          <p:nvPr>
            <p:ph type="title"/>
          </p:nvPr>
        </p:nvSpPr>
        <p:spPr/>
        <p:txBody>
          <a:bodyPr/>
          <a:lstStyle/>
          <a:p>
            <a:r>
              <a:rPr lang="en-US" altLang="zh-CN" sz="4000">
                <a:ea typeface="宋体" panose="02010600030101010101" pitchFamily="2" charset="-122"/>
              </a:rPr>
              <a:t>Extracting Reference &amp; Stamp</a:t>
            </a:r>
          </a:p>
        </p:txBody>
      </p:sp>
      <p:sp>
        <p:nvSpPr>
          <p:cNvPr id="156678" name="Text Box 4">
            <a:extLst>
              <a:ext uri="{FF2B5EF4-FFF2-40B4-BE49-F238E27FC236}">
                <a16:creationId xmlns:a16="http://schemas.microsoft.com/office/drawing/2014/main" id="{3FBBF1E3-4CC3-47BC-8585-6F0C6802A1C3}"/>
              </a:ext>
            </a:extLst>
          </p:cNvPr>
          <p:cNvSpPr txBox="1">
            <a:spLocks noChangeArrowheads="1"/>
          </p:cNvSpPr>
          <p:nvPr/>
        </p:nvSpPr>
        <p:spPr bwMode="auto">
          <a:xfrm>
            <a:off x="452438" y="2020888"/>
            <a:ext cx="7953375" cy="5191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chemeClr val="folHlink"/>
                </a:solidFill>
                <a:latin typeface="Lucida Console" panose="020B0609040504020204" pitchFamily="49" charset="0"/>
                <a:ea typeface="宋体" panose="02010600030101010101" pitchFamily="2" charset="-122"/>
              </a:rPr>
              <a:t>Public </a:t>
            </a:r>
            <a:r>
              <a:rPr lang="en-US" altLang="zh-CN" sz="2800" b="1">
                <a:latin typeface="Lucida Console" panose="020B0609040504020204" pitchFamily="49" charset="0"/>
                <a:ea typeface="宋体" panose="02010600030101010101" pitchFamily="2" charset="-122"/>
              </a:rPr>
              <a:t>T </a:t>
            </a:r>
            <a:r>
              <a:rPr lang="en-US" altLang="zh-CN" sz="2800" b="1">
                <a:solidFill>
                  <a:schemeClr val="folHlink"/>
                </a:solidFill>
                <a:latin typeface="Lucida Console" panose="020B0609040504020204" pitchFamily="49" charset="0"/>
                <a:ea typeface="宋体" panose="02010600030101010101" pitchFamily="2" charset="-122"/>
              </a:rPr>
              <a:t>get(int[]</a:t>
            </a:r>
            <a:r>
              <a:rPr lang="en-US" altLang="zh-CN" sz="2800" b="1">
                <a:latin typeface="Lucida Console" panose="020B0609040504020204" pitchFamily="49" charset="0"/>
                <a:ea typeface="宋体" panose="02010600030101010101" pitchFamily="2" charset="-122"/>
              </a:rPr>
              <a:t> stampHolder</a:t>
            </a:r>
            <a:r>
              <a:rPr lang="en-US" altLang="zh-CN" sz="2800" b="1">
                <a:solidFill>
                  <a:schemeClr val="folHlink"/>
                </a:solidFill>
                <a:latin typeface="Lucida Console" panose="020B0609040504020204" pitchFamily="49" charset="0"/>
                <a:ea typeface="宋体" panose="02010600030101010101" pitchFamily="2" charset="-122"/>
              </a:rPr>
              <a:t>);</a:t>
            </a:r>
            <a:r>
              <a:rPr lang="en-US" altLang="zh-CN" sz="2800" b="1">
                <a:latin typeface="Lucida Console" panose="020B0609040504020204" pitchFamily="49" charset="0"/>
                <a:ea typeface="宋体" panose="02010600030101010101" pitchFamily="2" charset="-122"/>
              </a:rPr>
              <a:t> </a:t>
            </a:r>
          </a:p>
        </p:txBody>
      </p:sp>
      <p:sp>
        <p:nvSpPr>
          <p:cNvPr id="156679" name="AutoShape 5">
            <a:extLst>
              <a:ext uri="{FF2B5EF4-FFF2-40B4-BE49-F238E27FC236}">
                <a16:creationId xmlns:a16="http://schemas.microsoft.com/office/drawing/2014/main" id="{0A9E8D9B-D9C1-4E3F-B549-65EC76F58043}"/>
              </a:ext>
            </a:extLst>
          </p:cNvPr>
          <p:cNvSpPr>
            <a:spLocks noChangeArrowheads="1"/>
          </p:cNvSpPr>
          <p:nvPr/>
        </p:nvSpPr>
        <p:spPr bwMode="auto">
          <a:xfrm>
            <a:off x="1958975" y="1925638"/>
            <a:ext cx="581025" cy="642937"/>
          </a:xfrm>
          <a:prstGeom prst="wedgeRoundRectCallout">
            <a:avLst>
              <a:gd name="adj1" fmla="val -62569"/>
              <a:gd name="adj2" fmla="val 27864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6680" name="Text Box 6">
            <a:extLst>
              <a:ext uri="{FF2B5EF4-FFF2-40B4-BE49-F238E27FC236}">
                <a16:creationId xmlns:a16="http://schemas.microsoft.com/office/drawing/2014/main" id="{EBC6CF99-F3EA-4C5E-BF75-E038B69810DF}"/>
              </a:ext>
            </a:extLst>
          </p:cNvPr>
          <p:cNvSpPr txBox="1">
            <a:spLocks noChangeArrowheads="1"/>
          </p:cNvSpPr>
          <p:nvPr/>
        </p:nvSpPr>
        <p:spPr bwMode="auto">
          <a:xfrm>
            <a:off x="425450" y="4284663"/>
            <a:ext cx="2330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Returns reference to object of type T</a:t>
            </a:r>
          </a:p>
        </p:txBody>
      </p:sp>
      <p:sp>
        <p:nvSpPr>
          <p:cNvPr id="156681" name="AutoShape 7">
            <a:extLst>
              <a:ext uri="{FF2B5EF4-FFF2-40B4-BE49-F238E27FC236}">
                <a16:creationId xmlns:a16="http://schemas.microsoft.com/office/drawing/2014/main" id="{DB69720D-DA40-40EE-81FA-806B2F4CFC06}"/>
              </a:ext>
            </a:extLst>
          </p:cNvPr>
          <p:cNvSpPr>
            <a:spLocks noChangeArrowheads="1"/>
          </p:cNvSpPr>
          <p:nvPr/>
        </p:nvSpPr>
        <p:spPr bwMode="auto">
          <a:xfrm>
            <a:off x="4572000" y="1905000"/>
            <a:ext cx="2476500" cy="820738"/>
          </a:xfrm>
          <a:prstGeom prst="wedgeRoundRectCallout">
            <a:avLst>
              <a:gd name="adj1" fmla="val 8653"/>
              <a:gd name="adj2" fmla="val 21847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56682" name="Text Box 8">
            <a:extLst>
              <a:ext uri="{FF2B5EF4-FFF2-40B4-BE49-F238E27FC236}">
                <a16:creationId xmlns:a16="http://schemas.microsoft.com/office/drawing/2014/main" id="{20C13B3F-3217-4483-A9AA-4EF572536AFE}"/>
              </a:ext>
            </a:extLst>
          </p:cNvPr>
          <p:cNvSpPr txBox="1">
            <a:spLocks noChangeArrowheads="1"/>
          </p:cNvSpPr>
          <p:nvPr/>
        </p:nvSpPr>
        <p:spPr bwMode="auto">
          <a:xfrm>
            <a:off x="3398838" y="4284663"/>
            <a:ext cx="33226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Returns stamp at array index 0!</a:t>
            </a: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9" name="Slide Number Placeholder 5">
            <a:extLst>
              <a:ext uri="{FF2B5EF4-FFF2-40B4-BE49-F238E27FC236}">
                <a16:creationId xmlns:a16="http://schemas.microsoft.com/office/drawing/2014/main" id="{EE1E9753-44B9-4595-87F0-2561B9A82C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04B74CE-26BD-4DCE-A61A-B037D11E7D38}" type="slidenum">
              <a:rPr lang="ar-SA" altLang="zh-CN" sz="1400">
                <a:solidFill>
                  <a:schemeClr val="tx1"/>
                </a:solidFill>
              </a:rPr>
              <a:pPr/>
              <a:t>162</a:t>
            </a:fld>
            <a:endParaRPr lang="en-US" altLang="zh-CN" sz="1400">
              <a:solidFill>
                <a:schemeClr val="tx1"/>
              </a:solidFill>
              <a:ea typeface="宋体" panose="02010600030101010101" pitchFamily="2" charset="-122"/>
            </a:endParaRPr>
          </a:p>
        </p:txBody>
      </p:sp>
      <p:sp>
        <p:nvSpPr>
          <p:cNvPr id="157700" name="Rectangle 2">
            <a:extLst>
              <a:ext uri="{FF2B5EF4-FFF2-40B4-BE49-F238E27FC236}">
                <a16:creationId xmlns:a16="http://schemas.microsoft.com/office/drawing/2014/main" id="{A382D451-8CBA-419B-8065-E686FB233E0F}"/>
              </a:ext>
            </a:extLst>
          </p:cNvPr>
          <p:cNvSpPr>
            <a:spLocks noGrp="1" noChangeArrowheads="1"/>
          </p:cNvSpPr>
          <p:nvPr>
            <p:ph type="title"/>
          </p:nvPr>
        </p:nvSpPr>
        <p:spPr/>
        <p:txBody>
          <a:bodyPr/>
          <a:lstStyle/>
          <a:p>
            <a:r>
              <a:rPr lang="en-US" altLang="zh-CN" dirty="0">
                <a:ea typeface="宋体" panose="02010600030101010101" pitchFamily="2" charset="-122"/>
              </a:rPr>
              <a:t>Stamp: Exchanger Status</a:t>
            </a:r>
          </a:p>
        </p:txBody>
      </p:sp>
      <p:sp>
        <p:nvSpPr>
          <p:cNvPr id="157701" name="Rectangle 3">
            <a:extLst>
              <a:ext uri="{FF2B5EF4-FFF2-40B4-BE49-F238E27FC236}">
                <a16:creationId xmlns:a16="http://schemas.microsoft.com/office/drawing/2014/main" id="{AD9E3386-4A33-4057-8C0E-F636BAB08B43}"/>
              </a:ext>
            </a:extLst>
          </p:cNvPr>
          <p:cNvSpPr>
            <a:spLocks noChangeArrowheads="1"/>
          </p:cNvSpPr>
          <p:nvPr/>
        </p:nvSpPr>
        <p:spPr bwMode="auto">
          <a:xfrm>
            <a:off x="709613" y="1981200"/>
            <a:ext cx="782478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sz="2800" b="1">
                <a:solidFill>
                  <a:schemeClr val="tx1"/>
                </a:solidFill>
                <a:latin typeface="Lucida Console" panose="020B0609040504020204" pitchFamily="49" charset="0"/>
                <a:ea typeface="宋体" panose="02010600030101010101" pitchFamily="2" charset="-122"/>
              </a:rPr>
              <a:t>enum</a:t>
            </a:r>
            <a:r>
              <a:rPr lang="en-US" altLang="zh-CN" sz="2800" b="1">
                <a:latin typeface="Lucida Console" panose="020B0609040504020204" pitchFamily="49" charset="0"/>
                <a:ea typeface="宋体" panose="02010600030101010101" pitchFamily="2" charset="-122"/>
              </a:rPr>
              <a:t> Status {EMPTY, WAITING, BUSY};</a:t>
            </a: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3" name="Slide Number Placeholder 5">
            <a:extLst>
              <a:ext uri="{FF2B5EF4-FFF2-40B4-BE49-F238E27FC236}">
                <a16:creationId xmlns:a16="http://schemas.microsoft.com/office/drawing/2014/main" id="{7D61F205-90E6-4228-A915-77B4384E96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E061BD9-E282-4535-B2E9-38BFE3CF5623}" type="slidenum">
              <a:rPr lang="ar-SA" altLang="zh-CN" sz="1400">
                <a:solidFill>
                  <a:schemeClr val="tx1"/>
                </a:solidFill>
              </a:rPr>
              <a:pPr/>
              <a:t>163</a:t>
            </a:fld>
            <a:endParaRPr lang="en-US" altLang="zh-CN" sz="1400">
              <a:solidFill>
                <a:schemeClr val="tx1"/>
              </a:solidFill>
              <a:ea typeface="宋体" panose="02010600030101010101" pitchFamily="2" charset="-122"/>
            </a:endParaRPr>
          </a:p>
        </p:txBody>
      </p:sp>
      <p:sp>
        <p:nvSpPr>
          <p:cNvPr id="158724" name="Rectangle 2">
            <a:extLst>
              <a:ext uri="{FF2B5EF4-FFF2-40B4-BE49-F238E27FC236}">
                <a16:creationId xmlns:a16="http://schemas.microsoft.com/office/drawing/2014/main" id="{F13B7BD6-F3A9-49E0-A535-D8606EAEE43B}"/>
              </a:ext>
            </a:extLst>
          </p:cNvPr>
          <p:cNvSpPr>
            <a:spLocks noGrp="1" noChangeArrowheads="1"/>
          </p:cNvSpPr>
          <p:nvPr>
            <p:ph type="title"/>
          </p:nvPr>
        </p:nvSpPr>
        <p:spPr/>
        <p:txBody>
          <a:bodyPr/>
          <a:lstStyle/>
          <a:p>
            <a:r>
              <a:rPr lang="en-US" altLang="zh-CN" dirty="0">
                <a:ea typeface="宋体" panose="02010600030101010101" pitchFamily="2" charset="-122"/>
              </a:rPr>
              <a:t>Stamp: Exchanger Status</a:t>
            </a:r>
          </a:p>
        </p:txBody>
      </p:sp>
      <p:sp>
        <p:nvSpPr>
          <p:cNvPr id="158725" name="Rectangle 3">
            <a:extLst>
              <a:ext uri="{FF2B5EF4-FFF2-40B4-BE49-F238E27FC236}">
                <a16:creationId xmlns:a16="http://schemas.microsoft.com/office/drawing/2014/main" id="{970A5454-DEA1-49F9-9C0F-3942E3C85424}"/>
              </a:ext>
            </a:extLst>
          </p:cNvPr>
          <p:cNvSpPr>
            <a:spLocks noChangeArrowheads="1"/>
          </p:cNvSpPr>
          <p:nvPr/>
        </p:nvSpPr>
        <p:spPr bwMode="auto">
          <a:xfrm>
            <a:off x="709613" y="1981200"/>
            <a:ext cx="782478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sz="2800" b="1">
                <a:solidFill>
                  <a:schemeClr val="folHlink"/>
                </a:solidFill>
                <a:latin typeface="Lucida Console" panose="020B0609040504020204" pitchFamily="49" charset="0"/>
                <a:ea typeface="宋体" panose="02010600030101010101" pitchFamily="2" charset="-122"/>
              </a:rPr>
              <a:t>enum Status {</a:t>
            </a:r>
            <a:r>
              <a:rPr lang="en-US" altLang="zh-CN" sz="2800" b="1">
                <a:latin typeface="Lucida Console" panose="020B0609040504020204" pitchFamily="49" charset="0"/>
                <a:ea typeface="宋体" panose="02010600030101010101" pitchFamily="2" charset="-122"/>
              </a:rPr>
              <a:t>EMPTY</a:t>
            </a:r>
            <a:r>
              <a:rPr lang="en-US" altLang="zh-CN" sz="2800" b="1">
                <a:solidFill>
                  <a:schemeClr val="folHlink"/>
                </a:solidFill>
                <a:latin typeface="Lucida Console" panose="020B0609040504020204" pitchFamily="49" charset="0"/>
                <a:ea typeface="宋体" panose="02010600030101010101" pitchFamily="2" charset="-122"/>
              </a:rPr>
              <a:t>, WAITING, BUSY};</a:t>
            </a:r>
          </a:p>
        </p:txBody>
      </p:sp>
      <p:sp>
        <p:nvSpPr>
          <p:cNvPr id="158726" name="AutoShape 4">
            <a:extLst>
              <a:ext uri="{FF2B5EF4-FFF2-40B4-BE49-F238E27FC236}">
                <a16:creationId xmlns:a16="http://schemas.microsoft.com/office/drawing/2014/main" id="{294CDE5F-C7BA-433B-8611-58CFEDD7722C}"/>
              </a:ext>
            </a:extLst>
          </p:cNvPr>
          <p:cNvSpPr>
            <a:spLocks noChangeArrowheads="1"/>
          </p:cNvSpPr>
          <p:nvPr/>
        </p:nvSpPr>
        <p:spPr bwMode="auto">
          <a:xfrm>
            <a:off x="3552825"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58727" name="Text Box 5">
            <a:extLst>
              <a:ext uri="{FF2B5EF4-FFF2-40B4-BE49-F238E27FC236}">
                <a16:creationId xmlns:a16="http://schemas.microsoft.com/office/drawing/2014/main" id="{1E5653D1-16AB-4927-A1DE-108DD01DE8A7}"/>
              </a:ext>
            </a:extLst>
          </p:cNvPr>
          <p:cNvSpPr txBox="1">
            <a:spLocks noChangeArrowheads="1"/>
          </p:cNvSpPr>
          <p:nvPr/>
        </p:nvSpPr>
        <p:spPr bwMode="auto">
          <a:xfrm>
            <a:off x="936625" y="3468688"/>
            <a:ext cx="3455988"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Nothing yet</a:t>
            </a:r>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7" name="Slide Number Placeholder 5">
            <a:extLst>
              <a:ext uri="{FF2B5EF4-FFF2-40B4-BE49-F238E27FC236}">
                <a16:creationId xmlns:a16="http://schemas.microsoft.com/office/drawing/2014/main" id="{EC8EFE87-0144-45CB-AAC1-4927BC42E0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B582C78-19EF-4920-9760-6BFD49859D41}" type="slidenum">
              <a:rPr lang="ar-SA" altLang="zh-CN" sz="1400">
                <a:solidFill>
                  <a:schemeClr val="tx1"/>
                </a:solidFill>
              </a:rPr>
              <a:pPr/>
              <a:t>164</a:t>
            </a:fld>
            <a:endParaRPr lang="en-US" altLang="zh-CN" sz="1400">
              <a:solidFill>
                <a:schemeClr val="tx1"/>
              </a:solidFill>
              <a:ea typeface="宋体" panose="02010600030101010101" pitchFamily="2" charset="-122"/>
            </a:endParaRPr>
          </a:p>
        </p:txBody>
      </p:sp>
      <p:sp>
        <p:nvSpPr>
          <p:cNvPr id="159748" name="Rectangle 2">
            <a:extLst>
              <a:ext uri="{FF2B5EF4-FFF2-40B4-BE49-F238E27FC236}">
                <a16:creationId xmlns:a16="http://schemas.microsoft.com/office/drawing/2014/main" id="{D0B6B75F-08C7-49E8-ADEB-F2755C83A657}"/>
              </a:ext>
            </a:extLst>
          </p:cNvPr>
          <p:cNvSpPr>
            <a:spLocks noGrp="1" noChangeArrowheads="1"/>
          </p:cNvSpPr>
          <p:nvPr>
            <p:ph type="title"/>
          </p:nvPr>
        </p:nvSpPr>
        <p:spPr/>
        <p:txBody>
          <a:bodyPr/>
          <a:lstStyle/>
          <a:p>
            <a:r>
              <a:rPr lang="en-US" altLang="zh-CN" dirty="0">
                <a:ea typeface="宋体" panose="02010600030101010101" pitchFamily="2" charset="-122"/>
              </a:rPr>
              <a:t>Stamp: Exchanger Status</a:t>
            </a:r>
          </a:p>
        </p:txBody>
      </p:sp>
      <p:sp>
        <p:nvSpPr>
          <p:cNvPr id="159749" name="Rectangle 3">
            <a:extLst>
              <a:ext uri="{FF2B5EF4-FFF2-40B4-BE49-F238E27FC236}">
                <a16:creationId xmlns:a16="http://schemas.microsoft.com/office/drawing/2014/main" id="{AD39C5C6-1C9E-4762-8105-3F16A02B6553}"/>
              </a:ext>
            </a:extLst>
          </p:cNvPr>
          <p:cNvSpPr>
            <a:spLocks noChangeArrowheads="1"/>
          </p:cNvSpPr>
          <p:nvPr/>
        </p:nvSpPr>
        <p:spPr bwMode="auto">
          <a:xfrm>
            <a:off x="709613" y="1981200"/>
            <a:ext cx="782478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sz="2800" b="1">
                <a:solidFill>
                  <a:schemeClr val="folHlink"/>
                </a:solidFill>
                <a:latin typeface="Lucida Console" panose="020B0609040504020204" pitchFamily="49" charset="0"/>
                <a:ea typeface="宋体" panose="02010600030101010101" pitchFamily="2" charset="-122"/>
              </a:rPr>
              <a:t>enum Status {</a:t>
            </a:r>
            <a:r>
              <a:rPr lang="en-US" altLang="zh-CN" sz="2800" b="1">
                <a:latin typeface="Lucida Console" panose="020B0609040504020204" pitchFamily="49" charset="0"/>
                <a:ea typeface="宋体" panose="02010600030101010101" pitchFamily="2" charset="-122"/>
              </a:rPr>
              <a:t>EMPTY, WAITING</a:t>
            </a:r>
            <a:r>
              <a:rPr lang="en-US" altLang="zh-CN" sz="2800" b="1">
                <a:solidFill>
                  <a:schemeClr val="folHlink"/>
                </a:solidFill>
                <a:latin typeface="Lucida Console" panose="020B0609040504020204" pitchFamily="49" charset="0"/>
                <a:ea typeface="宋体" panose="02010600030101010101" pitchFamily="2" charset="-122"/>
              </a:rPr>
              <a:t>, BUSY};</a:t>
            </a:r>
          </a:p>
        </p:txBody>
      </p:sp>
      <p:sp>
        <p:nvSpPr>
          <p:cNvPr id="159750" name="AutoShape 4">
            <a:extLst>
              <a:ext uri="{FF2B5EF4-FFF2-40B4-BE49-F238E27FC236}">
                <a16:creationId xmlns:a16="http://schemas.microsoft.com/office/drawing/2014/main" id="{85387789-A033-43B6-83F8-D4AA6E36B9A9}"/>
              </a:ext>
            </a:extLst>
          </p:cNvPr>
          <p:cNvSpPr>
            <a:spLocks noChangeArrowheads="1"/>
          </p:cNvSpPr>
          <p:nvPr/>
        </p:nvSpPr>
        <p:spPr bwMode="auto">
          <a:xfrm>
            <a:off x="3552825"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59751" name="Text Box 5">
            <a:extLst>
              <a:ext uri="{FF2B5EF4-FFF2-40B4-BE49-F238E27FC236}">
                <a16:creationId xmlns:a16="http://schemas.microsoft.com/office/drawing/2014/main" id="{E96D95AE-FB57-4E16-B5D6-8F064F0727EC}"/>
              </a:ext>
            </a:extLst>
          </p:cNvPr>
          <p:cNvSpPr txBox="1">
            <a:spLocks noChangeArrowheads="1"/>
          </p:cNvSpPr>
          <p:nvPr/>
        </p:nvSpPr>
        <p:spPr bwMode="auto">
          <a:xfrm>
            <a:off x="936625" y="3468688"/>
            <a:ext cx="3455988"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Nothing yet</a:t>
            </a:r>
          </a:p>
        </p:txBody>
      </p:sp>
      <p:sp>
        <p:nvSpPr>
          <p:cNvPr id="159752" name="AutoShape 6">
            <a:extLst>
              <a:ext uri="{FF2B5EF4-FFF2-40B4-BE49-F238E27FC236}">
                <a16:creationId xmlns:a16="http://schemas.microsoft.com/office/drawing/2014/main" id="{0E292F2E-BB0C-4060-BFB9-97573AF12D77}"/>
              </a:ext>
            </a:extLst>
          </p:cNvPr>
          <p:cNvSpPr>
            <a:spLocks noChangeArrowheads="1"/>
          </p:cNvSpPr>
          <p:nvPr/>
        </p:nvSpPr>
        <p:spPr bwMode="auto">
          <a:xfrm>
            <a:off x="4999038" y="1997075"/>
            <a:ext cx="1622425" cy="477838"/>
          </a:xfrm>
          <a:prstGeom prst="wedgeRoundRectCallout">
            <a:avLst>
              <a:gd name="adj1" fmla="val -121431"/>
              <a:gd name="adj2" fmla="val 38720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59753" name="Text Box 7">
            <a:extLst>
              <a:ext uri="{FF2B5EF4-FFF2-40B4-BE49-F238E27FC236}">
                <a16:creationId xmlns:a16="http://schemas.microsoft.com/office/drawing/2014/main" id="{653394E9-C888-462E-9E0E-EE8AF3A33744}"/>
              </a:ext>
            </a:extLst>
          </p:cNvPr>
          <p:cNvSpPr txBox="1">
            <a:spLocks noChangeArrowheads="1"/>
          </p:cNvSpPr>
          <p:nvPr/>
        </p:nvSpPr>
        <p:spPr bwMode="auto">
          <a:xfrm>
            <a:off x="1230313" y="4295775"/>
            <a:ext cx="400367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One thread is waiting for rendez-vous</a:t>
            </a: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1" name="Slide Number Placeholder 5">
            <a:extLst>
              <a:ext uri="{FF2B5EF4-FFF2-40B4-BE49-F238E27FC236}">
                <a16:creationId xmlns:a16="http://schemas.microsoft.com/office/drawing/2014/main" id="{2A8AB15D-FE3C-48F1-8DDB-C6127AB3EAA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8254D08-126B-4E44-8097-0AD0EDDE2424}" type="slidenum">
              <a:rPr lang="ar-SA" altLang="zh-CN" sz="1400">
                <a:solidFill>
                  <a:schemeClr val="tx1"/>
                </a:solidFill>
              </a:rPr>
              <a:pPr/>
              <a:t>165</a:t>
            </a:fld>
            <a:endParaRPr lang="en-US" altLang="zh-CN" sz="1400">
              <a:solidFill>
                <a:schemeClr val="tx1"/>
              </a:solidFill>
              <a:ea typeface="宋体" panose="02010600030101010101" pitchFamily="2" charset="-122"/>
            </a:endParaRPr>
          </a:p>
        </p:txBody>
      </p:sp>
      <p:sp>
        <p:nvSpPr>
          <p:cNvPr id="160772" name="Rectangle 2">
            <a:extLst>
              <a:ext uri="{FF2B5EF4-FFF2-40B4-BE49-F238E27FC236}">
                <a16:creationId xmlns:a16="http://schemas.microsoft.com/office/drawing/2014/main" id="{6EDBD33F-B51F-48BD-994F-66994B78F035}"/>
              </a:ext>
            </a:extLst>
          </p:cNvPr>
          <p:cNvSpPr>
            <a:spLocks noGrp="1" noChangeArrowheads="1"/>
          </p:cNvSpPr>
          <p:nvPr>
            <p:ph type="title"/>
          </p:nvPr>
        </p:nvSpPr>
        <p:spPr/>
        <p:txBody>
          <a:bodyPr/>
          <a:lstStyle/>
          <a:p>
            <a:r>
              <a:rPr lang="en-US" altLang="zh-CN" dirty="0">
                <a:ea typeface="宋体" panose="02010600030101010101" pitchFamily="2" charset="-122"/>
              </a:rPr>
              <a:t>Stamp: Exchanger Status</a:t>
            </a:r>
          </a:p>
        </p:txBody>
      </p:sp>
      <p:sp>
        <p:nvSpPr>
          <p:cNvPr id="160773" name="Rectangle 3">
            <a:extLst>
              <a:ext uri="{FF2B5EF4-FFF2-40B4-BE49-F238E27FC236}">
                <a16:creationId xmlns:a16="http://schemas.microsoft.com/office/drawing/2014/main" id="{6D8DE636-95EF-4A3C-9B62-A17E15FA91F8}"/>
              </a:ext>
            </a:extLst>
          </p:cNvPr>
          <p:cNvSpPr>
            <a:spLocks noChangeArrowheads="1"/>
          </p:cNvSpPr>
          <p:nvPr/>
        </p:nvSpPr>
        <p:spPr bwMode="auto">
          <a:xfrm>
            <a:off x="709613" y="1981200"/>
            <a:ext cx="7824787"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sz="2800" b="1">
                <a:solidFill>
                  <a:schemeClr val="folHlink"/>
                </a:solidFill>
                <a:latin typeface="Lucida Console" panose="020B0609040504020204" pitchFamily="49" charset="0"/>
                <a:ea typeface="宋体" panose="02010600030101010101" pitchFamily="2" charset="-122"/>
              </a:rPr>
              <a:t>enum Status {</a:t>
            </a:r>
            <a:r>
              <a:rPr lang="en-US" altLang="zh-CN" sz="2800" b="1">
                <a:latin typeface="Lucida Console" panose="020B0609040504020204" pitchFamily="49" charset="0"/>
                <a:ea typeface="宋体" panose="02010600030101010101" pitchFamily="2" charset="-122"/>
              </a:rPr>
              <a:t>EMPTY, WAITING, BUSY};</a:t>
            </a:r>
          </a:p>
        </p:txBody>
      </p:sp>
      <p:sp>
        <p:nvSpPr>
          <p:cNvPr id="160774" name="AutoShape 4">
            <a:extLst>
              <a:ext uri="{FF2B5EF4-FFF2-40B4-BE49-F238E27FC236}">
                <a16:creationId xmlns:a16="http://schemas.microsoft.com/office/drawing/2014/main" id="{FEE2C319-34EA-4E98-9BC2-501939E283EA}"/>
              </a:ext>
            </a:extLst>
          </p:cNvPr>
          <p:cNvSpPr>
            <a:spLocks noChangeArrowheads="1"/>
          </p:cNvSpPr>
          <p:nvPr/>
        </p:nvSpPr>
        <p:spPr bwMode="auto">
          <a:xfrm>
            <a:off x="3552825" y="2000250"/>
            <a:ext cx="1228725" cy="477838"/>
          </a:xfrm>
          <a:prstGeom prst="wedgeRoundRectCallout">
            <a:avLst>
              <a:gd name="adj1" fmla="val -120282"/>
              <a:gd name="adj2" fmla="val 26328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60775" name="Text Box 5">
            <a:extLst>
              <a:ext uri="{FF2B5EF4-FFF2-40B4-BE49-F238E27FC236}">
                <a16:creationId xmlns:a16="http://schemas.microsoft.com/office/drawing/2014/main" id="{22B5CE04-3EA0-4405-BE95-ED15CD4F5E2A}"/>
              </a:ext>
            </a:extLst>
          </p:cNvPr>
          <p:cNvSpPr txBox="1">
            <a:spLocks noChangeArrowheads="1"/>
          </p:cNvSpPr>
          <p:nvPr/>
        </p:nvSpPr>
        <p:spPr bwMode="auto">
          <a:xfrm>
            <a:off x="936625" y="3468688"/>
            <a:ext cx="3455988"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Nothing yet</a:t>
            </a:r>
          </a:p>
        </p:txBody>
      </p:sp>
      <p:sp>
        <p:nvSpPr>
          <p:cNvPr id="160776" name="AutoShape 6">
            <a:extLst>
              <a:ext uri="{FF2B5EF4-FFF2-40B4-BE49-F238E27FC236}">
                <a16:creationId xmlns:a16="http://schemas.microsoft.com/office/drawing/2014/main" id="{A877F9C6-3527-4902-B7D4-359CE1B92182}"/>
              </a:ext>
            </a:extLst>
          </p:cNvPr>
          <p:cNvSpPr>
            <a:spLocks noChangeArrowheads="1"/>
          </p:cNvSpPr>
          <p:nvPr/>
        </p:nvSpPr>
        <p:spPr bwMode="auto">
          <a:xfrm>
            <a:off x="4999038" y="1997075"/>
            <a:ext cx="1622425" cy="477838"/>
          </a:xfrm>
          <a:prstGeom prst="wedgeRoundRectCallout">
            <a:avLst>
              <a:gd name="adj1" fmla="val -121431"/>
              <a:gd name="adj2" fmla="val 38720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60777" name="Text Box 7">
            <a:extLst>
              <a:ext uri="{FF2B5EF4-FFF2-40B4-BE49-F238E27FC236}">
                <a16:creationId xmlns:a16="http://schemas.microsoft.com/office/drawing/2014/main" id="{E4924E12-CBB4-491B-992F-1B9CE9160029}"/>
              </a:ext>
            </a:extLst>
          </p:cNvPr>
          <p:cNvSpPr txBox="1">
            <a:spLocks noChangeArrowheads="1"/>
          </p:cNvSpPr>
          <p:nvPr/>
        </p:nvSpPr>
        <p:spPr bwMode="auto">
          <a:xfrm>
            <a:off x="1230313" y="4295775"/>
            <a:ext cx="400367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One thread is waiting for rendez-vous</a:t>
            </a:r>
          </a:p>
        </p:txBody>
      </p:sp>
      <p:sp>
        <p:nvSpPr>
          <p:cNvPr id="160778" name="AutoShape 8">
            <a:extLst>
              <a:ext uri="{FF2B5EF4-FFF2-40B4-BE49-F238E27FC236}">
                <a16:creationId xmlns:a16="http://schemas.microsoft.com/office/drawing/2014/main" id="{05A1AF25-2C66-4DFC-9BDD-724A563E27FE}"/>
              </a:ext>
            </a:extLst>
          </p:cNvPr>
          <p:cNvSpPr>
            <a:spLocks noChangeArrowheads="1"/>
          </p:cNvSpPr>
          <p:nvPr/>
        </p:nvSpPr>
        <p:spPr bwMode="auto">
          <a:xfrm>
            <a:off x="6867525" y="2022475"/>
            <a:ext cx="1298575" cy="477838"/>
          </a:xfrm>
          <a:prstGeom prst="wedgeRoundRectCallout">
            <a:avLst>
              <a:gd name="adj1" fmla="val -128486"/>
              <a:gd name="adj2" fmla="val 60514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000" b="1"/>
          </a:p>
        </p:txBody>
      </p:sp>
      <p:sp>
        <p:nvSpPr>
          <p:cNvPr id="160779" name="Text Box 9">
            <a:extLst>
              <a:ext uri="{FF2B5EF4-FFF2-40B4-BE49-F238E27FC236}">
                <a16:creationId xmlns:a16="http://schemas.microsoft.com/office/drawing/2014/main" id="{88069C74-98A3-49D6-92CD-DCE855C04CC7}"/>
              </a:ext>
            </a:extLst>
          </p:cNvPr>
          <p:cNvSpPr txBox="1">
            <a:spLocks noChangeArrowheads="1"/>
          </p:cNvSpPr>
          <p:nvPr/>
        </p:nvSpPr>
        <p:spPr bwMode="auto">
          <a:xfrm>
            <a:off x="4179888" y="5251450"/>
            <a:ext cx="400367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Other threads busy with rendez-vous</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5" name="Slide Number Placeholder 3">
            <a:extLst>
              <a:ext uri="{FF2B5EF4-FFF2-40B4-BE49-F238E27FC236}">
                <a16:creationId xmlns:a16="http://schemas.microsoft.com/office/drawing/2014/main" id="{4DC4B863-875B-43AD-8C34-4A7D49D20F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01B8AF1-2541-4C3F-ABBE-F5ADBD7752C1}" type="slidenum">
              <a:rPr lang="ar-SA" altLang="zh-CN" sz="1400">
                <a:solidFill>
                  <a:schemeClr val="tx1"/>
                </a:solidFill>
              </a:rPr>
              <a:pPr/>
              <a:t>166</a:t>
            </a:fld>
            <a:endParaRPr lang="en-US" altLang="zh-CN" sz="1400">
              <a:solidFill>
                <a:schemeClr val="tx1"/>
              </a:solidFill>
              <a:ea typeface="宋体" panose="02010600030101010101" pitchFamily="2" charset="-122"/>
            </a:endParaRPr>
          </a:p>
        </p:txBody>
      </p:sp>
      <p:sp>
        <p:nvSpPr>
          <p:cNvPr id="161796" name="Text Box 2">
            <a:extLst>
              <a:ext uri="{FF2B5EF4-FFF2-40B4-BE49-F238E27FC236}">
                <a16:creationId xmlns:a16="http://schemas.microsoft.com/office/drawing/2014/main" id="{93272CE4-E053-4BB5-94A6-F6342BED2E3C}"/>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2"/>
                </a:solidFill>
                <a:latin typeface="Lucida Console" panose="020B0609040504020204" pitchFamily="49" charset="0"/>
                <a:ea typeface="宋体" panose="02010600030101010101" pitchFamily="2" charset="-122"/>
              </a:rPr>
              <a:t>public</a:t>
            </a:r>
            <a:r>
              <a:rPr lang="en-US" altLang="zh-CN" sz="2000" b="1">
                <a:latin typeface="Lucida Console" panose="020B0609040504020204" pitchFamily="49" charset="0"/>
                <a:ea typeface="宋体" panose="02010600030101010101" pitchFamily="2" charset="-122"/>
              </a:rPr>
              <a:t> T Exchange(T myItem, </a:t>
            </a:r>
            <a:r>
              <a:rPr lang="en-US" altLang="zh-CN" sz="2000" b="1">
                <a:solidFill>
                  <a:schemeClr val="tx2"/>
                </a:solidFill>
                <a:latin typeface="Lucida Console" panose="020B0609040504020204" pitchFamily="49" charset="0"/>
                <a:ea typeface="宋体" panose="02010600030101010101" pitchFamily="2" charset="-122"/>
              </a:rPr>
              <a:t>long</a:t>
            </a:r>
            <a:r>
              <a:rPr lang="en-US" altLang="zh-CN" sz="2000" b="1">
                <a:latin typeface="Lucida Console" panose="020B0609040504020204" pitchFamily="49" charset="0"/>
                <a:ea typeface="宋体" panose="02010600030101010101" pitchFamily="2" charset="-122"/>
              </a:rPr>
              <a:t>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throws</a:t>
            </a:r>
            <a:r>
              <a:rPr lang="en-US" altLang="zh-CN" sz="2000" b="1">
                <a:latin typeface="Lucida Console" panose="020B0609040504020204" pitchFamily="49" charset="0"/>
                <a:ea typeface="宋体" panose="02010600030101010101" pitchFamily="2" charset="-122"/>
              </a:rPr>
              <a:t> TimeoutException {</a:t>
            </a:r>
          </a:p>
          <a:p>
            <a:pPr algn="l"/>
            <a:r>
              <a:rPr lang="en-US" altLang="zh-CN" sz="2000" b="1">
                <a:solidFill>
                  <a:schemeClr val="tx2"/>
                </a:solidFill>
                <a:latin typeface="Lucida Console" panose="020B0609040504020204" pitchFamily="49" charset="0"/>
                <a:ea typeface="宋体" panose="02010600030101010101" pitchFamily="2" charset="-122"/>
              </a:rPr>
              <a:t> long</a:t>
            </a:r>
            <a:r>
              <a:rPr lang="en-US" altLang="zh-CN" sz="2000" b="1">
                <a:latin typeface="Lucida Console" panose="020B0609040504020204" pitchFamily="49" charset="0"/>
                <a:ea typeface="宋体" panose="02010600030101010101" pitchFamily="2" charset="-122"/>
              </a:rPr>
              <a:t> timeBound = System.nanoTime() +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stampHolder = {EMPTY};</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true</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(System.nanoTime() &gt; timeBound)</a:t>
            </a:r>
          </a:p>
          <a:p>
            <a:pPr algn="l"/>
            <a:r>
              <a:rPr lang="en-US" altLang="zh-CN" sz="2000" b="1">
                <a:solidFill>
                  <a:schemeClr val="tx2"/>
                </a:solidFill>
                <a:latin typeface="Lucida Console" panose="020B0609040504020204" pitchFamily="49" charset="0"/>
                <a:ea typeface="宋体" panose="02010600030101010101" pitchFamily="2" charset="-122"/>
              </a:rPr>
              <a:t>    throw</a:t>
            </a:r>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TimeoutException();</a:t>
            </a:r>
          </a:p>
          <a:p>
            <a:pPr algn="l"/>
            <a:r>
              <a:rPr lang="en-US" altLang="zh-CN" sz="2000" b="1">
                <a:latin typeface="Lucida Console" panose="020B0609040504020204" pitchFamily="49" charset="0"/>
                <a:ea typeface="宋体" panose="02010600030101010101" pitchFamily="2" charset="-122"/>
              </a:rPr>
              <a:t>  T herItem = slot.get(stampHolder);</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stamp = stampHolder[0];</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switch</a:t>
            </a:r>
            <a:r>
              <a:rPr lang="en-US" altLang="zh-CN" sz="2000" b="1">
                <a:latin typeface="Lucida Console" panose="020B0609040504020204" pitchFamily="49" charset="0"/>
                <a:ea typeface="宋体" panose="02010600030101010101" pitchFamily="2" charset="-122"/>
              </a:rPr>
              <a:t>(stamp)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 </a:t>
            </a:r>
            <a:r>
              <a:rPr lang="en-US" altLang="zh-CN" sz="2000" b="1">
                <a:latin typeface="Lucida Console" panose="020B0609040504020204" pitchFamily="49" charset="0"/>
                <a:ea typeface="宋体" panose="02010600030101010101" pitchFamily="2" charset="-122"/>
              </a:rPr>
              <a:t>EMPTY: …   // slot is free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a:t>
            </a:r>
            <a:r>
              <a:rPr lang="en-US" altLang="zh-CN" sz="2000" b="1">
                <a:latin typeface="Lucida Console" panose="020B0609040504020204" pitchFamily="49" charset="0"/>
                <a:ea typeface="宋体" panose="02010600030101010101" pitchFamily="2" charset="-122"/>
              </a:rPr>
              <a:t> WAITING: … // someone waiting for me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a:t>
            </a:r>
            <a:r>
              <a:rPr lang="en-US" altLang="zh-CN" sz="2000" b="1">
                <a:latin typeface="Lucida Console" panose="020B0609040504020204" pitchFamily="49" charset="0"/>
                <a:ea typeface="宋体" panose="02010600030101010101" pitchFamily="2" charset="-122"/>
              </a:rPr>
              <a:t> BUSY: …    // others exchanging</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p:txBody>
      </p:sp>
      <p:sp>
        <p:nvSpPr>
          <p:cNvPr id="161797" name="Rectangle 3">
            <a:extLst>
              <a:ext uri="{FF2B5EF4-FFF2-40B4-BE49-F238E27FC236}">
                <a16:creationId xmlns:a16="http://schemas.microsoft.com/office/drawing/2014/main" id="{B9733FA1-28AF-4677-BA71-43471FE706D1}"/>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Tree>
  </p:cSld>
  <p:clrMapOvr>
    <a:masterClrMapping/>
  </p:clrMapOvr>
  <p:transition>
    <p:blinds/>
  </p:transition>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9" name="Slide Number Placeholder 3">
            <a:extLst>
              <a:ext uri="{FF2B5EF4-FFF2-40B4-BE49-F238E27FC236}">
                <a16:creationId xmlns:a16="http://schemas.microsoft.com/office/drawing/2014/main" id="{562068B5-A8F4-4187-8061-756637798DE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CC49A44-B4AF-44B3-8C3D-71F35E80F243}" type="slidenum">
              <a:rPr lang="ar-SA" altLang="zh-CN" sz="1400">
                <a:solidFill>
                  <a:schemeClr val="tx1"/>
                </a:solidFill>
              </a:rPr>
              <a:pPr/>
              <a:t>167</a:t>
            </a:fld>
            <a:endParaRPr lang="en-US" altLang="zh-CN" sz="1400">
              <a:solidFill>
                <a:schemeClr val="tx1"/>
              </a:solidFill>
              <a:ea typeface="宋体" panose="02010600030101010101" pitchFamily="2" charset="-122"/>
            </a:endParaRPr>
          </a:p>
        </p:txBody>
      </p:sp>
      <p:sp>
        <p:nvSpPr>
          <p:cNvPr id="162820" name="Text Box 2">
            <a:extLst>
              <a:ext uri="{FF2B5EF4-FFF2-40B4-BE49-F238E27FC236}">
                <a16:creationId xmlns:a16="http://schemas.microsoft.com/office/drawing/2014/main" id="{5984643B-D2A8-4E92-9ECA-F540CB65A73B}"/>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2"/>
                </a:solidFill>
                <a:latin typeface="Lucida Console" panose="020B0609040504020204" pitchFamily="49" charset="0"/>
                <a:ea typeface="宋体" panose="02010600030101010101" pitchFamily="2" charset="-122"/>
              </a:rPr>
              <a:t>public</a:t>
            </a:r>
            <a:r>
              <a:rPr lang="en-US" altLang="zh-CN" sz="2000" b="1">
                <a:latin typeface="Lucida Console" panose="020B0609040504020204" pitchFamily="49" charset="0"/>
                <a:ea typeface="宋体" panose="02010600030101010101" pitchFamily="2" charset="-122"/>
              </a:rPr>
              <a:t> T Exchange(T myItem, </a:t>
            </a:r>
            <a:r>
              <a:rPr lang="en-US" altLang="zh-CN" sz="2000" b="1">
                <a:solidFill>
                  <a:schemeClr val="tx2"/>
                </a:solidFill>
                <a:latin typeface="Lucida Console" panose="020B0609040504020204" pitchFamily="49" charset="0"/>
                <a:ea typeface="宋体" panose="02010600030101010101" pitchFamily="2" charset="-122"/>
              </a:rPr>
              <a:t>long</a:t>
            </a:r>
            <a:r>
              <a:rPr lang="en-US" altLang="zh-CN" sz="2000" b="1">
                <a:latin typeface="Lucida Console" panose="020B0609040504020204" pitchFamily="49" charset="0"/>
                <a:ea typeface="宋体" panose="02010600030101010101" pitchFamily="2" charset="-122"/>
              </a:rPr>
              <a:t>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throws</a:t>
            </a:r>
            <a:r>
              <a:rPr lang="en-US" altLang="zh-CN" sz="2000" b="1">
                <a:latin typeface="Lucida Console" panose="020B0609040504020204" pitchFamily="49" charset="0"/>
                <a:ea typeface="宋体" panose="02010600030101010101" pitchFamily="2" charset="-122"/>
              </a:rPr>
              <a:t> TimeoutException {</a:t>
            </a:r>
          </a:p>
          <a:p>
            <a:pPr algn="l"/>
            <a:r>
              <a:rPr lang="en-US" altLang="zh-CN" sz="2000" b="1">
                <a:solidFill>
                  <a:schemeClr val="tx2"/>
                </a:solidFill>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long timeBound = System.nanoTime() + nanos;</a:t>
            </a:r>
          </a:p>
          <a:p>
            <a:pPr algn="l"/>
            <a:r>
              <a:rPr lang="en-US" altLang="zh-CN" sz="2000" b="1">
                <a:solidFill>
                  <a:schemeClr val="folHlink"/>
                </a:solidFill>
                <a:latin typeface="Lucida Console" panose="020B0609040504020204" pitchFamily="49" charset="0"/>
                <a:ea typeface="宋体" panose="02010600030101010101" pitchFamily="2" charset="-122"/>
              </a:rPr>
              <a:t> int[] stampHolder = {EMPTY};</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(System.nanoTime() &gt; timeBound)</a:t>
            </a:r>
          </a:p>
          <a:p>
            <a:pPr algn="l"/>
            <a:r>
              <a:rPr lang="en-US" altLang="zh-CN" sz="2000" b="1">
                <a:solidFill>
                  <a:schemeClr val="folHlink"/>
                </a:solidFill>
                <a:latin typeface="Lucida Console" panose="020B0609040504020204" pitchFamily="49" charset="0"/>
                <a:ea typeface="宋体" panose="02010600030101010101" pitchFamily="2" charset="-122"/>
              </a:rPr>
              <a:t>    throw new TimeoutException();</a:t>
            </a:r>
          </a:p>
          <a:p>
            <a:pPr algn="l"/>
            <a:r>
              <a:rPr lang="en-US" altLang="zh-CN" sz="2000" b="1">
                <a:solidFill>
                  <a:schemeClr val="folHlink"/>
                </a:solidFill>
                <a:latin typeface="Lucida Console" panose="020B0609040504020204" pitchFamily="49" charset="0"/>
                <a:ea typeface="宋体" panose="02010600030101010101" pitchFamily="2" charset="-122"/>
              </a:rPr>
              <a:t>  T herItem = slot.get(stampHolder);</a:t>
            </a:r>
          </a:p>
          <a:p>
            <a:pPr algn="l"/>
            <a:r>
              <a:rPr lang="en-US" altLang="zh-CN" sz="2000" b="1">
                <a:solidFill>
                  <a:schemeClr val="folHlink"/>
                </a:solidFill>
                <a:latin typeface="Lucida Console" panose="020B0609040504020204" pitchFamily="49" charset="0"/>
                <a:ea typeface="宋体" panose="02010600030101010101" pitchFamily="2" charset="-122"/>
              </a:rPr>
              <a:t>  int stamp = stampHolder[0];</a:t>
            </a:r>
          </a:p>
          <a:p>
            <a:pPr algn="l"/>
            <a:r>
              <a:rPr lang="en-US" altLang="zh-CN" sz="2000" b="1">
                <a:solidFill>
                  <a:schemeClr val="folHlink"/>
                </a:solidFill>
                <a:latin typeface="Lucida Console" panose="020B0609040504020204" pitchFamily="49" charset="0"/>
                <a:ea typeface="宋体" panose="02010600030101010101" pitchFamily="2" charset="-122"/>
              </a:rPr>
              <a:t>  switch(stamp) {</a:t>
            </a:r>
          </a:p>
          <a:p>
            <a:pPr algn="l"/>
            <a:r>
              <a:rPr lang="en-US" altLang="zh-CN" sz="2000" b="1">
                <a:solidFill>
                  <a:schemeClr val="folHlink"/>
                </a:solidFill>
                <a:latin typeface="Lucida Console" panose="020B0609040504020204" pitchFamily="49" charset="0"/>
                <a:ea typeface="宋体" panose="02010600030101010101" pitchFamily="2" charset="-122"/>
              </a:rPr>
              <a:t>   case EMPTY: …   // slot is free</a:t>
            </a:r>
          </a:p>
          <a:p>
            <a:pPr algn="l"/>
            <a:r>
              <a:rPr lang="en-US" altLang="zh-CN" sz="2000" b="1">
                <a:solidFill>
                  <a:schemeClr val="folHlink"/>
                </a:solidFill>
                <a:latin typeface="Lucida Console" panose="020B0609040504020204" pitchFamily="49" charset="0"/>
                <a:ea typeface="宋体" panose="02010600030101010101" pitchFamily="2" charset="-122"/>
              </a:rPr>
              <a:t>   case WAITING: … // someone waiting for me</a:t>
            </a:r>
          </a:p>
          <a:p>
            <a:pPr algn="l"/>
            <a:r>
              <a:rPr lang="en-US" altLang="zh-CN" sz="2000" b="1">
                <a:solidFill>
                  <a:schemeClr val="folHlink"/>
                </a:solidFill>
                <a:latin typeface="Lucida Console" panose="020B0609040504020204" pitchFamily="49" charset="0"/>
                <a:ea typeface="宋体" panose="02010600030101010101" pitchFamily="2" charset="-122"/>
              </a:rPr>
              <a:t>   case BUSY: …    // others exchanging</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162821" name="Rectangle 3">
            <a:extLst>
              <a:ext uri="{FF2B5EF4-FFF2-40B4-BE49-F238E27FC236}">
                <a16:creationId xmlns:a16="http://schemas.microsoft.com/office/drawing/2014/main" id="{D40461B5-51B9-432B-AF62-522EA01373A9}"/>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2822" name="Text Box 5">
            <a:extLst>
              <a:ext uri="{FF2B5EF4-FFF2-40B4-BE49-F238E27FC236}">
                <a16:creationId xmlns:a16="http://schemas.microsoft.com/office/drawing/2014/main" id="{E6293E38-939B-4815-9F89-0874D4B2557D}"/>
              </a:ext>
            </a:extLst>
          </p:cNvPr>
          <p:cNvSpPr txBox="1">
            <a:spLocks noChangeArrowheads="1"/>
          </p:cNvSpPr>
          <p:nvPr/>
        </p:nvSpPr>
        <p:spPr bwMode="auto">
          <a:xfrm>
            <a:off x="3395663" y="4130675"/>
            <a:ext cx="2935287" cy="5191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Item &amp; timeout</a:t>
            </a:r>
          </a:p>
        </p:txBody>
      </p:sp>
      <p:sp>
        <p:nvSpPr>
          <p:cNvPr id="162823" name="AutoShape 4">
            <a:extLst>
              <a:ext uri="{FF2B5EF4-FFF2-40B4-BE49-F238E27FC236}">
                <a16:creationId xmlns:a16="http://schemas.microsoft.com/office/drawing/2014/main" id="{673BEFFA-8F78-49E6-8CFD-8AE422513A06}"/>
              </a:ext>
            </a:extLst>
          </p:cNvPr>
          <p:cNvSpPr>
            <a:spLocks noChangeArrowheads="1"/>
          </p:cNvSpPr>
          <p:nvPr/>
        </p:nvSpPr>
        <p:spPr bwMode="auto">
          <a:xfrm>
            <a:off x="506413" y="1314450"/>
            <a:ext cx="7442200" cy="696913"/>
          </a:xfrm>
          <a:prstGeom prst="wedgeRoundRectCallout">
            <a:avLst>
              <a:gd name="adj1" fmla="val 3264"/>
              <a:gd name="adj2" fmla="val 36275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Tree>
  </p:cSld>
  <p:clrMapOvr>
    <a:masterClrMapping/>
  </p:clrMapOvr>
  <p:transition>
    <p:blinds/>
  </p:transition>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3" name="Slide Number Placeholder 3">
            <a:extLst>
              <a:ext uri="{FF2B5EF4-FFF2-40B4-BE49-F238E27FC236}">
                <a16:creationId xmlns:a16="http://schemas.microsoft.com/office/drawing/2014/main" id="{ADA30F40-E75E-47FE-AF28-307610416C2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582CC94-B963-4855-8105-99DF155593EC}" type="slidenum">
              <a:rPr lang="ar-SA" altLang="zh-CN" sz="1400">
                <a:solidFill>
                  <a:schemeClr val="tx1"/>
                </a:solidFill>
              </a:rPr>
              <a:pPr/>
              <a:t>168</a:t>
            </a:fld>
            <a:endParaRPr lang="en-US" altLang="zh-CN" sz="1400">
              <a:solidFill>
                <a:schemeClr val="tx1"/>
              </a:solidFill>
              <a:ea typeface="宋体" panose="02010600030101010101" pitchFamily="2" charset="-122"/>
            </a:endParaRPr>
          </a:p>
        </p:txBody>
      </p:sp>
      <p:sp>
        <p:nvSpPr>
          <p:cNvPr id="163844" name="Text Box 2">
            <a:extLst>
              <a:ext uri="{FF2B5EF4-FFF2-40B4-BE49-F238E27FC236}">
                <a16:creationId xmlns:a16="http://schemas.microsoft.com/office/drawing/2014/main" id="{93F643F7-58A1-4EB2-965F-B051219D1263}"/>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T Exchange(T myItem, long nanos)</a:t>
            </a:r>
          </a:p>
          <a:p>
            <a:pPr algn="l"/>
            <a:r>
              <a:rPr lang="en-US" altLang="zh-CN" sz="2000" b="1">
                <a:solidFill>
                  <a:schemeClr val="folHlink"/>
                </a:solidFill>
                <a:latin typeface="Lucida Console" panose="020B0609040504020204" pitchFamily="49" charset="0"/>
                <a:ea typeface="宋体" panose="02010600030101010101" pitchFamily="2" charset="-122"/>
              </a:rPr>
              <a:t>   throws TimeoutException {</a:t>
            </a:r>
          </a:p>
          <a:p>
            <a:pPr algn="l"/>
            <a:r>
              <a:rPr lang="en-US" altLang="zh-CN" sz="2000" b="1">
                <a:solidFill>
                  <a:schemeClr val="folHlink"/>
                </a:solidFill>
                <a:latin typeface="Lucida Console" panose="020B0609040504020204" pitchFamily="49" charset="0"/>
                <a:ea typeface="宋体" panose="02010600030101010101" pitchFamily="2" charset="-122"/>
              </a:rPr>
              <a:t> long timeBound = System.nanoTime() +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stampHolder = {EMPTY};</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while (true) {</a:t>
            </a:r>
          </a:p>
          <a:p>
            <a:pPr algn="l"/>
            <a:r>
              <a:rPr lang="en-US" altLang="zh-CN" sz="2000" b="1">
                <a:solidFill>
                  <a:schemeClr val="folHlink"/>
                </a:solidFill>
                <a:latin typeface="Lucida Console" panose="020B0609040504020204" pitchFamily="49" charset="0"/>
                <a:ea typeface="宋体" panose="02010600030101010101" pitchFamily="2" charset="-122"/>
              </a:rPr>
              <a:t>  if (System.nanoTime() &gt; timeBound)</a:t>
            </a:r>
          </a:p>
          <a:p>
            <a:pPr algn="l"/>
            <a:r>
              <a:rPr lang="en-US" altLang="zh-CN" sz="2000" b="1">
                <a:solidFill>
                  <a:schemeClr val="folHlink"/>
                </a:solidFill>
                <a:latin typeface="Lucida Console" panose="020B0609040504020204" pitchFamily="49" charset="0"/>
                <a:ea typeface="宋体" panose="02010600030101010101" pitchFamily="2" charset="-122"/>
              </a:rPr>
              <a:t>    throw new TimeoutException();</a:t>
            </a:r>
          </a:p>
          <a:p>
            <a:pPr algn="l"/>
            <a:r>
              <a:rPr lang="en-US" altLang="zh-CN" sz="2000" b="1">
                <a:solidFill>
                  <a:schemeClr val="folHlink"/>
                </a:solidFill>
                <a:latin typeface="Lucida Console" panose="020B0609040504020204" pitchFamily="49" charset="0"/>
                <a:ea typeface="宋体" panose="02010600030101010101" pitchFamily="2" charset="-122"/>
              </a:rPr>
              <a:t>  T herItem = slot.get(stampHolder);</a:t>
            </a:r>
          </a:p>
          <a:p>
            <a:pPr algn="l"/>
            <a:r>
              <a:rPr lang="en-US" altLang="zh-CN" sz="2000" b="1">
                <a:solidFill>
                  <a:schemeClr val="folHlink"/>
                </a:solidFill>
                <a:latin typeface="Lucida Console" panose="020B0609040504020204" pitchFamily="49" charset="0"/>
                <a:ea typeface="宋体" panose="02010600030101010101" pitchFamily="2" charset="-122"/>
              </a:rPr>
              <a:t>  int stamp = stampHolder[0];</a:t>
            </a:r>
          </a:p>
          <a:p>
            <a:pPr algn="l"/>
            <a:r>
              <a:rPr lang="en-US" altLang="zh-CN" sz="2000" b="1">
                <a:solidFill>
                  <a:schemeClr val="folHlink"/>
                </a:solidFill>
                <a:latin typeface="Lucida Console" panose="020B0609040504020204" pitchFamily="49" charset="0"/>
                <a:ea typeface="宋体" panose="02010600030101010101" pitchFamily="2" charset="-122"/>
              </a:rPr>
              <a:t>  switch(stamp) {</a:t>
            </a:r>
          </a:p>
          <a:p>
            <a:pPr algn="l"/>
            <a:r>
              <a:rPr lang="en-US" altLang="zh-CN" sz="2000" b="1">
                <a:solidFill>
                  <a:schemeClr val="folHlink"/>
                </a:solidFill>
                <a:latin typeface="Lucida Console" panose="020B0609040504020204" pitchFamily="49" charset="0"/>
                <a:ea typeface="宋体" panose="02010600030101010101" pitchFamily="2" charset="-122"/>
              </a:rPr>
              <a:t>   case EMPTY: …   // slot is free</a:t>
            </a:r>
          </a:p>
          <a:p>
            <a:pPr algn="l"/>
            <a:r>
              <a:rPr lang="en-US" altLang="zh-CN" sz="2000" b="1">
                <a:solidFill>
                  <a:schemeClr val="folHlink"/>
                </a:solidFill>
                <a:latin typeface="Lucida Console" panose="020B0609040504020204" pitchFamily="49" charset="0"/>
                <a:ea typeface="宋体" panose="02010600030101010101" pitchFamily="2" charset="-122"/>
              </a:rPr>
              <a:t>   case WAITING: … // someone waiting for me</a:t>
            </a:r>
          </a:p>
          <a:p>
            <a:pPr algn="l"/>
            <a:r>
              <a:rPr lang="en-US" altLang="zh-CN" sz="2000" b="1">
                <a:solidFill>
                  <a:schemeClr val="folHlink"/>
                </a:solidFill>
                <a:latin typeface="Lucida Console" panose="020B0609040504020204" pitchFamily="49" charset="0"/>
                <a:ea typeface="宋体" panose="02010600030101010101" pitchFamily="2" charset="-122"/>
              </a:rPr>
              <a:t>   case BUSY: …    // others exchanging</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163845" name="Rectangle 3">
            <a:extLst>
              <a:ext uri="{FF2B5EF4-FFF2-40B4-BE49-F238E27FC236}">
                <a16:creationId xmlns:a16="http://schemas.microsoft.com/office/drawing/2014/main" id="{C35FEDF2-755A-4EB3-B8C5-C0D0559EF175}"/>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3846" name="AutoShape 4">
            <a:extLst>
              <a:ext uri="{FF2B5EF4-FFF2-40B4-BE49-F238E27FC236}">
                <a16:creationId xmlns:a16="http://schemas.microsoft.com/office/drawing/2014/main" id="{77C14962-B04D-42D2-B8D9-31DABB9D9B70}"/>
              </a:ext>
            </a:extLst>
          </p:cNvPr>
          <p:cNvSpPr>
            <a:spLocks noChangeArrowheads="1"/>
          </p:cNvSpPr>
          <p:nvPr/>
        </p:nvSpPr>
        <p:spPr bwMode="auto">
          <a:xfrm>
            <a:off x="777875" y="2165350"/>
            <a:ext cx="4609134" cy="530225"/>
          </a:xfrm>
          <a:prstGeom prst="wedgeRoundRectCallout">
            <a:avLst>
              <a:gd name="adj1" fmla="val 13912"/>
              <a:gd name="adj2" fmla="val 5715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63847" name="Text Box 5">
            <a:extLst>
              <a:ext uri="{FF2B5EF4-FFF2-40B4-BE49-F238E27FC236}">
                <a16:creationId xmlns:a16="http://schemas.microsoft.com/office/drawing/2014/main" id="{A41E20BA-C860-4816-B11F-6261795A1142}"/>
              </a:ext>
            </a:extLst>
          </p:cNvPr>
          <p:cNvSpPr txBox="1">
            <a:spLocks noChangeArrowheads="1"/>
          </p:cNvSpPr>
          <p:nvPr/>
        </p:nvSpPr>
        <p:spPr bwMode="auto">
          <a:xfrm>
            <a:off x="1898650" y="5432425"/>
            <a:ext cx="6540500" cy="5191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Array to hold timestamp</a:t>
            </a:r>
          </a:p>
        </p:txBody>
      </p:sp>
    </p:spTree>
  </p:cSld>
  <p:clrMapOvr>
    <a:masterClrMapping/>
  </p:clrMapOvr>
  <p:transition>
    <p:blinds/>
  </p:transition>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7" name="Slide Number Placeholder 3">
            <a:extLst>
              <a:ext uri="{FF2B5EF4-FFF2-40B4-BE49-F238E27FC236}">
                <a16:creationId xmlns:a16="http://schemas.microsoft.com/office/drawing/2014/main" id="{15D667FB-ABBD-4331-B9F2-CC06462A66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1377E0B-1A5F-4C6B-AE7B-543BC5185433}" type="slidenum">
              <a:rPr lang="ar-SA" altLang="zh-CN" sz="1400">
                <a:solidFill>
                  <a:schemeClr val="tx1"/>
                </a:solidFill>
              </a:rPr>
              <a:pPr/>
              <a:t>169</a:t>
            </a:fld>
            <a:endParaRPr lang="en-US" altLang="zh-CN" sz="1400">
              <a:solidFill>
                <a:schemeClr val="tx1"/>
              </a:solidFill>
              <a:ea typeface="宋体" panose="02010600030101010101" pitchFamily="2" charset="-122"/>
            </a:endParaRPr>
          </a:p>
        </p:txBody>
      </p:sp>
      <p:sp>
        <p:nvSpPr>
          <p:cNvPr id="164868" name="Text Box 2">
            <a:extLst>
              <a:ext uri="{FF2B5EF4-FFF2-40B4-BE49-F238E27FC236}">
                <a16:creationId xmlns:a16="http://schemas.microsoft.com/office/drawing/2014/main" id="{703C376B-8DC3-42BF-B955-61D101B1FE84}"/>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T Exchange(T </a:t>
            </a:r>
            <a:r>
              <a:rPr lang="en-US" altLang="zh-CN" sz="2000" b="1" dirty="0" err="1">
                <a:solidFill>
                  <a:schemeClr val="folHlink"/>
                </a:solidFill>
                <a:latin typeface="Lucida Console" panose="020B0609040504020204" pitchFamily="49" charset="0"/>
                <a:ea typeface="宋体" panose="02010600030101010101" pitchFamily="2" charset="-122"/>
              </a:rPr>
              <a:t>myItem</a:t>
            </a:r>
            <a:r>
              <a:rPr lang="en-US" altLang="zh-CN" sz="2000" b="1" dirty="0">
                <a:solidFill>
                  <a:schemeClr val="folHlink"/>
                </a:solidFill>
                <a:latin typeface="Lucida Console" panose="020B0609040504020204" pitchFamily="49" charset="0"/>
                <a:ea typeface="宋体" panose="02010600030101010101" pitchFamily="2" charset="-122"/>
              </a:rPr>
              <a:t>, long nanos) throws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long </a:t>
            </a:r>
            <a:r>
              <a:rPr lang="en-US" altLang="zh-CN" sz="2000" b="1" dirty="0" err="1">
                <a:solidFill>
                  <a:schemeClr val="folHlink"/>
                </a:solidFill>
                <a:latin typeface="Lucida Console" panose="020B0609040504020204" pitchFamily="49" charset="0"/>
                <a:ea typeface="宋体" panose="02010600030101010101" pitchFamily="2" charset="-122"/>
              </a:rPr>
              <a:t>timeBound</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System.nanoTime</a:t>
            </a:r>
            <a:r>
              <a:rPr lang="en-US" altLang="zh-CN" sz="2000" b="1" dirty="0">
                <a:solidFill>
                  <a:schemeClr val="folHlink"/>
                </a:solidFill>
                <a:latin typeface="Lucida Console" panose="020B0609040504020204" pitchFamily="49" charset="0"/>
                <a:ea typeface="宋体" panose="02010600030101010101" pitchFamily="2" charset="-122"/>
              </a:rPr>
              <a:t>() + nanos;</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int[] </a:t>
            </a:r>
            <a:r>
              <a:rPr lang="en-US" altLang="zh-CN" sz="2000" b="1" dirty="0" err="1">
                <a:solidFill>
                  <a:schemeClr val="folHlink"/>
                </a:solidFill>
                <a:latin typeface="Lucida Console" panose="020B0609040504020204" pitchFamily="49" charset="0"/>
                <a:ea typeface="宋体" panose="02010600030101010101" pitchFamily="2" charset="-122"/>
              </a:rPr>
              <a:t>stampHolder</a:t>
            </a:r>
            <a:r>
              <a:rPr lang="en-US" altLang="zh-CN" sz="2000" b="1" dirty="0">
                <a:solidFill>
                  <a:schemeClr val="folHlink"/>
                </a:solidFill>
                <a:latin typeface="Lucida Console" panose="020B0609040504020204" pitchFamily="49" charset="0"/>
                <a:ea typeface="宋体" panose="02010600030101010101" pitchFamily="2" charset="-122"/>
              </a:rPr>
              <a:t> = {EMPTY};</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System.nanoTime</a:t>
            </a:r>
            <a:r>
              <a:rPr lang="en-US" altLang="zh-CN" sz="2000" b="1" dirty="0">
                <a:latin typeface="Lucida Console" panose="020B0609040504020204" pitchFamily="49" charset="0"/>
                <a:ea typeface="宋体" panose="02010600030101010101" pitchFamily="2" charset="-122"/>
              </a:rPr>
              <a:t>() &gt; </a:t>
            </a:r>
            <a:r>
              <a:rPr lang="en-US" altLang="zh-CN" sz="2000" b="1" dirty="0" err="1">
                <a:latin typeface="Lucida Console" panose="020B0609040504020204" pitchFamily="49" charset="0"/>
                <a:ea typeface="宋体" panose="02010600030101010101" pitchFamily="2" charset="-122"/>
              </a:rPr>
              <a:t>timeBound</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TimeoutException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T </a:t>
            </a:r>
            <a:r>
              <a:rPr lang="en-US" altLang="zh-CN" sz="2000" b="1" dirty="0" err="1">
                <a:solidFill>
                  <a:schemeClr val="folHlink"/>
                </a:solidFill>
                <a:latin typeface="Lucida Console" panose="020B0609040504020204" pitchFamily="49" charset="0"/>
                <a:ea typeface="宋体" panose="02010600030101010101" pitchFamily="2" charset="-122"/>
              </a:rPr>
              <a:t>herItem</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slot.get</a:t>
            </a:r>
            <a:r>
              <a:rPr lang="en-US" altLang="zh-CN" sz="2000" b="1" dirty="0">
                <a:solidFill>
                  <a:schemeClr val="folHlink"/>
                </a:solidFill>
                <a:latin typeface="Lucida Console" panose="020B0609040504020204" pitchFamily="49" charset="0"/>
                <a:ea typeface="宋体" panose="02010600030101010101" pitchFamily="2" charset="-122"/>
              </a:rPr>
              <a:t>(</a:t>
            </a:r>
            <a:r>
              <a:rPr lang="en-US" altLang="zh-CN" sz="2000" b="1" dirty="0" err="1">
                <a:solidFill>
                  <a:schemeClr val="folHlink"/>
                </a:solidFill>
                <a:latin typeface="Lucida Console" panose="020B0609040504020204" pitchFamily="49" charset="0"/>
                <a:ea typeface="宋体" panose="02010600030101010101" pitchFamily="2" charset="-122"/>
              </a:rPr>
              <a:t>stampHolder</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int stamp = </a:t>
            </a:r>
            <a:r>
              <a:rPr lang="en-US" altLang="zh-CN" sz="2000" b="1" dirty="0" err="1">
                <a:solidFill>
                  <a:schemeClr val="folHlink"/>
                </a:solidFill>
                <a:latin typeface="Lucida Console" panose="020B0609040504020204" pitchFamily="49" charset="0"/>
                <a:ea typeface="宋体" panose="02010600030101010101" pitchFamily="2" charset="-122"/>
              </a:rPr>
              <a:t>stampHolder</a:t>
            </a:r>
            <a:r>
              <a:rPr lang="en-US" altLang="zh-CN" sz="2000" b="1" dirty="0">
                <a:solidFill>
                  <a:schemeClr val="folHlink"/>
                </a:solidFill>
                <a:latin typeface="Lucida Console" panose="020B0609040504020204" pitchFamily="49" charset="0"/>
                <a:ea typeface="宋体" panose="02010600030101010101" pitchFamily="2" charset="-122"/>
              </a:rPr>
              <a:t>[0];</a:t>
            </a:r>
          </a:p>
          <a:p>
            <a:pPr algn="l"/>
            <a:r>
              <a:rPr lang="en-US" altLang="zh-CN" sz="2000" b="1" dirty="0">
                <a:solidFill>
                  <a:schemeClr val="folHlink"/>
                </a:solidFill>
                <a:latin typeface="Lucida Console" panose="020B0609040504020204" pitchFamily="49" charset="0"/>
                <a:ea typeface="宋体" panose="02010600030101010101" pitchFamily="2" charset="-122"/>
              </a:rPr>
              <a:t>      switch(stamp) {</a:t>
            </a:r>
          </a:p>
          <a:p>
            <a:pPr algn="l"/>
            <a:r>
              <a:rPr lang="en-US" altLang="zh-CN" sz="2000" b="1" dirty="0">
                <a:solidFill>
                  <a:schemeClr val="folHlink"/>
                </a:solidFill>
                <a:latin typeface="Lucida Console" panose="020B0609040504020204" pitchFamily="49" charset="0"/>
                <a:ea typeface="宋体" panose="02010600030101010101" pitchFamily="2" charset="-122"/>
              </a:rPr>
              <a:t>        case EMPTY:   // slot is free</a:t>
            </a:r>
          </a:p>
          <a:p>
            <a:pPr algn="l"/>
            <a:r>
              <a:rPr lang="en-US" altLang="zh-CN" sz="2000" b="1" dirty="0">
                <a:solidFill>
                  <a:schemeClr val="folHlink"/>
                </a:solidFill>
                <a:latin typeface="Lucida Console" panose="020B0609040504020204" pitchFamily="49" charset="0"/>
                <a:ea typeface="宋体" panose="02010600030101010101" pitchFamily="2" charset="-122"/>
              </a:rPr>
              <a:t>        case WAITING: // someone waiting for me</a:t>
            </a:r>
          </a:p>
          <a:p>
            <a:pPr algn="l"/>
            <a:r>
              <a:rPr lang="en-US" altLang="zh-CN" sz="2000" b="1" dirty="0">
                <a:solidFill>
                  <a:schemeClr val="folHlink"/>
                </a:solidFill>
                <a:latin typeface="Lucida Console" panose="020B0609040504020204" pitchFamily="49" charset="0"/>
                <a:ea typeface="宋体" panose="02010600030101010101" pitchFamily="2" charset="-122"/>
              </a:rPr>
              <a:t>        case BUSY:    // others exchanging</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p:txBody>
      </p:sp>
      <p:sp>
        <p:nvSpPr>
          <p:cNvPr id="164869" name="Rectangle 3">
            <a:extLst>
              <a:ext uri="{FF2B5EF4-FFF2-40B4-BE49-F238E27FC236}">
                <a16:creationId xmlns:a16="http://schemas.microsoft.com/office/drawing/2014/main" id="{A3B37F91-A80B-4BDC-8FD0-443D70E3FC56}"/>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4870" name="AutoShape 4">
            <a:extLst>
              <a:ext uri="{FF2B5EF4-FFF2-40B4-BE49-F238E27FC236}">
                <a16:creationId xmlns:a16="http://schemas.microsoft.com/office/drawing/2014/main" id="{CE818F73-BC14-46F0-A06E-1839AB6AC5B9}"/>
              </a:ext>
            </a:extLst>
          </p:cNvPr>
          <p:cNvSpPr>
            <a:spLocks noChangeArrowheads="1"/>
          </p:cNvSpPr>
          <p:nvPr/>
        </p:nvSpPr>
        <p:spPr bwMode="auto">
          <a:xfrm>
            <a:off x="1295400" y="2514600"/>
            <a:ext cx="5867400" cy="990600"/>
          </a:xfrm>
          <a:prstGeom prst="wedgeRoundRectCallout">
            <a:avLst>
              <a:gd name="adj1" fmla="val -28"/>
              <a:gd name="adj2" fmla="val 2371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64871" name="Text Box 5">
            <a:extLst>
              <a:ext uri="{FF2B5EF4-FFF2-40B4-BE49-F238E27FC236}">
                <a16:creationId xmlns:a16="http://schemas.microsoft.com/office/drawing/2014/main" id="{2BE564DD-E5E1-4E48-AEE4-4B093179DDBD}"/>
              </a:ext>
            </a:extLst>
          </p:cNvPr>
          <p:cNvSpPr txBox="1">
            <a:spLocks noChangeArrowheads="1"/>
          </p:cNvSpPr>
          <p:nvPr/>
        </p:nvSpPr>
        <p:spPr bwMode="auto">
          <a:xfrm>
            <a:off x="3273425" y="5314950"/>
            <a:ext cx="4999038" cy="5191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Loop until timeout</a:t>
            </a:r>
          </a:p>
        </p:txBody>
      </p:sp>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Slide Number Placeholder 4">
            <a:extLst>
              <a:ext uri="{FF2B5EF4-FFF2-40B4-BE49-F238E27FC236}">
                <a16:creationId xmlns:a16="http://schemas.microsoft.com/office/drawing/2014/main" id="{5E4F4122-823E-4636-A605-673C8225436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B2B3440-FD71-4B69-87D5-83451B64CD2C}" type="slidenum">
              <a:rPr lang="ar-SA" altLang="zh-CN" sz="1400">
                <a:solidFill>
                  <a:schemeClr val="tx1"/>
                </a:solidFill>
              </a:rPr>
              <a:pPr/>
              <a:t>17</a:t>
            </a:fld>
            <a:endParaRPr lang="en-US" altLang="zh-CN" sz="1400">
              <a:solidFill>
                <a:schemeClr val="tx1"/>
              </a:solidFill>
              <a:ea typeface="宋体" panose="02010600030101010101" pitchFamily="2" charset="-122"/>
            </a:endParaRPr>
          </a:p>
        </p:txBody>
      </p:sp>
      <p:grpSp>
        <p:nvGrpSpPr>
          <p:cNvPr id="18436" name="Group 74">
            <a:extLst>
              <a:ext uri="{FF2B5EF4-FFF2-40B4-BE49-F238E27FC236}">
                <a16:creationId xmlns:a16="http://schemas.microsoft.com/office/drawing/2014/main" id="{984BECEB-7377-4E8F-B675-9D7D1697349F}"/>
              </a:ext>
            </a:extLst>
          </p:cNvPr>
          <p:cNvGrpSpPr>
            <a:grpSpLocks/>
          </p:cNvGrpSpPr>
          <p:nvPr/>
        </p:nvGrpSpPr>
        <p:grpSpPr bwMode="auto">
          <a:xfrm>
            <a:off x="4443413" y="3956050"/>
            <a:ext cx="427037" cy="622300"/>
            <a:chOff x="2208" y="1920"/>
            <a:chExt cx="1152" cy="1680"/>
          </a:xfrm>
        </p:grpSpPr>
        <p:sp>
          <p:nvSpPr>
            <p:cNvPr id="18488" name="Oval 75">
              <a:extLst>
                <a:ext uri="{FF2B5EF4-FFF2-40B4-BE49-F238E27FC236}">
                  <a16:creationId xmlns:a16="http://schemas.microsoft.com/office/drawing/2014/main" id="{3CBE3E1E-D5C3-4776-BBA8-B08151806E31}"/>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9" name="Oval 76">
              <a:extLst>
                <a:ext uri="{FF2B5EF4-FFF2-40B4-BE49-F238E27FC236}">
                  <a16:creationId xmlns:a16="http://schemas.microsoft.com/office/drawing/2014/main" id="{E5D1C9AC-A294-4A04-9BE1-6140AE97AD0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90" name="AutoShape 77">
              <a:extLst>
                <a:ext uri="{FF2B5EF4-FFF2-40B4-BE49-F238E27FC236}">
                  <a16:creationId xmlns:a16="http://schemas.microsoft.com/office/drawing/2014/main" id="{DDB2ACB7-2F06-4FA0-89EC-437CC15F718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91" name="AutoShape 78">
              <a:extLst>
                <a:ext uri="{FF2B5EF4-FFF2-40B4-BE49-F238E27FC236}">
                  <a16:creationId xmlns:a16="http://schemas.microsoft.com/office/drawing/2014/main" id="{E83A1A6D-47F1-49B3-8A9D-E8E490F5762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 name="Group 79">
            <a:extLst>
              <a:ext uri="{FF2B5EF4-FFF2-40B4-BE49-F238E27FC236}">
                <a16:creationId xmlns:a16="http://schemas.microsoft.com/office/drawing/2014/main" id="{37732BEE-E28C-49E0-A8BF-E89CBE5A19D0}"/>
              </a:ext>
            </a:extLst>
          </p:cNvPr>
          <p:cNvGrpSpPr>
            <a:grpSpLocks/>
          </p:cNvGrpSpPr>
          <p:nvPr/>
        </p:nvGrpSpPr>
        <p:grpSpPr bwMode="auto">
          <a:xfrm>
            <a:off x="4457700" y="3956050"/>
            <a:ext cx="427038" cy="622300"/>
            <a:chOff x="2208" y="1920"/>
            <a:chExt cx="1152" cy="1680"/>
          </a:xfrm>
        </p:grpSpPr>
        <p:sp>
          <p:nvSpPr>
            <p:cNvPr id="18484" name="Oval 80">
              <a:extLst>
                <a:ext uri="{FF2B5EF4-FFF2-40B4-BE49-F238E27FC236}">
                  <a16:creationId xmlns:a16="http://schemas.microsoft.com/office/drawing/2014/main" id="{9BAD51DC-2212-4AC9-95EA-0C94D0E49ABC}"/>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5" name="Oval 81">
              <a:extLst>
                <a:ext uri="{FF2B5EF4-FFF2-40B4-BE49-F238E27FC236}">
                  <a16:creationId xmlns:a16="http://schemas.microsoft.com/office/drawing/2014/main" id="{EEC3542E-02C9-4086-B9A2-E335A8B7AC79}"/>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6" name="AutoShape 82">
              <a:extLst>
                <a:ext uri="{FF2B5EF4-FFF2-40B4-BE49-F238E27FC236}">
                  <a16:creationId xmlns:a16="http://schemas.microsoft.com/office/drawing/2014/main" id="{82FED7CE-F088-4904-9492-95BB5361320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7" name="AutoShape 83">
              <a:extLst>
                <a:ext uri="{FF2B5EF4-FFF2-40B4-BE49-F238E27FC236}">
                  <a16:creationId xmlns:a16="http://schemas.microsoft.com/office/drawing/2014/main" id="{18231EEE-4C5E-455B-8A6C-97B8FFF5F17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82658" name="AutoShape 2">
            <a:extLst>
              <a:ext uri="{FF2B5EF4-FFF2-40B4-BE49-F238E27FC236}">
                <a16:creationId xmlns:a16="http://schemas.microsoft.com/office/drawing/2014/main" id="{A58AE5ED-01BA-45F5-B9F5-E85659769FED}"/>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8439" name="Rectangle 3">
            <a:extLst>
              <a:ext uri="{FF2B5EF4-FFF2-40B4-BE49-F238E27FC236}">
                <a16:creationId xmlns:a16="http://schemas.microsoft.com/office/drawing/2014/main" id="{0C47C8F3-DB22-4D01-BE9F-F84FDBFE73CF}"/>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18440" name="Line 4">
            <a:extLst>
              <a:ext uri="{FF2B5EF4-FFF2-40B4-BE49-F238E27FC236}">
                <a16:creationId xmlns:a16="http://schemas.microsoft.com/office/drawing/2014/main" id="{88C7F806-73BB-4041-96D5-57456994823F}"/>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8441" name="Group 5">
            <a:extLst>
              <a:ext uri="{FF2B5EF4-FFF2-40B4-BE49-F238E27FC236}">
                <a16:creationId xmlns:a16="http://schemas.microsoft.com/office/drawing/2014/main" id="{EE382621-5085-4FE1-BFF2-88EC4F9AE1BE}"/>
              </a:ext>
            </a:extLst>
          </p:cNvPr>
          <p:cNvGrpSpPr>
            <a:grpSpLocks/>
          </p:cNvGrpSpPr>
          <p:nvPr/>
        </p:nvGrpSpPr>
        <p:grpSpPr bwMode="auto">
          <a:xfrm>
            <a:off x="3990975" y="1933575"/>
            <a:ext cx="976313" cy="609600"/>
            <a:chOff x="3417" y="2938"/>
            <a:chExt cx="615" cy="384"/>
          </a:xfrm>
        </p:grpSpPr>
        <p:sp>
          <p:nvSpPr>
            <p:cNvPr id="582662" name="AutoShape 6">
              <a:extLst>
                <a:ext uri="{FF2B5EF4-FFF2-40B4-BE49-F238E27FC236}">
                  <a16:creationId xmlns:a16="http://schemas.microsoft.com/office/drawing/2014/main" id="{E9484515-D376-4844-8FDF-C7198291729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8483" name="Line 7">
              <a:extLst>
                <a:ext uri="{FF2B5EF4-FFF2-40B4-BE49-F238E27FC236}">
                  <a16:creationId xmlns:a16="http://schemas.microsoft.com/office/drawing/2014/main" id="{A2925A0C-6104-4361-9D2D-335A3247189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8442" name="Group 8">
            <a:extLst>
              <a:ext uri="{FF2B5EF4-FFF2-40B4-BE49-F238E27FC236}">
                <a16:creationId xmlns:a16="http://schemas.microsoft.com/office/drawing/2014/main" id="{58F88640-D913-455C-B806-A3332CEAEA17}"/>
              </a:ext>
            </a:extLst>
          </p:cNvPr>
          <p:cNvGrpSpPr>
            <a:grpSpLocks/>
          </p:cNvGrpSpPr>
          <p:nvPr/>
        </p:nvGrpSpPr>
        <p:grpSpPr bwMode="auto">
          <a:xfrm>
            <a:off x="4084638" y="2106613"/>
            <a:ext cx="304800" cy="304800"/>
            <a:chOff x="3894" y="2760"/>
            <a:chExt cx="192" cy="192"/>
          </a:xfrm>
        </p:grpSpPr>
        <p:sp>
          <p:nvSpPr>
            <p:cNvPr id="18480" name="Oval 9">
              <a:extLst>
                <a:ext uri="{FF2B5EF4-FFF2-40B4-BE49-F238E27FC236}">
                  <a16:creationId xmlns:a16="http://schemas.microsoft.com/office/drawing/2014/main" id="{44992887-C139-4A15-A510-B267C30DF2DD}"/>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81" name="Oval 10">
              <a:extLst>
                <a:ext uri="{FF2B5EF4-FFF2-40B4-BE49-F238E27FC236}">
                  <a16:creationId xmlns:a16="http://schemas.microsoft.com/office/drawing/2014/main" id="{70A79732-455C-410E-9251-4E1229286562}"/>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8443" name="Text Box 11">
            <a:extLst>
              <a:ext uri="{FF2B5EF4-FFF2-40B4-BE49-F238E27FC236}">
                <a16:creationId xmlns:a16="http://schemas.microsoft.com/office/drawing/2014/main" id="{3398F21C-9C1C-4B8C-8853-A4DA821C563A}"/>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8444" name="Text Box 12">
            <a:extLst>
              <a:ext uri="{FF2B5EF4-FFF2-40B4-BE49-F238E27FC236}">
                <a16:creationId xmlns:a16="http://schemas.microsoft.com/office/drawing/2014/main" id="{3290DBA3-AC4F-4841-BA79-B630D0E94B5C}"/>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8445" name="Group 13">
            <a:extLst>
              <a:ext uri="{FF2B5EF4-FFF2-40B4-BE49-F238E27FC236}">
                <a16:creationId xmlns:a16="http://schemas.microsoft.com/office/drawing/2014/main" id="{FB2A0A11-17A3-4B23-B326-A0CF69F5F9F1}"/>
              </a:ext>
            </a:extLst>
          </p:cNvPr>
          <p:cNvGrpSpPr>
            <a:grpSpLocks/>
          </p:cNvGrpSpPr>
          <p:nvPr/>
        </p:nvGrpSpPr>
        <p:grpSpPr bwMode="auto">
          <a:xfrm>
            <a:off x="6256338" y="1919288"/>
            <a:ext cx="976312" cy="609600"/>
            <a:chOff x="3417" y="2938"/>
            <a:chExt cx="615" cy="384"/>
          </a:xfrm>
        </p:grpSpPr>
        <p:sp>
          <p:nvSpPr>
            <p:cNvPr id="582670" name="AutoShape 14">
              <a:extLst>
                <a:ext uri="{FF2B5EF4-FFF2-40B4-BE49-F238E27FC236}">
                  <a16:creationId xmlns:a16="http://schemas.microsoft.com/office/drawing/2014/main" id="{C5448FFE-A2F1-4433-A5E9-9780D3DBFEC9}"/>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8479" name="Line 15">
              <a:extLst>
                <a:ext uri="{FF2B5EF4-FFF2-40B4-BE49-F238E27FC236}">
                  <a16:creationId xmlns:a16="http://schemas.microsoft.com/office/drawing/2014/main" id="{32C088AB-F575-469B-8345-3A6BB84F8C5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446" name="Line 16">
            <a:extLst>
              <a:ext uri="{FF2B5EF4-FFF2-40B4-BE49-F238E27FC236}">
                <a16:creationId xmlns:a16="http://schemas.microsoft.com/office/drawing/2014/main" id="{6A7F5701-6A4A-44A7-9699-0B0BE33E5B53}"/>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8447" name="Group 17">
            <a:extLst>
              <a:ext uri="{FF2B5EF4-FFF2-40B4-BE49-F238E27FC236}">
                <a16:creationId xmlns:a16="http://schemas.microsoft.com/office/drawing/2014/main" id="{D2842C7B-962A-44CC-A5F7-150BBF83B988}"/>
              </a:ext>
            </a:extLst>
          </p:cNvPr>
          <p:cNvGrpSpPr>
            <a:grpSpLocks/>
          </p:cNvGrpSpPr>
          <p:nvPr/>
        </p:nvGrpSpPr>
        <p:grpSpPr bwMode="auto">
          <a:xfrm>
            <a:off x="6350000" y="2092325"/>
            <a:ext cx="304800" cy="304800"/>
            <a:chOff x="3894" y="2760"/>
            <a:chExt cx="192" cy="192"/>
          </a:xfrm>
        </p:grpSpPr>
        <p:sp>
          <p:nvSpPr>
            <p:cNvPr id="18476" name="Oval 18">
              <a:extLst>
                <a:ext uri="{FF2B5EF4-FFF2-40B4-BE49-F238E27FC236}">
                  <a16:creationId xmlns:a16="http://schemas.microsoft.com/office/drawing/2014/main" id="{5EA9B7B3-20BE-401C-A2A1-A5BD0E05F5B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7" name="Oval 19">
              <a:extLst>
                <a:ext uri="{FF2B5EF4-FFF2-40B4-BE49-F238E27FC236}">
                  <a16:creationId xmlns:a16="http://schemas.microsoft.com/office/drawing/2014/main" id="{C44A11F0-2427-4C03-9CB1-4EECA1FFABFA}"/>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8448" name="Line 20">
            <a:extLst>
              <a:ext uri="{FF2B5EF4-FFF2-40B4-BE49-F238E27FC236}">
                <a16:creationId xmlns:a16="http://schemas.microsoft.com/office/drawing/2014/main" id="{1D81239F-B44A-4F25-B536-07397443336C}"/>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8449" name="Freeform 21">
            <a:extLst>
              <a:ext uri="{FF2B5EF4-FFF2-40B4-BE49-F238E27FC236}">
                <a16:creationId xmlns:a16="http://schemas.microsoft.com/office/drawing/2014/main" id="{4C6B188B-E272-4822-BA9F-372E029AC620}"/>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8450" name="Group 22">
            <a:extLst>
              <a:ext uri="{FF2B5EF4-FFF2-40B4-BE49-F238E27FC236}">
                <a16:creationId xmlns:a16="http://schemas.microsoft.com/office/drawing/2014/main" id="{D7EF7085-3774-4472-8B21-F3999A550AAE}"/>
              </a:ext>
            </a:extLst>
          </p:cNvPr>
          <p:cNvGrpSpPr>
            <a:grpSpLocks/>
          </p:cNvGrpSpPr>
          <p:nvPr/>
        </p:nvGrpSpPr>
        <p:grpSpPr bwMode="auto">
          <a:xfrm>
            <a:off x="4452938" y="3162300"/>
            <a:ext cx="427037" cy="622300"/>
            <a:chOff x="2208" y="1920"/>
            <a:chExt cx="1152" cy="1680"/>
          </a:xfrm>
        </p:grpSpPr>
        <p:sp>
          <p:nvSpPr>
            <p:cNvPr id="18472" name="Oval 23">
              <a:extLst>
                <a:ext uri="{FF2B5EF4-FFF2-40B4-BE49-F238E27FC236}">
                  <a16:creationId xmlns:a16="http://schemas.microsoft.com/office/drawing/2014/main" id="{A6436F90-D131-4D75-8D02-CD59F4D02C58}"/>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3" name="Oval 24">
              <a:extLst>
                <a:ext uri="{FF2B5EF4-FFF2-40B4-BE49-F238E27FC236}">
                  <a16:creationId xmlns:a16="http://schemas.microsoft.com/office/drawing/2014/main" id="{9A7ECF55-EAA1-4745-B267-83D0E3E9418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4" name="AutoShape 25">
              <a:extLst>
                <a:ext uri="{FF2B5EF4-FFF2-40B4-BE49-F238E27FC236}">
                  <a16:creationId xmlns:a16="http://schemas.microsoft.com/office/drawing/2014/main" id="{31048D7E-2110-4594-A649-F0420756B1E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5" name="AutoShape 26">
              <a:extLst>
                <a:ext uri="{FF2B5EF4-FFF2-40B4-BE49-F238E27FC236}">
                  <a16:creationId xmlns:a16="http://schemas.microsoft.com/office/drawing/2014/main" id="{D85FD797-FFD2-456E-916F-09B1F8ED1C69}"/>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8451" name="Text Box 27">
            <a:extLst>
              <a:ext uri="{FF2B5EF4-FFF2-40B4-BE49-F238E27FC236}">
                <a16:creationId xmlns:a16="http://schemas.microsoft.com/office/drawing/2014/main" id="{FE5BE372-7C15-46B9-997B-8A130F9F1D9E}"/>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8452" name="Freeform 28">
            <a:extLst>
              <a:ext uri="{FF2B5EF4-FFF2-40B4-BE49-F238E27FC236}">
                <a16:creationId xmlns:a16="http://schemas.microsoft.com/office/drawing/2014/main" id="{799E1793-6663-4579-B0F4-8663FAB8F1D8}"/>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53" name="Text Box 34">
            <a:extLst>
              <a:ext uri="{FF2B5EF4-FFF2-40B4-BE49-F238E27FC236}">
                <a16:creationId xmlns:a16="http://schemas.microsoft.com/office/drawing/2014/main" id="{7B3CA71D-2D64-4C6C-AFA5-FC5DDB96E7BB}"/>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8454" name="Freeform 35">
            <a:extLst>
              <a:ext uri="{FF2B5EF4-FFF2-40B4-BE49-F238E27FC236}">
                <a16:creationId xmlns:a16="http://schemas.microsoft.com/office/drawing/2014/main" id="{95DE1EF0-EF9C-457B-8201-979A973C7991}"/>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55" name="Text Box 37">
            <a:extLst>
              <a:ext uri="{FF2B5EF4-FFF2-40B4-BE49-F238E27FC236}">
                <a16:creationId xmlns:a16="http://schemas.microsoft.com/office/drawing/2014/main" id="{AA88665B-D46A-4F9C-9514-1F0ED0BE73E8}"/>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582694" name="AutoShape 38">
            <a:extLst>
              <a:ext uri="{FF2B5EF4-FFF2-40B4-BE49-F238E27FC236}">
                <a16:creationId xmlns:a16="http://schemas.microsoft.com/office/drawing/2014/main" id="{13FE17FD-D4B7-44DA-840B-735E59449352}"/>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8457" name="Rectangle 39">
            <a:extLst>
              <a:ext uri="{FF2B5EF4-FFF2-40B4-BE49-F238E27FC236}">
                <a16:creationId xmlns:a16="http://schemas.microsoft.com/office/drawing/2014/main" id="{74E46323-4570-4F82-BE6B-D1A41E346ECA}"/>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18458" name="Text Box 55">
            <a:extLst>
              <a:ext uri="{FF2B5EF4-FFF2-40B4-BE49-F238E27FC236}">
                <a16:creationId xmlns:a16="http://schemas.microsoft.com/office/drawing/2014/main" id="{E492A859-7608-4AB4-B7DE-6E46F13F2899}"/>
              </a:ext>
            </a:extLst>
          </p:cNvPr>
          <p:cNvSpPr txBox="1">
            <a:spLocks noChangeArrowheads="1"/>
          </p:cNvSpPr>
          <p:nvPr/>
        </p:nvSpPr>
        <p:spPr bwMode="auto">
          <a:xfrm>
            <a:off x="5265738" y="3552825"/>
            <a:ext cx="3386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Lock enqLock</a:t>
            </a:r>
          </a:p>
        </p:txBody>
      </p:sp>
      <p:grpSp>
        <p:nvGrpSpPr>
          <p:cNvPr id="18459" name="Group 61">
            <a:extLst>
              <a:ext uri="{FF2B5EF4-FFF2-40B4-BE49-F238E27FC236}">
                <a16:creationId xmlns:a16="http://schemas.microsoft.com/office/drawing/2014/main" id="{44C9B874-3B9D-402C-9F78-891F21C4F1F0}"/>
              </a:ext>
            </a:extLst>
          </p:cNvPr>
          <p:cNvGrpSpPr>
            <a:grpSpLocks/>
          </p:cNvGrpSpPr>
          <p:nvPr/>
        </p:nvGrpSpPr>
        <p:grpSpPr bwMode="auto">
          <a:xfrm>
            <a:off x="5527675" y="4989513"/>
            <a:ext cx="1447800" cy="1295400"/>
            <a:chOff x="1584" y="816"/>
            <a:chExt cx="912" cy="816"/>
          </a:xfrm>
        </p:grpSpPr>
        <p:sp>
          <p:nvSpPr>
            <p:cNvPr id="18463" name="Freeform 62">
              <a:extLst>
                <a:ext uri="{FF2B5EF4-FFF2-40B4-BE49-F238E27FC236}">
                  <a16:creationId xmlns:a16="http://schemas.microsoft.com/office/drawing/2014/main" id="{E9B205A6-1AF0-4F3F-9E65-6F74A4CE23B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4" name="Freeform 63">
              <a:extLst>
                <a:ext uri="{FF2B5EF4-FFF2-40B4-BE49-F238E27FC236}">
                  <a16:creationId xmlns:a16="http://schemas.microsoft.com/office/drawing/2014/main" id="{D8CE408F-E501-40F9-8931-F9569E94BEA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5" name="Freeform 64">
              <a:extLst>
                <a:ext uri="{FF2B5EF4-FFF2-40B4-BE49-F238E27FC236}">
                  <a16:creationId xmlns:a16="http://schemas.microsoft.com/office/drawing/2014/main" id="{B68833D4-E583-48F3-B461-8F0812827F34}"/>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6" name="Freeform 65">
              <a:extLst>
                <a:ext uri="{FF2B5EF4-FFF2-40B4-BE49-F238E27FC236}">
                  <a16:creationId xmlns:a16="http://schemas.microsoft.com/office/drawing/2014/main" id="{7E5EF639-6C33-473B-97CD-80FD3CEBC60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7" name="Freeform 66">
              <a:extLst>
                <a:ext uri="{FF2B5EF4-FFF2-40B4-BE49-F238E27FC236}">
                  <a16:creationId xmlns:a16="http://schemas.microsoft.com/office/drawing/2014/main" id="{8B42C409-04E9-41D5-A3A1-4580E519207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8" name="Freeform 67">
              <a:extLst>
                <a:ext uri="{FF2B5EF4-FFF2-40B4-BE49-F238E27FC236}">
                  <a16:creationId xmlns:a16="http://schemas.microsoft.com/office/drawing/2014/main" id="{33B51059-4A3F-4C28-A5FA-51E99A088FA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9" name="Freeform 68">
              <a:extLst>
                <a:ext uri="{FF2B5EF4-FFF2-40B4-BE49-F238E27FC236}">
                  <a16:creationId xmlns:a16="http://schemas.microsoft.com/office/drawing/2014/main" id="{0D1E1A2C-4010-499C-AFA5-A58811540D3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0" name="Freeform 69">
              <a:extLst>
                <a:ext uri="{FF2B5EF4-FFF2-40B4-BE49-F238E27FC236}">
                  <a16:creationId xmlns:a16="http://schemas.microsoft.com/office/drawing/2014/main" id="{438D18F3-C120-4E70-9C5A-B369C2D346D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71" name="Freeform 70">
              <a:extLst>
                <a:ext uri="{FF2B5EF4-FFF2-40B4-BE49-F238E27FC236}">
                  <a16:creationId xmlns:a16="http://schemas.microsoft.com/office/drawing/2014/main" id="{1C0FF01C-C3B9-4001-BB83-E75FA6DA1DD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8460" name="Group 71">
            <a:extLst>
              <a:ext uri="{FF2B5EF4-FFF2-40B4-BE49-F238E27FC236}">
                <a16:creationId xmlns:a16="http://schemas.microsoft.com/office/drawing/2014/main" id="{DFCE6C01-AC45-4810-9D91-DF13ACF34E08}"/>
              </a:ext>
            </a:extLst>
          </p:cNvPr>
          <p:cNvGrpSpPr>
            <a:grpSpLocks/>
          </p:cNvGrpSpPr>
          <p:nvPr/>
        </p:nvGrpSpPr>
        <p:grpSpPr bwMode="auto">
          <a:xfrm>
            <a:off x="6878638" y="4541838"/>
            <a:ext cx="304800" cy="304800"/>
            <a:chOff x="3894" y="2760"/>
            <a:chExt cx="192" cy="192"/>
          </a:xfrm>
        </p:grpSpPr>
        <p:sp>
          <p:nvSpPr>
            <p:cNvPr id="18461" name="Oval 72">
              <a:extLst>
                <a:ext uri="{FF2B5EF4-FFF2-40B4-BE49-F238E27FC236}">
                  <a16:creationId xmlns:a16="http://schemas.microsoft.com/office/drawing/2014/main" id="{94046916-8F28-431B-A2C7-CC5EB60D3201}"/>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8462" name="Oval 73">
              <a:extLst>
                <a:ext uri="{FF2B5EF4-FFF2-40B4-BE49-F238E27FC236}">
                  <a16:creationId xmlns:a16="http://schemas.microsoft.com/office/drawing/2014/main" id="{CA90D016-D37C-4985-A9C2-C4B4E2F9172E}"/>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hlink"/>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2694"/>
                                        </p:tgtEl>
                                        <p:attrNameLst>
                                          <p:attrName>style.visibility</p:attrName>
                                        </p:attrNameLst>
                                      </p:cBhvr>
                                      <p:to>
                                        <p:strVal val="visible"/>
                                      </p:to>
                                    </p:set>
                                    <p:animEffect transition="in" filter="blinds(horizontal)">
                                      <p:cBhvr>
                                        <p:cTn id="10" dur="500"/>
                                        <p:tgtEl>
                                          <p:spTgt spid="582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94"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1" name="Slide Number Placeholder 3">
            <a:extLst>
              <a:ext uri="{FF2B5EF4-FFF2-40B4-BE49-F238E27FC236}">
                <a16:creationId xmlns:a16="http://schemas.microsoft.com/office/drawing/2014/main" id="{F1E72AC8-37F2-4542-8A2A-CFD453085A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858694D-61F6-4F55-AD1A-FB6F8A0CEE6E}" type="slidenum">
              <a:rPr lang="ar-SA" altLang="zh-CN" sz="1400">
                <a:solidFill>
                  <a:schemeClr val="tx1"/>
                </a:solidFill>
              </a:rPr>
              <a:pPr/>
              <a:t>170</a:t>
            </a:fld>
            <a:endParaRPr lang="en-US" altLang="zh-CN" sz="1400">
              <a:solidFill>
                <a:schemeClr val="tx1"/>
              </a:solidFill>
              <a:ea typeface="宋体" panose="02010600030101010101" pitchFamily="2" charset="-122"/>
            </a:endParaRPr>
          </a:p>
        </p:txBody>
      </p:sp>
      <p:sp>
        <p:nvSpPr>
          <p:cNvPr id="165892" name="Text Box 2">
            <a:extLst>
              <a:ext uri="{FF2B5EF4-FFF2-40B4-BE49-F238E27FC236}">
                <a16:creationId xmlns:a16="http://schemas.microsoft.com/office/drawing/2014/main" id="{C0FA159C-238A-42A1-8CCA-4320A056C5ED}"/>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T Exchange(T </a:t>
            </a:r>
            <a:r>
              <a:rPr lang="en-US" altLang="zh-CN" sz="2000" b="1" dirty="0" err="1">
                <a:solidFill>
                  <a:schemeClr val="folHlink"/>
                </a:solidFill>
                <a:latin typeface="Lucida Console" panose="020B0609040504020204" pitchFamily="49" charset="0"/>
                <a:ea typeface="宋体" panose="02010600030101010101" pitchFamily="2" charset="-122"/>
              </a:rPr>
              <a:t>myItem</a:t>
            </a:r>
            <a:r>
              <a:rPr lang="en-US" altLang="zh-CN" sz="2000" b="1" dirty="0">
                <a:solidFill>
                  <a:schemeClr val="folHlink"/>
                </a:solidFill>
                <a:latin typeface="Lucida Console" panose="020B0609040504020204" pitchFamily="49" charset="0"/>
                <a:ea typeface="宋体" panose="02010600030101010101" pitchFamily="2" charset="-122"/>
              </a:rPr>
              <a:t>, long nanos) throws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long </a:t>
            </a:r>
            <a:r>
              <a:rPr lang="en-US" altLang="zh-CN" sz="2000" b="1" dirty="0" err="1">
                <a:solidFill>
                  <a:schemeClr val="folHlink"/>
                </a:solidFill>
                <a:latin typeface="Lucida Console" panose="020B0609040504020204" pitchFamily="49" charset="0"/>
                <a:ea typeface="宋体" panose="02010600030101010101" pitchFamily="2" charset="-122"/>
              </a:rPr>
              <a:t>timeBound</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System.nanoTime</a:t>
            </a:r>
            <a:r>
              <a:rPr lang="en-US" altLang="zh-CN" sz="2000" b="1" dirty="0">
                <a:solidFill>
                  <a:schemeClr val="folHlink"/>
                </a:solidFill>
                <a:latin typeface="Lucida Console" panose="020B0609040504020204" pitchFamily="49" charset="0"/>
                <a:ea typeface="宋体" panose="02010600030101010101" pitchFamily="2" charset="-122"/>
              </a:rPr>
              <a:t>() + nanos;</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int[] </a:t>
            </a:r>
            <a:r>
              <a:rPr lang="en-US" altLang="zh-CN" sz="2000" b="1" dirty="0" err="1">
                <a:solidFill>
                  <a:schemeClr val="folHlink"/>
                </a:solidFill>
                <a:latin typeface="Lucida Console" panose="020B0609040504020204" pitchFamily="49" charset="0"/>
                <a:ea typeface="宋体" panose="02010600030101010101" pitchFamily="2" charset="-122"/>
              </a:rPr>
              <a:t>stampHolder</a:t>
            </a:r>
            <a:r>
              <a:rPr lang="en-US" altLang="zh-CN" sz="2000" b="1" dirty="0">
                <a:solidFill>
                  <a:schemeClr val="folHlink"/>
                </a:solidFill>
                <a:latin typeface="Lucida Console" panose="020B0609040504020204" pitchFamily="49" charset="0"/>
                <a:ea typeface="宋体" panose="02010600030101010101" pitchFamily="2" charset="-122"/>
              </a:rPr>
              <a:t> = {EMPTY};</a:t>
            </a:r>
          </a:p>
          <a:p>
            <a:pPr algn="l"/>
            <a:r>
              <a:rPr lang="en-US" altLang="zh-CN" sz="2000" b="1" dirty="0">
                <a:solidFill>
                  <a:schemeClr val="folHlink"/>
                </a:solidFill>
                <a:latin typeface="Lucida Console" panose="020B0609040504020204" pitchFamily="49" charset="0"/>
                <a:ea typeface="宋体" panose="02010600030101010101" pitchFamily="2" charset="-122"/>
              </a:rPr>
              <a:t>    while (true) {</a:t>
            </a:r>
          </a:p>
          <a:p>
            <a:pPr algn="l"/>
            <a:r>
              <a:rPr lang="en-US" altLang="zh-CN" sz="2000" b="1" dirty="0">
                <a:solidFill>
                  <a:schemeClr val="folHlink"/>
                </a:solidFill>
                <a:latin typeface="Lucida Console" panose="020B0609040504020204" pitchFamily="49" charset="0"/>
                <a:ea typeface="宋体" panose="02010600030101010101" pitchFamily="2" charset="-122"/>
              </a:rPr>
              <a:t>      if (</a:t>
            </a:r>
            <a:r>
              <a:rPr lang="en-US" altLang="zh-CN" sz="2000" b="1" dirty="0" err="1">
                <a:solidFill>
                  <a:schemeClr val="folHlink"/>
                </a:solidFill>
                <a:latin typeface="Lucida Console" panose="020B0609040504020204" pitchFamily="49" charset="0"/>
                <a:ea typeface="宋体" panose="02010600030101010101" pitchFamily="2" charset="-122"/>
              </a:rPr>
              <a:t>System.nanoTime</a:t>
            </a:r>
            <a:r>
              <a:rPr lang="en-US" altLang="zh-CN" sz="2000" b="1" dirty="0">
                <a:solidFill>
                  <a:schemeClr val="folHlink"/>
                </a:solidFill>
                <a:latin typeface="Lucida Console" panose="020B0609040504020204" pitchFamily="49" charset="0"/>
                <a:ea typeface="宋体" panose="02010600030101010101" pitchFamily="2" charset="-122"/>
              </a:rPr>
              <a:t>() &gt; </a:t>
            </a:r>
            <a:r>
              <a:rPr lang="en-US" altLang="zh-CN" sz="2000" b="1" dirty="0" err="1">
                <a:solidFill>
                  <a:schemeClr val="folHlink"/>
                </a:solidFill>
                <a:latin typeface="Lucida Console" panose="020B0609040504020204" pitchFamily="49" charset="0"/>
                <a:ea typeface="宋体" panose="02010600030101010101" pitchFamily="2" charset="-122"/>
              </a:rPr>
              <a:t>timeBound</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throw new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int stamp = </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[0];</a:t>
            </a:r>
          </a:p>
          <a:p>
            <a:pPr algn="l"/>
            <a:r>
              <a:rPr lang="en-US" altLang="zh-CN" sz="2000" b="1" dirty="0">
                <a:solidFill>
                  <a:schemeClr val="folHlink"/>
                </a:solidFill>
                <a:latin typeface="Lucida Console" panose="020B0609040504020204" pitchFamily="49" charset="0"/>
                <a:ea typeface="宋体" panose="02010600030101010101" pitchFamily="2" charset="-122"/>
              </a:rPr>
              <a:t>      switch(stamp) {</a:t>
            </a:r>
          </a:p>
          <a:p>
            <a:pPr algn="l"/>
            <a:r>
              <a:rPr lang="en-US" altLang="zh-CN" sz="2000" b="1" dirty="0">
                <a:solidFill>
                  <a:schemeClr val="folHlink"/>
                </a:solidFill>
                <a:latin typeface="Lucida Console" panose="020B0609040504020204" pitchFamily="49" charset="0"/>
                <a:ea typeface="宋体" panose="02010600030101010101" pitchFamily="2" charset="-122"/>
              </a:rPr>
              <a:t>        case EMPTY:   // slot is free</a:t>
            </a:r>
          </a:p>
          <a:p>
            <a:pPr algn="l"/>
            <a:r>
              <a:rPr lang="en-US" altLang="zh-CN" sz="2000" b="1" dirty="0">
                <a:solidFill>
                  <a:schemeClr val="folHlink"/>
                </a:solidFill>
                <a:latin typeface="Lucida Console" panose="020B0609040504020204" pitchFamily="49" charset="0"/>
                <a:ea typeface="宋体" panose="02010600030101010101" pitchFamily="2" charset="-122"/>
              </a:rPr>
              <a:t>        case WAITING: // someone waiting for me</a:t>
            </a:r>
          </a:p>
          <a:p>
            <a:pPr algn="l"/>
            <a:r>
              <a:rPr lang="en-US" altLang="zh-CN" sz="2000" b="1" dirty="0">
                <a:solidFill>
                  <a:schemeClr val="folHlink"/>
                </a:solidFill>
                <a:latin typeface="Lucida Console" panose="020B0609040504020204" pitchFamily="49" charset="0"/>
                <a:ea typeface="宋体" panose="02010600030101010101" pitchFamily="2" charset="-122"/>
              </a:rPr>
              <a:t>        case BUSY:    // others exchanging</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p:txBody>
      </p:sp>
      <p:sp>
        <p:nvSpPr>
          <p:cNvPr id="165893" name="Rectangle 3">
            <a:extLst>
              <a:ext uri="{FF2B5EF4-FFF2-40B4-BE49-F238E27FC236}">
                <a16:creationId xmlns:a16="http://schemas.microsoft.com/office/drawing/2014/main" id="{3951D797-385E-421D-B8AE-3A821825C0A1}"/>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5894" name="AutoShape 4">
            <a:extLst>
              <a:ext uri="{FF2B5EF4-FFF2-40B4-BE49-F238E27FC236}">
                <a16:creationId xmlns:a16="http://schemas.microsoft.com/office/drawing/2014/main" id="{78F9F84B-F47E-4EFF-8374-3D2067572512}"/>
              </a:ext>
            </a:extLst>
          </p:cNvPr>
          <p:cNvSpPr>
            <a:spLocks noChangeArrowheads="1"/>
          </p:cNvSpPr>
          <p:nvPr/>
        </p:nvSpPr>
        <p:spPr bwMode="auto">
          <a:xfrm>
            <a:off x="1295400" y="3432175"/>
            <a:ext cx="5867400" cy="758825"/>
          </a:xfrm>
          <a:prstGeom prst="wedgeRoundRectCallout">
            <a:avLst>
              <a:gd name="adj1" fmla="val 22727"/>
              <a:gd name="adj2" fmla="val 18912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65895" name="Text Box 5">
            <a:extLst>
              <a:ext uri="{FF2B5EF4-FFF2-40B4-BE49-F238E27FC236}">
                <a16:creationId xmlns:a16="http://schemas.microsoft.com/office/drawing/2014/main" id="{1F43005D-34B9-4EFA-B1E5-BECCBAA5317C}"/>
              </a:ext>
            </a:extLst>
          </p:cNvPr>
          <p:cNvSpPr txBox="1">
            <a:spLocks noChangeArrowheads="1"/>
          </p:cNvSpPr>
          <p:nvPr/>
        </p:nvSpPr>
        <p:spPr bwMode="auto">
          <a:xfrm>
            <a:off x="2389188" y="5413375"/>
            <a:ext cx="6067425" cy="5191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Get other’s item and timestamp</a:t>
            </a:r>
          </a:p>
        </p:txBody>
      </p:sp>
    </p:spTree>
  </p:cSld>
  <p:clrMapOvr>
    <a:masterClrMapping/>
  </p:clrMapOvr>
  <p:transition>
    <p:blinds/>
  </p:transition>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5" name="Slide Number Placeholder 3">
            <a:extLst>
              <a:ext uri="{FF2B5EF4-FFF2-40B4-BE49-F238E27FC236}">
                <a16:creationId xmlns:a16="http://schemas.microsoft.com/office/drawing/2014/main" id="{77E7407B-85AE-4B49-907B-BA3F911274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CED2BA4-BFDF-4E53-97AB-3A148947DF05}" type="slidenum">
              <a:rPr lang="ar-SA" altLang="zh-CN" sz="1400">
                <a:solidFill>
                  <a:schemeClr val="tx1"/>
                </a:solidFill>
              </a:rPr>
              <a:pPr/>
              <a:t>171</a:t>
            </a:fld>
            <a:endParaRPr lang="en-US" altLang="zh-CN" sz="1400">
              <a:solidFill>
                <a:schemeClr val="tx1"/>
              </a:solidFill>
              <a:ea typeface="宋体" panose="02010600030101010101" pitchFamily="2" charset="-122"/>
            </a:endParaRPr>
          </a:p>
        </p:txBody>
      </p:sp>
      <p:sp>
        <p:nvSpPr>
          <p:cNvPr id="166916" name="Text Box 2">
            <a:extLst>
              <a:ext uri="{FF2B5EF4-FFF2-40B4-BE49-F238E27FC236}">
                <a16:creationId xmlns:a16="http://schemas.microsoft.com/office/drawing/2014/main" id="{7DC4189F-EF3D-400B-9DAC-9FFD76102FEC}"/>
              </a:ext>
            </a:extLst>
          </p:cNvPr>
          <p:cNvSpPr txBox="1">
            <a:spLocks noChangeArrowheads="1"/>
          </p:cNvSpPr>
          <p:nvPr/>
        </p:nvSpPr>
        <p:spPr bwMode="auto">
          <a:xfrm>
            <a:off x="685800" y="1314450"/>
            <a:ext cx="7772400" cy="4664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T Exchange(T myItem, long nanos) throws      TimeoutException {</a:t>
            </a:r>
          </a:p>
          <a:p>
            <a:pPr algn="l"/>
            <a:r>
              <a:rPr lang="en-US" altLang="zh-CN" sz="2000" b="1">
                <a:solidFill>
                  <a:schemeClr val="folHlink"/>
                </a:solidFill>
                <a:latin typeface="Lucida Console" panose="020B0609040504020204" pitchFamily="49" charset="0"/>
                <a:ea typeface="宋体" panose="02010600030101010101" pitchFamily="2" charset="-122"/>
              </a:rPr>
              <a:t>    long timeBound = System.nanoTime() + nanos;</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int[] stampHolder = {0};</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solidFill>
                  <a:schemeClr val="folHlink"/>
                </a:solidFill>
                <a:latin typeface="Lucida Console" panose="020B0609040504020204" pitchFamily="49" charset="0"/>
                <a:ea typeface="宋体" panose="02010600030101010101" pitchFamily="2" charset="-122"/>
              </a:rPr>
              <a:t>      if (System.nanoTime() &gt; timeBound)</a:t>
            </a:r>
          </a:p>
          <a:p>
            <a:pPr algn="l"/>
            <a:r>
              <a:rPr lang="en-US" altLang="zh-CN" sz="2000" b="1">
                <a:solidFill>
                  <a:schemeClr val="folHlink"/>
                </a:solidFill>
                <a:latin typeface="Lucida Console" panose="020B0609040504020204" pitchFamily="49" charset="0"/>
                <a:ea typeface="宋体" panose="02010600030101010101" pitchFamily="2" charset="-122"/>
              </a:rPr>
              <a:t>        throw new TimeoutException();</a:t>
            </a:r>
          </a:p>
          <a:p>
            <a:pPr algn="l"/>
            <a:r>
              <a:rPr lang="en-US" altLang="zh-CN" sz="2000" b="1">
                <a:solidFill>
                  <a:schemeClr val="folHlink"/>
                </a:solidFill>
                <a:latin typeface="Lucida Console" panose="020B0609040504020204" pitchFamily="49" charset="0"/>
                <a:ea typeface="宋体" panose="02010600030101010101" pitchFamily="2" charset="-122"/>
              </a:rPr>
              <a:t>      T herItem = slot.get(stampHolder);</a:t>
            </a:r>
          </a:p>
          <a:p>
            <a:pPr algn="l"/>
            <a:r>
              <a:rPr lang="en-US" altLang="zh-CN" sz="2000" b="1">
                <a:solidFill>
                  <a:schemeClr val="folHlink"/>
                </a:solidFill>
                <a:latin typeface="Lucida Console" panose="020B0609040504020204" pitchFamily="49" charset="0"/>
                <a:ea typeface="宋体" panose="02010600030101010101" pitchFamily="2" charset="-122"/>
              </a:rPr>
              <a:t>      int stamp = stampHolder[0];</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switch</a:t>
            </a:r>
            <a:r>
              <a:rPr lang="en-US" altLang="zh-CN" sz="2000" b="1">
                <a:latin typeface="Lucida Console" panose="020B0609040504020204" pitchFamily="49" charset="0"/>
                <a:ea typeface="宋体" panose="02010600030101010101" pitchFamily="2" charset="-122"/>
              </a:rPr>
              <a:t>(stamp)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 </a:t>
            </a:r>
            <a:r>
              <a:rPr lang="en-US" altLang="zh-CN" sz="2000" b="1">
                <a:latin typeface="Lucida Console" panose="020B0609040504020204" pitchFamily="49" charset="0"/>
                <a:ea typeface="宋体" panose="02010600030101010101" pitchFamily="2" charset="-122"/>
              </a:rPr>
              <a:t>EMPTY: …   // slot is free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a:t>
            </a:r>
            <a:r>
              <a:rPr lang="en-US" altLang="zh-CN" sz="2000" b="1">
                <a:latin typeface="Lucida Console" panose="020B0609040504020204" pitchFamily="49" charset="0"/>
                <a:ea typeface="宋体" panose="02010600030101010101" pitchFamily="2" charset="-122"/>
              </a:rPr>
              <a:t> WAITING: … // someone waiting for me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2"/>
                </a:solidFill>
                <a:latin typeface="Lucida Console" panose="020B0609040504020204" pitchFamily="49" charset="0"/>
                <a:ea typeface="宋体" panose="02010600030101010101" pitchFamily="2" charset="-122"/>
              </a:rPr>
              <a:t>case</a:t>
            </a:r>
            <a:r>
              <a:rPr lang="en-US" altLang="zh-CN" sz="2000" b="1">
                <a:latin typeface="Lucida Console" panose="020B0609040504020204" pitchFamily="49" charset="0"/>
                <a:ea typeface="宋体" panose="02010600030101010101" pitchFamily="2" charset="-122"/>
              </a:rPr>
              <a:t> BUSY: …    // others exchanging</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166917" name="Rectangle 3">
            <a:extLst>
              <a:ext uri="{FF2B5EF4-FFF2-40B4-BE49-F238E27FC236}">
                <a16:creationId xmlns:a16="http://schemas.microsoft.com/office/drawing/2014/main" id="{0E574CFA-3B51-4726-94DA-99A5BCAF2F14}"/>
              </a:ext>
            </a:extLst>
          </p:cNvPr>
          <p:cNvSpPr>
            <a:spLocks noGrp="1" noChangeArrowheads="1"/>
          </p:cNvSpPr>
          <p:nvPr>
            <p:ph type="title"/>
          </p:nvPr>
        </p:nvSpPr>
        <p:spPr>
          <a:xfrm>
            <a:off x="685800" y="171450"/>
            <a:ext cx="7772400" cy="1143000"/>
          </a:xfrm>
        </p:spPr>
        <p:txBody>
          <a:bodyPr/>
          <a:lstStyle/>
          <a:p>
            <a:r>
              <a:rPr lang="en-US" altLang="zh-CN">
                <a:ea typeface="宋体" panose="02010600030101010101" pitchFamily="2" charset="-122"/>
              </a:rPr>
              <a:t>The Exchange</a:t>
            </a:r>
          </a:p>
        </p:txBody>
      </p:sp>
      <p:sp>
        <p:nvSpPr>
          <p:cNvPr id="166918" name="AutoShape 4">
            <a:extLst>
              <a:ext uri="{FF2B5EF4-FFF2-40B4-BE49-F238E27FC236}">
                <a16:creationId xmlns:a16="http://schemas.microsoft.com/office/drawing/2014/main" id="{02A2B1EE-DC9D-4A77-A6FD-9B63A808E006}"/>
              </a:ext>
            </a:extLst>
          </p:cNvPr>
          <p:cNvSpPr>
            <a:spLocks noChangeArrowheads="1"/>
          </p:cNvSpPr>
          <p:nvPr/>
        </p:nvSpPr>
        <p:spPr bwMode="auto">
          <a:xfrm>
            <a:off x="1477963" y="4116388"/>
            <a:ext cx="6824662" cy="1566862"/>
          </a:xfrm>
          <a:prstGeom prst="wedgeRoundRectCallout">
            <a:avLst>
              <a:gd name="adj1" fmla="val -27833"/>
              <a:gd name="adj2" fmla="val -13591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66919" name="Text Box 5">
            <a:extLst>
              <a:ext uri="{FF2B5EF4-FFF2-40B4-BE49-F238E27FC236}">
                <a16:creationId xmlns:a16="http://schemas.microsoft.com/office/drawing/2014/main" id="{DF6BBC6F-B07E-4407-9AFD-89CF1FD5F168}"/>
              </a:ext>
            </a:extLst>
          </p:cNvPr>
          <p:cNvSpPr txBox="1">
            <a:spLocks noChangeArrowheads="1"/>
          </p:cNvSpPr>
          <p:nvPr/>
        </p:nvSpPr>
        <p:spPr bwMode="auto">
          <a:xfrm>
            <a:off x="812800" y="2103438"/>
            <a:ext cx="5954713" cy="519112"/>
          </a:xfrm>
          <a:prstGeom prst="rect">
            <a:avLst/>
          </a:prstGeom>
          <a:solidFill>
            <a:srgbClr val="FFFFCC">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Exchanger slot has three states</a:t>
            </a:r>
          </a:p>
        </p:txBody>
      </p:sp>
    </p:spTree>
  </p:cSld>
  <p:clrMapOvr>
    <a:masterClrMapping/>
  </p:clrMapOvr>
  <p:transition>
    <p:blinds/>
  </p:transition>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9" name="Slide Number Placeholder 4">
            <a:extLst>
              <a:ext uri="{FF2B5EF4-FFF2-40B4-BE49-F238E27FC236}">
                <a16:creationId xmlns:a16="http://schemas.microsoft.com/office/drawing/2014/main" id="{18F2BFF6-3D8D-4630-BAFC-F8EEB678C2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4F76EF8-767D-484F-BA1D-7B0018B9CC8A}" type="slidenum">
              <a:rPr lang="ar-SA" altLang="zh-CN" sz="1400">
                <a:solidFill>
                  <a:schemeClr val="tx1"/>
                </a:solidFill>
              </a:rPr>
              <a:pPr/>
              <a:t>172</a:t>
            </a:fld>
            <a:endParaRPr lang="en-US" altLang="zh-CN" sz="1400">
              <a:solidFill>
                <a:schemeClr val="tx1"/>
              </a:solidFill>
              <a:ea typeface="宋体" panose="02010600030101010101" pitchFamily="2" charset="-122"/>
            </a:endParaRPr>
          </a:p>
        </p:txBody>
      </p:sp>
      <p:sp>
        <p:nvSpPr>
          <p:cNvPr id="167940" name="Rectangle 2">
            <a:extLst>
              <a:ext uri="{FF2B5EF4-FFF2-40B4-BE49-F238E27FC236}">
                <a16:creationId xmlns:a16="http://schemas.microsoft.com/office/drawing/2014/main" id="{F2441528-6AAC-4E3A-A3E7-4D7B2626EEC6}"/>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67941" name="Group 8">
            <a:extLst>
              <a:ext uri="{FF2B5EF4-FFF2-40B4-BE49-F238E27FC236}">
                <a16:creationId xmlns:a16="http://schemas.microsoft.com/office/drawing/2014/main" id="{CD79F222-60C3-4866-9994-ABB06F47A462}"/>
              </a:ext>
            </a:extLst>
          </p:cNvPr>
          <p:cNvGrpSpPr>
            <a:grpSpLocks/>
          </p:cNvGrpSpPr>
          <p:nvPr/>
        </p:nvGrpSpPr>
        <p:grpSpPr bwMode="auto">
          <a:xfrm>
            <a:off x="1382713" y="4549775"/>
            <a:ext cx="1100137" cy="1101725"/>
            <a:chOff x="1584" y="816"/>
            <a:chExt cx="912" cy="816"/>
          </a:xfrm>
        </p:grpSpPr>
        <p:sp>
          <p:nvSpPr>
            <p:cNvPr id="167948" name="Freeform 9">
              <a:extLst>
                <a:ext uri="{FF2B5EF4-FFF2-40B4-BE49-F238E27FC236}">
                  <a16:creationId xmlns:a16="http://schemas.microsoft.com/office/drawing/2014/main" id="{FF5125FC-F90D-49C7-968A-4E1D7098272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49" name="Freeform 10">
              <a:extLst>
                <a:ext uri="{FF2B5EF4-FFF2-40B4-BE49-F238E27FC236}">
                  <a16:creationId xmlns:a16="http://schemas.microsoft.com/office/drawing/2014/main" id="{FF84F3E1-96EB-4560-B20F-972DF5B62F7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0" name="Freeform 11">
              <a:extLst>
                <a:ext uri="{FF2B5EF4-FFF2-40B4-BE49-F238E27FC236}">
                  <a16:creationId xmlns:a16="http://schemas.microsoft.com/office/drawing/2014/main" id="{7E19C7D1-817C-454B-99AE-D68103436E1B}"/>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1" name="Freeform 12">
              <a:extLst>
                <a:ext uri="{FF2B5EF4-FFF2-40B4-BE49-F238E27FC236}">
                  <a16:creationId xmlns:a16="http://schemas.microsoft.com/office/drawing/2014/main" id="{705262A6-38F4-4E35-A239-45AEAE1AE48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2" name="Freeform 13">
              <a:extLst>
                <a:ext uri="{FF2B5EF4-FFF2-40B4-BE49-F238E27FC236}">
                  <a16:creationId xmlns:a16="http://schemas.microsoft.com/office/drawing/2014/main" id="{6BC0AE59-E7DE-4A11-89F4-470F8E9164F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3" name="Freeform 14">
              <a:extLst>
                <a:ext uri="{FF2B5EF4-FFF2-40B4-BE49-F238E27FC236}">
                  <a16:creationId xmlns:a16="http://schemas.microsoft.com/office/drawing/2014/main" id="{E76DDE9A-0CC9-4E3D-B7CA-F8806825F3A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4" name="Freeform 15">
              <a:extLst>
                <a:ext uri="{FF2B5EF4-FFF2-40B4-BE49-F238E27FC236}">
                  <a16:creationId xmlns:a16="http://schemas.microsoft.com/office/drawing/2014/main" id="{61307435-30DE-4D1F-B6C7-BC77546FF57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5" name="Freeform 16">
              <a:extLst>
                <a:ext uri="{FF2B5EF4-FFF2-40B4-BE49-F238E27FC236}">
                  <a16:creationId xmlns:a16="http://schemas.microsoft.com/office/drawing/2014/main" id="{79B71A2B-20A1-4333-B1FF-A5CA4A936043}"/>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56" name="Freeform 17">
              <a:extLst>
                <a:ext uri="{FF2B5EF4-FFF2-40B4-BE49-F238E27FC236}">
                  <a16:creationId xmlns:a16="http://schemas.microsoft.com/office/drawing/2014/main" id="{7FB71A47-CF3D-483C-80DA-D402CC94337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67942" name="Group 50">
            <a:extLst>
              <a:ext uri="{FF2B5EF4-FFF2-40B4-BE49-F238E27FC236}">
                <a16:creationId xmlns:a16="http://schemas.microsoft.com/office/drawing/2014/main" id="{B8978168-C993-4E16-A22D-5F393CA31D8A}"/>
              </a:ext>
            </a:extLst>
          </p:cNvPr>
          <p:cNvGrpSpPr>
            <a:grpSpLocks/>
          </p:cNvGrpSpPr>
          <p:nvPr/>
        </p:nvGrpSpPr>
        <p:grpSpPr bwMode="auto">
          <a:xfrm>
            <a:off x="1066800" y="5638800"/>
            <a:ext cx="571500" cy="609600"/>
            <a:chOff x="3894" y="2760"/>
            <a:chExt cx="192" cy="192"/>
          </a:xfrm>
        </p:grpSpPr>
        <p:sp>
          <p:nvSpPr>
            <p:cNvPr id="167946" name="Oval 51">
              <a:extLst>
                <a:ext uri="{FF2B5EF4-FFF2-40B4-BE49-F238E27FC236}">
                  <a16:creationId xmlns:a16="http://schemas.microsoft.com/office/drawing/2014/main" id="{11FA0D66-B603-4EA4-85F0-4CD88E608769}"/>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7947" name="Oval 52">
              <a:extLst>
                <a:ext uri="{FF2B5EF4-FFF2-40B4-BE49-F238E27FC236}">
                  <a16:creationId xmlns:a16="http://schemas.microsoft.com/office/drawing/2014/main" id="{AF1FCB2D-4D63-4534-A8BB-243CD1D4E012}"/>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67943" name="Group 70">
            <a:extLst>
              <a:ext uri="{FF2B5EF4-FFF2-40B4-BE49-F238E27FC236}">
                <a16:creationId xmlns:a16="http://schemas.microsoft.com/office/drawing/2014/main" id="{D2D759CD-743D-4AC3-AB22-8B14DFF7DF4F}"/>
              </a:ext>
            </a:extLst>
          </p:cNvPr>
          <p:cNvGrpSpPr>
            <a:grpSpLocks/>
          </p:cNvGrpSpPr>
          <p:nvPr/>
        </p:nvGrpSpPr>
        <p:grpSpPr bwMode="auto">
          <a:xfrm>
            <a:off x="3298825" y="3703638"/>
            <a:ext cx="3322638" cy="1322387"/>
            <a:chOff x="2832" y="2528"/>
            <a:chExt cx="2093" cy="833"/>
          </a:xfrm>
        </p:grpSpPr>
        <p:sp>
          <p:nvSpPr>
            <p:cNvPr id="167944" name="Rectangle 66">
              <a:extLst>
                <a:ext uri="{FF2B5EF4-FFF2-40B4-BE49-F238E27FC236}">
                  <a16:creationId xmlns:a16="http://schemas.microsoft.com/office/drawing/2014/main" id="{C93B5237-356C-4F91-AB01-3DCB77AD61B4}"/>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EMPTY</a:t>
              </a:r>
            </a:p>
          </p:txBody>
        </p:sp>
        <p:sp>
          <p:nvSpPr>
            <p:cNvPr id="167945" name="Rectangle 69">
              <a:extLst>
                <a:ext uri="{FF2B5EF4-FFF2-40B4-BE49-F238E27FC236}">
                  <a16:creationId xmlns:a16="http://schemas.microsoft.com/office/drawing/2014/main" id="{A24F0250-FBDE-4C55-B22C-0139346B9439}"/>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3" name="Slide Number Placeholder 4">
            <a:extLst>
              <a:ext uri="{FF2B5EF4-FFF2-40B4-BE49-F238E27FC236}">
                <a16:creationId xmlns:a16="http://schemas.microsoft.com/office/drawing/2014/main" id="{01FEE150-D3A6-43F2-9298-D3C9D7FEC8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44E6D50-53D5-44B8-B460-C3731C0599D5}" type="slidenum">
              <a:rPr lang="ar-SA" altLang="zh-CN" sz="1400">
                <a:solidFill>
                  <a:schemeClr val="tx1"/>
                </a:solidFill>
              </a:rPr>
              <a:pPr/>
              <a:t>173</a:t>
            </a:fld>
            <a:endParaRPr lang="en-US" altLang="zh-CN" sz="1400">
              <a:solidFill>
                <a:schemeClr val="tx1"/>
              </a:solidFill>
              <a:ea typeface="宋体" panose="02010600030101010101" pitchFamily="2" charset="-122"/>
            </a:endParaRPr>
          </a:p>
        </p:txBody>
      </p:sp>
      <p:grpSp>
        <p:nvGrpSpPr>
          <p:cNvPr id="168964" name="Group 19">
            <a:extLst>
              <a:ext uri="{FF2B5EF4-FFF2-40B4-BE49-F238E27FC236}">
                <a16:creationId xmlns:a16="http://schemas.microsoft.com/office/drawing/2014/main" id="{D0F62165-31DD-4DE1-88D2-2AEB30E4EF21}"/>
              </a:ext>
            </a:extLst>
          </p:cNvPr>
          <p:cNvGrpSpPr>
            <a:grpSpLocks/>
          </p:cNvGrpSpPr>
          <p:nvPr/>
        </p:nvGrpSpPr>
        <p:grpSpPr bwMode="auto">
          <a:xfrm>
            <a:off x="3298825" y="3703638"/>
            <a:ext cx="3322638" cy="1322387"/>
            <a:chOff x="2832" y="2528"/>
            <a:chExt cx="2093" cy="833"/>
          </a:xfrm>
        </p:grpSpPr>
        <p:sp>
          <p:nvSpPr>
            <p:cNvPr id="168980" name="Rectangle 20">
              <a:extLst>
                <a:ext uri="{FF2B5EF4-FFF2-40B4-BE49-F238E27FC236}">
                  <a16:creationId xmlns:a16="http://schemas.microsoft.com/office/drawing/2014/main" id="{AFC70B95-17B6-42A4-B060-1A3BFE4C4890}"/>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EMPTY</a:t>
              </a:r>
            </a:p>
          </p:txBody>
        </p:sp>
        <p:sp>
          <p:nvSpPr>
            <p:cNvPr id="168981" name="Rectangle 21">
              <a:extLst>
                <a:ext uri="{FF2B5EF4-FFF2-40B4-BE49-F238E27FC236}">
                  <a16:creationId xmlns:a16="http://schemas.microsoft.com/office/drawing/2014/main" id="{A406FA30-6950-442D-8885-2FBFD8359904}"/>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68965" name="Rectangle 2">
            <a:extLst>
              <a:ext uri="{FF2B5EF4-FFF2-40B4-BE49-F238E27FC236}">
                <a16:creationId xmlns:a16="http://schemas.microsoft.com/office/drawing/2014/main" id="{088F84A8-E392-4114-AEF5-89F3957784D6}"/>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68966" name="Group 3">
            <a:extLst>
              <a:ext uri="{FF2B5EF4-FFF2-40B4-BE49-F238E27FC236}">
                <a16:creationId xmlns:a16="http://schemas.microsoft.com/office/drawing/2014/main" id="{7C50D947-0293-420F-A43E-12A2BEE08360}"/>
              </a:ext>
            </a:extLst>
          </p:cNvPr>
          <p:cNvGrpSpPr>
            <a:grpSpLocks/>
          </p:cNvGrpSpPr>
          <p:nvPr/>
        </p:nvGrpSpPr>
        <p:grpSpPr bwMode="auto">
          <a:xfrm>
            <a:off x="1382713" y="4549775"/>
            <a:ext cx="1100137" cy="1101725"/>
            <a:chOff x="1584" y="816"/>
            <a:chExt cx="912" cy="816"/>
          </a:xfrm>
        </p:grpSpPr>
        <p:sp>
          <p:nvSpPr>
            <p:cNvPr id="168971" name="Freeform 4">
              <a:extLst>
                <a:ext uri="{FF2B5EF4-FFF2-40B4-BE49-F238E27FC236}">
                  <a16:creationId xmlns:a16="http://schemas.microsoft.com/office/drawing/2014/main" id="{F94B79B2-4FA0-49BF-A557-38C71AEC086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2" name="Freeform 5">
              <a:extLst>
                <a:ext uri="{FF2B5EF4-FFF2-40B4-BE49-F238E27FC236}">
                  <a16:creationId xmlns:a16="http://schemas.microsoft.com/office/drawing/2014/main" id="{7AE2A447-D8C3-483F-88EF-3F88381C82F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3" name="Freeform 6">
              <a:extLst>
                <a:ext uri="{FF2B5EF4-FFF2-40B4-BE49-F238E27FC236}">
                  <a16:creationId xmlns:a16="http://schemas.microsoft.com/office/drawing/2014/main" id="{9FF7B9C9-655B-4C43-83AD-8D4A3F7C174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4" name="Freeform 7">
              <a:extLst>
                <a:ext uri="{FF2B5EF4-FFF2-40B4-BE49-F238E27FC236}">
                  <a16:creationId xmlns:a16="http://schemas.microsoft.com/office/drawing/2014/main" id="{D04A4384-923A-4D99-9888-AB4136BF198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5" name="Freeform 8">
              <a:extLst>
                <a:ext uri="{FF2B5EF4-FFF2-40B4-BE49-F238E27FC236}">
                  <a16:creationId xmlns:a16="http://schemas.microsoft.com/office/drawing/2014/main" id="{6C37C1B6-FAC3-4EA2-8AD6-BD046E0A094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6" name="Freeform 9">
              <a:extLst>
                <a:ext uri="{FF2B5EF4-FFF2-40B4-BE49-F238E27FC236}">
                  <a16:creationId xmlns:a16="http://schemas.microsoft.com/office/drawing/2014/main" id="{A9EAADCC-E008-4646-B100-A94CAF3F2B6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7" name="Freeform 10">
              <a:extLst>
                <a:ext uri="{FF2B5EF4-FFF2-40B4-BE49-F238E27FC236}">
                  <a16:creationId xmlns:a16="http://schemas.microsoft.com/office/drawing/2014/main" id="{026370FC-167D-47C2-87BE-14E952CE9A0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8" name="Freeform 11">
              <a:extLst>
                <a:ext uri="{FF2B5EF4-FFF2-40B4-BE49-F238E27FC236}">
                  <a16:creationId xmlns:a16="http://schemas.microsoft.com/office/drawing/2014/main" id="{2030F542-2C6C-4739-B26A-7EE013A2B9D9}"/>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9" name="Freeform 12">
              <a:extLst>
                <a:ext uri="{FF2B5EF4-FFF2-40B4-BE49-F238E27FC236}">
                  <a16:creationId xmlns:a16="http://schemas.microsoft.com/office/drawing/2014/main" id="{250B6ED4-6505-4018-B9C2-7120D0532B1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23343" name="AutoShape 15">
            <a:extLst>
              <a:ext uri="{FF2B5EF4-FFF2-40B4-BE49-F238E27FC236}">
                <a16:creationId xmlns:a16="http://schemas.microsoft.com/office/drawing/2014/main" id="{E55CC5A7-76C9-47DF-85CA-B822B183CF72}"/>
              </a:ext>
            </a:extLst>
          </p:cNvPr>
          <p:cNvSpPr>
            <a:spLocks noChangeArrowheads="1"/>
          </p:cNvSpPr>
          <p:nvPr/>
        </p:nvSpPr>
        <p:spPr bwMode="auto">
          <a:xfrm>
            <a:off x="3325813" y="3529013"/>
            <a:ext cx="3544887" cy="1533525"/>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grpSp>
        <p:nvGrpSpPr>
          <p:cNvPr id="168968" name="Group 16">
            <a:extLst>
              <a:ext uri="{FF2B5EF4-FFF2-40B4-BE49-F238E27FC236}">
                <a16:creationId xmlns:a16="http://schemas.microsoft.com/office/drawing/2014/main" id="{132ED592-E2BF-4CF3-B9E7-DBAE86D4D9AA}"/>
              </a:ext>
            </a:extLst>
          </p:cNvPr>
          <p:cNvGrpSpPr>
            <a:grpSpLocks/>
          </p:cNvGrpSpPr>
          <p:nvPr/>
        </p:nvGrpSpPr>
        <p:grpSpPr bwMode="auto">
          <a:xfrm>
            <a:off x="1066800" y="5638800"/>
            <a:ext cx="571500" cy="609600"/>
            <a:chOff x="3894" y="2760"/>
            <a:chExt cx="192" cy="192"/>
          </a:xfrm>
        </p:grpSpPr>
        <p:sp>
          <p:nvSpPr>
            <p:cNvPr id="168969" name="Oval 17">
              <a:extLst>
                <a:ext uri="{FF2B5EF4-FFF2-40B4-BE49-F238E27FC236}">
                  <a16:creationId xmlns:a16="http://schemas.microsoft.com/office/drawing/2014/main" id="{6C170D6B-E63D-482A-8CB1-1F25F591C1CF}"/>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8970" name="Oval 18">
              <a:extLst>
                <a:ext uri="{FF2B5EF4-FFF2-40B4-BE49-F238E27FC236}">
                  <a16:creationId xmlns:a16="http://schemas.microsoft.com/office/drawing/2014/main" id="{18C963E9-38BF-4117-A1BE-058C4C6B8E14}"/>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3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43"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7" name="Slide Number Placeholder 4">
            <a:extLst>
              <a:ext uri="{FF2B5EF4-FFF2-40B4-BE49-F238E27FC236}">
                <a16:creationId xmlns:a16="http://schemas.microsoft.com/office/drawing/2014/main" id="{46635BF0-EE88-4806-9758-CAE374897C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D152992-D478-44A3-B69D-476D57038A32}" type="slidenum">
              <a:rPr lang="ar-SA" altLang="zh-CN" sz="1400">
                <a:solidFill>
                  <a:schemeClr val="tx1"/>
                </a:solidFill>
              </a:rPr>
              <a:pPr/>
              <a:t>174</a:t>
            </a:fld>
            <a:endParaRPr lang="en-US" altLang="zh-CN" sz="1400">
              <a:solidFill>
                <a:schemeClr val="tx1"/>
              </a:solidFill>
              <a:ea typeface="宋体" panose="02010600030101010101" pitchFamily="2" charset="-122"/>
            </a:endParaRPr>
          </a:p>
        </p:txBody>
      </p:sp>
      <p:grpSp>
        <p:nvGrpSpPr>
          <p:cNvPr id="169988" name="Group 2">
            <a:extLst>
              <a:ext uri="{FF2B5EF4-FFF2-40B4-BE49-F238E27FC236}">
                <a16:creationId xmlns:a16="http://schemas.microsoft.com/office/drawing/2014/main" id="{9D9193D8-04B4-4722-A36F-3A52AC684288}"/>
              </a:ext>
            </a:extLst>
          </p:cNvPr>
          <p:cNvGrpSpPr>
            <a:grpSpLocks/>
          </p:cNvGrpSpPr>
          <p:nvPr/>
        </p:nvGrpSpPr>
        <p:grpSpPr bwMode="auto">
          <a:xfrm>
            <a:off x="3298825" y="3703638"/>
            <a:ext cx="3322638" cy="1322387"/>
            <a:chOff x="2832" y="2528"/>
            <a:chExt cx="2093" cy="833"/>
          </a:xfrm>
        </p:grpSpPr>
        <p:sp>
          <p:nvSpPr>
            <p:cNvPr id="170003" name="Rectangle 3">
              <a:extLst>
                <a:ext uri="{FF2B5EF4-FFF2-40B4-BE49-F238E27FC236}">
                  <a16:creationId xmlns:a16="http://schemas.microsoft.com/office/drawing/2014/main" id="{4B5BF31F-4E2E-4F24-A6EC-D474973EE2EB}"/>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WAITING</a:t>
              </a:r>
            </a:p>
          </p:txBody>
        </p:sp>
        <p:sp>
          <p:nvSpPr>
            <p:cNvPr id="170004" name="Rectangle 4">
              <a:extLst>
                <a:ext uri="{FF2B5EF4-FFF2-40B4-BE49-F238E27FC236}">
                  <a16:creationId xmlns:a16="http://schemas.microsoft.com/office/drawing/2014/main" id="{B2C47EC8-6E47-4DD9-B011-2F0EC925771F}"/>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69989" name="Rectangle 5">
            <a:extLst>
              <a:ext uri="{FF2B5EF4-FFF2-40B4-BE49-F238E27FC236}">
                <a16:creationId xmlns:a16="http://schemas.microsoft.com/office/drawing/2014/main" id="{EDCCDEBF-1251-482F-8068-2160C18A9A9C}"/>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69990" name="Group 6">
            <a:extLst>
              <a:ext uri="{FF2B5EF4-FFF2-40B4-BE49-F238E27FC236}">
                <a16:creationId xmlns:a16="http://schemas.microsoft.com/office/drawing/2014/main" id="{1054AEC3-C238-40EB-B625-780229A0EDFD}"/>
              </a:ext>
            </a:extLst>
          </p:cNvPr>
          <p:cNvGrpSpPr>
            <a:grpSpLocks/>
          </p:cNvGrpSpPr>
          <p:nvPr/>
        </p:nvGrpSpPr>
        <p:grpSpPr bwMode="auto">
          <a:xfrm>
            <a:off x="1382713" y="4549775"/>
            <a:ext cx="1100137" cy="1101725"/>
            <a:chOff x="1584" y="816"/>
            <a:chExt cx="912" cy="816"/>
          </a:xfrm>
        </p:grpSpPr>
        <p:sp>
          <p:nvSpPr>
            <p:cNvPr id="169994" name="Freeform 7">
              <a:extLst>
                <a:ext uri="{FF2B5EF4-FFF2-40B4-BE49-F238E27FC236}">
                  <a16:creationId xmlns:a16="http://schemas.microsoft.com/office/drawing/2014/main" id="{F413E899-CAB7-4BF5-9397-4813027B002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5" name="Freeform 8">
              <a:extLst>
                <a:ext uri="{FF2B5EF4-FFF2-40B4-BE49-F238E27FC236}">
                  <a16:creationId xmlns:a16="http://schemas.microsoft.com/office/drawing/2014/main" id="{6DAC64C0-97EF-4D73-A031-F9B6D0C7B6E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6" name="Freeform 9">
              <a:extLst>
                <a:ext uri="{FF2B5EF4-FFF2-40B4-BE49-F238E27FC236}">
                  <a16:creationId xmlns:a16="http://schemas.microsoft.com/office/drawing/2014/main" id="{8C2651A2-62E3-4C1D-B580-53E9926BD652}"/>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7" name="Freeform 10">
              <a:extLst>
                <a:ext uri="{FF2B5EF4-FFF2-40B4-BE49-F238E27FC236}">
                  <a16:creationId xmlns:a16="http://schemas.microsoft.com/office/drawing/2014/main" id="{D2199920-04FB-4E89-BDB1-7E3839F2D8C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8" name="Freeform 11">
              <a:extLst>
                <a:ext uri="{FF2B5EF4-FFF2-40B4-BE49-F238E27FC236}">
                  <a16:creationId xmlns:a16="http://schemas.microsoft.com/office/drawing/2014/main" id="{5F0A7480-A933-413C-890C-C212B47CB41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9" name="Freeform 12">
              <a:extLst>
                <a:ext uri="{FF2B5EF4-FFF2-40B4-BE49-F238E27FC236}">
                  <a16:creationId xmlns:a16="http://schemas.microsoft.com/office/drawing/2014/main" id="{A15E5D98-B9F1-4BA0-8417-A1B6DE350E5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0000" name="Freeform 13">
              <a:extLst>
                <a:ext uri="{FF2B5EF4-FFF2-40B4-BE49-F238E27FC236}">
                  <a16:creationId xmlns:a16="http://schemas.microsoft.com/office/drawing/2014/main" id="{E38C8639-EDB3-48CF-A905-9ACE501A9877}"/>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0001" name="Freeform 14">
              <a:extLst>
                <a:ext uri="{FF2B5EF4-FFF2-40B4-BE49-F238E27FC236}">
                  <a16:creationId xmlns:a16="http://schemas.microsoft.com/office/drawing/2014/main" id="{612CC160-20D4-42D2-A810-617A1C46B7A8}"/>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0002" name="Freeform 15">
              <a:extLst>
                <a:ext uri="{FF2B5EF4-FFF2-40B4-BE49-F238E27FC236}">
                  <a16:creationId xmlns:a16="http://schemas.microsoft.com/office/drawing/2014/main" id="{53666383-9897-4F9A-A0AB-E07FECB4959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69991" name="Group 18">
            <a:extLst>
              <a:ext uri="{FF2B5EF4-FFF2-40B4-BE49-F238E27FC236}">
                <a16:creationId xmlns:a16="http://schemas.microsoft.com/office/drawing/2014/main" id="{2C885774-7B51-4B24-8B5C-A76B3BBAB688}"/>
              </a:ext>
            </a:extLst>
          </p:cNvPr>
          <p:cNvGrpSpPr>
            <a:grpSpLocks/>
          </p:cNvGrpSpPr>
          <p:nvPr/>
        </p:nvGrpSpPr>
        <p:grpSpPr bwMode="auto">
          <a:xfrm>
            <a:off x="3598863" y="4064000"/>
            <a:ext cx="571500" cy="609600"/>
            <a:chOff x="3894" y="2760"/>
            <a:chExt cx="192" cy="192"/>
          </a:xfrm>
        </p:grpSpPr>
        <p:sp>
          <p:nvSpPr>
            <p:cNvPr id="169992" name="Oval 19">
              <a:extLst>
                <a:ext uri="{FF2B5EF4-FFF2-40B4-BE49-F238E27FC236}">
                  <a16:creationId xmlns:a16="http://schemas.microsoft.com/office/drawing/2014/main" id="{F310C827-5D5A-4733-98C5-554DC1EE25A8}"/>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69993" name="Oval 20">
              <a:extLst>
                <a:ext uri="{FF2B5EF4-FFF2-40B4-BE49-F238E27FC236}">
                  <a16:creationId xmlns:a16="http://schemas.microsoft.com/office/drawing/2014/main" id="{0F940B2E-C4CA-4597-B75A-69684CDB9729}"/>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1" name="Slide Number Placeholder 4">
            <a:extLst>
              <a:ext uri="{FF2B5EF4-FFF2-40B4-BE49-F238E27FC236}">
                <a16:creationId xmlns:a16="http://schemas.microsoft.com/office/drawing/2014/main" id="{6EBFE5B3-687C-45A5-8A7A-F88C8A78FA2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D90FA7A-472B-43EE-A9DF-DF04831F08DB}" type="slidenum">
              <a:rPr lang="ar-SA" altLang="zh-CN" sz="1400">
                <a:solidFill>
                  <a:schemeClr val="tx1"/>
                </a:solidFill>
              </a:rPr>
              <a:pPr/>
              <a:t>175</a:t>
            </a:fld>
            <a:endParaRPr lang="en-US" altLang="zh-CN" sz="1400">
              <a:solidFill>
                <a:schemeClr val="tx1"/>
              </a:solidFill>
              <a:ea typeface="宋体" panose="02010600030101010101" pitchFamily="2" charset="-122"/>
            </a:endParaRPr>
          </a:p>
        </p:txBody>
      </p:sp>
      <p:sp>
        <p:nvSpPr>
          <p:cNvPr id="171012" name="Rectangle 2">
            <a:extLst>
              <a:ext uri="{FF2B5EF4-FFF2-40B4-BE49-F238E27FC236}">
                <a16:creationId xmlns:a16="http://schemas.microsoft.com/office/drawing/2014/main" id="{74880BBB-85D7-4AF1-99EA-EA12E756CEEC}"/>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71013" name="Group 3">
            <a:extLst>
              <a:ext uri="{FF2B5EF4-FFF2-40B4-BE49-F238E27FC236}">
                <a16:creationId xmlns:a16="http://schemas.microsoft.com/office/drawing/2014/main" id="{963A080B-708E-4D92-9D48-B035D7B9ABE9}"/>
              </a:ext>
            </a:extLst>
          </p:cNvPr>
          <p:cNvGrpSpPr>
            <a:grpSpLocks/>
          </p:cNvGrpSpPr>
          <p:nvPr/>
        </p:nvGrpSpPr>
        <p:grpSpPr bwMode="auto">
          <a:xfrm>
            <a:off x="1382713" y="4549775"/>
            <a:ext cx="1100137" cy="1101725"/>
            <a:chOff x="1584" y="816"/>
            <a:chExt cx="912" cy="816"/>
          </a:xfrm>
        </p:grpSpPr>
        <p:sp>
          <p:nvSpPr>
            <p:cNvPr id="171035" name="Freeform 4">
              <a:extLst>
                <a:ext uri="{FF2B5EF4-FFF2-40B4-BE49-F238E27FC236}">
                  <a16:creationId xmlns:a16="http://schemas.microsoft.com/office/drawing/2014/main" id="{CAB40397-2B3F-4337-B755-6DC1D85BFE6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6" name="Freeform 5">
              <a:extLst>
                <a:ext uri="{FF2B5EF4-FFF2-40B4-BE49-F238E27FC236}">
                  <a16:creationId xmlns:a16="http://schemas.microsoft.com/office/drawing/2014/main" id="{C3FEB10B-ECA1-4D37-843F-95E1C2002EA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7" name="Freeform 6">
              <a:extLst>
                <a:ext uri="{FF2B5EF4-FFF2-40B4-BE49-F238E27FC236}">
                  <a16:creationId xmlns:a16="http://schemas.microsoft.com/office/drawing/2014/main" id="{98A87702-AE0E-4806-9139-77A2B4421D6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8" name="Freeform 7">
              <a:extLst>
                <a:ext uri="{FF2B5EF4-FFF2-40B4-BE49-F238E27FC236}">
                  <a16:creationId xmlns:a16="http://schemas.microsoft.com/office/drawing/2014/main" id="{2B0D096C-4F4B-4DBC-89F4-64F0AE56BA4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9" name="Freeform 8">
              <a:extLst>
                <a:ext uri="{FF2B5EF4-FFF2-40B4-BE49-F238E27FC236}">
                  <a16:creationId xmlns:a16="http://schemas.microsoft.com/office/drawing/2014/main" id="{635FBAFE-E594-433E-B998-88B6103D8D9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40" name="Freeform 9">
              <a:extLst>
                <a:ext uri="{FF2B5EF4-FFF2-40B4-BE49-F238E27FC236}">
                  <a16:creationId xmlns:a16="http://schemas.microsoft.com/office/drawing/2014/main" id="{73D452B5-8DBF-4F58-B15F-7696FDB02E6D}"/>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41" name="Freeform 10">
              <a:extLst>
                <a:ext uri="{FF2B5EF4-FFF2-40B4-BE49-F238E27FC236}">
                  <a16:creationId xmlns:a16="http://schemas.microsoft.com/office/drawing/2014/main" id="{FF6E3BCE-E359-4F4C-A7C4-B23EF14C1EF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42" name="Freeform 11">
              <a:extLst>
                <a:ext uri="{FF2B5EF4-FFF2-40B4-BE49-F238E27FC236}">
                  <a16:creationId xmlns:a16="http://schemas.microsoft.com/office/drawing/2014/main" id="{8E7F0A72-4B7E-4D5A-8C78-6B960E79AF5B}"/>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43" name="Freeform 12">
              <a:extLst>
                <a:ext uri="{FF2B5EF4-FFF2-40B4-BE49-F238E27FC236}">
                  <a16:creationId xmlns:a16="http://schemas.microsoft.com/office/drawing/2014/main" id="{6E5B833B-8DDD-4773-A400-B635CBBA225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66670" name="AutoShape 14">
            <a:extLst>
              <a:ext uri="{FF2B5EF4-FFF2-40B4-BE49-F238E27FC236}">
                <a16:creationId xmlns:a16="http://schemas.microsoft.com/office/drawing/2014/main" id="{3A843DE4-61C1-44C5-ACC8-82789FC1D98D}"/>
              </a:ext>
            </a:extLst>
          </p:cNvPr>
          <p:cNvSpPr>
            <a:spLocks noChangeArrowheads="1"/>
          </p:cNvSpPr>
          <p:nvPr/>
        </p:nvSpPr>
        <p:spPr bwMode="auto">
          <a:xfrm>
            <a:off x="285750" y="1236663"/>
            <a:ext cx="4233863" cy="1531937"/>
          </a:xfrm>
          <a:prstGeom prst="cloudCallout">
            <a:avLst>
              <a:gd name="adj1" fmla="val -6130"/>
              <a:gd name="adj2" fmla="val 159014"/>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In search of partner …</a:t>
            </a:r>
          </a:p>
        </p:txBody>
      </p:sp>
      <p:grpSp>
        <p:nvGrpSpPr>
          <p:cNvPr id="3" name="Group 39">
            <a:extLst>
              <a:ext uri="{FF2B5EF4-FFF2-40B4-BE49-F238E27FC236}">
                <a16:creationId xmlns:a16="http://schemas.microsoft.com/office/drawing/2014/main" id="{2799287E-B99C-44D8-8F8E-72F00C1B5125}"/>
              </a:ext>
            </a:extLst>
          </p:cNvPr>
          <p:cNvGrpSpPr>
            <a:grpSpLocks/>
          </p:cNvGrpSpPr>
          <p:nvPr/>
        </p:nvGrpSpPr>
        <p:grpSpPr bwMode="auto">
          <a:xfrm>
            <a:off x="6818313" y="-1181100"/>
            <a:ext cx="1328737" cy="1181100"/>
            <a:chOff x="4415" y="-408"/>
            <a:chExt cx="912" cy="816"/>
          </a:xfrm>
        </p:grpSpPr>
        <p:grpSp>
          <p:nvGrpSpPr>
            <p:cNvPr id="171022" name="Group 25">
              <a:extLst>
                <a:ext uri="{FF2B5EF4-FFF2-40B4-BE49-F238E27FC236}">
                  <a16:creationId xmlns:a16="http://schemas.microsoft.com/office/drawing/2014/main" id="{972DADD5-A3B2-49D6-891C-DCBB2DCDA146}"/>
                </a:ext>
              </a:extLst>
            </p:cNvPr>
            <p:cNvGrpSpPr>
              <a:grpSpLocks/>
            </p:cNvGrpSpPr>
            <p:nvPr/>
          </p:nvGrpSpPr>
          <p:grpSpPr bwMode="auto">
            <a:xfrm flipH="1">
              <a:off x="4415" y="-408"/>
              <a:ext cx="912" cy="816"/>
              <a:chOff x="1584" y="816"/>
              <a:chExt cx="912" cy="816"/>
            </a:xfrm>
          </p:grpSpPr>
          <p:sp>
            <p:nvSpPr>
              <p:cNvPr id="171026" name="Freeform 26">
                <a:extLst>
                  <a:ext uri="{FF2B5EF4-FFF2-40B4-BE49-F238E27FC236}">
                    <a16:creationId xmlns:a16="http://schemas.microsoft.com/office/drawing/2014/main" id="{AEC7290C-B538-4D97-BE18-437279D7DE4A}"/>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27" name="Freeform 27">
                <a:extLst>
                  <a:ext uri="{FF2B5EF4-FFF2-40B4-BE49-F238E27FC236}">
                    <a16:creationId xmlns:a16="http://schemas.microsoft.com/office/drawing/2014/main" id="{88EFA18D-8E37-4F1B-A272-94FD5C56E7B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28" name="Freeform 28">
                <a:extLst>
                  <a:ext uri="{FF2B5EF4-FFF2-40B4-BE49-F238E27FC236}">
                    <a16:creationId xmlns:a16="http://schemas.microsoft.com/office/drawing/2014/main" id="{97620A00-17F9-4234-A989-1E8F16EF856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29" name="Freeform 29">
                <a:extLst>
                  <a:ext uri="{FF2B5EF4-FFF2-40B4-BE49-F238E27FC236}">
                    <a16:creationId xmlns:a16="http://schemas.microsoft.com/office/drawing/2014/main" id="{2F2D7722-6237-4142-992D-88556E800E1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0" name="Freeform 30">
                <a:extLst>
                  <a:ext uri="{FF2B5EF4-FFF2-40B4-BE49-F238E27FC236}">
                    <a16:creationId xmlns:a16="http://schemas.microsoft.com/office/drawing/2014/main" id="{789CF229-A9D1-4CB4-BB6B-AB6AD936B5E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1" name="Freeform 31">
                <a:extLst>
                  <a:ext uri="{FF2B5EF4-FFF2-40B4-BE49-F238E27FC236}">
                    <a16:creationId xmlns:a16="http://schemas.microsoft.com/office/drawing/2014/main" id="{06D02D54-4DB4-4B99-9021-6907FE4F0AE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2" name="Freeform 32">
                <a:extLst>
                  <a:ext uri="{FF2B5EF4-FFF2-40B4-BE49-F238E27FC236}">
                    <a16:creationId xmlns:a16="http://schemas.microsoft.com/office/drawing/2014/main" id="{E5D8F6FD-8C37-4773-AE26-90B154499372}"/>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3" name="Freeform 33">
                <a:extLst>
                  <a:ext uri="{FF2B5EF4-FFF2-40B4-BE49-F238E27FC236}">
                    <a16:creationId xmlns:a16="http://schemas.microsoft.com/office/drawing/2014/main" id="{4148FD43-6E58-4CB3-A50C-5B6B0F77967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34" name="Freeform 34">
                <a:extLst>
                  <a:ext uri="{FF2B5EF4-FFF2-40B4-BE49-F238E27FC236}">
                    <a16:creationId xmlns:a16="http://schemas.microsoft.com/office/drawing/2014/main" id="{BF5DF6E8-5C7E-49DD-B866-CD4FCDCF474E}"/>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71023" name="Group 35">
              <a:extLst>
                <a:ext uri="{FF2B5EF4-FFF2-40B4-BE49-F238E27FC236}">
                  <a16:creationId xmlns:a16="http://schemas.microsoft.com/office/drawing/2014/main" id="{1E2ABD99-5801-4B54-BB36-37C5BDD97E07}"/>
                </a:ext>
              </a:extLst>
            </p:cNvPr>
            <p:cNvGrpSpPr>
              <a:grpSpLocks/>
            </p:cNvGrpSpPr>
            <p:nvPr/>
          </p:nvGrpSpPr>
          <p:grpSpPr bwMode="auto">
            <a:xfrm>
              <a:off x="4775" y="24"/>
              <a:ext cx="360" cy="384"/>
              <a:chOff x="3894" y="2760"/>
              <a:chExt cx="192" cy="192"/>
            </a:xfrm>
          </p:grpSpPr>
          <p:sp>
            <p:nvSpPr>
              <p:cNvPr id="171024" name="Oval 36">
                <a:extLst>
                  <a:ext uri="{FF2B5EF4-FFF2-40B4-BE49-F238E27FC236}">
                    <a16:creationId xmlns:a16="http://schemas.microsoft.com/office/drawing/2014/main" id="{AD469498-A3DA-4515-A32E-65B01C7F7D4C}"/>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25" name="Oval 37">
                <a:extLst>
                  <a:ext uri="{FF2B5EF4-FFF2-40B4-BE49-F238E27FC236}">
                    <a16:creationId xmlns:a16="http://schemas.microsoft.com/office/drawing/2014/main" id="{BC15F118-BEE7-47CD-A7A9-6F10015033B5}"/>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grpSp>
        <p:nvGrpSpPr>
          <p:cNvPr id="171016" name="Group 40">
            <a:extLst>
              <a:ext uri="{FF2B5EF4-FFF2-40B4-BE49-F238E27FC236}">
                <a16:creationId xmlns:a16="http://schemas.microsoft.com/office/drawing/2014/main" id="{FE43EC2A-7E3B-4CF3-AB89-4A572823E26E}"/>
              </a:ext>
            </a:extLst>
          </p:cNvPr>
          <p:cNvGrpSpPr>
            <a:grpSpLocks/>
          </p:cNvGrpSpPr>
          <p:nvPr/>
        </p:nvGrpSpPr>
        <p:grpSpPr bwMode="auto">
          <a:xfrm>
            <a:off x="3298825" y="3703638"/>
            <a:ext cx="3322638" cy="1322387"/>
            <a:chOff x="2832" y="2528"/>
            <a:chExt cx="2093" cy="833"/>
          </a:xfrm>
        </p:grpSpPr>
        <p:sp>
          <p:nvSpPr>
            <p:cNvPr id="171020" name="Rectangle 41">
              <a:extLst>
                <a:ext uri="{FF2B5EF4-FFF2-40B4-BE49-F238E27FC236}">
                  <a16:creationId xmlns:a16="http://schemas.microsoft.com/office/drawing/2014/main" id="{CD1DD0BD-DCC3-4F80-B190-F80F408B2643}"/>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WAITING</a:t>
              </a:r>
            </a:p>
          </p:txBody>
        </p:sp>
        <p:sp>
          <p:nvSpPr>
            <p:cNvPr id="171021" name="Rectangle 42">
              <a:extLst>
                <a:ext uri="{FF2B5EF4-FFF2-40B4-BE49-F238E27FC236}">
                  <a16:creationId xmlns:a16="http://schemas.microsoft.com/office/drawing/2014/main" id="{DC0FFCC5-4FFC-45DF-A7FE-5B7A02D64E43}"/>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grpSp>
        <p:nvGrpSpPr>
          <p:cNvPr id="171017" name="Group 43">
            <a:extLst>
              <a:ext uri="{FF2B5EF4-FFF2-40B4-BE49-F238E27FC236}">
                <a16:creationId xmlns:a16="http://schemas.microsoft.com/office/drawing/2014/main" id="{D21B4805-2D91-4AD2-869A-D938FC775798}"/>
              </a:ext>
            </a:extLst>
          </p:cNvPr>
          <p:cNvGrpSpPr>
            <a:grpSpLocks/>
          </p:cNvGrpSpPr>
          <p:nvPr/>
        </p:nvGrpSpPr>
        <p:grpSpPr bwMode="auto">
          <a:xfrm>
            <a:off x="3598863" y="4064000"/>
            <a:ext cx="571500" cy="609600"/>
            <a:chOff x="3894" y="2760"/>
            <a:chExt cx="192" cy="192"/>
          </a:xfrm>
        </p:grpSpPr>
        <p:sp>
          <p:nvSpPr>
            <p:cNvPr id="171018" name="Oval 44">
              <a:extLst>
                <a:ext uri="{FF2B5EF4-FFF2-40B4-BE49-F238E27FC236}">
                  <a16:creationId xmlns:a16="http://schemas.microsoft.com/office/drawing/2014/main" id="{736F7F84-F107-45DF-B76B-A84FEA1733D2}"/>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1019" name="Oval 45">
              <a:extLst>
                <a:ext uri="{FF2B5EF4-FFF2-40B4-BE49-F238E27FC236}">
                  <a16:creationId xmlns:a16="http://schemas.microsoft.com/office/drawing/2014/main" id="{ACFCD934-4D74-49A6-B556-92DB959BCF46}"/>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666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8.33333E-7 1.45236E-6 C 0.04913 0.08626 0.09826 0.17252 0.08142 0.23358 C 0.06458 0.29463 -0.06754 0.3173 -0.10156 0.36679 C -0.13559 0.41628 -0.0901 0.51064 -0.12309 0.53076 C -0.15608 0.55088 -0.22813 0.51919 -0.3 0.48774 " pathEditMode="relative" rAng="0" ptsTypes="aaaaA">
                                      <p:cBhvr>
                                        <p:cTn id="10" dur="2000" fill="hold"/>
                                        <p:tgtEl>
                                          <p:spTgt spid="3"/>
                                        </p:tgtEl>
                                        <p:attrNameLst>
                                          <p:attrName>ppt_x</p:attrName>
                                          <p:attrName>ppt_y</p:attrName>
                                        </p:attrNameLst>
                                      </p:cBhvr>
                                      <p:rCtr x="-10087" y="275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70"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5" name="Slide Number Placeholder 4">
            <a:extLst>
              <a:ext uri="{FF2B5EF4-FFF2-40B4-BE49-F238E27FC236}">
                <a16:creationId xmlns:a16="http://schemas.microsoft.com/office/drawing/2014/main" id="{53E05F08-D58C-4392-89EA-E0030FCFA8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F43C0E2-CF53-4CAF-9F6C-835AD1F04DFD}" type="slidenum">
              <a:rPr lang="ar-SA" altLang="zh-CN" sz="1400">
                <a:solidFill>
                  <a:schemeClr val="tx1"/>
                </a:solidFill>
              </a:rPr>
              <a:pPr/>
              <a:t>176</a:t>
            </a:fld>
            <a:endParaRPr lang="en-US" altLang="zh-CN" sz="1400">
              <a:solidFill>
                <a:schemeClr val="tx1"/>
              </a:solidFill>
              <a:ea typeface="宋体" panose="02010600030101010101" pitchFamily="2" charset="-122"/>
            </a:endParaRPr>
          </a:p>
        </p:txBody>
      </p:sp>
      <p:grpSp>
        <p:nvGrpSpPr>
          <p:cNvPr id="172036" name="Group 60">
            <a:extLst>
              <a:ext uri="{FF2B5EF4-FFF2-40B4-BE49-F238E27FC236}">
                <a16:creationId xmlns:a16="http://schemas.microsoft.com/office/drawing/2014/main" id="{9ECC67F9-852B-4000-8CB6-C8E24485A410}"/>
              </a:ext>
            </a:extLst>
          </p:cNvPr>
          <p:cNvGrpSpPr>
            <a:grpSpLocks/>
          </p:cNvGrpSpPr>
          <p:nvPr/>
        </p:nvGrpSpPr>
        <p:grpSpPr bwMode="auto">
          <a:xfrm>
            <a:off x="3298825" y="3703638"/>
            <a:ext cx="3322638" cy="1322387"/>
            <a:chOff x="2832" y="2528"/>
            <a:chExt cx="2093" cy="833"/>
          </a:xfrm>
        </p:grpSpPr>
        <p:sp>
          <p:nvSpPr>
            <p:cNvPr id="172068" name="Rectangle 61">
              <a:extLst>
                <a:ext uri="{FF2B5EF4-FFF2-40B4-BE49-F238E27FC236}">
                  <a16:creationId xmlns:a16="http://schemas.microsoft.com/office/drawing/2014/main" id="{B527C49D-077D-48AD-9C01-FDA96498472B}"/>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WAITING</a:t>
              </a:r>
            </a:p>
          </p:txBody>
        </p:sp>
        <p:sp>
          <p:nvSpPr>
            <p:cNvPr id="172069" name="Rectangle 62">
              <a:extLst>
                <a:ext uri="{FF2B5EF4-FFF2-40B4-BE49-F238E27FC236}">
                  <a16:creationId xmlns:a16="http://schemas.microsoft.com/office/drawing/2014/main" id="{0AB38481-141A-4490-B639-572CF46389AA}"/>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72037" name="Rectangle 2">
            <a:extLst>
              <a:ext uri="{FF2B5EF4-FFF2-40B4-BE49-F238E27FC236}">
                <a16:creationId xmlns:a16="http://schemas.microsoft.com/office/drawing/2014/main" id="{8B4BF7D4-1BD6-49B1-9013-6A7609423D6B}"/>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72038" name="Group 3">
            <a:extLst>
              <a:ext uri="{FF2B5EF4-FFF2-40B4-BE49-F238E27FC236}">
                <a16:creationId xmlns:a16="http://schemas.microsoft.com/office/drawing/2014/main" id="{B391D35D-1F8A-4977-9382-00C8E3BB6DE3}"/>
              </a:ext>
            </a:extLst>
          </p:cNvPr>
          <p:cNvGrpSpPr>
            <a:grpSpLocks/>
          </p:cNvGrpSpPr>
          <p:nvPr/>
        </p:nvGrpSpPr>
        <p:grpSpPr bwMode="auto">
          <a:xfrm>
            <a:off x="1382713" y="4549775"/>
            <a:ext cx="1100137" cy="1101725"/>
            <a:chOff x="1584" y="816"/>
            <a:chExt cx="912" cy="816"/>
          </a:xfrm>
        </p:grpSpPr>
        <p:sp>
          <p:nvSpPr>
            <p:cNvPr id="172059" name="Freeform 4">
              <a:extLst>
                <a:ext uri="{FF2B5EF4-FFF2-40B4-BE49-F238E27FC236}">
                  <a16:creationId xmlns:a16="http://schemas.microsoft.com/office/drawing/2014/main" id="{7BB52CBA-B9A4-47DC-98EF-BD4847EA54E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0" name="Freeform 5">
              <a:extLst>
                <a:ext uri="{FF2B5EF4-FFF2-40B4-BE49-F238E27FC236}">
                  <a16:creationId xmlns:a16="http://schemas.microsoft.com/office/drawing/2014/main" id="{D9B9C001-7626-459B-A100-2D97183460C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1" name="Freeform 6">
              <a:extLst>
                <a:ext uri="{FF2B5EF4-FFF2-40B4-BE49-F238E27FC236}">
                  <a16:creationId xmlns:a16="http://schemas.microsoft.com/office/drawing/2014/main" id="{ECE0B103-66B1-42B2-8600-B965A7B58A1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2" name="Freeform 7">
              <a:extLst>
                <a:ext uri="{FF2B5EF4-FFF2-40B4-BE49-F238E27FC236}">
                  <a16:creationId xmlns:a16="http://schemas.microsoft.com/office/drawing/2014/main" id="{FBCC4B77-DEB1-45F5-8069-DF32D6EC569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3" name="Freeform 8">
              <a:extLst>
                <a:ext uri="{FF2B5EF4-FFF2-40B4-BE49-F238E27FC236}">
                  <a16:creationId xmlns:a16="http://schemas.microsoft.com/office/drawing/2014/main" id="{7227848F-B91B-4B72-AB57-C60853566DCB}"/>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4" name="Freeform 9">
              <a:extLst>
                <a:ext uri="{FF2B5EF4-FFF2-40B4-BE49-F238E27FC236}">
                  <a16:creationId xmlns:a16="http://schemas.microsoft.com/office/drawing/2014/main" id="{5C443C5D-08B5-48E6-A7CE-88FECACB96C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5" name="Freeform 10">
              <a:extLst>
                <a:ext uri="{FF2B5EF4-FFF2-40B4-BE49-F238E27FC236}">
                  <a16:creationId xmlns:a16="http://schemas.microsoft.com/office/drawing/2014/main" id="{0FC926DB-A6C2-4233-B5D7-134C450138D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6" name="Freeform 11">
              <a:extLst>
                <a:ext uri="{FF2B5EF4-FFF2-40B4-BE49-F238E27FC236}">
                  <a16:creationId xmlns:a16="http://schemas.microsoft.com/office/drawing/2014/main" id="{1FA4DE4E-3A75-4FFF-9C4C-48E27D420588}"/>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67" name="Freeform 12">
              <a:extLst>
                <a:ext uri="{FF2B5EF4-FFF2-40B4-BE49-F238E27FC236}">
                  <a16:creationId xmlns:a16="http://schemas.microsoft.com/office/drawing/2014/main" id="{995C2337-CBE6-473B-A39C-669BBBECE14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72040" name="AutoShape 14">
            <a:extLst>
              <a:ext uri="{FF2B5EF4-FFF2-40B4-BE49-F238E27FC236}">
                <a16:creationId xmlns:a16="http://schemas.microsoft.com/office/drawing/2014/main" id="{3637FE53-EA1F-4801-A39C-C4EAC93D25D8}"/>
              </a:ext>
            </a:extLst>
          </p:cNvPr>
          <p:cNvSpPr>
            <a:spLocks noChangeArrowheads="1"/>
          </p:cNvSpPr>
          <p:nvPr/>
        </p:nvSpPr>
        <p:spPr bwMode="auto">
          <a:xfrm>
            <a:off x="285750" y="1236663"/>
            <a:ext cx="3713163" cy="1111250"/>
          </a:xfrm>
          <a:prstGeom prst="cloudCallout">
            <a:avLst>
              <a:gd name="adj1" fmla="val 23"/>
              <a:gd name="adj2" fmla="val 238144"/>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Still waiting …</a:t>
            </a:r>
          </a:p>
        </p:txBody>
      </p:sp>
      <p:grpSp>
        <p:nvGrpSpPr>
          <p:cNvPr id="172041" name="Group 39">
            <a:extLst>
              <a:ext uri="{FF2B5EF4-FFF2-40B4-BE49-F238E27FC236}">
                <a16:creationId xmlns:a16="http://schemas.microsoft.com/office/drawing/2014/main" id="{6317061E-E2B6-42A4-ACF5-D85398F80B40}"/>
              </a:ext>
            </a:extLst>
          </p:cNvPr>
          <p:cNvGrpSpPr>
            <a:grpSpLocks/>
          </p:cNvGrpSpPr>
          <p:nvPr/>
        </p:nvGrpSpPr>
        <p:grpSpPr bwMode="auto">
          <a:xfrm flipH="1">
            <a:off x="4237038" y="2220913"/>
            <a:ext cx="1328737" cy="1181100"/>
            <a:chOff x="1584" y="816"/>
            <a:chExt cx="912" cy="816"/>
          </a:xfrm>
        </p:grpSpPr>
        <p:sp>
          <p:nvSpPr>
            <p:cNvPr id="172050" name="Freeform 40">
              <a:extLst>
                <a:ext uri="{FF2B5EF4-FFF2-40B4-BE49-F238E27FC236}">
                  <a16:creationId xmlns:a16="http://schemas.microsoft.com/office/drawing/2014/main" id="{92EC4795-D047-47DA-A0DF-C7F01FC84A5A}"/>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1" name="Freeform 41">
              <a:extLst>
                <a:ext uri="{FF2B5EF4-FFF2-40B4-BE49-F238E27FC236}">
                  <a16:creationId xmlns:a16="http://schemas.microsoft.com/office/drawing/2014/main" id="{92AFB7AC-4D82-40A7-844D-7A39169D168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2" name="Freeform 42">
              <a:extLst>
                <a:ext uri="{FF2B5EF4-FFF2-40B4-BE49-F238E27FC236}">
                  <a16:creationId xmlns:a16="http://schemas.microsoft.com/office/drawing/2014/main" id="{CDD555A7-3934-42FF-8855-4314ADD42714}"/>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3" name="Freeform 43">
              <a:extLst>
                <a:ext uri="{FF2B5EF4-FFF2-40B4-BE49-F238E27FC236}">
                  <a16:creationId xmlns:a16="http://schemas.microsoft.com/office/drawing/2014/main" id="{43E582E8-E037-4E50-B7A8-91AB3FC79BA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4" name="Freeform 44">
              <a:extLst>
                <a:ext uri="{FF2B5EF4-FFF2-40B4-BE49-F238E27FC236}">
                  <a16:creationId xmlns:a16="http://schemas.microsoft.com/office/drawing/2014/main" id="{CDF6DCF4-46B3-4DD3-91A9-FD863F0EBA9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5" name="Freeform 45">
              <a:extLst>
                <a:ext uri="{FF2B5EF4-FFF2-40B4-BE49-F238E27FC236}">
                  <a16:creationId xmlns:a16="http://schemas.microsoft.com/office/drawing/2014/main" id="{B5C4A47E-46BE-4166-9202-A2D5B55C742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6" name="Freeform 46">
              <a:extLst>
                <a:ext uri="{FF2B5EF4-FFF2-40B4-BE49-F238E27FC236}">
                  <a16:creationId xmlns:a16="http://schemas.microsoft.com/office/drawing/2014/main" id="{44270948-A78E-40AA-B6AB-E538C1682E5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7" name="Freeform 47">
              <a:extLst>
                <a:ext uri="{FF2B5EF4-FFF2-40B4-BE49-F238E27FC236}">
                  <a16:creationId xmlns:a16="http://schemas.microsoft.com/office/drawing/2014/main" id="{05052D72-E005-4F62-AC6F-31324048A42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58" name="Freeform 48">
              <a:extLst>
                <a:ext uri="{FF2B5EF4-FFF2-40B4-BE49-F238E27FC236}">
                  <a16:creationId xmlns:a16="http://schemas.microsoft.com/office/drawing/2014/main" id="{50B94EEE-1991-48EA-99EE-FB637B0A6DF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68760" name="AutoShape 56">
            <a:extLst>
              <a:ext uri="{FF2B5EF4-FFF2-40B4-BE49-F238E27FC236}">
                <a16:creationId xmlns:a16="http://schemas.microsoft.com/office/drawing/2014/main" id="{E07072ED-8A76-43D7-94D6-64185F6F4129}"/>
              </a:ext>
            </a:extLst>
          </p:cNvPr>
          <p:cNvSpPr>
            <a:spLocks noChangeArrowheads="1"/>
          </p:cNvSpPr>
          <p:nvPr/>
        </p:nvSpPr>
        <p:spPr bwMode="auto">
          <a:xfrm>
            <a:off x="4973638" y="333375"/>
            <a:ext cx="3713162" cy="2165350"/>
          </a:xfrm>
          <a:prstGeom prst="cloudCallout">
            <a:avLst>
              <a:gd name="adj1" fmla="val -51370"/>
              <a:gd name="adj2" fmla="val 50662"/>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Try to exchange item and set state to BUSY</a:t>
            </a:r>
          </a:p>
        </p:txBody>
      </p:sp>
      <p:sp>
        <p:nvSpPr>
          <p:cNvPr id="968759" name="AutoShape 55">
            <a:extLst>
              <a:ext uri="{FF2B5EF4-FFF2-40B4-BE49-F238E27FC236}">
                <a16:creationId xmlns:a16="http://schemas.microsoft.com/office/drawing/2014/main" id="{A709D6C8-A8C1-4DAD-A749-A2792DE17F24}"/>
              </a:ext>
            </a:extLst>
          </p:cNvPr>
          <p:cNvSpPr>
            <a:spLocks noChangeArrowheads="1"/>
          </p:cNvSpPr>
          <p:nvPr/>
        </p:nvSpPr>
        <p:spPr bwMode="auto">
          <a:xfrm>
            <a:off x="3097213" y="3546475"/>
            <a:ext cx="3544887" cy="1533525"/>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grpSp>
        <p:nvGrpSpPr>
          <p:cNvPr id="5" name="Group 52">
            <a:extLst>
              <a:ext uri="{FF2B5EF4-FFF2-40B4-BE49-F238E27FC236}">
                <a16:creationId xmlns:a16="http://schemas.microsoft.com/office/drawing/2014/main" id="{469F7BB7-4997-4A17-8BC9-E6A9A4D73559}"/>
              </a:ext>
            </a:extLst>
          </p:cNvPr>
          <p:cNvGrpSpPr>
            <a:grpSpLocks/>
          </p:cNvGrpSpPr>
          <p:nvPr/>
        </p:nvGrpSpPr>
        <p:grpSpPr bwMode="auto">
          <a:xfrm>
            <a:off x="3749675" y="4198938"/>
            <a:ext cx="571500" cy="609600"/>
            <a:chOff x="3894" y="2760"/>
            <a:chExt cx="192" cy="192"/>
          </a:xfrm>
        </p:grpSpPr>
        <p:sp>
          <p:nvSpPr>
            <p:cNvPr id="172048" name="Oval 53">
              <a:extLst>
                <a:ext uri="{FF2B5EF4-FFF2-40B4-BE49-F238E27FC236}">
                  <a16:creationId xmlns:a16="http://schemas.microsoft.com/office/drawing/2014/main" id="{DEA68ECC-49EF-40DD-BCCC-4039F05F581D}"/>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49" name="Oval 54">
              <a:extLst>
                <a:ext uri="{FF2B5EF4-FFF2-40B4-BE49-F238E27FC236}">
                  <a16:creationId xmlns:a16="http://schemas.microsoft.com/office/drawing/2014/main" id="{032C90C7-ACA3-4B6D-B82D-413316888DEF}"/>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 name="Group 34">
            <a:extLst>
              <a:ext uri="{FF2B5EF4-FFF2-40B4-BE49-F238E27FC236}">
                <a16:creationId xmlns:a16="http://schemas.microsoft.com/office/drawing/2014/main" id="{C063AD0E-7A10-4FAD-B68E-5C8CB45684BB}"/>
              </a:ext>
            </a:extLst>
          </p:cNvPr>
          <p:cNvGrpSpPr>
            <a:grpSpLocks/>
          </p:cNvGrpSpPr>
          <p:nvPr/>
        </p:nvGrpSpPr>
        <p:grpSpPr bwMode="auto">
          <a:xfrm>
            <a:off x="4687888" y="2819400"/>
            <a:ext cx="571500" cy="609600"/>
            <a:chOff x="3894" y="2760"/>
            <a:chExt cx="192" cy="192"/>
          </a:xfrm>
        </p:grpSpPr>
        <p:sp>
          <p:nvSpPr>
            <p:cNvPr id="172046" name="Oval 35">
              <a:extLst>
                <a:ext uri="{FF2B5EF4-FFF2-40B4-BE49-F238E27FC236}">
                  <a16:creationId xmlns:a16="http://schemas.microsoft.com/office/drawing/2014/main" id="{85287259-75EC-47F2-A2AB-7612EA104E97}"/>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2047" name="Oval 36">
              <a:extLst>
                <a:ext uri="{FF2B5EF4-FFF2-40B4-BE49-F238E27FC236}">
                  <a16:creationId xmlns:a16="http://schemas.microsoft.com/office/drawing/2014/main" id="{01EAE0F6-F253-4E8D-BAD6-07BC1FB11194}"/>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8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8759"/>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3.61111E-6 -4.13506E-6 C -0.00156 0.06036 -0.00312 0.12073 -0.01857 0.15357 C -0.03402 0.18641 -0.06319 0.19149 -0.09236 0.19658 " pathEditMode="relative" rAng="0" ptsTypes="aaA">
                                      <p:cBhvr>
                                        <p:cTn id="12" dur="5000" fill="hold"/>
                                        <p:tgtEl>
                                          <p:spTgt spid="6"/>
                                        </p:tgtEl>
                                        <p:attrNameLst>
                                          <p:attrName>ppt_x</p:attrName>
                                          <p:attrName>ppt_y</p:attrName>
                                        </p:attrNameLst>
                                      </p:cBhvr>
                                      <p:rCtr x="-4618" y="9829"/>
                                    </p:animMotion>
                                  </p:childTnLst>
                                </p:cTn>
                              </p:par>
                              <p:par>
                                <p:cTn id="13" presetID="0" presetClass="path" presetSubtype="0" accel="50000" decel="50000" fill="hold" nodeType="withEffect">
                                  <p:stCondLst>
                                    <p:cond delay="0"/>
                                  </p:stCondLst>
                                  <p:childTnLst>
                                    <p:animMotion origin="layout" path="M -4.72222E-6 -4.49584E-6 C -0.0026 -0.04602 -0.00521 -0.09204 0.01215 -0.12697 C 0.02952 -0.16189 0.06702 -0.18548 0.10452 -0.20907 " pathEditMode="relative" ptsTypes="aaA">
                                      <p:cBhvr>
                                        <p:cTn id="14"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60" grpId="0" animBg="1"/>
      <p:bldP spid="968759"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9" name="Slide Number Placeholder 4">
            <a:extLst>
              <a:ext uri="{FF2B5EF4-FFF2-40B4-BE49-F238E27FC236}">
                <a16:creationId xmlns:a16="http://schemas.microsoft.com/office/drawing/2014/main" id="{CC869C1A-B6C1-420A-B4ED-2CBD233C79B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B246837-9853-44B4-9224-099FA40C837F}" type="slidenum">
              <a:rPr lang="ar-SA" altLang="zh-CN" sz="1400">
                <a:solidFill>
                  <a:schemeClr val="tx1"/>
                </a:solidFill>
              </a:rPr>
              <a:pPr/>
              <a:t>177</a:t>
            </a:fld>
            <a:endParaRPr lang="en-US" altLang="zh-CN" sz="1400">
              <a:solidFill>
                <a:schemeClr val="tx1"/>
              </a:solidFill>
              <a:ea typeface="宋体" panose="02010600030101010101" pitchFamily="2" charset="-122"/>
            </a:endParaRPr>
          </a:p>
        </p:txBody>
      </p:sp>
      <p:grpSp>
        <p:nvGrpSpPr>
          <p:cNvPr id="173060" name="Group 45">
            <a:extLst>
              <a:ext uri="{FF2B5EF4-FFF2-40B4-BE49-F238E27FC236}">
                <a16:creationId xmlns:a16="http://schemas.microsoft.com/office/drawing/2014/main" id="{C99C1C38-11CB-4586-B46F-B458C8146C59}"/>
              </a:ext>
            </a:extLst>
          </p:cNvPr>
          <p:cNvGrpSpPr>
            <a:grpSpLocks/>
          </p:cNvGrpSpPr>
          <p:nvPr/>
        </p:nvGrpSpPr>
        <p:grpSpPr bwMode="auto">
          <a:xfrm>
            <a:off x="3298825" y="3703638"/>
            <a:ext cx="3322638" cy="1322387"/>
            <a:chOff x="2832" y="2528"/>
            <a:chExt cx="2093" cy="833"/>
          </a:xfrm>
        </p:grpSpPr>
        <p:sp>
          <p:nvSpPr>
            <p:cNvPr id="173093" name="Rectangle 46">
              <a:extLst>
                <a:ext uri="{FF2B5EF4-FFF2-40B4-BE49-F238E27FC236}">
                  <a16:creationId xmlns:a16="http://schemas.microsoft.com/office/drawing/2014/main" id="{2FEE2333-7AF8-45F3-99DB-9A8781B79053}"/>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BUSY</a:t>
              </a:r>
            </a:p>
          </p:txBody>
        </p:sp>
        <p:sp>
          <p:nvSpPr>
            <p:cNvPr id="173094" name="Rectangle 47">
              <a:extLst>
                <a:ext uri="{FF2B5EF4-FFF2-40B4-BE49-F238E27FC236}">
                  <a16:creationId xmlns:a16="http://schemas.microsoft.com/office/drawing/2014/main" id="{ADD71593-BEF0-4170-B221-F3E136BB6715}"/>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73061" name="Rectangle 2">
            <a:extLst>
              <a:ext uri="{FF2B5EF4-FFF2-40B4-BE49-F238E27FC236}">
                <a16:creationId xmlns:a16="http://schemas.microsoft.com/office/drawing/2014/main" id="{1F12F602-117D-434E-B1B9-9A9702E5C79E}"/>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73062" name="Group 3">
            <a:extLst>
              <a:ext uri="{FF2B5EF4-FFF2-40B4-BE49-F238E27FC236}">
                <a16:creationId xmlns:a16="http://schemas.microsoft.com/office/drawing/2014/main" id="{F3C07553-3A46-456D-9D6F-908BC6DF99BC}"/>
              </a:ext>
            </a:extLst>
          </p:cNvPr>
          <p:cNvGrpSpPr>
            <a:grpSpLocks/>
          </p:cNvGrpSpPr>
          <p:nvPr/>
        </p:nvGrpSpPr>
        <p:grpSpPr bwMode="auto">
          <a:xfrm>
            <a:off x="1382713" y="4549775"/>
            <a:ext cx="1100137" cy="1101725"/>
            <a:chOff x="1584" y="816"/>
            <a:chExt cx="912" cy="816"/>
          </a:xfrm>
        </p:grpSpPr>
        <p:sp>
          <p:nvSpPr>
            <p:cNvPr id="173084" name="Freeform 4">
              <a:extLst>
                <a:ext uri="{FF2B5EF4-FFF2-40B4-BE49-F238E27FC236}">
                  <a16:creationId xmlns:a16="http://schemas.microsoft.com/office/drawing/2014/main" id="{3D465165-6829-4400-9C1D-863285A2C10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5" name="Freeform 5">
              <a:extLst>
                <a:ext uri="{FF2B5EF4-FFF2-40B4-BE49-F238E27FC236}">
                  <a16:creationId xmlns:a16="http://schemas.microsoft.com/office/drawing/2014/main" id="{9D25D8EE-BDC3-4AAD-9206-0EF13925E111}"/>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6" name="Freeform 6">
              <a:extLst>
                <a:ext uri="{FF2B5EF4-FFF2-40B4-BE49-F238E27FC236}">
                  <a16:creationId xmlns:a16="http://schemas.microsoft.com/office/drawing/2014/main" id="{7E96A8D7-439C-4ECF-AD54-7BD88FFBCCFB}"/>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7" name="Freeform 7">
              <a:extLst>
                <a:ext uri="{FF2B5EF4-FFF2-40B4-BE49-F238E27FC236}">
                  <a16:creationId xmlns:a16="http://schemas.microsoft.com/office/drawing/2014/main" id="{6670E290-1403-47D4-A5F4-E05C7B65858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8" name="Freeform 8">
              <a:extLst>
                <a:ext uri="{FF2B5EF4-FFF2-40B4-BE49-F238E27FC236}">
                  <a16:creationId xmlns:a16="http://schemas.microsoft.com/office/drawing/2014/main" id="{32F05674-BA61-434D-B146-22C6991B27E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9" name="Freeform 9">
              <a:extLst>
                <a:ext uri="{FF2B5EF4-FFF2-40B4-BE49-F238E27FC236}">
                  <a16:creationId xmlns:a16="http://schemas.microsoft.com/office/drawing/2014/main" id="{2AC7477C-2F04-4887-A541-F895057AE228}"/>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90" name="Freeform 10">
              <a:extLst>
                <a:ext uri="{FF2B5EF4-FFF2-40B4-BE49-F238E27FC236}">
                  <a16:creationId xmlns:a16="http://schemas.microsoft.com/office/drawing/2014/main" id="{46963283-CA2C-433C-A1AF-9C617C676BA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91" name="Freeform 11">
              <a:extLst>
                <a:ext uri="{FF2B5EF4-FFF2-40B4-BE49-F238E27FC236}">
                  <a16:creationId xmlns:a16="http://schemas.microsoft.com/office/drawing/2014/main" id="{266CDEFF-07A5-4232-B704-44A7962D81D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92" name="Freeform 12">
              <a:extLst>
                <a:ext uri="{FF2B5EF4-FFF2-40B4-BE49-F238E27FC236}">
                  <a16:creationId xmlns:a16="http://schemas.microsoft.com/office/drawing/2014/main" id="{32E75042-3B3C-4473-8E9A-8575C7EDD27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70766" name="AutoShape 14">
            <a:extLst>
              <a:ext uri="{FF2B5EF4-FFF2-40B4-BE49-F238E27FC236}">
                <a16:creationId xmlns:a16="http://schemas.microsoft.com/office/drawing/2014/main" id="{40CD03F0-A3DD-4188-BF08-8486DFE3EDF3}"/>
              </a:ext>
            </a:extLst>
          </p:cNvPr>
          <p:cNvSpPr>
            <a:spLocks noChangeArrowheads="1"/>
          </p:cNvSpPr>
          <p:nvPr/>
        </p:nvSpPr>
        <p:spPr bwMode="auto">
          <a:xfrm>
            <a:off x="285750" y="954088"/>
            <a:ext cx="4048125" cy="2084387"/>
          </a:xfrm>
          <a:prstGeom prst="cloudCallout">
            <a:avLst>
              <a:gd name="adj1" fmla="val -4116"/>
              <a:gd name="adj2" fmla="val 117176"/>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Partner showed up, take item and reset to EMPTY </a:t>
            </a:r>
          </a:p>
        </p:txBody>
      </p:sp>
      <p:sp>
        <p:nvSpPr>
          <p:cNvPr id="173065" name="Text Box 15">
            <a:extLst>
              <a:ext uri="{FF2B5EF4-FFF2-40B4-BE49-F238E27FC236}">
                <a16:creationId xmlns:a16="http://schemas.microsoft.com/office/drawing/2014/main" id="{6500006B-D7FC-4591-A6F5-569424D32798}"/>
              </a:ext>
            </a:extLst>
          </p:cNvPr>
          <p:cNvSpPr txBox="1">
            <a:spLocks noChangeArrowheads="1"/>
          </p:cNvSpPr>
          <p:nvPr/>
        </p:nvSpPr>
        <p:spPr bwMode="auto">
          <a:xfrm>
            <a:off x="3487738" y="5638800"/>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item</a:t>
            </a:r>
          </a:p>
        </p:txBody>
      </p:sp>
      <p:sp>
        <p:nvSpPr>
          <p:cNvPr id="173066" name="Text Box 16">
            <a:extLst>
              <a:ext uri="{FF2B5EF4-FFF2-40B4-BE49-F238E27FC236}">
                <a16:creationId xmlns:a16="http://schemas.microsoft.com/office/drawing/2014/main" id="{47D8D499-5947-412D-B311-8E6E63056C31}"/>
              </a:ext>
            </a:extLst>
          </p:cNvPr>
          <p:cNvSpPr txBox="1">
            <a:spLocks noChangeArrowheads="1"/>
          </p:cNvSpPr>
          <p:nvPr/>
        </p:nvSpPr>
        <p:spPr bwMode="auto">
          <a:xfrm>
            <a:off x="4973638" y="5651500"/>
            <a:ext cx="197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stamp/state</a:t>
            </a:r>
          </a:p>
        </p:txBody>
      </p:sp>
      <p:grpSp>
        <p:nvGrpSpPr>
          <p:cNvPr id="173067" name="Group 21">
            <a:extLst>
              <a:ext uri="{FF2B5EF4-FFF2-40B4-BE49-F238E27FC236}">
                <a16:creationId xmlns:a16="http://schemas.microsoft.com/office/drawing/2014/main" id="{B0B3B8C9-10B2-4125-A562-81582AAA5CEE}"/>
              </a:ext>
            </a:extLst>
          </p:cNvPr>
          <p:cNvGrpSpPr>
            <a:grpSpLocks/>
          </p:cNvGrpSpPr>
          <p:nvPr/>
        </p:nvGrpSpPr>
        <p:grpSpPr bwMode="auto">
          <a:xfrm>
            <a:off x="3608388" y="4090988"/>
            <a:ext cx="571500" cy="609600"/>
            <a:chOff x="3894" y="2760"/>
            <a:chExt cx="192" cy="192"/>
          </a:xfrm>
        </p:grpSpPr>
        <p:sp>
          <p:nvSpPr>
            <p:cNvPr id="173082" name="Oval 22">
              <a:extLst>
                <a:ext uri="{FF2B5EF4-FFF2-40B4-BE49-F238E27FC236}">
                  <a16:creationId xmlns:a16="http://schemas.microsoft.com/office/drawing/2014/main" id="{AD997DCC-EDB3-4FA6-A278-157A1AD5C9E3}"/>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3" name="Oval 23">
              <a:extLst>
                <a:ext uri="{FF2B5EF4-FFF2-40B4-BE49-F238E27FC236}">
                  <a16:creationId xmlns:a16="http://schemas.microsoft.com/office/drawing/2014/main" id="{2755B879-AC90-41B4-A968-4F1640EC65C1}"/>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44">
            <a:extLst>
              <a:ext uri="{FF2B5EF4-FFF2-40B4-BE49-F238E27FC236}">
                <a16:creationId xmlns:a16="http://schemas.microsoft.com/office/drawing/2014/main" id="{0E19B654-09A1-4B5A-8B7C-F2E384EB004F}"/>
              </a:ext>
            </a:extLst>
          </p:cNvPr>
          <p:cNvGrpSpPr>
            <a:grpSpLocks/>
          </p:cNvGrpSpPr>
          <p:nvPr/>
        </p:nvGrpSpPr>
        <p:grpSpPr bwMode="auto">
          <a:xfrm>
            <a:off x="4237038" y="2220913"/>
            <a:ext cx="1328737" cy="1193800"/>
            <a:chOff x="2669" y="1399"/>
            <a:chExt cx="837" cy="752"/>
          </a:xfrm>
        </p:grpSpPr>
        <p:grpSp>
          <p:nvGrpSpPr>
            <p:cNvPr id="173069" name="Group 24">
              <a:extLst>
                <a:ext uri="{FF2B5EF4-FFF2-40B4-BE49-F238E27FC236}">
                  <a16:creationId xmlns:a16="http://schemas.microsoft.com/office/drawing/2014/main" id="{441EDC09-276E-411A-9861-396625B3E452}"/>
                </a:ext>
              </a:extLst>
            </p:cNvPr>
            <p:cNvGrpSpPr>
              <a:grpSpLocks/>
            </p:cNvGrpSpPr>
            <p:nvPr/>
          </p:nvGrpSpPr>
          <p:grpSpPr bwMode="auto">
            <a:xfrm flipH="1">
              <a:off x="2669" y="1399"/>
              <a:ext cx="837" cy="744"/>
              <a:chOff x="1584" y="816"/>
              <a:chExt cx="912" cy="816"/>
            </a:xfrm>
          </p:grpSpPr>
          <p:sp>
            <p:nvSpPr>
              <p:cNvPr id="173073" name="Freeform 25">
                <a:extLst>
                  <a:ext uri="{FF2B5EF4-FFF2-40B4-BE49-F238E27FC236}">
                    <a16:creationId xmlns:a16="http://schemas.microsoft.com/office/drawing/2014/main" id="{5A88CBE5-BDBB-46BF-B32C-53765F97734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4" name="Freeform 26">
                <a:extLst>
                  <a:ext uri="{FF2B5EF4-FFF2-40B4-BE49-F238E27FC236}">
                    <a16:creationId xmlns:a16="http://schemas.microsoft.com/office/drawing/2014/main" id="{EBC0D9E2-C047-4137-A2FF-AE783E9794A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5" name="Freeform 27">
                <a:extLst>
                  <a:ext uri="{FF2B5EF4-FFF2-40B4-BE49-F238E27FC236}">
                    <a16:creationId xmlns:a16="http://schemas.microsoft.com/office/drawing/2014/main" id="{597EF360-512A-495C-9FC3-F946E9CFF1E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6" name="Freeform 28">
                <a:extLst>
                  <a:ext uri="{FF2B5EF4-FFF2-40B4-BE49-F238E27FC236}">
                    <a16:creationId xmlns:a16="http://schemas.microsoft.com/office/drawing/2014/main" id="{71C65ED2-1FA8-4164-BDF9-B6FD824FDA5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7" name="Freeform 29">
                <a:extLst>
                  <a:ext uri="{FF2B5EF4-FFF2-40B4-BE49-F238E27FC236}">
                    <a16:creationId xmlns:a16="http://schemas.microsoft.com/office/drawing/2014/main" id="{CC832F66-F5A0-4B89-BE5D-67F28378C290}"/>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8" name="Freeform 30">
                <a:extLst>
                  <a:ext uri="{FF2B5EF4-FFF2-40B4-BE49-F238E27FC236}">
                    <a16:creationId xmlns:a16="http://schemas.microsoft.com/office/drawing/2014/main" id="{B000B456-8C98-485B-8A27-F9D41AF1860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hlink"/>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9" name="Freeform 31">
                <a:extLst>
                  <a:ext uri="{FF2B5EF4-FFF2-40B4-BE49-F238E27FC236}">
                    <a16:creationId xmlns:a16="http://schemas.microsoft.com/office/drawing/2014/main" id="{5CA40998-EC3E-4D15-9EFB-5278D36E86F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0" name="Freeform 32">
                <a:extLst>
                  <a:ext uri="{FF2B5EF4-FFF2-40B4-BE49-F238E27FC236}">
                    <a16:creationId xmlns:a16="http://schemas.microsoft.com/office/drawing/2014/main" id="{BFDB374C-88B5-4691-96F3-4D9503B0830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81" name="Freeform 33">
                <a:extLst>
                  <a:ext uri="{FF2B5EF4-FFF2-40B4-BE49-F238E27FC236}">
                    <a16:creationId xmlns:a16="http://schemas.microsoft.com/office/drawing/2014/main" id="{7EFE9143-4099-423F-844D-9EE4293FFEE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73070" name="Group 41">
              <a:extLst>
                <a:ext uri="{FF2B5EF4-FFF2-40B4-BE49-F238E27FC236}">
                  <a16:creationId xmlns:a16="http://schemas.microsoft.com/office/drawing/2014/main" id="{EA5B3EDB-8F6D-49E0-8907-4DAD7AB097F4}"/>
                </a:ext>
              </a:extLst>
            </p:cNvPr>
            <p:cNvGrpSpPr>
              <a:grpSpLocks/>
            </p:cNvGrpSpPr>
            <p:nvPr/>
          </p:nvGrpSpPr>
          <p:grpSpPr bwMode="auto">
            <a:xfrm>
              <a:off x="2962" y="1767"/>
              <a:ext cx="360" cy="384"/>
              <a:chOff x="3894" y="2760"/>
              <a:chExt cx="192" cy="192"/>
            </a:xfrm>
          </p:grpSpPr>
          <p:sp>
            <p:nvSpPr>
              <p:cNvPr id="173071" name="Oval 42">
                <a:extLst>
                  <a:ext uri="{FF2B5EF4-FFF2-40B4-BE49-F238E27FC236}">
                    <a16:creationId xmlns:a16="http://schemas.microsoft.com/office/drawing/2014/main" id="{28E5BA14-3CF1-4A01-BDC8-9DDFD4E12A0B}"/>
                  </a:ext>
                </a:extLst>
              </p:cNvPr>
              <p:cNvSpPr>
                <a:spLocks noChangeArrowheads="1"/>
              </p:cNvSpPr>
              <p:nvPr/>
            </p:nvSpPr>
            <p:spPr bwMode="auto">
              <a:xfrm>
                <a:off x="3894" y="2760"/>
                <a:ext cx="192" cy="192"/>
              </a:xfrm>
              <a:prstGeom prst="ellipse">
                <a:avLst/>
              </a:prstGeom>
              <a:solidFill>
                <a:srgbClr val="FF7C8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3072" name="Oval 43">
                <a:extLst>
                  <a:ext uri="{FF2B5EF4-FFF2-40B4-BE49-F238E27FC236}">
                    <a16:creationId xmlns:a16="http://schemas.microsoft.com/office/drawing/2014/main" id="{A506BF59-5755-4E04-8347-FFA5E220A0A8}"/>
                  </a:ext>
                </a:extLst>
              </p:cNvPr>
              <p:cNvSpPr>
                <a:spLocks noChangeArrowheads="1"/>
              </p:cNvSpPr>
              <p:nvPr/>
            </p:nvSpPr>
            <p:spPr bwMode="auto">
              <a:xfrm>
                <a:off x="3989" y="2800"/>
                <a:ext cx="67" cy="58"/>
              </a:xfrm>
              <a:prstGeom prst="ellipse">
                <a:avLst/>
              </a:prstGeom>
              <a:solidFill>
                <a:schemeClr val="bg1"/>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3.26549E-6 C 0.04062 -0.03654 0.08125 -0.07285 0.07222 -0.10661 C 0.06319 -0.14038 0.02378 -0.17576 -0.05382 -0.20282 C -0.13142 -0.23034 -0.31979 -0.23681 -0.39392 -0.27058 C -0.46806 -0.30435 -0.47465 -0.358 -0.49844 -0.40587 C -0.52222 -0.45397 -0.53056 -0.53376 -0.53698 -0.55943 " pathEditMode="relative" ptsTypes="aaaaaA">
                                      <p:cBhvr>
                                        <p:cTn id="6" dur="2000" fill="hold"/>
                                        <p:tgtEl>
                                          <p:spTgt spid="5"/>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0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66"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3" name="Slide Number Placeholder 4">
            <a:extLst>
              <a:ext uri="{FF2B5EF4-FFF2-40B4-BE49-F238E27FC236}">
                <a16:creationId xmlns:a16="http://schemas.microsoft.com/office/drawing/2014/main" id="{DBD097E2-5B2C-422E-A8EF-03735782B6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CC4DD3E-C7CA-4950-AB42-668E80A98362}" type="slidenum">
              <a:rPr lang="ar-SA" altLang="zh-CN" sz="1400">
                <a:solidFill>
                  <a:schemeClr val="tx1"/>
                </a:solidFill>
              </a:rPr>
              <a:pPr/>
              <a:t>178</a:t>
            </a:fld>
            <a:endParaRPr lang="en-US" altLang="zh-CN" sz="1400">
              <a:solidFill>
                <a:schemeClr val="tx1"/>
              </a:solidFill>
              <a:ea typeface="宋体" panose="02010600030101010101" pitchFamily="2" charset="-122"/>
            </a:endParaRPr>
          </a:p>
        </p:txBody>
      </p:sp>
      <p:grpSp>
        <p:nvGrpSpPr>
          <p:cNvPr id="174084" name="Group 43">
            <a:extLst>
              <a:ext uri="{FF2B5EF4-FFF2-40B4-BE49-F238E27FC236}">
                <a16:creationId xmlns:a16="http://schemas.microsoft.com/office/drawing/2014/main" id="{99FDB638-3E83-4A7C-B8D3-D631113B4138}"/>
              </a:ext>
            </a:extLst>
          </p:cNvPr>
          <p:cNvGrpSpPr>
            <a:grpSpLocks/>
          </p:cNvGrpSpPr>
          <p:nvPr/>
        </p:nvGrpSpPr>
        <p:grpSpPr bwMode="auto">
          <a:xfrm>
            <a:off x="3298825" y="3703638"/>
            <a:ext cx="3322638" cy="1322387"/>
            <a:chOff x="2832" y="2528"/>
            <a:chExt cx="2093" cy="833"/>
          </a:xfrm>
        </p:grpSpPr>
        <p:sp>
          <p:nvSpPr>
            <p:cNvPr id="174106" name="Rectangle 44">
              <a:extLst>
                <a:ext uri="{FF2B5EF4-FFF2-40B4-BE49-F238E27FC236}">
                  <a16:creationId xmlns:a16="http://schemas.microsoft.com/office/drawing/2014/main" id="{5F1F75F3-ECA3-47F7-BCCF-EE98F1856823}"/>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EMPTY</a:t>
              </a:r>
            </a:p>
          </p:txBody>
        </p:sp>
        <p:sp>
          <p:nvSpPr>
            <p:cNvPr id="174107" name="Rectangle 45">
              <a:extLst>
                <a:ext uri="{FF2B5EF4-FFF2-40B4-BE49-F238E27FC236}">
                  <a16:creationId xmlns:a16="http://schemas.microsoft.com/office/drawing/2014/main" id="{25F075C2-23C4-4B74-AD7D-24164803DF0E}"/>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grpSp>
        <p:nvGrpSpPr>
          <p:cNvPr id="3" name="Group 47">
            <a:extLst>
              <a:ext uri="{FF2B5EF4-FFF2-40B4-BE49-F238E27FC236}">
                <a16:creationId xmlns:a16="http://schemas.microsoft.com/office/drawing/2014/main" id="{7D7607A0-99F7-48A9-BCFC-211C76479D03}"/>
              </a:ext>
            </a:extLst>
          </p:cNvPr>
          <p:cNvGrpSpPr>
            <a:grpSpLocks/>
          </p:cNvGrpSpPr>
          <p:nvPr/>
        </p:nvGrpSpPr>
        <p:grpSpPr bwMode="auto">
          <a:xfrm>
            <a:off x="3294063" y="3698875"/>
            <a:ext cx="3322637" cy="1322388"/>
            <a:chOff x="2832" y="2528"/>
            <a:chExt cx="2093" cy="833"/>
          </a:xfrm>
        </p:grpSpPr>
        <p:sp>
          <p:nvSpPr>
            <p:cNvPr id="174104" name="Rectangle 48">
              <a:extLst>
                <a:ext uri="{FF2B5EF4-FFF2-40B4-BE49-F238E27FC236}">
                  <a16:creationId xmlns:a16="http://schemas.microsoft.com/office/drawing/2014/main" id="{7BB5390E-A3AF-4056-A7F9-CAE55DECD831}"/>
                </a:ext>
              </a:extLst>
            </p:cNvPr>
            <p:cNvSpPr>
              <a:spLocks noChangeArrowheads="1"/>
            </p:cNvSpPr>
            <p:nvPr/>
          </p:nvSpPr>
          <p:spPr bwMode="auto">
            <a:xfrm>
              <a:off x="3587" y="2530"/>
              <a:ext cx="1338"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2"/>
                  </a:solidFill>
                  <a:ea typeface="宋体" panose="02010600030101010101" pitchFamily="2" charset="-122"/>
                </a:rPr>
                <a:t>BUSY</a:t>
              </a:r>
            </a:p>
          </p:txBody>
        </p:sp>
        <p:sp>
          <p:nvSpPr>
            <p:cNvPr id="174105" name="Rectangle 49">
              <a:extLst>
                <a:ext uri="{FF2B5EF4-FFF2-40B4-BE49-F238E27FC236}">
                  <a16:creationId xmlns:a16="http://schemas.microsoft.com/office/drawing/2014/main" id="{0835B081-9C47-4D40-8048-7BA4109A5D0D}"/>
                </a:ext>
              </a:extLst>
            </p:cNvPr>
            <p:cNvSpPr>
              <a:spLocks noChangeArrowheads="1"/>
            </p:cNvSpPr>
            <p:nvPr/>
          </p:nvSpPr>
          <p:spPr bwMode="auto">
            <a:xfrm>
              <a:off x="2832" y="2528"/>
              <a:ext cx="762" cy="831"/>
            </a:xfrm>
            <a:prstGeom prst="rect">
              <a:avLst/>
            </a:prstGeom>
            <a:solidFill>
              <a:schemeClr val="accent1"/>
            </a:solidFill>
            <a:ln w="5715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tx2"/>
                </a:solidFill>
              </a:endParaRPr>
            </a:p>
          </p:txBody>
        </p:sp>
      </p:grpSp>
      <p:sp>
        <p:nvSpPr>
          <p:cNvPr id="174086" name="Rectangle 2">
            <a:extLst>
              <a:ext uri="{FF2B5EF4-FFF2-40B4-BE49-F238E27FC236}">
                <a16:creationId xmlns:a16="http://schemas.microsoft.com/office/drawing/2014/main" id="{50AD6B2A-DF05-4615-9037-01695C99C804}"/>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Lock-free Exchanger</a:t>
            </a:r>
          </a:p>
        </p:txBody>
      </p:sp>
      <p:grpSp>
        <p:nvGrpSpPr>
          <p:cNvPr id="174087" name="Group 3">
            <a:extLst>
              <a:ext uri="{FF2B5EF4-FFF2-40B4-BE49-F238E27FC236}">
                <a16:creationId xmlns:a16="http://schemas.microsoft.com/office/drawing/2014/main" id="{2D55C0B6-B5D7-42FA-A5EA-90B6F052B4CF}"/>
              </a:ext>
            </a:extLst>
          </p:cNvPr>
          <p:cNvGrpSpPr>
            <a:grpSpLocks/>
          </p:cNvGrpSpPr>
          <p:nvPr/>
        </p:nvGrpSpPr>
        <p:grpSpPr bwMode="auto">
          <a:xfrm>
            <a:off x="1382713" y="4549775"/>
            <a:ext cx="1100137" cy="1101725"/>
            <a:chOff x="1584" y="816"/>
            <a:chExt cx="912" cy="816"/>
          </a:xfrm>
        </p:grpSpPr>
        <p:sp>
          <p:nvSpPr>
            <p:cNvPr id="174095" name="Freeform 4">
              <a:extLst>
                <a:ext uri="{FF2B5EF4-FFF2-40B4-BE49-F238E27FC236}">
                  <a16:creationId xmlns:a16="http://schemas.microsoft.com/office/drawing/2014/main" id="{1AEB4C38-7A2B-4E7F-A16B-82CFE9ED70E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6" name="Freeform 5">
              <a:extLst>
                <a:ext uri="{FF2B5EF4-FFF2-40B4-BE49-F238E27FC236}">
                  <a16:creationId xmlns:a16="http://schemas.microsoft.com/office/drawing/2014/main" id="{94B76E06-A701-4B0E-90E4-7DEB4BE4384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7" name="Freeform 6">
              <a:extLst>
                <a:ext uri="{FF2B5EF4-FFF2-40B4-BE49-F238E27FC236}">
                  <a16:creationId xmlns:a16="http://schemas.microsoft.com/office/drawing/2014/main" id="{2A4DD6E4-9CF1-4FEA-B1F2-BAB6AF137EA6}"/>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8" name="Freeform 7">
              <a:extLst>
                <a:ext uri="{FF2B5EF4-FFF2-40B4-BE49-F238E27FC236}">
                  <a16:creationId xmlns:a16="http://schemas.microsoft.com/office/drawing/2014/main" id="{298920EB-AAD2-4EDE-94AA-0B246253818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9" name="Freeform 8">
              <a:extLst>
                <a:ext uri="{FF2B5EF4-FFF2-40B4-BE49-F238E27FC236}">
                  <a16:creationId xmlns:a16="http://schemas.microsoft.com/office/drawing/2014/main" id="{33097638-89F5-4538-B0DF-33F054091C82}"/>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100" name="Freeform 9">
              <a:extLst>
                <a:ext uri="{FF2B5EF4-FFF2-40B4-BE49-F238E27FC236}">
                  <a16:creationId xmlns:a16="http://schemas.microsoft.com/office/drawing/2014/main" id="{D2ADC991-DE64-43FD-8477-284DD64937F0}"/>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101" name="Freeform 10">
              <a:extLst>
                <a:ext uri="{FF2B5EF4-FFF2-40B4-BE49-F238E27FC236}">
                  <a16:creationId xmlns:a16="http://schemas.microsoft.com/office/drawing/2014/main" id="{F57A0D08-8BFF-47B8-80D5-4D46C77319E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102" name="Freeform 11">
              <a:extLst>
                <a:ext uri="{FF2B5EF4-FFF2-40B4-BE49-F238E27FC236}">
                  <a16:creationId xmlns:a16="http://schemas.microsoft.com/office/drawing/2014/main" id="{82162FFD-4029-4E54-A565-65304E0FAD7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103" name="Freeform 12">
              <a:extLst>
                <a:ext uri="{FF2B5EF4-FFF2-40B4-BE49-F238E27FC236}">
                  <a16:creationId xmlns:a16="http://schemas.microsoft.com/office/drawing/2014/main" id="{89F7E34E-2FFD-4F08-98C9-3FCF19BB4C1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74089" name="Text Box 15">
            <a:extLst>
              <a:ext uri="{FF2B5EF4-FFF2-40B4-BE49-F238E27FC236}">
                <a16:creationId xmlns:a16="http://schemas.microsoft.com/office/drawing/2014/main" id="{876DEF0C-81A3-47D1-8DA6-1BE550F4B628}"/>
              </a:ext>
            </a:extLst>
          </p:cNvPr>
          <p:cNvSpPr txBox="1">
            <a:spLocks noChangeArrowheads="1"/>
          </p:cNvSpPr>
          <p:nvPr/>
        </p:nvSpPr>
        <p:spPr bwMode="auto">
          <a:xfrm>
            <a:off x="3487738" y="5638800"/>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item</a:t>
            </a:r>
          </a:p>
        </p:txBody>
      </p:sp>
      <p:sp>
        <p:nvSpPr>
          <p:cNvPr id="174090" name="Text Box 16">
            <a:extLst>
              <a:ext uri="{FF2B5EF4-FFF2-40B4-BE49-F238E27FC236}">
                <a16:creationId xmlns:a16="http://schemas.microsoft.com/office/drawing/2014/main" id="{E0E66186-6090-4479-B2BA-25EEC1116DEF}"/>
              </a:ext>
            </a:extLst>
          </p:cNvPr>
          <p:cNvSpPr txBox="1">
            <a:spLocks noChangeArrowheads="1"/>
          </p:cNvSpPr>
          <p:nvPr/>
        </p:nvSpPr>
        <p:spPr bwMode="auto">
          <a:xfrm>
            <a:off x="4973638" y="5651500"/>
            <a:ext cx="197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stamp/state</a:t>
            </a:r>
          </a:p>
        </p:txBody>
      </p:sp>
      <p:grpSp>
        <p:nvGrpSpPr>
          <p:cNvPr id="5" name="Group 21">
            <a:extLst>
              <a:ext uri="{FF2B5EF4-FFF2-40B4-BE49-F238E27FC236}">
                <a16:creationId xmlns:a16="http://schemas.microsoft.com/office/drawing/2014/main" id="{FE80A78E-3DA6-448A-B08A-498FD7F62AED}"/>
              </a:ext>
            </a:extLst>
          </p:cNvPr>
          <p:cNvGrpSpPr>
            <a:grpSpLocks/>
          </p:cNvGrpSpPr>
          <p:nvPr/>
        </p:nvGrpSpPr>
        <p:grpSpPr bwMode="auto">
          <a:xfrm>
            <a:off x="3735388" y="4244975"/>
            <a:ext cx="571500" cy="609600"/>
            <a:chOff x="3894" y="2760"/>
            <a:chExt cx="192" cy="192"/>
          </a:xfrm>
        </p:grpSpPr>
        <p:sp>
          <p:nvSpPr>
            <p:cNvPr id="174093" name="Oval 22">
              <a:extLst>
                <a:ext uri="{FF2B5EF4-FFF2-40B4-BE49-F238E27FC236}">
                  <a16:creationId xmlns:a16="http://schemas.microsoft.com/office/drawing/2014/main" id="{3F667221-3E38-47E5-BB4B-98CC2452DA58}"/>
                </a:ext>
              </a:extLst>
            </p:cNvPr>
            <p:cNvSpPr>
              <a:spLocks noChangeArrowheads="1"/>
            </p:cNvSpPr>
            <p:nvPr/>
          </p:nvSpPr>
          <p:spPr bwMode="auto">
            <a:xfrm>
              <a:off x="3894" y="2760"/>
              <a:ext cx="192" cy="192"/>
            </a:xfrm>
            <a:prstGeom prst="ellipse">
              <a:avLst/>
            </a:prstGeom>
            <a:solidFill>
              <a:schemeClr val="hlink"/>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74094" name="Oval 23">
              <a:extLst>
                <a:ext uri="{FF2B5EF4-FFF2-40B4-BE49-F238E27FC236}">
                  <a16:creationId xmlns:a16="http://schemas.microsoft.com/office/drawing/2014/main" id="{828B2B19-557F-41BF-B9C8-D5732660CE13}"/>
                </a:ext>
              </a:extLst>
            </p:cNvPr>
            <p:cNvSpPr>
              <a:spLocks noChangeArrowheads="1"/>
            </p:cNvSpPr>
            <p:nvPr/>
          </p:nvSpPr>
          <p:spPr bwMode="auto">
            <a:xfrm>
              <a:off x="3989" y="2800"/>
              <a:ext cx="67" cy="58"/>
            </a:xfrm>
            <a:prstGeom prst="ellipse">
              <a:avLst/>
            </a:prstGeom>
            <a:solidFill>
              <a:schemeClr val="bg2"/>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72846" name="AutoShape 46">
            <a:extLst>
              <a:ext uri="{FF2B5EF4-FFF2-40B4-BE49-F238E27FC236}">
                <a16:creationId xmlns:a16="http://schemas.microsoft.com/office/drawing/2014/main" id="{3C6120AD-E219-4B85-8B3C-18A8AB2B9BB7}"/>
              </a:ext>
            </a:extLst>
          </p:cNvPr>
          <p:cNvSpPr>
            <a:spLocks noChangeArrowheads="1"/>
          </p:cNvSpPr>
          <p:nvPr/>
        </p:nvSpPr>
        <p:spPr bwMode="auto">
          <a:xfrm>
            <a:off x="285750" y="954088"/>
            <a:ext cx="4048125" cy="2084387"/>
          </a:xfrm>
          <a:prstGeom prst="cloudCallout">
            <a:avLst>
              <a:gd name="adj1" fmla="val -4116"/>
              <a:gd name="adj2" fmla="val 117176"/>
            </a:avLst>
          </a:prstGeom>
          <a:solidFill>
            <a:schemeClr val="bg1"/>
          </a:solidFill>
          <a:ln w="38100">
            <a:solidFill>
              <a:srgbClr val="0000FF"/>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Partner showed up, take item and reset to EMPTY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6.11111E-6 -1.96115E-6 C -0.05469 0.04117 -0.10921 0.08234 -0.14462 0.10454 C -0.18004 0.12674 -0.19619 0.12998 -0.21233 0.13321 " pathEditMode="relative" ptsTypes="aaA">
                                      <p:cBhvr>
                                        <p:cTn id="6" dur="2000" fill="hold"/>
                                        <p:tgtEl>
                                          <p:spTgt spid="5"/>
                                        </p:tgtEl>
                                        <p:attrNameLst>
                                          <p:attrName>ppt_x</p:attrName>
                                          <p:attrName>ppt_y</p:attrName>
                                        </p:attrNameLst>
                                      </p:cBhvr>
                                    </p:animMotion>
                                  </p:childTnLst>
                                </p:cTn>
                              </p:par>
                            </p:childTnLst>
                          </p:cTn>
                        </p:par>
                        <p:par>
                          <p:cTn id="7" fill="hold" nodeType="afterGroup">
                            <p:stCondLst>
                              <p:cond delay="2000"/>
                            </p:stCondLst>
                            <p:childTnLst>
                              <p:par>
                                <p:cTn id="8" presetID="3" presetClass="exit" presetSubtype="10" fill="hold" nodeType="after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6"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7" name="Slide Number Placeholder 3">
            <a:extLst>
              <a:ext uri="{FF2B5EF4-FFF2-40B4-BE49-F238E27FC236}">
                <a16:creationId xmlns:a16="http://schemas.microsoft.com/office/drawing/2014/main" id="{0BE6F050-C102-49B5-9F86-A9B8432ACB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B674F93-0E64-4680-93B5-E95E59983C64}" type="slidenum">
              <a:rPr lang="ar-SA" altLang="zh-CN" sz="1400">
                <a:solidFill>
                  <a:schemeClr val="tx1"/>
                </a:solidFill>
              </a:rPr>
              <a:pPr/>
              <a:t>179</a:t>
            </a:fld>
            <a:endParaRPr lang="en-US" altLang="zh-CN" sz="1400">
              <a:solidFill>
                <a:schemeClr val="tx1"/>
              </a:solidFill>
              <a:ea typeface="宋体" panose="02010600030101010101" pitchFamily="2" charset="-122"/>
            </a:endParaRPr>
          </a:p>
        </p:txBody>
      </p:sp>
      <p:sp>
        <p:nvSpPr>
          <p:cNvPr id="175108" name="Text Box 2">
            <a:extLst>
              <a:ext uri="{FF2B5EF4-FFF2-40B4-BE49-F238E27FC236}">
                <a16:creationId xmlns:a16="http://schemas.microsoft.com/office/drawing/2014/main" id="{868E6C01-4E47-412C-B392-B90DD569667E}"/>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case EMPTY:</a:t>
            </a:r>
            <a:r>
              <a:rPr lang="en-US" altLang="zh-CN" sz="2000" b="1" dirty="0">
                <a:latin typeface="Lucida Console" panose="020B0609040504020204" pitchFamily="49" charset="0"/>
                <a:ea typeface="宋体" panose="02010600030101010101" pitchFamily="2" charset="-122"/>
              </a:rPr>
              <a:t> // slot is free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EMPTY, WAITING))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System.nanoTime</a:t>
            </a:r>
            <a:r>
              <a:rPr lang="en-US" altLang="zh-CN" sz="2000" b="1" dirty="0">
                <a:latin typeface="Lucida Console" panose="020B0609040504020204" pitchFamily="49" charset="0"/>
                <a:ea typeface="宋体" panose="02010600030101010101" pitchFamily="2" charset="-122"/>
              </a:rPr>
              <a:t>() &lt; </a:t>
            </a:r>
            <a:r>
              <a:rPr lang="en-US" altLang="zh-CN" sz="2000" b="1" dirty="0" err="1">
                <a:latin typeface="Lucida Console" panose="020B0609040504020204" pitchFamily="49" charset="0"/>
                <a:ea typeface="宋体" panose="02010600030101010101" pitchFamily="2" charset="-122"/>
              </a:rPr>
              <a:t>timeBound</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[0] == BUSY)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slot.set</a:t>
            </a:r>
            <a:r>
              <a:rPr lang="en-US" altLang="zh-CN" sz="2000" b="1" dirty="0">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null, </a:t>
            </a:r>
          </a:p>
          <a:p>
            <a:pPr algn="l"/>
            <a:r>
              <a:rPr lang="en-US" altLang="zh-CN" sz="2000" b="1" dirty="0">
                <a:latin typeface="Lucida Console" panose="020B0609040504020204" pitchFamily="49" charset="0"/>
                <a:ea typeface="宋体" panose="02010600030101010101" pitchFamily="2" charset="-122"/>
              </a:rPr>
              <a:t>                   WAITING, EMPTY))</a:t>
            </a:r>
          </a:p>
          <a:p>
            <a:pPr algn="l"/>
            <a:r>
              <a:rPr lang="en-US" altLang="zh-CN" sz="2000" b="1" dirty="0">
                <a:latin typeface="Lucida Console" panose="020B0609040504020204" pitchFamily="49" charset="0"/>
                <a:ea typeface="宋体" panose="02010600030101010101" pitchFamily="2" charset="-122"/>
              </a:rPr>
              <a:t>         throw new </a:t>
            </a:r>
            <a:r>
              <a:rPr lang="en-US" altLang="zh-CN" sz="2000" b="1" dirty="0" err="1">
                <a:latin typeface="Lucida Console" panose="020B0609040504020204" pitchFamily="49" charset="0"/>
                <a:ea typeface="宋体" panose="02010600030101010101" pitchFamily="2" charset="-122"/>
              </a:rPr>
              <a:t>TimeoutException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slot.set</a:t>
            </a:r>
            <a:r>
              <a:rPr lang="en-US" altLang="zh-CN" sz="2000" b="1" dirty="0">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 </a:t>
            </a:r>
          </a:p>
        </p:txBody>
      </p:sp>
      <p:sp>
        <p:nvSpPr>
          <p:cNvPr id="175109" name="Rectangle 3">
            <a:extLst>
              <a:ext uri="{FF2B5EF4-FFF2-40B4-BE49-F238E27FC236}">
                <a16:creationId xmlns:a16="http://schemas.microsoft.com/office/drawing/2014/main" id="{B8B8811F-F004-44D6-B04A-DFAE6C30E204}"/>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Slide Number Placeholder 4">
            <a:extLst>
              <a:ext uri="{FF2B5EF4-FFF2-40B4-BE49-F238E27FC236}">
                <a16:creationId xmlns:a16="http://schemas.microsoft.com/office/drawing/2014/main" id="{AC42DE83-4995-43E4-8364-90CC83A8DB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72DC0F5-7F33-4F0F-9D04-CF5E48219F6D}" type="slidenum">
              <a:rPr lang="ar-SA" altLang="zh-CN" sz="1400">
                <a:solidFill>
                  <a:schemeClr val="tx1"/>
                </a:solidFill>
              </a:rPr>
              <a:pPr/>
              <a:t>18</a:t>
            </a:fld>
            <a:endParaRPr lang="en-US" altLang="zh-CN" sz="1400">
              <a:solidFill>
                <a:schemeClr val="tx1"/>
              </a:solidFill>
              <a:ea typeface="宋体" panose="02010600030101010101" pitchFamily="2" charset="-122"/>
            </a:endParaRPr>
          </a:p>
        </p:txBody>
      </p:sp>
      <p:sp>
        <p:nvSpPr>
          <p:cNvPr id="592898" name="AutoShape 2">
            <a:extLst>
              <a:ext uri="{FF2B5EF4-FFF2-40B4-BE49-F238E27FC236}">
                <a16:creationId xmlns:a16="http://schemas.microsoft.com/office/drawing/2014/main" id="{9A769730-B0EA-4341-BDA8-813F894FA52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9461" name="Rectangle 3">
            <a:extLst>
              <a:ext uri="{FF2B5EF4-FFF2-40B4-BE49-F238E27FC236}">
                <a16:creationId xmlns:a16="http://schemas.microsoft.com/office/drawing/2014/main" id="{A668F072-C821-4872-9831-84F5F6CD46D0}"/>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19462" name="Line 4">
            <a:extLst>
              <a:ext uri="{FF2B5EF4-FFF2-40B4-BE49-F238E27FC236}">
                <a16:creationId xmlns:a16="http://schemas.microsoft.com/office/drawing/2014/main" id="{E5EB618F-7FBA-446D-A3C8-B59E263527F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9463" name="Group 5">
            <a:extLst>
              <a:ext uri="{FF2B5EF4-FFF2-40B4-BE49-F238E27FC236}">
                <a16:creationId xmlns:a16="http://schemas.microsoft.com/office/drawing/2014/main" id="{D83B307B-1B23-473E-BE9A-9D803E8F65D0}"/>
              </a:ext>
            </a:extLst>
          </p:cNvPr>
          <p:cNvGrpSpPr>
            <a:grpSpLocks/>
          </p:cNvGrpSpPr>
          <p:nvPr/>
        </p:nvGrpSpPr>
        <p:grpSpPr bwMode="auto">
          <a:xfrm>
            <a:off x="3990975" y="1933575"/>
            <a:ext cx="976313" cy="609600"/>
            <a:chOff x="3417" y="2938"/>
            <a:chExt cx="615" cy="384"/>
          </a:xfrm>
        </p:grpSpPr>
        <p:sp>
          <p:nvSpPr>
            <p:cNvPr id="592902" name="AutoShape 6">
              <a:extLst>
                <a:ext uri="{FF2B5EF4-FFF2-40B4-BE49-F238E27FC236}">
                  <a16:creationId xmlns:a16="http://schemas.microsoft.com/office/drawing/2014/main" id="{15B16FEC-D377-44A3-9B4C-9E599FB9FF1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9512" name="Line 7">
              <a:extLst>
                <a:ext uri="{FF2B5EF4-FFF2-40B4-BE49-F238E27FC236}">
                  <a16:creationId xmlns:a16="http://schemas.microsoft.com/office/drawing/2014/main" id="{D54D9FBA-4A06-484C-ADEC-FC6207A657D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9464" name="Group 8">
            <a:extLst>
              <a:ext uri="{FF2B5EF4-FFF2-40B4-BE49-F238E27FC236}">
                <a16:creationId xmlns:a16="http://schemas.microsoft.com/office/drawing/2014/main" id="{F81E7552-1A20-4BFA-9CC4-4F8FB2046AA6}"/>
              </a:ext>
            </a:extLst>
          </p:cNvPr>
          <p:cNvGrpSpPr>
            <a:grpSpLocks/>
          </p:cNvGrpSpPr>
          <p:nvPr/>
        </p:nvGrpSpPr>
        <p:grpSpPr bwMode="auto">
          <a:xfrm>
            <a:off x="4084638" y="2106613"/>
            <a:ext cx="304800" cy="304800"/>
            <a:chOff x="3894" y="2760"/>
            <a:chExt cx="192" cy="192"/>
          </a:xfrm>
        </p:grpSpPr>
        <p:sp>
          <p:nvSpPr>
            <p:cNvPr id="19509" name="Oval 9">
              <a:extLst>
                <a:ext uri="{FF2B5EF4-FFF2-40B4-BE49-F238E27FC236}">
                  <a16:creationId xmlns:a16="http://schemas.microsoft.com/office/drawing/2014/main" id="{0A5B3CFD-0B35-4C89-933B-780AFBC6C49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10" name="Oval 10">
              <a:extLst>
                <a:ext uri="{FF2B5EF4-FFF2-40B4-BE49-F238E27FC236}">
                  <a16:creationId xmlns:a16="http://schemas.microsoft.com/office/drawing/2014/main" id="{49CF2B97-49D6-4765-B625-914CB6CC874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9465" name="Text Box 11">
            <a:extLst>
              <a:ext uri="{FF2B5EF4-FFF2-40B4-BE49-F238E27FC236}">
                <a16:creationId xmlns:a16="http://schemas.microsoft.com/office/drawing/2014/main" id="{3F14AFB4-6BE1-4E22-AA8F-8146EE8F9BD7}"/>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19466" name="Text Box 12">
            <a:extLst>
              <a:ext uri="{FF2B5EF4-FFF2-40B4-BE49-F238E27FC236}">
                <a16:creationId xmlns:a16="http://schemas.microsoft.com/office/drawing/2014/main" id="{9A799E6E-8FFD-4D1C-B983-0121FF7D5DB6}"/>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19467" name="Group 13">
            <a:extLst>
              <a:ext uri="{FF2B5EF4-FFF2-40B4-BE49-F238E27FC236}">
                <a16:creationId xmlns:a16="http://schemas.microsoft.com/office/drawing/2014/main" id="{7E68F897-3888-4E31-94E6-3341B7271350}"/>
              </a:ext>
            </a:extLst>
          </p:cNvPr>
          <p:cNvGrpSpPr>
            <a:grpSpLocks/>
          </p:cNvGrpSpPr>
          <p:nvPr/>
        </p:nvGrpSpPr>
        <p:grpSpPr bwMode="auto">
          <a:xfrm>
            <a:off x="6256338" y="1919288"/>
            <a:ext cx="976312" cy="609600"/>
            <a:chOff x="3417" y="2938"/>
            <a:chExt cx="615" cy="384"/>
          </a:xfrm>
        </p:grpSpPr>
        <p:sp>
          <p:nvSpPr>
            <p:cNvPr id="592910" name="AutoShape 14">
              <a:extLst>
                <a:ext uri="{FF2B5EF4-FFF2-40B4-BE49-F238E27FC236}">
                  <a16:creationId xmlns:a16="http://schemas.microsoft.com/office/drawing/2014/main" id="{5A77D60D-EE60-4E39-BA57-DB52B0A83D47}"/>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9508" name="Line 15">
              <a:extLst>
                <a:ext uri="{FF2B5EF4-FFF2-40B4-BE49-F238E27FC236}">
                  <a16:creationId xmlns:a16="http://schemas.microsoft.com/office/drawing/2014/main" id="{529EFC7A-5F95-4B83-9718-8152F2D154B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9468" name="Line 16">
            <a:extLst>
              <a:ext uri="{FF2B5EF4-FFF2-40B4-BE49-F238E27FC236}">
                <a16:creationId xmlns:a16="http://schemas.microsoft.com/office/drawing/2014/main" id="{A62DA826-205D-414A-8A5D-413AF4F77754}"/>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9469" name="Group 17">
            <a:extLst>
              <a:ext uri="{FF2B5EF4-FFF2-40B4-BE49-F238E27FC236}">
                <a16:creationId xmlns:a16="http://schemas.microsoft.com/office/drawing/2014/main" id="{0ABDE4BF-9686-41B7-9BEF-C2A686CF3EC9}"/>
              </a:ext>
            </a:extLst>
          </p:cNvPr>
          <p:cNvGrpSpPr>
            <a:grpSpLocks/>
          </p:cNvGrpSpPr>
          <p:nvPr/>
        </p:nvGrpSpPr>
        <p:grpSpPr bwMode="auto">
          <a:xfrm>
            <a:off x="6350000" y="2092325"/>
            <a:ext cx="304800" cy="304800"/>
            <a:chOff x="3894" y="2760"/>
            <a:chExt cx="192" cy="192"/>
          </a:xfrm>
        </p:grpSpPr>
        <p:sp>
          <p:nvSpPr>
            <p:cNvPr id="19505" name="Oval 18">
              <a:extLst>
                <a:ext uri="{FF2B5EF4-FFF2-40B4-BE49-F238E27FC236}">
                  <a16:creationId xmlns:a16="http://schemas.microsoft.com/office/drawing/2014/main" id="{1A2A7713-04F6-4EE2-8BE5-D8745B507E6C}"/>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6" name="Oval 19">
              <a:extLst>
                <a:ext uri="{FF2B5EF4-FFF2-40B4-BE49-F238E27FC236}">
                  <a16:creationId xmlns:a16="http://schemas.microsoft.com/office/drawing/2014/main" id="{AF4F9411-381A-4A2C-9CE8-3937DA1FA2B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9470" name="Line 20">
            <a:extLst>
              <a:ext uri="{FF2B5EF4-FFF2-40B4-BE49-F238E27FC236}">
                <a16:creationId xmlns:a16="http://schemas.microsoft.com/office/drawing/2014/main" id="{8B83DDFE-8407-4FB0-BB6A-C1414247D9F3}"/>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71" name="Freeform 21">
            <a:extLst>
              <a:ext uri="{FF2B5EF4-FFF2-40B4-BE49-F238E27FC236}">
                <a16:creationId xmlns:a16="http://schemas.microsoft.com/office/drawing/2014/main" id="{3BD75D8A-97D3-42A4-B7C7-269F85608008}"/>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9472" name="Group 22">
            <a:extLst>
              <a:ext uri="{FF2B5EF4-FFF2-40B4-BE49-F238E27FC236}">
                <a16:creationId xmlns:a16="http://schemas.microsoft.com/office/drawing/2014/main" id="{60A5B2C6-4333-4D0F-91A6-415C1CFE38CE}"/>
              </a:ext>
            </a:extLst>
          </p:cNvPr>
          <p:cNvGrpSpPr>
            <a:grpSpLocks/>
          </p:cNvGrpSpPr>
          <p:nvPr/>
        </p:nvGrpSpPr>
        <p:grpSpPr bwMode="auto">
          <a:xfrm>
            <a:off x="4452938" y="3162300"/>
            <a:ext cx="427037" cy="622300"/>
            <a:chOff x="2208" y="1920"/>
            <a:chExt cx="1152" cy="1680"/>
          </a:xfrm>
        </p:grpSpPr>
        <p:sp>
          <p:nvSpPr>
            <p:cNvPr id="19501" name="Oval 23">
              <a:extLst>
                <a:ext uri="{FF2B5EF4-FFF2-40B4-BE49-F238E27FC236}">
                  <a16:creationId xmlns:a16="http://schemas.microsoft.com/office/drawing/2014/main" id="{295DB97C-717B-4172-9E34-FA3EF1051D0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2" name="Oval 24">
              <a:extLst>
                <a:ext uri="{FF2B5EF4-FFF2-40B4-BE49-F238E27FC236}">
                  <a16:creationId xmlns:a16="http://schemas.microsoft.com/office/drawing/2014/main" id="{D7AC7890-55EA-4A9B-A164-DEBF0074C155}"/>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3" name="AutoShape 25">
              <a:extLst>
                <a:ext uri="{FF2B5EF4-FFF2-40B4-BE49-F238E27FC236}">
                  <a16:creationId xmlns:a16="http://schemas.microsoft.com/office/drawing/2014/main" id="{C3D8D1BE-2E0A-40E5-96F7-67BE17C91E6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4" name="AutoShape 26">
              <a:extLst>
                <a:ext uri="{FF2B5EF4-FFF2-40B4-BE49-F238E27FC236}">
                  <a16:creationId xmlns:a16="http://schemas.microsoft.com/office/drawing/2014/main" id="{B38FB7B1-BC68-4D9C-936D-DF8EB119665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9473" name="Text Box 27">
            <a:extLst>
              <a:ext uri="{FF2B5EF4-FFF2-40B4-BE49-F238E27FC236}">
                <a16:creationId xmlns:a16="http://schemas.microsoft.com/office/drawing/2014/main" id="{AC3DD060-2E52-43E2-AC2D-DB4D177FC962}"/>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19474" name="Freeform 28">
            <a:extLst>
              <a:ext uri="{FF2B5EF4-FFF2-40B4-BE49-F238E27FC236}">
                <a16:creationId xmlns:a16="http://schemas.microsoft.com/office/drawing/2014/main" id="{6FA604E8-F680-4436-9BAA-C73A9A59D869}"/>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75" name="Text Box 34">
            <a:extLst>
              <a:ext uri="{FF2B5EF4-FFF2-40B4-BE49-F238E27FC236}">
                <a16:creationId xmlns:a16="http://schemas.microsoft.com/office/drawing/2014/main" id="{099C473A-0BD3-4E47-A50B-567717F82D82}"/>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19476" name="Freeform 35">
            <a:extLst>
              <a:ext uri="{FF2B5EF4-FFF2-40B4-BE49-F238E27FC236}">
                <a16:creationId xmlns:a16="http://schemas.microsoft.com/office/drawing/2014/main" id="{F711C547-0969-411A-A9E2-1051E668F8CD}"/>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77" name="Text Box 36">
            <a:extLst>
              <a:ext uri="{FF2B5EF4-FFF2-40B4-BE49-F238E27FC236}">
                <a16:creationId xmlns:a16="http://schemas.microsoft.com/office/drawing/2014/main" id="{46537610-1BF0-4873-B7B8-8B8E47C75E6F}"/>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19478" name="AutoShape 37">
            <a:extLst>
              <a:ext uri="{FF2B5EF4-FFF2-40B4-BE49-F238E27FC236}">
                <a16:creationId xmlns:a16="http://schemas.microsoft.com/office/drawing/2014/main" id="{D91DBBF3-378D-4D37-8629-0F1097EC5061}"/>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479" name="Rectangle 38">
            <a:extLst>
              <a:ext uri="{FF2B5EF4-FFF2-40B4-BE49-F238E27FC236}">
                <a16:creationId xmlns:a16="http://schemas.microsoft.com/office/drawing/2014/main" id="{3AC9D7C1-7ACD-4A84-92E2-500C778017D3}"/>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592945" name="Text Box 49">
            <a:extLst>
              <a:ext uri="{FF2B5EF4-FFF2-40B4-BE49-F238E27FC236}">
                <a16:creationId xmlns:a16="http://schemas.microsoft.com/office/drawing/2014/main" id="{8F69DC3F-4CAC-40DE-B515-3F0CC7CFFEBC}"/>
              </a:ext>
            </a:extLst>
          </p:cNvPr>
          <p:cNvSpPr txBox="1">
            <a:spLocks noChangeArrowheads="1"/>
          </p:cNvSpPr>
          <p:nvPr/>
        </p:nvSpPr>
        <p:spPr bwMode="auto">
          <a:xfrm>
            <a:off x="5265738" y="3552825"/>
            <a:ext cx="3386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permits</a:t>
            </a:r>
          </a:p>
        </p:txBody>
      </p:sp>
      <p:sp>
        <p:nvSpPr>
          <p:cNvPr id="592949" name="AutoShape 53">
            <a:extLst>
              <a:ext uri="{FF2B5EF4-FFF2-40B4-BE49-F238E27FC236}">
                <a16:creationId xmlns:a16="http://schemas.microsoft.com/office/drawing/2014/main" id="{07B1C633-6664-4968-9482-8C3347B494B4}"/>
              </a:ext>
            </a:extLst>
          </p:cNvPr>
          <p:cNvSpPr>
            <a:spLocks noChangeArrowheads="1"/>
          </p:cNvSpPr>
          <p:nvPr/>
        </p:nvSpPr>
        <p:spPr bwMode="auto">
          <a:xfrm flipH="1">
            <a:off x="1882775" y="4595813"/>
            <a:ext cx="911225" cy="784225"/>
          </a:xfrm>
          <a:prstGeom prst="wedgeRoundRectCallout">
            <a:avLst>
              <a:gd name="adj1" fmla="val -348435"/>
              <a:gd name="adj2" fmla="val 10727"/>
              <a:gd name="adj3" fmla="val 16667"/>
            </a:avLst>
          </a:prstGeom>
          <a:noFill/>
          <a:ln w="38100"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92950" name="AutoShape 54">
            <a:extLst>
              <a:ext uri="{FF2B5EF4-FFF2-40B4-BE49-F238E27FC236}">
                <a16:creationId xmlns:a16="http://schemas.microsoft.com/office/drawing/2014/main" id="{4FEA9AA4-74B1-4A99-B222-1514CCA102C2}"/>
              </a:ext>
            </a:extLst>
          </p:cNvPr>
          <p:cNvSpPr>
            <a:spLocks noChangeArrowheads="1"/>
          </p:cNvSpPr>
          <p:nvPr/>
        </p:nvSpPr>
        <p:spPr bwMode="auto">
          <a:xfrm>
            <a:off x="7524750" y="5141913"/>
            <a:ext cx="1127125" cy="944562"/>
          </a:xfrm>
          <a:prstGeom prst="cloudCallout">
            <a:avLst>
              <a:gd name="adj1" fmla="val -87745"/>
              <a:gd name="adj2" fmla="val -462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OK</a:t>
            </a:r>
          </a:p>
        </p:txBody>
      </p:sp>
      <p:grpSp>
        <p:nvGrpSpPr>
          <p:cNvPr id="19483" name="Group 55">
            <a:extLst>
              <a:ext uri="{FF2B5EF4-FFF2-40B4-BE49-F238E27FC236}">
                <a16:creationId xmlns:a16="http://schemas.microsoft.com/office/drawing/2014/main" id="{C14B3C44-BF70-4C4E-AFC1-EB4685146712}"/>
              </a:ext>
            </a:extLst>
          </p:cNvPr>
          <p:cNvGrpSpPr>
            <a:grpSpLocks/>
          </p:cNvGrpSpPr>
          <p:nvPr/>
        </p:nvGrpSpPr>
        <p:grpSpPr bwMode="auto">
          <a:xfrm>
            <a:off x="5527675" y="4989513"/>
            <a:ext cx="1447800" cy="1295400"/>
            <a:chOff x="1584" y="816"/>
            <a:chExt cx="912" cy="816"/>
          </a:xfrm>
        </p:grpSpPr>
        <p:sp>
          <p:nvSpPr>
            <p:cNvPr id="19492" name="Freeform 56">
              <a:extLst>
                <a:ext uri="{FF2B5EF4-FFF2-40B4-BE49-F238E27FC236}">
                  <a16:creationId xmlns:a16="http://schemas.microsoft.com/office/drawing/2014/main" id="{93C29326-8772-4A40-A72F-F3C1DB8D237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3" name="Freeform 57">
              <a:extLst>
                <a:ext uri="{FF2B5EF4-FFF2-40B4-BE49-F238E27FC236}">
                  <a16:creationId xmlns:a16="http://schemas.microsoft.com/office/drawing/2014/main" id="{769EBD2B-A74F-4223-A771-277DE3877F1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4" name="Freeform 58">
              <a:extLst>
                <a:ext uri="{FF2B5EF4-FFF2-40B4-BE49-F238E27FC236}">
                  <a16:creationId xmlns:a16="http://schemas.microsoft.com/office/drawing/2014/main" id="{90DD1F41-78BC-4880-B206-D1F5DA343AA7}"/>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5" name="Freeform 59">
              <a:extLst>
                <a:ext uri="{FF2B5EF4-FFF2-40B4-BE49-F238E27FC236}">
                  <a16:creationId xmlns:a16="http://schemas.microsoft.com/office/drawing/2014/main" id="{1B885963-8E86-44F7-808E-99CF1E36E75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6" name="Freeform 60">
              <a:extLst>
                <a:ext uri="{FF2B5EF4-FFF2-40B4-BE49-F238E27FC236}">
                  <a16:creationId xmlns:a16="http://schemas.microsoft.com/office/drawing/2014/main" id="{71831C71-BBBA-4B17-B090-DE24B568DAA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7" name="Freeform 61">
              <a:extLst>
                <a:ext uri="{FF2B5EF4-FFF2-40B4-BE49-F238E27FC236}">
                  <a16:creationId xmlns:a16="http://schemas.microsoft.com/office/drawing/2014/main" id="{0536AE55-407D-4D32-AEBA-9037AC71D59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8" name="Freeform 62">
              <a:extLst>
                <a:ext uri="{FF2B5EF4-FFF2-40B4-BE49-F238E27FC236}">
                  <a16:creationId xmlns:a16="http://schemas.microsoft.com/office/drawing/2014/main" id="{17DA92FF-6EDB-411B-A968-39B428E02D3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9" name="Freeform 63">
              <a:extLst>
                <a:ext uri="{FF2B5EF4-FFF2-40B4-BE49-F238E27FC236}">
                  <a16:creationId xmlns:a16="http://schemas.microsoft.com/office/drawing/2014/main" id="{CFBB03B7-CDFB-478D-8414-4FE81DA543B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500" name="Freeform 64">
              <a:extLst>
                <a:ext uri="{FF2B5EF4-FFF2-40B4-BE49-F238E27FC236}">
                  <a16:creationId xmlns:a16="http://schemas.microsoft.com/office/drawing/2014/main" id="{853B266D-BAC1-4CB5-86A7-971B31F0E99C}"/>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9484" name="Group 65">
            <a:extLst>
              <a:ext uri="{FF2B5EF4-FFF2-40B4-BE49-F238E27FC236}">
                <a16:creationId xmlns:a16="http://schemas.microsoft.com/office/drawing/2014/main" id="{DDCF216C-6803-4807-8E4F-E0F1FDE662D3}"/>
              </a:ext>
            </a:extLst>
          </p:cNvPr>
          <p:cNvGrpSpPr>
            <a:grpSpLocks/>
          </p:cNvGrpSpPr>
          <p:nvPr/>
        </p:nvGrpSpPr>
        <p:grpSpPr bwMode="auto">
          <a:xfrm>
            <a:off x="6878638" y="4541838"/>
            <a:ext cx="304800" cy="304800"/>
            <a:chOff x="3894" y="2760"/>
            <a:chExt cx="192" cy="192"/>
          </a:xfrm>
        </p:grpSpPr>
        <p:sp>
          <p:nvSpPr>
            <p:cNvPr id="19490" name="Oval 66">
              <a:extLst>
                <a:ext uri="{FF2B5EF4-FFF2-40B4-BE49-F238E27FC236}">
                  <a16:creationId xmlns:a16="http://schemas.microsoft.com/office/drawing/2014/main" id="{2E963A3C-93F3-473F-9D51-E184A42EAAA8}"/>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91" name="Oval 67">
              <a:extLst>
                <a:ext uri="{FF2B5EF4-FFF2-40B4-BE49-F238E27FC236}">
                  <a16:creationId xmlns:a16="http://schemas.microsoft.com/office/drawing/2014/main" id="{74637D25-F6C2-4B07-9F84-EA29840455AF}"/>
                </a:ext>
              </a:extLst>
            </p:cNvPr>
            <p:cNvSpPr>
              <a:spLocks noChangeArrowheads="1"/>
            </p:cNvSpPr>
            <p:nvPr/>
          </p:nvSpPr>
          <p:spPr bwMode="auto">
            <a:xfrm>
              <a:off x="3989" y="2800"/>
              <a:ext cx="67" cy="58"/>
            </a:xfrm>
            <a:prstGeom prst="ellipse">
              <a:avLst/>
            </a:prstGeom>
            <a:solidFill>
              <a:schemeClr va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hlink"/>
                </a:solidFill>
              </a:endParaRPr>
            </a:p>
          </p:txBody>
        </p:sp>
      </p:grpSp>
      <p:grpSp>
        <p:nvGrpSpPr>
          <p:cNvPr id="19485" name="Group 68">
            <a:extLst>
              <a:ext uri="{FF2B5EF4-FFF2-40B4-BE49-F238E27FC236}">
                <a16:creationId xmlns:a16="http://schemas.microsoft.com/office/drawing/2014/main" id="{1D33F55A-F0BA-42CF-9444-89B28C877DA5}"/>
              </a:ext>
            </a:extLst>
          </p:cNvPr>
          <p:cNvGrpSpPr>
            <a:grpSpLocks/>
          </p:cNvGrpSpPr>
          <p:nvPr/>
        </p:nvGrpSpPr>
        <p:grpSpPr bwMode="auto">
          <a:xfrm>
            <a:off x="4448175" y="3960813"/>
            <a:ext cx="427038" cy="622300"/>
            <a:chOff x="2208" y="1920"/>
            <a:chExt cx="1152" cy="1680"/>
          </a:xfrm>
        </p:grpSpPr>
        <p:sp>
          <p:nvSpPr>
            <p:cNvPr id="19486" name="Oval 69">
              <a:extLst>
                <a:ext uri="{FF2B5EF4-FFF2-40B4-BE49-F238E27FC236}">
                  <a16:creationId xmlns:a16="http://schemas.microsoft.com/office/drawing/2014/main" id="{0B25E020-72F6-4A81-A4A4-332E7F2FAE5B}"/>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87" name="Oval 70">
              <a:extLst>
                <a:ext uri="{FF2B5EF4-FFF2-40B4-BE49-F238E27FC236}">
                  <a16:creationId xmlns:a16="http://schemas.microsoft.com/office/drawing/2014/main" id="{67FCC7ED-CC3C-4050-9CEC-7229B21F977E}"/>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88" name="AutoShape 71">
              <a:extLst>
                <a:ext uri="{FF2B5EF4-FFF2-40B4-BE49-F238E27FC236}">
                  <a16:creationId xmlns:a16="http://schemas.microsoft.com/office/drawing/2014/main" id="{5093558E-5812-473A-8FCC-454F59A57FF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9489" name="AutoShape 72">
              <a:extLst>
                <a:ext uri="{FF2B5EF4-FFF2-40B4-BE49-F238E27FC236}">
                  <a16:creationId xmlns:a16="http://schemas.microsoft.com/office/drawing/2014/main" id="{13821B74-D012-4A77-8DA9-C0C22F7A5DB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2949"/>
                                        </p:tgtEl>
                                        <p:attrNameLst>
                                          <p:attrName>style.visibility</p:attrName>
                                        </p:attrNameLst>
                                      </p:cBhvr>
                                      <p:to>
                                        <p:strVal val="visible"/>
                                      </p:to>
                                    </p:set>
                                    <p:animEffect transition="in" filter="blinds(horizontal)">
                                      <p:cBhvr>
                                        <p:cTn id="7" dur="500"/>
                                        <p:tgtEl>
                                          <p:spTgt spid="5929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2945"/>
                                        </p:tgtEl>
                                        <p:attrNameLst>
                                          <p:attrName>style.visibility</p:attrName>
                                        </p:attrNameLst>
                                      </p:cBhvr>
                                      <p:to>
                                        <p:strVal val="visible"/>
                                      </p:to>
                                    </p:set>
                                    <p:animEffect transition="in" filter="blinds(horizontal)">
                                      <p:cBhvr>
                                        <p:cTn id="10" dur="500"/>
                                        <p:tgtEl>
                                          <p:spTgt spid="592945"/>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92950"/>
                                        </p:tgtEl>
                                        <p:attrNameLst>
                                          <p:attrName>style.visibility</p:attrName>
                                        </p:attrNameLst>
                                      </p:cBhvr>
                                      <p:to>
                                        <p:strVal val="visible"/>
                                      </p:to>
                                    </p:set>
                                    <p:animEffect transition="in" filter="blinds(horizontal)">
                                      <p:cBhvr>
                                        <p:cTn id="14" dur="500"/>
                                        <p:tgtEl>
                                          <p:spTgt spid="59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45" grpId="0"/>
      <p:bldP spid="592949" grpId="0" animBg="1"/>
      <p:bldP spid="592950"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DA3587E9-07EB-4FBA-B192-1B27A52F6405}"/>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EMPTY, WAITING))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rgbClr val="B2B2B2"/>
                </a:solidFill>
                <a:latin typeface="Lucida Console" panose="020B0609040504020204" pitchFamily="49" charset="0"/>
                <a:ea typeface="宋体" panose="02010600030101010101" pitchFamily="2" charset="-122"/>
              </a:rPr>
              <a:t>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76131" name="Slide Number Placeholder 3">
            <a:extLst>
              <a:ext uri="{FF2B5EF4-FFF2-40B4-BE49-F238E27FC236}">
                <a16:creationId xmlns:a16="http://schemas.microsoft.com/office/drawing/2014/main" id="{F82E6B42-1923-4308-90FD-E670E295708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DAA9D62-E78A-4CAC-9A8A-C4B91E33FCA4}" type="slidenum">
              <a:rPr lang="ar-SA" altLang="zh-CN" sz="1400">
                <a:solidFill>
                  <a:schemeClr val="tx1"/>
                </a:solidFill>
              </a:rPr>
              <a:pPr/>
              <a:t>180</a:t>
            </a:fld>
            <a:endParaRPr lang="en-US" altLang="zh-CN" sz="1400">
              <a:solidFill>
                <a:schemeClr val="tx1"/>
              </a:solidFill>
              <a:ea typeface="宋体" panose="02010600030101010101" pitchFamily="2" charset="-122"/>
            </a:endParaRPr>
          </a:p>
        </p:txBody>
      </p:sp>
      <p:sp>
        <p:nvSpPr>
          <p:cNvPr id="176133" name="Rectangle 3">
            <a:extLst>
              <a:ext uri="{FF2B5EF4-FFF2-40B4-BE49-F238E27FC236}">
                <a16:creationId xmlns:a16="http://schemas.microsoft.com/office/drawing/2014/main" id="{1DA025F4-78C9-4CE0-8D8D-18EDBD273C7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76134" name="AutoShape 4">
            <a:extLst>
              <a:ext uri="{FF2B5EF4-FFF2-40B4-BE49-F238E27FC236}">
                <a16:creationId xmlns:a16="http://schemas.microsoft.com/office/drawing/2014/main" id="{9F530A6A-32CF-412C-B9D3-50A4B5A1649A}"/>
              </a:ext>
            </a:extLst>
          </p:cNvPr>
          <p:cNvSpPr>
            <a:spLocks noChangeArrowheads="1"/>
          </p:cNvSpPr>
          <p:nvPr/>
        </p:nvSpPr>
        <p:spPr bwMode="auto">
          <a:xfrm>
            <a:off x="365125" y="1631950"/>
            <a:ext cx="7878763" cy="801688"/>
          </a:xfrm>
          <a:prstGeom prst="wedgeRoundRectCallout">
            <a:avLst>
              <a:gd name="adj1" fmla="val -15769"/>
              <a:gd name="adj2" fmla="val 31653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76135" name="Text Box 5">
            <a:extLst>
              <a:ext uri="{FF2B5EF4-FFF2-40B4-BE49-F238E27FC236}">
                <a16:creationId xmlns:a16="http://schemas.microsoft.com/office/drawing/2014/main" id="{FFAE60A9-E3A4-4B66-A37D-60964A619632}"/>
              </a:ext>
            </a:extLst>
          </p:cNvPr>
          <p:cNvSpPr txBox="1">
            <a:spLocks noChangeArrowheads="1"/>
          </p:cNvSpPr>
          <p:nvPr/>
        </p:nvSpPr>
        <p:spPr bwMode="auto">
          <a:xfrm>
            <a:off x="2163763" y="4751388"/>
            <a:ext cx="4999037" cy="1373187"/>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Slot is free, try to insert myItem and change state to WAITING</a:t>
            </a:r>
          </a:p>
        </p:txBody>
      </p:sp>
    </p:spTree>
  </p:cSld>
  <p:clrMapOvr>
    <a:masterClrMapping/>
  </p:clrMapOvr>
  <p:transition>
    <p:blinds/>
  </p:transition>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F08CBC0D-AF27-4154-A812-23B95DAE4A79}"/>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rgbClr val="B2B2B2"/>
                </a:solidFill>
                <a:latin typeface="Lucida Console" panose="020B0609040504020204" pitchFamily="49" charset="0"/>
                <a:ea typeface="宋体" panose="02010600030101010101" pitchFamily="2" charset="-122"/>
              </a:rPr>
              <a:t>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System.nanoTime</a:t>
            </a:r>
            <a:r>
              <a:rPr lang="en-US" altLang="zh-CN" sz="2000" b="1" dirty="0">
                <a:latin typeface="Lucida Console" panose="020B0609040504020204" pitchFamily="49" charset="0"/>
                <a:ea typeface="宋体" panose="02010600030101010101" pitchFamily="2" charset="-122"/>
              </a:rPr>
              <a:t>() &lt; </a:t>
            </a:r>
            <a:r>
              <a:rPr lang="en-US" altLang="zh-CN" sz="2000" b="1" dirty="0" err="1">
                <a:latin typeface="Lucida Console" panose="020B0609040504020204" pitchFamily="49" charset="0"/>
                <a:ea typeface="宋体" panose="02010600030101010101" pitchFamily="2" charset="-122"/>
              </a:rPr>
              <a:t>timeBound</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77155" name="Slide Number Placeholder 3">
            <a:extLst>
              <a:ext uri="{FF2B5EF4-FFF2-40B4-BE49-F238E27FC236}">
                <a16:creationId xmlns:a16="http://schemas.microsoft.com/office/drawing/2014/main" id="{7F67D2C7-1949-4EC9-9CD7-A8D1E241D1D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D68D50E-E36A-4050-BA70-95521DE7B887}" type="slidenum">
              <a:rPr lang="ar-SA" altLang="zh-CN" sz="1400">
                <a:solidFill>
                  <a:schemeClr val="tx1"/>
                </a:solidFill>
              </a:rPr>
              <a:pPr/>
              <a:t>181</a:t>
            </a:fld>
            <a:endParaRPr lang="en-US" altLang="zh-CN" sz="1400">
              <a:solidFill>
                <a:schemeClr val="tx1"/>
              </a:solidFill>
              <a:ea typeface="宋体" panose="02010600030101010101" pitchFamily="2" charset="-122"/>
            </a:endParaRPr>
          </a:p>
        </p:txBody>
      </p:sp>
      <p:sp>
        <p:nvSpPr>
          <p:cNvPr id="177157" name="Rectangle 3">
            <a:extLst>
              <a:ext uri="{FF2B5EF4-FFF2-40B4-BE49-F238E27FC236}">
                <a16:creationId xmlns:a16="http://schemas.microsoft.com/office/drawing/2014/main" id="{73A9C330-0B93-4DA1-B259-C5FDA78405A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77158" name="AutoShape 4">
            <a:extLst>
              <a:ext uri="{FF2B5EF4-FFF2-40B4-BE49-F238E27FC236}">
                <a16:creationId xmlns:a16="http://schemas.microsoft.com/office/drawing/2014/main" id="{02ED213B-DC67-42ED-8C2C-C17AA3A6F7CE}"/>
              </a:ext>
            </a:extLst>
          </p:cNvPr>
          <p:cNvSpPr>
            <a:spLocks noChangeArrowheads="1"/>
          </p:cNvSpPr>
          <p:nvPr/>
        </p:nvSpPr>
        <p:spPr bwMode="auto">
          <a:xfrm>
            <a:off x="969963" y="2388235"/>
            <a:ext cx="6192837" cy="407988"/>
          </a:xfrm>
          <a:prstGeom prst="wedgeRoundRectCallout">
            <a:avLst>
              <a:gd name="adj1" fmla="val -14625"/>
              <a:gd name="adj2" fmla="val 52704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77159" name="Text Box 5">
            <a:extLst>
              <a:ext uri="{FF2B5EF4-FFF2-40B4-BE49-F238E27FC236}">
                <a16:creationId xmlns:a16="http://schemas.microsoft.com/office/drawing/2014/main" id="{A29E25DD-23E5-4CAD-AD44-CE25D47EE84E}"/>
              </a:ext>
            </a:extLst>
          </p:cNvPr>
          <p:cNvSpPr txBox="1">
            <a:spLocks noChangeArrowheads="1"/>
          </p:cNvSpPr>
          <p:nvPr/>
        </p:nvSpPr>
        <p:spPr bwMode="auto">
          <a:xfrm>
            <a:off x="2163763" y="4751388"/>
            <a:ext cx="4999037" cy="946150"/>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Loop while still time left to attempt exchange</a:t>
            </a:r>
          </a:p>
        </p:txBody>
      </p:sp>
    </p:spTree>
  </p:cSld>
  <p:clrMapOvr>
    <a:masterClrMapping/>
  </p:clrMapOvr>
  <p:transition>
    <p:blinds/>
  </p:transition>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1730BD14-64E2-4B9C-B146-68D989BD3265}"/>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[0] == BUSY)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78179" name="Slide Number Placeholder 3">
            <a:extLst>
              <a:ext uri="{FF2B5EF4-FFF2-40B4-BE49-F238E27FC236}">
                <a16:creationId xmlns:a16="http://schemas.microsoft.com/office/drawing/2014/main" id="{B2A2AE94-22BA-45D2-B62E-C1C5D64843C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51789BE-5829-428F-9C6A-16D7F729F1B7}" type="slidenum">
              <a:rPr lang="ar-SA" altLang="zh-CN" sz="1400">
                <a:solidFill>
                  <a:schemeClr val="tx1"/>
                </a:solidFill>
              </a:rPr>
              <a:pPr/>
              <a:t>182</a:t>
            </a:fld>
            <a:endParaRPr lang="en-US" altLang="zh-CN" sz="1400">
              <a:solidFill>
                <a:schemeClr val="tx1"/>
              </a:solidFill>
              <a:ea typeface="宋体" panose="02010600030101010101" pitchFamily="2" charset="-122"/>
            </a:endParaRPr>
          </a:p>
        </p:txBody>
      </p:sp>
      <p:sp>
        <p:nvSpPr>
          <p:cNvPr id="178181" name="Rectangle 3">
            <a:extLst>
              <a:ext uri="{FF2B5EF4-FFF2-40B4-BE49-F238E27FC236}">
                <a16:creationId xmlns:a16="http://schemas.microsoft.com/office/drawing/2014/main" id="{34786B6A-871D-4DCB-B1CA-C007C1E15353}"/>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78182" name="AutoShape 4">
            <a:extLst>
              <a:ext uri="{FF2B5EF4-FFF2-40B4-BE49-F238E27FC236}">
                <a16:creationId xmlns:a16="http://schemas.microsoft.com/office/drawing/2014/main" id="{4DBD42FA-E420-490C-81A3-74852BE33358}"/>
              </a:ext>
            </a:extLst>
          </p:cNvPr>
          <p:cNvSpPr>
            <a:spLocks noChangeArrowheads="1"/>
          </p:cNvSpPr>
          <p:nvPr/>
        </p:nvSpPr>
        <p:spPr bwMode="auto">
          <a:xfrm>
            <a:off x="1337945" y="2707005"/>
            <a:ext cx="5402263" cy="649288"/>
          </a:xfrm>
          <a:prstGeom prst="wedgeRoundRectCallout">
            <a:avLst>
              <a:gd name="adj1" fmla="val -9449"/>
              <a:gd name="adj2" fmla="val 28129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78183" name="Text Box 5">
            <a:extLst>
              <a:ext uri="{FF2B5EF4-FFF2-40B4-BE49-F238E27FC236}">
                <a16:creationId xmlns:a16="http://schemas.microsoft.com/office/drawing/2014/main" id="{6BD2D080-018C-47EB-BE41-F83636BFF768}"/>
              </a:ext>
            </a:extLst>
          </p:cNvPr>
          <p:cNvSpPr txBox="1">
            <a:spLocks noChangeArrowheads="1"/>
          </p:cNvSpPr>
          <p:nvPr/>
        </p:nvSpPr>
        <p:spPr bwMode="auto">
          <a:xfrm>
            <a:off x="2163763" y="4751388"/>
            <a:ext cx="4999037" cy="1373187"/>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Get item and stamp in slot and check if state changed to BUSY</a:t>
            </a:r>
          </a:p>
        </p:txBody>
      </p:sp>
    </p:spTree>
  </p:cSld>
  <p:clrMapOvr>
    <a:masterClrMapping/>
  </p:clrMapOvr>
  <p:transition>
    <p:blinds/>
  </p:transition>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ED59FB4C-B6A2-409B-893C-CE130AB42AA3}"/>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slot.set</a:t>
            </a:r>
            <a:r>
              <a:rPr lang="en-US" altLang="zh-CN" sz="2000" b="1" dirty="0">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rgbClr val="B2B2B2"/>
                </a:solidFill>
                <a:latin typeface="Lucida Console" panose="020B0609040504020204" pitchFamily="49" charset="0"/>
                <a:ea typeface="宋体" panose="02010600030101010101" pitchFamily="2" charset="-122"/>
              </a:rPr>
              <a:t>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79203" name="Slide Number Placeholder 3">
            <a:extLst>
              <a:ext uri="{FF2B5EF4-FFF2-40B4-BE49-F238E27FC236}">
                <a16:creationId xmlns:a16="http://schemas.microsoft.com/office/drawing/2014/main" id="{E0E84DFD-0042-4194-8F84-192AC50744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FE69A34-0857-4C70-8C79-071CBF265458}" type="slidenum">
              <a:rPr lang="ar-SA" altLang="zh-CN" sz="1400">
                <a:solidFill>
                  <a:schemeClr val="tx1"/>
                </a:solidFill>
              </a:rPr>
              <a:pPr/>
              <a:t>183</a:t>
            </a:fld>
            <a:endParaRPr lang="en-US" altLang="zh-CN" sz="1400">
              <a:solidFill>
                <a:schemeClr val="tx1"/>
              </a:solidFill>
              <a:ea typeface="宋体" panose="02010600030101010101" pitchFamily="2" charset="-122"/>
            </a:endParaRPr>
          </a:p>
        </p:txBody>
      </p:sp>
      <p:sp>
        <p:nvSpPr>
          <p:cNvPr id="179205" name="Rectangle 3">
            <a:extLst>
              <a:ext uri="{FF2B5EF4-FFF2-40B4-BE49-F238E27FC236}">
                <a16:creationId xmlns:a16="http://schemas.microsoft.com/office/drawing/2014/main" id="{5B4935C7-171F-48F7-A119-787EC0AAC4F6}"/>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79206" name="AutoShape 4">
            <a:extLst>
              <a:ext uri="{FF2B5EF4-FFF2-40B4-BE49-F238E27FC236}">
                <a16:creationId xmlns:a16="http://schemas.microsoft.com/office/drawing/2014/main" id="{B1677EAD-9206-40F3-8EF2-5848054609EE}"/>
              </a:ext>
            </a:extLst>
          </p:cNvPr>
          <p:cNvSpPr>
            <a:spLocks noChangeArrowheads="1"/>
          </p:cNvSpPr>
          <p:nvPr/>
        </p:nvSpPr>
        <p:spPr bwMode="auto">
          <a:xfrm>
            <a:off x="1578610" y="3280728"/>
            <a:ext cx="4318000" cy="422275"/>
          </a:xfrm>
          <a:prstGeom prst="wedgeRoundRectCallout">
            <a:avLst>
              <a:gd name="adj1" fmla="val -1250"/>
              <a:gd name="adj2" fmla="val 2924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79207" name="Text Box 5">
            <a:extLst>
              <a:ext uri="{FF2B5EF4-FFF2-40B4-BE49-F238E27FC236}">
                <a16:creationId xmlns:a16="http://schemas.microsoft.com/office/drawing/2014/main" id="{C860EEB8-E44E-49EE-999E-0EFBBD239319}"/>
              </a:ext>
            </a:extLst>
          </p:cNvPr>
          <p:cNvSpPr txBox="1">
            <a:spLocks noChangeArrowheads="1"/>
          </p:cNvSpPr>
          <p:nvPr/>
        </p:nvSpPr>
        <p:spPr bwMode="auto">
          <a:xfrm>
            <a:off x="2163763" y="4751388"/>
            <a:ext cx="4999037" cy="946150"/>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successful reset slot state to EMPTY</a:t>
            </a:r>
          </a:p>
        </p:txBody>
      </p:sp>
    </p:spTree>
  </p:cSld>
  <p:clrMapOvr>
    <a:masterClrMapping/>
  </p:clrMapOvr>
  <p:transition>
    <p:blinds/>
  </p:transition>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3ED7C9DD-60EB-46CC-9B02-4283CDE6DB6E}"/>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80227" name="Slide Number Placeholder 3">
            <a:extLst>
              <a:ext uri="{FF2B5EF4-FFF2-40B4-BE49-F238E27FC236}">
                <a16:creationId xmlns:a16="http://schemas.microsoft.com/office/drawing/2014/main" id="{688637FE-819A-4C2A-A48D-B11784D2B6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0761D7D-8A33-4E36-960F-90AEABF90AF6}" type="slidenum">
              <a:rPr lang="ar-SA" altLang="zh-CN" sz="1400">
                <a:solidFill>
                  <a:schemeClr val="tx1"/>
                </a:solidFill>
              </a:rPr>
              <a:pPr/>
              <a:t>184</a:t>
            </a:fld>
            <a:endParaRPr lang="en-US" altLang="zh-CN" sz="1400">
              <a:solidFill>
                <a:schemeClr val="tx1"/>
              </a:solidFill>
              <a:ea typeface="宋体" panose="02010600030101010101" pitchFamily="2" charset="-122"/>
            </a:endParaRPr>
          </a:p>
        </p:txBody>
      </p:sp>
      <p:sp>
        <p:nvSpPr>
          <p:cNvPr id="180229" name="Rectangle 3">
            <a:extLst>
              <a:ext uri="{FF2B5EF4-FFF2-40B4-BE49-F238E27FC236}">
                <a16:creationId xmlns:a16="http://schemas.microsoft.com/office/drawing/2014/main" id="{8015CDD5-0DC1-41D5-8815-124B116422D7}"/>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0230" name="AutoShape 4">
            <a:extLst>
              <a:ext uri="{FF2B5EF4-FFF2-40B4-BE49-F238E27FC236}">
                <a16:creationId xmlns:a16="http://schemas.microsoft.com/office/drawing/2014/main" id="{E1B7CC5B-5407-4AA9-A8C4-AE453FA30EC7}"/>
              </a:ext>
            </a:extLst>
          </p:cNvPr>
          <p:cNvSpPr>
            <a:spLocks noChangeArrowheads="1"/>
          </p:cNvSpPr>
          <p:nvPr/>
        </p:nvSpPr>
        <p:spPr bwMode="auto">
          <a:xfrm>
            <a:off x="1699260" y="3611880"/>
            <a:ext cx="2655888" cy="422275"/>
          </a:xfrm>
          <a:prstGeom prst="wedgeRoundRectCallout">
            <a:avLst>
              <a:gd name="adj1" fmla="val 51556"/>
              <a:gd name="adj2" fmla="val 5225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0231" name="Text Box 5">
            <a:extLst>
              <a:ext uri="{FF2B5EF4-FFF2-40B4-BE49-F238E27FC236}">
                <a16:creationId xmlns:a16="http://schemas.microsoft.com/office/drawing/2014/main" id="{FDED9128-CEAA-4A34-A517-DDD62EB060CD}"/>
              </a:ext>
            </a:extLst>
          </p:cNvPr>
          <p:cNvSpPr txBox="1">
            <a:spLocks noChangeArrowheads="1"/>
          </p:cNvSpPr>
          <p:nvPr/>
        </p:nvSpPr>
        <p:spPr bwMode="auto">
          <a:xfrm>
            <a:off x="2444750" y="5834063"/>
            <a:ext cx="6208713" cy="519112"/>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and return item found in slot</a:t>
            </a:r>
          </a:p>
        </p:txBody>
      </p:sp>
    </p:spTree>
  </p:cSld>
  <p:clrMapOvr>
    <a:masterClrMapping/>
  </p:clrMapOvr>
  <p:transition>
    <p:blinds/>
  </p:transition>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F24DD1AA-5D8B-452D-BDD6-368D064990D3}"/>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null, </a:t>
            </a:r>
          </a:p>
          <a:p>
            <a:pPr algn="l"/>
            <a:r>
              <a:rPr lang="en-US" altLang="zh-CN" sz="2000" b="1" dirty="0">
                <a:latin typeface="Lucida Console" panose="020B0609040504020204" pitchFamily="49" charset="0"/>
                <a:ea typeface="宋体" panose="02010600030101010101" pitchFamily="2" charset="-122"/>
              </a:rPr>
              <a:t>                   WAITING, EMPTY))</a:t>
            </a:r>
          </a:p>
          <a:p>
            <a:pPr algn="l"/>
            <a:r>
              <a:rPr lang="en-US" altLang="zh-CN" sz="2000" b="1" dirty="0">
                <a:latin typeface="Lucida Console" panose="020B0609040504020204" pitchFamily="49" charset="0"/>
                <a:ea typeface="宋体" panose="02010600030101010101" pitchFamily="2" charset="-122"/>
              </a:rPr>
              <a:t>         throw new </a:t>
            </a:r>
            <a:r>
              <a:rPr lang="en-US" altLang="zh-CN" sz="2000" b="1" dirty="0" err="1">
                <a:latin typeface="Lucida Console" panose="020B0609040504020204" pitchFamily="49" charset="0"/>
                <a:ea typeface="宋体" panose="02010600030101010101" pitchFamily="2" charset="-122"/>
              </a:rPr>
              <a:t>TimeoutException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81251" name="Slide Number Placeholder 3">
            <a:extLst>
              <a:ext uri="{FF2B5EF4-FFF2-40B4-BE49-F238E27FC236}">
                <a16:creationId xmlns:a16="http://schemas.microsoft.com/office/drawing/2014/main" id="{A5FE9BAF-C7BF-4F08-8322-5B7511359FA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E850B9F-BDC6-4B4A-832A-86414E32F2E8}" type="slidenum">
              <a:rPr lang="ar-SA" altLang="zh-CN" sz="1400">
                <a:solidFill>
                  <a:schemeClr val="tx1"/>
                </a:solidFill>
              </a:rPr>
              <a:pPr/>
              <a:t>185</a:t>
            </a:fld>
            <a:endParaRPr lang="en-US" altLang="zh-CN" sz="1400">
              <a:solidFill>
                <a:schemeClr val="tx1"/>
              </a:solidFill>
              <a:ea typeface="宋体" panose="02010600030101010101" pitchFamily="2" charset="-122"/>
            </a:endParaRPr>
          </a:p>
        </p:txBody>
      </p:sp>
      <p:sp>
        <p:nvSpPr>
          <p:cNvPr id="181253" name="Rectangle 3">
            <a:extLst>
              <a:ext uri="{FF2B5EF4-FFF2-40B4-BE49-F238E27FC236}">
                <a16:creationId xmlns:a16="http://schemas.microsoft.com/office/drawing/2014/main" id="{C8D148A1-778F-4DFD-AAC3-9AEC86DFDB28}"/>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1254" name="AutoShape 4">
            <a:extLst>
              <a:ext uri="{FF2B5EF4-FFF2-40B4-BE49-F238E27FC236}">
                <a16:creationId xmlns:a16="http://schemas.microsoft.com/office/drawing/2014/main" id="{B8A6C29C-8202-42E9-9775-1E8631211965}"/>
              </a:ext>
            </a:extLst>
          </p:cNvPr>
          <p:cNvSpPr>
            <a:spLocks noChangeArrowheads="1"/>
          </p:cNvSpPr>
          <p:nvPr/>
        </p:nvSpPr>
        <p:spPr bwMode="auto">
          <a:xfrm>
            <a:off x="196850" y="4121150"/>
            <a:ext cx="8261350" cy="1113790"/>
          </a:xfrm>
          <a:prstGeom prst="wedgeRoundRectCallout">
            <a:avLst>
              <a:gd name="adj1" fmla="val -31282"/>
              <a:gd name="adj2" fmla="val -22121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1255" name="Text Box 5">
            <a:extLst>
              <a:ext uri="{FF2B5EF4-FFF2-40B4-BE49-F238E27FC236}">
                <a16:creationId xmlns:a16="http://schemas.microsoft.com/office/drawing/2014/main" id="{990819F3-EA9F-4283-83A9-38FDBA6BCEC2}"/>
              </a:ext>
            </a:extLst>
          </p:cNvPr>
          <p:cNvSpPr txBox="1">
            <a:spLocks noChangeArrowheads="1"/>
          </p:cNvSpPr>
          <p:nvPr/>
        </p:nvSpPr>
        <p:spPr bwMode="auto">
          <a:xfrm>
            <a:off x="447674" y="1447800"/>
            <a:ext cx="5648325" cy="1384995"/>
          </a:xfrm>
          <a:prstGeom prst="rect">
            <a:avLst/>
          </a:prstGeom>
          <a:solidFill>
            <a:srgbClr val="FFFFC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dirty="0">
                <a:solidFill>
                  <a:srgbClr val="FF0000"/>
                </a:solidFill>
                <a:ea typeface="宋体" panose="02010600030101010101" pitchFamily="2" charset="-122"/>
              </a:rPr>
              <a:t>Otherwise we ran out of time, try to reset state to EMPTY, if successful, time out</a:t>
            </a:r>
          </a:p>
        </p:txBody>
      </p:sp>
    </p:spTree>
  </p:cSld>
  <p:clrMapOvr>
    <a:masterClrMapping/>
  </p:clrMapOvr>
  <p:transition>
    <p:blinds/>
  </p:transition>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A40D7B69-388C-470F-8064-7565F184B92A}"/>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slot.get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stampHolder</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82275" name="Slide Number Placeholder 3">
            <a:extLst>
              <a:ext uri="{FF2B5EF4-FFF2-40B4-BE49-F238E27FC236}">
                <a16:creationId xmlns:a16="http://schemas.microsoft.com/office/drawing/2014/main" id="{F797FBAE-3030-4920-9E55-C6C971CCCA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D8FC5CD-A8AC-4625-AC5A-7D8BDA50B22D}" type="slidenum">
              <a:rPr lang="ar-SA" altLang="zh-CN" sz="1400">
                <a:solidFill>
                  <a:schemeClr val="tx1"/>
                </a:solidFill>
              </a:rPr>
              <a:pPr/>
              <a:t>186</a:t>
            </a:fld>
            <a:endParaRPr lang="en-US" altLang="zh-CN" sz="1400">
              <a:solidFill>
                <a:schemeClr val="tx1"/>
              </a:solidFill>
              <a:ea typeface="宋体" panose="02010600030101010101" pitchFamily="2" charset="-122"/>
            </a:endParaRPr>
          </a:p>
        </p:txBody>
      </p:sp>
      <p:sp>
        <p:nvSpPr>
          <p:cNvPr id="182277" name="Rectangle 3">
            <a:extLst>
              <a:ext uri="{FF2B5EF4-FFF2-40B4-BE49-F238E27FC236}">
                <a16:creationId xmlns:a16="http://schemas.microsoft.com/office/drawing/2014/main" id="{20EEE30C-12BA-4F93-A0E5-C351466C1C26}"/>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2278" name="AutoShape 4">
            <a:extLst>
              <a:ext uri="{FF2B5EF4-FFF2-40B4-BE49-F238E27FC236}">
                <a16:creationId xmlns:a16="http://schemas.microsoft.com/office/drawing/2014/main" id="{23BED4D6-B9FE-4C67-936E-E230EFF20D44}"/>
              </a:ext>
            </a:extLst>
          </p:cNvPr>
          <p:cNvSpPr>
            <a:spLocks noChangeArrowheads="1"/>
          </p:cNvSpPr>
          <p:nvPr/>
        </p:nvSpPr>
        <p:spPr bwMode="auto">
          <a:xfrm>
            <a:off x="1122998" y="5059679"/>
            <a:ext cx="4999037" cy="556261"/>
          </a:xfrm>
          <a:prstGeom prst="wedgeRoundRectCallout">
            <a:avLst>
              <a:gd name="adj1" fmla="val -32679"/>
              <a:gd name="adj2" fmla="val -5117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2279" name="Text Box 5">
            <a:extLst>
              <a:ext uri="{FF2B5EF4-FFF2-40B4-BE49-F238E27FC236}">
                <a16:creationId xmlns:a16="http://schemas.microsoft.com/office/drawing/2014/main" id="{9A37B578-4E46-4123-A2A8-FAA860A0A412}"/>
              </a:ext>
            </a:extLst>
          </p:cNvPr>
          <p:cNvSpPr txBox="1">
            <a:spLocks noChangeArrowheads="1"/>
          </p:cNvSpPr>
          <p:nvPr/>
        </p:nvSpPr>
        <p:spPr bwMode="auto">
          <a:xfrm>
            <a:off x="504825" y="1447800"/>
            <a:ext cx="6715125" cy="946150"/>
          </a:xfrm>
          <a:prstGeom prst="rect">
            <a:avLst/>
          </a:prstGeom>
          <a:solidFill>
            <a:srgbClr val="FFFFC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reset failed, someone showed up after all, take that item </a:t>
            </a:r>
          </a:p>
        </p:txBody>
      </p:sp>
    </p:spTree>
  </p:cSld>
  <p:clrMapOvr>
    <a:masterClrMapping/>
  </p:clrMapOvr>
  <p:transition>
    <p:blinds/>
  </p:transition>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51172046-4ABC-4411-B020-0646EAA99477}"/>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slot.set</a:t>
            </a:r>
            <a:r>
              <a:rPr lang="en-US" altLang="zh-CN" sz="2000" b="1" dirty="0">
                <a:latin typeface="Lucida Console" panose="020B0609040504020204" pitchFamily="49" charset="0"/>
                <a:ea typeface="宋体" panose="02010600030101010101" pitchFamily="2" charset="-122"/>
              </a:rPr>
              <a:t>(null, EMPTY);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 break; </a:t>
            </a:r>
          </a:p>
        </p:txBody>
      </p:sp>
      <p:sp>
        <p:nvSpPr>
          <p:cNvPr id="183299" name="Slide Number Placeholder 3">
            <a:extLst>
              <a:ext uri="{FF2B5EF4-FFF2-40B4-BE49-F238E27FC236}">
                <a16:creationId xmlns:a16="http://schemas.microsoft.com/office/drawing/2014/main" id="{831BC66C-132B-4DFC-995A-EFEF097FD9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66CCCF4-96A2-4E45-B533-AE2993562B31}" type="slidenum">
              <a:rPr lang="ar-SA" altLang="zh-CN" sz="1400">
                <a:solidFill>
                  <a:schemeClr val="tx1"/>
                </a:solidFill>
              </a:rPr>
              <a:pPr/>
              <a:t>187</a:t>
            </a:fld>
            <a:endParaRPr lang="en-US" altLang="zh-CN" sz="1400">
              <a:solidFill>
                <a:schemeClr val="tx1"/>
              </a:solidFill>
              <a:ea typeface="宋体" panose="02010600030101010101" pitchFamily="2" charset="-122"/>
            </a:endParaRPr>
          </a:p>
        </p:txBody>
      </p:sp>
      <p:sp>
        <p:nvSpPr>
          <p:cNvPr id="183301" name="Rectangle 3">
            <a:extLst>
              <a:ext uri="{FF2B5EF4-FFF2-40B4-BE49-F238E27FC236}">
                <a16:creationId xmlns:a16="http://schemas.microsoft.com/office/drawing/2014/main" id="{C74AB55D-704A-467B-9597-61E31F89B466}"/>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3302" name="AutoShape 4">
            <a:extLst>
              <a:ext uri="{FF2B5EF4-FFF2-40B4-BE49-F238E27FC236}">
                <a16:creationId xmlns:a16="http://schemas.microsoft.com/office/drawing/2014/main" id="{4D8A9A5B-CA85-4AA4-9241-774BD15BE33E}"/>
              </a:ext>
            </a:extLst>
          </p:cNvPr>
          <p:cNvSpPr>
            <a:spLocks noChangeArrowheads="1"/>
          </p:cNvSpPr>
          <p:nvPr/>
        </p:nvSpPr>
        <p:spPr bwMode="auto">
          <a:xfrm>
            <a:off x="1023938" y="5382895"/>
            <a:ext cx="4222750" cy="798512"/>
          </a:xfrm>
          <a:prstGeom prst="wedgeRoundRectCallout">
            <a:avLst>
              <a:gd name="adj1" fmla="val -24662"/>
              <a:gd name="adj2" fmla="val -3670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3303" name="Text Box 5">
            <a:extLst>
              <a:ext uri="{FF2B5EF4-FFF2-40B4-BE49-F238E27FC236}">
                <a16:creationId xmlns:a16="http://schemas.microsoft.com/office/drawing/2014/main" id="{7EDE0394-93C4-476F-B07E-E060B1F5A3A4}"/>
              </a:ext>
            </a:extLst>
          </p:cNvPr>
          <p:cNvSpPr txBox="1">
            <a:spLocks noChangeArrowheads="1"/>
          </p:cNvSpPr>
          <p:nvPr/>
        </p:nvSpPr>
        <p:spPr bwMode="auto">
          <a:xfrm>
            <a:off x="465455" y="1579880"/>
            <a:ext cx="4304665" cy="946150"/>
          </a:xfrm>
          <a:prstGeom prst="rect">
            <a:avLst/>
          </a:prstGeom>
          <a:solidFill>
            <a:srgbClr val="FFFFC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dirty="0">
                <a:solidFill>
                  <a:srgbClr val="FF0000"/>
                </a:solidFill>
                <a:ea typeface="宋体" panose="02010600030101010101" pitchFamily="2" charset="-122"/>
              </a:rPr>
              <a:t>Set slot to EMPTY </a:t>
            </a:r>
          </a:p>
          <a:p>
            <a:pPr algn="l"/>
            <a:r>
              <a:rPr lang="en-US" altLang="zh-CN" sz="2800" b="1" dirty="0">
                <a:solidFill>
                  <a:srgbClr val="FF0000"/>
                </a:solidFill>
                <a:ea typeface="宋体" panose="02010600030101010101" pitchFamily="2" charset="-122"/>
              </a:rPr>
              <a:t>and return item found </a:t>
            </a:r>
          </a:p>
        </p:txBody>
      </p:sp>
    </p:spTree>
  </p:cSld>
  <p:clrMapOvr>
    <a:masterClrMapping/>
  </p:clrMapOvr>
  <p:transition>
    <p:blinds/>
  </p:transition>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D0A3003E-B9EF-4DD5-919B-B09C4DBE6C6A}"/>
              </a:ext>
            </a:extLst>
          </p:cNvPr>
          <p:cNvSpPr txBox="1">
            <a:spLocks noChangeArrowheads="1"/>
          </p:cNvSpPr>
          <p:nvPr/>
        </p:nvSpPr>
        <p:spPr bwMode="auto">
          <a:xfrm>
            <a:off x="365125" y="1460242"/>
            <a:ext cx="8413750"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rgbClr val="B2B2B2"/>
                </a:solidFill>
                <a:latin typeface="Lucida Console" panose="020B0609040504020204" pitchFamily="49" charset="0"/>
                <a:ea typeface="宋体" panose="02010600030101010101" pitchFamily="2" charset="-122"/>
              </a:rPr>
              <a:t>case EMPTY: // slot is free</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EMPTY, WAITING)) {</a:t>
            </a:r>
          </a:p>
          <a:p>
            <a:pPr algn="l"/>
            <a:r>
              <a:rPr lang="en-US" altLang="zh-CN" sz="2000" b="1" dirty="0">
                <a:solidFill>
                  <a:srgbClr val="B2B2B2"/>
                </a:solidFill>
                <a:latin typeface="Lucida Console" panose="020B0609040504020204" pitchFamily="49" charset="0"/>
                <a:ea typeface="宋体" panose="02010600030101010101" pitchFamily="2" charset="-122"/>
              </a:rPr>
              <a:t>     while (</a:t>
            </a:r>
            <a:r>
              <a:rPr lang="en-US" altLang="zh-CN" sz="2000" b="1" dirty="0" err="1">
                <a:solidFill>
                  <a:srgbClr val="B2B2B2"/>
                </a:solidFill>
                <a:latin typeface="Lucida Console" panose="020B0609040504020204" pitchFamily="49" charset="0"/>
                <a:ea typeface="宋体" panose="02010600030101010101" pitchFamily="2" charset="-122"/>
              </a:rPr>
              <a:t>System.nanoTime</a:t>
            </a:r>
            <a:r>
              <a:rPr lang="en-US" altLang="zh-CN" sz="2000" b="1" dirty="0">
                <a:solidFill>
                  <a:srgbClr val="B2B2B2"/>
                </a:solidFill>
                <a:latin typeface="Lucida Console" panose="020B0609040504020204" pitchFamily="49" charset="0"/>
                <a:ea typeface="宋体" panose="02010600030101010101" pitchFamily="2" charset="-122"/>
              </a:rPr>
              <a:t>() &lt; </a:t>
            </a:r>
            <a:r>
              <a:rPr lang="en-US" altLang="zh-CN" sz="2000" b="1" dirty="0" err="1">
                <a:solidFill>
                  <a:srgbClr val="B2B2B2"/>
                </a:solidFill>
                <a:latin typeface="Lucida Console" panose="020B0609040504020204" pitchFamily="49" charset="0"/>
                <a:ea typeface="宋体" panose="02010600030101010101" pitchFamily="2" charset="-122"/>
              </a:rPr>
              <a:t>timeBound</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[0] == BUSY) {</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a:t>
            </a:r>
          </a:p>
          <a:p>
            <a:pPr algn="l"/>
            <a:r>
              <a:rPr lang="en-US" altLang="zh-CN" sz="2000" b="1" dirty="0">
                <a:solidFill>
                  <a:srgbClr val="B2B2B2"/>
                </a:solidFill>
                <a:latin typeface="Lucida Console" panose="020B0609040504020204" pitchFamily="49" charset="0"/>
                <a:ea typeface="宋体" panose="02010600030101010101" pitchFamily="2" charset="-122"/>
              </a:rPr>
              <a:t>       }} </a:t>
            </a:r>
          </a:p>
          <a:p>
            <a:pPr algn="l"/>
            <a:r>
              <a:rPr lang="en-US" altLang="zh-CN" sz="2000" b="1" dirty="0">
                <a:solidFill>
                  <a:srgbClr val="B2B2B2"/>
                </a:solidFill>
                <a:latin typeface="Lucida Console" panose="020B0609040504020204" pitchFamily="49" charset="0"/>
                <a:ea typeface="宋体" panose="02010600030101010101" pitchFamily="2" charset="-122"/>
              </a:rPr>
              <a:t>     if (</a:t>
            </a:r>
            <a:r>
              <a:rPr lang="en-US" altLang="zh-CN" sz="2000" b="1" dirty="0" err="1">
                <a:solidFill>
                  <a:srgbClr val="B2B2B2"/>
                </a:solidFill>
                <a:latin typeface="Lucida Console" panose="020B0609040504020204" pitchFamily="49" charset="0"/>
                <a:ea typeface="宋体" panose="02010600030101010101" pitchFamily="2" charset="-122"/>
              </a:rPr>
              <a:t>slot.compareAndSet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myItem</a:t>
            </a:r>
            <a:r>
              <a:rPr lang="en-US" altLang="zh-CN" sz="2000" b="1" dirty="0">
                <a:solidFill>
                  <a:srgbClr val="B2B2B2"/>
                </a:solidFill>
                <a:latin typeface="Lucida Console" panose="020B0609040504020204" pitchFamily="49" charset="0"/>
                <a:ea typeface="宋体" panose="02010600030101010101" pitchFamily="2" charset="-122"/>
              </a:rPr>
              <a:t>, null, </a:t>
            </a:r>
          </a:p>
          <a:p>
            <a:pPr algn="l"/>
            <a:r>
              <a:rPr lang="en-US" altLang="zh-CN" sz="2000" b="1" dirty="0">
                <a:solidFill>
                  <a:srgbClr val="B2B2B2"/>
                </a:solidFill>
                <a:latin typeface="Lucida Console" panose="020B0609040504020204" pitchFamily="49" charset="0"/>
                <a:ea typeface="宋体" panose="02010600030101010101" pitchFamily="2" charset="-122"/>
              </a:rPr>
              <a:t>                   WAITING, EMPTY))</a:t>
            </a:r>
          </a:p>
          <a:p>
            <a:pPr algn="l"/>
            <a:r>
              <a:rPr lang="en-US" altLang="zh-CN" sz="2000" b="1" dirty="0">
                <a:solidFill>
                  <a:srgbClr val="B2B2B2"/>
                </a:solidFill>
                <a:latin typeface="Lucida Console" panose="020B0609040504020204" pitchFamily="49" charset="0"/>
                <a:ea typeface="宋体" panose="02010600030101010101" pitchFamily="2" charset="-122"/>
              </a:rPr>
              <a:t>         throw new </a:t>
            </a:r>
            <a:r>
              <a:rPr lang="en-US" altLang="zh-CN" sz="2000" b="1" dirty="0" err="1">
                <a:solidFill>
                  <a:srgbClr val="B2B2B2"/>
                </a:solidFill>
                <a:latin typeface="Lucida Console" panose="020B0609040504020204" pitchFamily="49" charset="0"/>
                <a:ea typeface="宋体" panose="02010600030101010101" pitchFamily="2" charset="-122"/>
              </a:rPr>
              <a:t>TimeoutException</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 = </a:t>
            </a:r>
            <a:r>
              <a:rPr lang="en-US" altLang="zh-CN" sz="2000" b="1" dirty="0" err="1">
                <a:solidFill>
                  <a:srgbClr val="B2B2B2"/>
                </a:solidFill>
                <a:latin typeface="Lucida Console" panose="020B0609040504020204" pitchFamily="49" charset="0"/>
                <a:ea typeface="宋体" panose="02010600030101010101" pitchFamily="2" charset="-122"/>
              </a:rPr>
              <a:t>slot.get</a:t>
            </a:r>
            <a:r>
              <a:rPr lang="en-US" altLang="zh-CN" sz="2000" b="1" dirty="0">
                <a:solidFill>
                  <a:srgbClr val="B2B2B2"/>
                </a:solidFill>
                <a:latin typeface="Lucida Console" panose="020B0609040504020204" pitchFamily="49" charset="0"/>
                <a:ea typeface="宋体" panose="02010600030101010101" pitchFamily="2" charset="-122"/>
              </a:rPr>
              <a:t>(</a:t>
            </a:r>
            <a:r>
              <a:rPr lang="en-US" altLang="zh-CN" sz="2000" b="1" dirty="0" err="1">
                <a:solidFill>
                  <a:srgbClr val="B2B2B2"/>
                </a:solidFill>
                <a:latin typeface="Lucida Console" panose="020B0609040504020204" pitchFamily="49" charset="0"/>
                <a:ea typeface="宋体" panose="02010600030101010101" pitchFamily="2" charset="-122"/>
              </a:rPr>
              <a:t>stampHolder</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solidFill>
                  <a:srgbClr val="B2B2B2"/>
                </a:solidFill>
                <a:latin typeface="Lucida Console" panose="020B0609040504020204" pitchFamily="49" charset="0"/>
                <a:ea typeface="宋体" panose="02010600030101010101" pitchFamily="2" charset="-122"/>
              </a:rPr>
              <a:t>     </a:t>
            </a:r>
            <a:r>
              <a:rPr lang="en-US" altLang="zh-CN" sz="2000" b="1" dirty="0" err="1">
                <a:solidFill>
                  <a:srgbClr val="B2B2B2"/>
                </a:solidFill>
                <a:latin typeface="Lucida Console" panose="020B0609040504020204" pitchFamily="49" charset="0"/>
                <a:ea typeface="宋体" panose="02010600030101010101" pitchFamily="2" charset="-122"/>
              </a:rPr>
              <a:t>slot.set</a:t>
            </a:r>
            <a:r>
              <a:rPr lang="en-US" altLang="zh-CN" sz="2000" b="1" dirty="0">
                <a:solidFill>
                  <a:srgbClr val="B2B2B2"/>
                </a:solidFill>
                <a:latin typeface="Lucida Console" panose="020B0609040504020204" pitchFamily="49" charset="0"/>
                <a:ea typeface="宋体" panose="02010600030101010101" pitchFamily="2" charset="-122"/>
              </a:rPr>
              <a:t>(null, EMPTY); </a:t>
            </a:r>
          </a:p>
          <a:p>
            <a:pPr algn="l"/>
            <a:r>
              <a:rPr lang="en-US" altLang="zh-CN" sz="2000" b="1" dirty="0">
                <a:solidFill>
                  <a:srgbClr val="B2B2B2"/>
                </a:solidFill>
                <a:latin typeface="Lucida Console" panose="020B0609040504020204" pitchFamily="49" charset="0"/>
                <a:ea typeface="宋体" panose="02010600030101010101" pitchFamily="2" charset="-122"/>
              </a:rPr>
              <a:t>     return </a:t>
            </a:r>
            <a:r>
              <a:rPr lang="en-US" altLang="zh-CN" sz="2000" b="1" dirty="0" err="1">
                <a:solidFill>
                  <a:srgbClr val="B2B2B2"/>
                </a:solidFill>
                <a:latin typeface="Lucida Console" panose="020B0609040504020204" pitchFamily="49" charset="0"/>
                <a:ea typeface="宋体" panose="02010600030101010101" pitchFamily="2" charset="-122"/>
              </a:rPr>
              <a:t>herItem</a:t>
            </a:r>
            <a:r>
              <a:rPr lang="en-US" altLang="zh-CN" sz="2000" b="1" dirty="0">
                <a:solidFill>
                  <a:srgbClr val="B2B2B2"/>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 </a:t>
            </a:r>
          </a:p>
        </p:txBody>
      </p:sp>
      <p:sp>
        <p:nvSpPr>
          <p:cNvPr id="184323" name="Slide Number Placeholder 3">
            <a:extLst>
              <a:ext uri="{FF2B5EF4-FFF2-40B4-BE49-F238E27FC236}">
                <a16:creationId xmlns:a16="http://schemas.microsoft.com/office/drawing/2014/main" id="{6DD36215-2231-4DD6-B56C-04D7C2BB4C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81E89B6-9B57-4475-A534-862D457CFC62}" type="slidenum">
              <a:rPr lang="ar-SA" altLang="zh-CN" sz="1400">
                <a:solidFill>
                  <a:schemeClr val="tx1"/>
                </a:solidFill>
              </a:rPr>
              <a:pPr/>
              <a:t>188</a:t>
            </a:fld>
            <a:endParaRPr lang="en-US" altLang="zh-CN" sz="1400">
              <a:solidFill>
                <a:schemeClr val="tx1"/>
              </a:solidFill>
              <a:ea typeface="宋体" panose="02010600030101010101" pitchFamily="2" charset="-122"/>
            </a:endParaRPr>
          </a:p>
        </p:txBody>
      </p:sp>
      <p:sp>
        <p:nvSpPr>
          <p:cNvPr id="184325" name="Rectangle 3">
            <a:extLst>
              <a:ext uri="{FF2B5EF4-FFF2-40B4-BE49-F238E27FC236}">
                <a16:creationId xmlns:a16="http://schemas.microsoft.com/office/drawing/2014/main" id="{C500EF91-7D90-47A5-842D-052A029C67FA}"/>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Exchanger State EMPTY</a:t>
            </a:r>
          </a:p>
        </p:txBody>
      </p:sp>
      <p:sp>
        <p:nvSpPr>
          <p:cNvPr id="184326" name="AutoShape 4">
            <a:extLst>
              <a:ext uri="{FF2B5EF4-FFF2-40B4-BE49-F238E27FC236}">
                <a16:creationId xmlns:a16="http://schemas.microsoft.com/office/drawing/2014/main" id="{24FC7351-F85E-4258-824B-640647251443}"/>
              </a:ext>
            </a:extLst>
          </p:cNvPr>
          <p:cNvSpPr>
            <a:spLocks noChangeArrowheads="1"/>
          </p:cNvSpPr>
          <p:nvPr/>
        </p:nvSpPr>
        <p:spPr bwMode="auto">
          <a:xfrm>
            <a:off x="563245" y="6022975"/>
            <a:ext cx="1562100" cy="450850"/>
          </a:xfrm>
          <a:prstGeom prst="wedgeRoundRectCallout">
            <a:avLst>
              <a:gd name="adj1" fmla="val 168699"/>
              <a:gd name="adj2" fmla="val -53978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4327" name="Text Box 5">
            <a:extLst>
              <a:ext uri="{FF2B5EF4-FFF2-40B4-BE49-F238E27FC236}">
                <a16:creationId xmlns:a16="http://schemas.microsoft.com/office/drawing/2014/main" id="{E2A1F037-182B-4FB4-A418-0D84F56BD415}"/>
              </a:ext>
            </a:extLst>
          </p:cNvPr>
          <p:cNvSpPr txBox="1">
            <a:spLocks noChangeArrowheads="1"/>
          </p:cNvSpPr>
          <p:nvPr/>
        </p:nvSpPr>
        <p:spPr bwMode="auto">
          <a:xfrm>
            <a:off x="3836988" y="3086100"/>
            <a:ext cx="4999037" cy="1800225"/>
          </a:xfrm>
          <a:prstGeom prst="rect">
            <a:avLst/>
          </a:prstGeom>
          <a:solidFill>
            <a:srgbClr val="FFFFCC">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initial CAS failed then someone else changed state from EMPTY to WAITING so retry from start </a:t>
            </a:r>
          </a:p>
        </p:txBody>
      </p:sp>
    </p:spTree>
  </p:cSld>
  <p:clrMapOvr>
    <a:masterClrMapping/>
  </p:clrMapOvr>
  <p:transition>
    <p:blinds/>
  </p:transition>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7" name="Slide Number Placeholder 3">
            <a:extLst>
              <a:ext uri="{FF2B5EF4-FFF2-40B4-BE49-F238E27FC236}">
                <a16:creationId xmlns:a16="http://schemas.microsoft.com/office/drawing/2014/main" id="{66CB9F81-34C7-45E6-8EFC-4F61FF3FC5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C534B03-10BD-4D68-9274-93FF62851F42}" type="slidenum">
              <a:rPr lang="ar-SA" altLang="zh-CN" sz="1400">
                <a:solidFill>
                  <a:schemeClr val="tx1"/>
                </a:solidFill>
              </a:rPr>
              <a:pPr/>
              <a:t>189</a:t>
            </a:fld>
            <a:endParaRPr lang="en-US" altLang="zh-CN" sz="1400">
              <a:solidFill>
                <a:schemeClr val="tx1"/>
              </a:solidFill>
              <a:ea typeface="宋体" panose="02010600030101010101" pitchFamily="2" charset="-122"/>
            </a:endParaRPr>
          </a:p>
        </p:txBody>
      </p:sp>
      <p:sp>
        <p:nvSpPr>
          <p:cNvPr id="185348" name="Text Box 2">
            <a:extLst>
              <a:ext uri="{FF2B5EF4-FFF2-40B4-BE49-F238E27FC236}">
                <a16:creationId xmlns:a16="http://schemas.microsoft.com/office/drawing/2014/main" id="{495CAE12-DDAC-4964-A4BF-1A5B83C50F4E}"/>
              </a:ext>
            </a:extLst>
          </p:cNvPr>
          <p:cNvSpPr txBox="1">
            <a:spLocks noChangeArrowheads="1"/>
          </p:cNvSpPr>
          <p:nvPr/>
        </p:nvSpPr>
        <p:spPr bwMode="auto">
          <a:xfrm>
            <a:off x="365125" y="1349375"/>
            <a:ext cx="8356600" cy="4054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case</a:t>
            </a:r>
            <a:r>
              <a:rPr lang="en-US" altLang="zh-CN" sz="2000" b="1" dirty="0">
                <a:latin typeface="Lucida Console" panose="020B0609040504020204" pitchFamily="49" charset="0"/>
                <a:ea typeface="宋体" panose="02010600030101010101" pitchFamily="2" charset="-122"/>
              </a:rPr>
              <a:t> WAITING:   // someone waiting for me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slot.compareAndSet</a:t>
            </a:r>
            <a:r>
              <a:rPr lang="en-US" altLang="zh-CN" sz="2000" b="1" dirty="0">
                <a:latin typeface="Lucida Console" panose="020B0609040504020204" pitchFamily="49" charset="0"/>
                <a:ea typeface="宋体" panose="02010600030101010101" pitchFamily="2" charset="-122"/>
              </a:rPr>
              <a:t>(</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myItem</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WAITING, BUSY))</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herItem</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case</a:t>
            </a:r>
            <a:r>
              <a:rPr lang="en-US" altLang="zh-CN" sz="2000" b="1" dirty="0">
                <a:latin typeface="Lucida Console" panose="020B0609040504020204" pitchFamily="49" charset="0"/>
                <a:ea typeface="宋体" panose="02010600030101010101" pitchFamily="2" charset="-122"/>
              </a:rPr>
              <a:t> BUSY:   // others in middle of exchanging</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default</a:t>
            </a:r>
            <a:r>
              <a:rPr lang="en-US" altLang="zh-CN" sz="2000" b="1" dirty="0">
                <a:latin typeface="Lucida Console" panose="020B0609040504020204" pitchFamily="49" charset="0"/>
                <a:ea typeface="宋体" panose="02010600030101010101" pitchFamily="2" charset="-122"/>
              </a:rPr>
              <a:t>:  // impossible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break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
        <p:nvSpPr>
          <p:cNvPr id="185349" name="Rectangle 3">
            <a:extLst>
              <a:ext uri="{FF2B5EF4-FFF2-40B4-BE49-F238E27FC236}">
                <a16:creationId xmlns:a16="http://schemas.microsoft.com/office/drawing/2014/main" id="{0810E6ED-E346-4EA4-A1B7-B3E7CBC72BB6}"/>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States WAITING and BUSY</a:t>
            </a:r>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Slide Number Placeholder 4">
            <a:extLst>
              <a:ext uri="{FF2B5EF4-FFF2-40B4-BE49-F238E27FC236}">
                <a16:creationId xmlns:a16="http://schemas.microsoft.com/office/drawing/2014/main" id="{9D8B3786-C742-4688-B0B9-371D054C7A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B85CC43-789A-4B3A-863F-CBCBEDBFCBC8}" type="slidenum">
              <a:rPr lang="ar-SA" altLang="zh-CN" sz="1400">
                <a:solidFill>
                  <a:schemeClr val="tx1"/>
                </a:solidFill>
              </a:rPr>
              <a:pPr/>
              <a:t>19</a:t>
            </a:fld>
            <a:endParaRPr lang="en-US" altLang="zh-CN" sz="1400">
              <a:solidFill>
                <a:schemeClr val="tx1"/>
              </a:solidFill>
              <a:ea typeface="宋体" panose="02010600030101010101" pitchFamily="2" charset="-122"/>
            </a:endParaRPr>
          </a:p>
        </p:txBody>
      </p:sp>
      <p:sp>
        <p:nvSpPr>
          <p:cNvPr id="602114" name="AutoShape 2">
            <a:extLst>
              <a:ext uri="{FF2B5EF4-FFF2-40B4-BE49-F238E27FC236}">
                <a16:creationId xmlns:a16="http://schemas.microsoft.com/office/drawing/2014/main" id="{120650D4-D13E-41EE-AB84-8486A2A38827}"/>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0485" name="Rectangle 3">
            <a:extLst>
              <a:ext uri="{FF2B5EF4-FFF2-40B4-BE49-F238E27FC236}">
                <a16:creationId xmlns:a16="http://schemas.microsoft.com/office/drawing/2014/main" id="{5570F14D-DA13-497D-B721-9DF9EF2D2AC8}"/>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0486" name="Line 4">
            <a:extLst>
              <a:ext uri="{FF2B5EF4-FFF2-40B4-BE49-F238E27FC236}">
                <a16:creationId xmlns:a16="http://schemas.microsoft.com/office/drawing/2014/main" id="{3D02682D-6E25-40C1-B510-08B12068574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0487" name="Group 5">
            <a:extLst>
              <a:ext uri="{FF2B5EF4-FFF2-40B4-BE49-F238E27FC236}">
                <a16:creationId xmlns:a16="http://schemas.microsoft.com/office/drawing/2014/main" id="{0877D05D-8FBC-42DC-A9A2-B6692D94EC1B}"/>
              </a:ext>
            </a:extLst>
          </p:cNvPr>
          <p:cNvGrpSpPr>
            <a:grpSpLocks/>
          </p:cNvGrpSpPr>
          <p:nvPr/>
        </p:nvGrpSpPr>
        <p:grpSpPr bwMode="auto">
          <a:xfrm>
            <a:off x="3990975" y="1933575"/>
            <a:ext cx="976313" cy="609600"/>
            <a:chOff x="3417" y="2938"/>
            <a:chExt cx="615" cy="384"/>
          </a:xfrm>
        </p:grpSpPr>
        <p:sp>
          <p:nvSpPr>
            <p:cNvPr id="602118" name="AutoShape 6">
              <a:extLst>
                <a:ext uri="{FF2B5EF4-FFF2-40B4-BE49-F238E27FC236}">
                  <a16:creationId xmlns:a16="http://schemas.microsoft.com/office/drawing/2014/main" id="{FC826300-E427-4AEE-B226-7A6463C0D93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0535" name="Line 7">
              <a:extLst>
                <a:ext uri="{FF2B5EF4-FFF2-40B4-BE49-F238E27FC236}">
                  <a16:creationId xmlns:a16="http://schemas.microsoft.com/office/drawing/2014/main" id="{6C73B8ED-AFC5-464E-836C-3104AD1C7BE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0488" name="Group 8">
            <a:extLst>
              <a:ext uri="{FF2B5EF4-FFF2-40B4-BE49-F238E27FC236}">
                <a16:creationId xmlns:a16="http://schemas.microsoft.com/office/drawing/2014/main" id="{705A78E3-9DA8-403E-B019-BDF9A7C4926F}"/>
              </a:ext>
            </a:extLst>
          </p:cNvPr>
          <p:cNvGrpSpPr>
            <a:grpSpLocks/>
          </p:cNvGrpSpPr>
          <p:nvPr/>
        </p:nvGrpSpPr>
        <p:grpSpPr bwMode="auto">
          <a:xfrm>
            <a:off x="4084638" y="2106613"/>
            <a:ext cx="304800" cy="304800"/>
            <a:chOff x="3894" y="2760"/>
            <a:chExt cx="192" cy="192"/>
          </a:xfrm>
        </p:grpSpPr>
        <p:sp>
          <p:nvSpPr>
            <p:cNvPr id="20532" name="Oval 9">
              <a:extLst>
                <a:ext uri="{FF2B5EF4-FFF2-40B4-BE49-F238E27FC236}">
                  <a16:creationId xmlns:a16="http://schemas.microsoft.com/office/drawing/2014/main" id="{817D9AFF-C34E-434E-9661-4BE40C95624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33" name="Oval 10">
              <a:extLst>
                <a:ext uri="{FF2B5EF4-FFF2-40B4-BE49-F238E27FC236}">
                  <a16:creationId xmlns:a16="http://schemas.microsoft.com/office/drawing/2014/main" id="{C6FEDF9F-F4F3-4955-A773-25F8E39E7C52}"/>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0489" name="Text Box 11">
            <a:extLst>
              <a:ext uri="{FF2B5EF4-FFF2-40B4-BE49-F238E27FC236}">
                <a16:creationId xmlns:a16="http://schemas.microsoft.com/office/drawing/2014/main" id="{787D55F1-E48A-4B0A-9554-85FF4335BE9C}"/>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0490" name="Text Box 12">
            <a:extLst>
              <a:ext uri="{FF2B5EF4-FFF2-40B4-BE49-F238E27FC236}">
                <a16:creationId xmlns:a16="http://schemas.microsoft.com/office/drawing/2014/main" id="{C1703399-C961-4554-A0E4-D5CC4530D9CF}"/>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0491" name="Group 13">
            <a:extLst>
              <a:ext uri="{FF2B5EF4-FFF2-40B4-BE49-F238E27FC236}">
                <a16:creationId xmlns:a16="http://schemas.microsoft.com/office/drawing/2014/main" id="{BF8EF6E3-6497-47B6-B603-458910223A8C}"/>
              </a:ext>
            </a:extLst>
          </p:cNvPr>
          <p:cNvGrpSpPr>
            <a:grpSpLocks/>
          </p:cNvGrpSpPr>
          <p:nvPr/>
        </p:nvGrpSpPr>
        <p:grpSpPr bwMode="auto">
          <a:xfrm>
            <a:off x="6256338" y="1919288"/>
            <a:ext cx="976312" cy="609600"/>
            <a:chOff x="3417" y="2938"/>
            <a:chExt cx="615" cy="384"/>
          </a:xfrm>
        </p:grpSpPr>
        <p:sp>
          <p:nvSpPr>
            <p:cNvPr id="602126" name="AutoShape 14">
              <a:extLst>
                <a:ext uri="{FF2B5EF4-FFF2-40B4-BE49-F238E27FC236}">
                  <a16:creationId xmlns:a16="http://schemas.microsoft.com/office/drawing/2014/main" id="{027514DD-5E9D-47E1-8818-FACB5B5A5C6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0531" name="Line 15">
              <a:extLst>
                <a:ext uri="{FF2B5EF4-FFF2-40B4-BE49-F238E27FC236}">
                  <a16:creationId xmlns:a16="http://schemas.microsoft.com/office/drawing/2014/main" id="{CE391EAB-FD97-408A-AD65-56A835D5B48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0492" name="Line 16">
            <a:extLst>
              <a:ext uri="{FF2B5EF4-FFF2-40B4-BE49-F238E27FC236}">
                <a16:creationId xmlns:a16="http://schemas.microsoft.com/office/drawing/2014/main" id="{0A0835AD-30AE-416E-850C-73C7475E07F0}"/>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0493" name="Group 17">
            <a:extLst>
              <a:ext uri="{FF2B5EF4-FFF2-40B4-BE49-F238E27FC236}">
                <a16:creationId xmlns:a16="http://schemas.microsoft.com/office/drawing/2014/main" id="{B89DCF4D-62A6-4D71-9FBF-20D2DD99D016}"/>
              </a:ext>
            </a:extLst>
          </p:cNvPr>
          <p:cNvGrpSpPr>
            <a:grpSpLocks/>
          </p:cNvGrpSpPr>
          <p:nvPr/>
        </p:nvGrpSpPr>
        <p:grpSpPr bwMode="auto">
          <a:xfrm>
            <a:off x="6350000" y="2092325"/>
            <a:ext cx="304800" cy="304800"/>
            <a:chOff x="3894" y="2760"/>
            <a:chExt cx="192" cy="192"/>
          </a:xfrm>
        </p:grpSpPr>
        <p:sp>
          <p:nvSpPr>
            <p:cNvPr id="20528" name="Oval 18">
              <a:extLst>
                <a:ext uri="{FF2B5EF4-FFF2-40B4-BE49-F238E27FC236}">
                  <a16:creationId xmlns:a16="http://schemas.microsoft.com/office/drawing/2014/main" id="{20BABC39-EED8-424E-A0A1-A88288FAD690}"/>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9" name="Oval 19">
              <a:extLst>
                <a:ext uri="{FF2B5EF4-FFF2-40B4-BE49-F238E27FC236}">
                  <a16:creationId xmlns:a16="http://schemas.microsoft.com/office/drawing/2014/main" id="{8600551D-5FFC-495F-9809-0867892C122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0494" name="Line 20">
            <a:extLst>
              <a:ext uri="{FF2B5EF4-FFF2-40B4-BE49-F238E27FC236}">
                <a16:creationId xmlns:a16="http://schemas.microsoft.com/office/drawing/2014/main" id="{03489C04-DCE9-4785-A7BD-2711EF17CA6B}"/>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95" name="Freeform 21">
            <a:extLst>
              <a:ext uri="{FF2B5EF4-FFF2-40B4-BE49-F238E27FC236}">
                <a16:creationId xmlns:a16="http://schemas.microsoft.com/office/drawing/2014/main" id="{54708861-3B28-4970-9ACD-630F72D72BA1}"/>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0496" name="Group 22">
            <a:extLst>
              <a:ext uri="{FF2B5EF4-FFF2-40B4-BE49-F238E27FC236}">
                <a16:creationId xmlns:a16="http://schemas.microsoft.com/office/drawing/2014/main" id="{44AFFB9A-344A-4888-B8A1-19453346453C}"/>
              </a:ext>
            </a:extLst>
          </p:cNvPr>
          <p:cNvGrpSpPr>
            <a:grpSpLocks/>
          </p:cNvGrpSpPr>
          <p:nvPr/>
        </p:nvGrpSpPr>
        <p:grpSpPr bwMode="auto">
          <a:xfrm>
            <a:off x="4452938" y="3162300"/>
            <a:ext cx="427037" cy="622300"/>
            <a:chOff x="2208" y="1920"/>
            <a:chExt cx="1152" cy="1680"/>
          </a:xfrm>
        </p:grpSpPr>
        <p:sp>
          <p:nvSpPr>
            <p:cNvPr id="20524" name="Oval 23">
              <a:extLst>
                <a:ext uri="{FF2B5EF4-FFF2-40B4-BE49-F238E27FC236}">
                  <a16:creationId xmlns:a16="http://schemas.microsoft.com/office/drawing/2014/main" id="{4698A9D6-8C6B-4B8A-8E08-7AD8CBD28151}"/>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5" name="Oval 24">
              <a:extLst>
                <a:ext uri="{FF2B5EF4-FFF2-40B4-BE49-F238E27FC236}">
                  <a16:creationId xmlns:a16="http://schemas.microsoft.com/office/drawing/2014/main" id="{16E87889-D6AA-4439-BC92-9502990CB2F5}"/>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6" name="AutoShape 25">
              <a:extLst>
                <a:ext uri="{FF2B5EF4-FFF2-40B4-BE49-F238E27FC236}">
                  <a16:creationId xmlns:a16="http://schemas.microsoft.com/office/drawing/2014/main" id="{2C7D5202-D7D9-4F7D-A779-8903E4C3885B}"/>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7" name="AutoShape 26">
              <a:extLst>
                <a:ext uri="{FF2B5EF4-FFF2-40B4-BE49-F238E27FC236}">
                  <a16:creationId xmlns:a16="http://schemas.microsoft.com/office/drawing/2014/main" id="{AEB53834-2DD5-492A-96A2-011E5D69AFD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0497" name="Text Box 27">
            <a:extLst>
              <a:ext uri="{FF2B5EF4-FFF2-40B4-BE49-F238E27FC236}">
                <a16:creationId xmlns:a16="http://schemas.microsoft.com/office/drawing/2014/main" id="{E861F549-D7CA-4F6F-A9F3-487B518DB448}"/>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0498" name="Freeform 28">
            <a:extLst>
              <a:ext uri="{FF2B5EF4-FFF2-40B4-BE49-F238E27FC236}">
                <a16:creationId xmlns:a16="http://schemas.microsoft.com/office/drawing/2014/main" id="{FC2E6881-FDA5-4186-8F1F-1D6636C2F009}"/>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499" name="Text Box 34">
            <a:extLst>
              <a:ext uri="{FF2B5EF4-FFF2-40B4-BE49-F238E27FC236}">
                <a16:creationId xmlns:a16="http://schemas.microsoft.com/office/drawing/2014/main" id="{0D39262D-61B3-4617-B2BB-E59BFE508D91}"/>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0500" name="Freeform 35">
            <a:extLst>
              <a:ext uri="{FF2B5EF4-FFF2-40B4-BE49-F238E27FC236}">
                <a16:creationId xmlns:a16="http://schemas.microsoft.com/office/drawing/2014/main" id="{493FB801-7CB6-4894-A567-B7286DC9887D}"/>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01" name="Text Box 36">
            <a:extLst>
              <a:ext uri="{FF2B5EF4-FFF2-40B4-BE49-F238E27FC236}">
                <a16:creationId xmlns:a16="http://schemas.microsoft.com/office/drawing/2014/main" id="{DB833AF1-E55D-48DC-ADAF-FD17731B1535}"/>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0502" name="AutoShape 37">
            <a:extLst>
              <a:ext uri="{FF2B5EF4-FFF2-40B4-BE49-F238E27FC236}">
                <a16:creationId xmlns:a16="http://schemas.microsoft.com/office/drawing/2014/main" id="{F6387C60-3461-4531-B29B-49550A84D7F0}"/>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0503" name="Rectangle 38">
            <a:extLst>
              <a:ext uri="{FF2B5EF4-FFF2-40B4-BE49-F238E27FC236}">
                <a16:creationId xmlns:a16="http://schemas.microsoft.com/office/drawing/2014/main" id="{82C80A7C-0F82-41D4-8754-61F090F63676}"/>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602161" name="Text Box 49">
            <a:extLst>
              <a:ext uri="{FF2B5EF4-FFF2-40B4-BE49-F238E27FC236}">
                <a16:creationId xmlns:a16="http://schemas.microsoft.com/office/drawing/2014/main" id="{F7AD7B74-EAFE-406C-A285-593E889BEFA2}"/>
              </a:ext>
            </a:extLst>
          </p:cNvPr>
          <p:cNvSpPr txBox="1">
            <a:spLocks noChangeArrowheads="1"/>
          </p:cNvSpPr>
          <p:nvPr/>
        </p:nvSpPr>
        <p:spPr bwMode="auto">
          <a:xfrm>
            <a:off x="6746875" y="3200400"/>
            <a:ext cx="20177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No need to lock tail</a:t>
            </a:r>
          </a:p>
        </p:txBody>
      </p:sp>
      <p:sp>
        <p:nvSpPr>
          <p:cNvPr id="602168" name="AutoShape 56">
            <a:extLst>
              <a:ext uri="{FF2B5EF4-FFF2-40B4-BE49-F238E27FC236}">
                <a16:creationId xmlns:a16="http://schemas.microsoft.com/office/drawing/2014/main" id="{8730C2D7-A205-47E2-B940-F956C71B90EF}"/>
              </a:ext>
            </a:extLst>
          </p:cNvPr>
          <p:cNvSpPr>
            <a:spLocks noChangeArrowheads="1"/>
          </p:cNvSpPr>
          <p:nvPr/>
        </p:nvSpPr>
        <p:spPr bwMode="auto">
          <a:xfrm flipH="1">
            <a:off x="6149975" y="1855788"/>
            <a:ext cx="1263650" cy="784225"/>
          </a:xfrm>
          <a:prstGeom prst="wedgeRoundRectCallout">
            <a:avLst>
              <a:gd name="adj1" fmla="val 78769"/>
              <a:gd name="adj2" fmla="val 363764"/>
              <a:gd name="adj3" fmla="val 16667"/>
            </a:avLst>
          </a:prstGeom>
          <a:noFill/>
          <a:ln w="38100"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0506" name="Group 75">
            <a:extLst>
              <a:ext uri="{FF2B5EF4-FFF2-40B4-BE49-F238E27FC236}">
                <a16:creationId xmlns:a16="http://schemas.microsoft.com/office/drawing/2014/main" id="{DDF5CE1B-ED3B-4823-A4E0-21F7A9343786}"/>
              </a:ext>
            </a:extLst>
          </p:cNvPr>
          <p:cNvGrpSpPr>
            <a:grpSpLocks/>
          </p:cNvGrpSpPr>
          <p:nvPr/>
        </p:nvGrpSpPr>
        <p:grpSpPr bwMode="auto">
          <a:xfrm>
            <a:off x="5527675" y="4989513"/>
            <a:ext cx="1447800" cy="1295400"/>
            <a:chOff x="1584" y="816"/>
            <a:chExt cx="912" cy="816"/>
          </a:xfrm>
        </p:grpSpPr>
        <p:sp>
          <p:nvSpPr>
            <p:cNvPr id="20515" name="Freeform 76">
              <a:extLst>
                <a:ext uri="{FF2B5EF4-FFF2-40B4-BE49-F238E27FC236}">
                  <a16:creationId xmlns:a16="http://schemas.microsoft.com/office/drawing/2014/main" id="{529B602E-9682-4861-A0C4-E6814364052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6" name="Freeform 77">
              <a:extLst>
                <a:ext uri="{FF2B5EF4-FFF2-40B4-BE49-F238E27FC236}">
                  <a16:creationId xmlns:a16="http://schemas.microsoft.com/office/drawing/2014/main" id="{9DAEECB6-4757-4C0B-B243-0938734827C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7" name="Freeform 78">
              <a:extLst>
                <a:ext uri="{FF2B5EF4-FFF2-40B4-BE49-F238E27FC236}">
                  <a16:creationId xmlns:a16="http://schemas.microsoft.com/office/drawing/2014/main" id="{73E13ED2-747F-468C-8F47-1FAD0604B58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8" name="Freeform 79">
              <a:extLst>
                <a:ext uri="{FF2B5EF4-FFF2-40B4-BE49-F238E27FC236}">
                  <a16:creationId xmlns:a16="http://schemas.microsoft.com/office/drawing/2014/main" id="{1B95B9D8-1A6F-4829-BDEF-7D7139F6EE4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9" name="Freeform 80">
              <a:extLst>
                <a:ext uri="{FF2B5EF4-FFF2-40B4-BE49-F238E27FC236}">
                  <a16:creationId xmlns:a16="http://schemas.microsoft.com/office/drawing/2014/main" id="{4BA989C8-69B1-4E1C-B8A6-91076B440BF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0" name="Freeform 81">
              <a:extLst>
                <a:ext uri="{FF2B5EF4-FFF2-40B4-BE49-F238E27FC236}">
                  <a16:creationId xmlns:a16="http://schemas.microsoft.com/office/drawing/2014/main" id="{343C33F9-524A-47E6-B2D1-DCE8E47FE0E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1" name="Freeform 82">
              <a:extLst>
                <a:ext uri="{FF2B5EF4-FFF2-40B4-BE49-F238E27FC236}">
                  <a16:creationId xmlns:a16="http://schemas.microsoft.com/office/drawing/2014/main" id="{EA44083F-379A-42E8-8F4C-61A2124DA19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2" name="Freeform 83">
              <a:extLst>
                <a:ext uri="{FF2B5EF4-FFF2-40B4-BE49-F238E27FC236}">
                  <a16:creationId xmlns:a16="http://schemas.microsoft.com/office/drawing/2014/main" id="{5DEA8BF2-BB3C-41D8-B332-60F0768FE5C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23" name="Freeform 84">
              <a:extLst>
                <a:ext uri="{FF2B5EF4-FFF2-40B4-BE49-F238E27FC236}">
                  <a16:creationId xmlns:a16="http://schemas.microsoft.com/office/drawing/2014/main" id="{FF3C7394-D039-48FA-B3BE-E74D56397E7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0507" name="Group 85">
            <a:extLst>
              <a:ext uri="{FF2B5EF4-FFF2-40B4-BE49-F238E27FC236}">
                <a16:creationId xmlns:a16="http://schemas.microsoft.com/office/drawing/2014/main" id="{DC1BE8B3-78D8-489A-8F2A-42755A61650E}"/>
              </a:ext>
            </a:extLst>
          </p:cNvPr>
          <p:cNvGrpSpPr>
            <a:grpSpLocks/>
          </p:cNvGrpSpPr>
          <p:nvPr/>
        </p:nvGrpSpPr>
        <p:grpSpPr bwMode="auto">
          <a:xfrm>
            <a:off x="6878638" y="4541838"/>
            <a:ext cx="304800" cy="304800"/>
            <a:chOff x="3894" y="2760"/>
            <a:chExt cx="192" cy="192"/>
          </a:xfrm>
        </p:grpSpPr>
        <p:sp>
          <p:nvSpPr>
            <p:cNvPr id="20513" name="Oval 86">
              <a:extLst>
                <a:ext uri="{FF2B5EF4-FFF2-40B4-BE49-F238E27FC236}">
                  <a16:creationId xmlns:a16="http://schemas.microsoft.com/office/drawing/2014/main" id="{D7E5BA49-D5D1-450A-A833-AEE36CBE987F}"/>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4" name="Oval 87">
              <a:extLst>
                <a:ext uri="{FF2B5EF4-FFF2-40B4-BE49-F238E27FC236}">
                  <a16:creationId xmlns:a16="http://schemas.microsoft.com/office/drawing/2014/main" id="{6EEED811-CBF8-48E9-929D-14A180D408D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solidFill>
                  <a:schemeClr val="hlink"/>
                </a:solidFill>
              </a:endParaRPr>
            </a:p>
          </p:txBody>
        </p:sp>
      </p:grpSp>
      <p:grpSp>
        <p:nvGrpSpPr>
          <p:cNvPr id="20508" name="Group 88">
            <a:extLst>
              <a:ext uri="{FF2B5EF4-FFF2-40B4-BE49-F238E27FC236}">
                <a16:creationId xmlns:a16="http://schemas.microsoft.com/office/drawing/2014/main" id="{2A9AB07E-49ED-4C5C-BFA7-0FF08E151656}"/>
              </a:ext>
            </a:extLst>
          </p:cNvPr>
          <p:cNvGrpSpPr>
            <a:grpSpLocks/>
          </p:cNvGrpSpPr>
          <p:nvPr/>
        </p:nvGrpSpPr>
        <p:grpSpPr bwMode="auto">
          <a:xfrm>
            <a:off x="4448175" y="3960813"/>
            <a:ext cx="427038" cy="622300"/>
            <a:chOff x="2208" y="1920"/>
            <a:chExt cx="1152" cy="1680"/>
          </a:xfrm>
        </p:grpSpPr>
        <p:sp>
          <p:nvSpPr>
            <p:cNvPr id="20509" name="Oval 89">
              <a:extLst>
                <a:ext uri="{FF2B5EF4-FFF2-40B4-BE49-F238E27FC236}">
                  <a16:creationId xmlns:a16="http://schemas.microsoft.com/office/drawing/2014/main" id="{81A5F6BE-C2D8-4873-93E9-9E65C3F822D6}"/>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0" name="Oval 90">
              <a:extLst>
                <a:ext uri="{FF2B5EF4-FFF2-40B4-BE49-F238E27FC236}">
                  <a16:creationId xmlns:a16="http://schemas.microsoft.com/office/drawing/2014/main" id="{80A80FA7-A741-40B1-A232-9DA5238079E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1" name="AutoShape 91">
              <a:extLst>
                <a:ext uri="{FF2B5EF4-FFF2-40B4-BE49-F238E27FC236}">
                  <a16:creationId xmlns:a16="http://schemas.microsoft.com/office/drawing/2014/main" id="{4171DF55-6275-452E-8179-443297775E6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0512" name="AutoShape 92">
              <a:extLst>
                <a:ext uri="{FF2B5EF4-FFF2-40B4-BE49-F238E27FC236}">
                  <a16:creationId xmlns:a16="http://schemas.microsoft.com/office/drawing/2014/main" id="{4B487443-6BE2-4F39-8094-EA3DEF40A11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2168"/>
                                        </p:tgtEl>
                                        <p:attrNameLst>
                                          <p:attrName>style.visibility</p:attrName>
                                        </p:attrNameLst>
                                      </p:cBhvr>
                                      <p:to>
                                        <p:strVal val="visible"/>
                                      </p:to>
                                    </p:set>
                                    <p:animEffect transition="in" filter="blinds(horizontal)">
                                      <p:cBhvr>
                                        <p:cTn id="7" dur="500"/>
                                        <p:tgtEl>
                                          <p:spTgt spid="6021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2161"/>
                                        </p:tgtEl>
                                        <p:attrNameLst>
                                          <p:attrName>style.visibility</p:attrName>
                                        </p:attrNameLst>
                                      </p:cBhvr>
                                      <p:to>
                                        <p:strVal val="visible"/>
                                      </p:to>
                                    </p:set>
                                    <p:animEffect transition="in" filter="blinds(horizontal)">
                                      <p:cBhvr>
                                        <p:cTn id="10" dur="500"/>
                                        <p:tgtEl>
                                          <p:spTgt spid="60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61" grpId="0"/>
      <p:bldP spid="602168"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Slide Number Placeholder 3">
            <a:extLst>
              <a:ext uri="{FF2B5EF4-FFF2-40B4-BE49-F238E27FC236}">
                <a16:creationId xmlns:a16="http://schemas.microsoft.com/office/drawing/2014/main" id="{EA5C6F57-BFD3-4954-86AE-4CC46CC1CB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1D3CCCD-6686-49DC-9DD8-F5D01EC7E33E}" type="slidenum">
              <a:rPr lang="ar-SA" altLang="zh-CN" sz="1400">
                <a:solidFill>
                  <a:schemeClr val="tx1"/>
                </a:solidFill>
              </a:rPr>
              <a:pPr/>
              <a:t>190</a:t>
            </a:fld>
            <a:endParaRPr lang="en-US" altLang="zh-CN" sz="1400">
              <a:solidFill>
                <a:schemeClr val="tx1"/>
              </a:solidFill>
              <a:ea typeface="宋体" panose="02010600030101010101" pitchFamily="2" charset="-122"/>
            </a:endParaRPr>
          </a:p>
        </p:txBody>
      </p:sp>
      <p:sp>
        <p:nvSpPr>
          <p:cNvPr id="186372" name="Text Box 2">
            <a:extLst>
              <a:ext uri="{FF2B5EF4-FFF2-40B4-BE49-F238E27FC236}">
                <a16:creationId xmlns:a16="http://schemas.microsoft.com/office/drawing/2014/main" id="{F89BFC2E-AB42-4666-B13E-BC0851142D21}"/>
              </a:ext>
            </a:extLst>
          </p:cNvPr>
          <p:cNvSpPr txBox="1">
            <a:spLocks noChangeArrowheads="1"/>
          </p:cNvSpPr>
          <p:nvPr/>
        </p:nvSpPr>
        <p:spPr bwMode="auto">
          <a:xfrm>
            <a:off x="365125" y="1349375"/>
            <a:ext cx="8356600" cy="4054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case WAITING:</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someone waiting for me</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(slot.compareAndSet(herItem, myItem,</a:t>
            </a:r>
          </a:p>
          <a:p>
            <a:pPr algn="l"/>
            <a:r>
              <a:rPr lang="en-US" altLang="zh-CN" sz="2000" b="1">
                <a:latin typeface="Lucida Console" panose="020B0609040504020204" pitchFamily="49" charset="0"/>
                <a:ea typeface="宋体" panose="02010600030101010101" pitchFamily="2" charset="-122"/>
              </a:rPr>
              <a:t>                               WAITING, BUSY))</a:t>
            </a:r>
          </a:p>
          <a:p>
            <a:pPr algn="l"/>
            <a:r>
              <a:rPr lang="en-US" altLang="zh-CN" sz="2000" b="1">
                <a:solidFill>
                  <a:schemeClr val="folHlink"/>
                </a:solidFill>
                <a:latin typeface="Lucida Console" panose="020B0609040504020204" pitchFamily="49" charset="0"/>
                <a:ea typeface="宋体" panose="02010600030101010101" pitchFamily="2" charset="-122"/>
              </a:rPr>
              <a:t>          return herItem;</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case BUSY:   // others in middle of exchanging</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default:  // impossible</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186373" name="Rectangle 3">
            <a:extLst>
              <a:ext uri="{FF2B5EF4-FFF2-40B4-BE49-F238E27FC236}">
                <a16:creationId xmlns:a16="http://schemas.microsoft.com/office/drawing/2014/main" id="{4298DA99-6F49-479C-8760-71DD9F44BD3D}"/>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States WAITING and BUSY</a:t>
            </a:r>
          </a:p>
        </p:txBody>
      </p:sp>
      <p:sp>
        <p:nvSpPr>
          <p:cNvPr id="186374" name="AutoShape 4">
            <a:extLst>
              <a:ext uri="{FF2B5EF4-FFF2-40B4-BE49-F238E27FC236}">
                <a16:creationId xmlns:a16="http://schemas.microsoft.com/office/drawing/2014/main" id="{50611329-9E10-493B-94B8-9D093D39BEC5}"/>
              </a:ext>
            </a:extLst>
          </p:cNvPr>
          <p:cNvSpPr>
            <a:spLocks noChangeArrowheads="1"/>
          </p:cNvSpPr>
          <p:nvPr/>
        </p:nvSpPr>
        <p:spPr bwMode="auto">
          <a:xfrm>
            <a:off x="1504950" y="1574800"/>
            <a:ext cx="6261100" cy="774700"/>
          </a:xfrm>
          <a:prstGeom prst="wedgeRoundRectCallout">
            <a:avLst>
              <a:gd name="adj1" fmla="val -16583"/>
              <a:gd name="adj2" fmla="val 16229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6375" name="Text Box 5">
            <a:extLst>
              <a:ext uri="{FF2B5EF4-FFF2-40B4-BE49-F238E27FC236}">
                <a16:creationId xmlns:a16="http://schemas.microsoft.com/office/drawing/2014/main" id="{30A091B2-D571-4427-86FA-C2EC6E5D84C2}"/>
              </a:ext>
            </a:extLst>
          </p:cNvPr>
          <p:cNvSpPr txBox="1">
            <a:spLocks noChangeArrowheads="1"/>
          </p:cNvSpPr>
          <p:nvPr/>
        </p:nvSpPr>
        <p:spPr bwMode="auto">
          <a:xfrm>
            <a:off x="1671638" y="3311525"/>
            <a:ext cx="4999037" cy="2246313"/>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state WAITING means someone is waiting for an exchange, so attempt to CAS my item in and change state to BUSY </a:t>
            </a:r>
          </a:p>
        </p:txBody>
      </p:sp>
    </p:spTree>
  </p:cSld>
  <p:clrMapOvr>
    <a:masterClrMapping/>
  </p:clrMapOvr>
  <p:transition>
    <p:blinds/>
  </p:transition>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5" name="Slide Number Placeholder 3">
            <a:extLst>
              <a:ext uri="{FF2B5EF4-FFF2-40B4-BE49-F238E27FC236}">
                <a16:creationId xmlns:a16="http://schemas.microsoft.com/office/drawing/2014/main" id="{0D05FFBD-095B-42C2-A0B5-0DAC764FEEC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BA322C9-A25E-4DAA-8EEC-BF56EF73F157}" type="slidenum">
              <a:rPr lang="ar-SA" altLang="zh-CN" sz="1400">
                <a:solidFill>
                  <a:schemeClr val="tx1"/>
                </a:solidFill>
              </a:rPr>
              <a:pPr/>
              <a:t>191</a:t>
            </a:fld>
            <a:endParaRPr lang="en-US" altLang="zh-CN" sz="1400">
              <a:solidFill>
                <a:schemeClr val="tx1"/>
              </a:solidFill>
              <a:ea typeface="宋体" panose="02010600030101010101" pitchFamily="2" charset="-122"/>
            </a:endParaRPr>
          </a:p>
        </p:txBody>
      </p:sp>
      <p:sp>
        <p:nvSpPr>
          <p:cNvPr id="187396" name="Text Box 2">
            <a:extLst>
              <a:ext uri="{FF2B5EF4-FFF2-40B4-BE49-F238E27FC236}">
                <a16:creationId xmlns:a16="http://schemas.microsoft.com/office/drawing/2014/main" id="{D011CE8E-5BBB-4EBA-8A21-F2E5644385EB}"/>
              </a:ext>
            </a:extLst>
          </p:cNvPr>
          <p:cNvSpPr txBox="1">
            <a:spLocks noChangeArrowheads="1"/>
          </p:cNvSpPr>
          <p:nvPr/>
        </p:nvSpPr>
        <p:spPr bwMode="auto">
          <a:xfrm>
            <a:off x="365125" y="1349375"/>
            <a:ext cx="8356600" cy="4054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case WAITING:</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someone waiting for me</a:t>
            </a:r>
          </a:p>
          <a:p>
            <a:pPr algn="l"/>
            <a:r>
              <a:rPr lang="en-US" altLang="zh-CN" sz="2000" b="1">
                <a:solidFill>
                  <a:schemeClr val="folHlink"/>
                </a:solidFill>
                <a:latin typeface="Lucida Console" panose="020B0609040504020204" pitchFamily="49" charset="0"/>
                <a:ea typeface="宋体" panose="02010600030101010101" pitchFamily="2" charset="-122"/>
              </a:rPr>
              <a:t>        if (slot.compareAndSet(herItem, myItem, </a:t>
            </a:r>
          </a:p>
          <a:p>
            <a:pPr algn="l"/>
            <a:r>
              <a:rPr lang="en-US" altLang="zh-CN" sz="2000" b="1">
                <a:solidFill>
                  <a:schemeClr val="folHlink"/>
                </a:solidFill>
                <a:latin typeface="Lucida Console" panose="020B0609040504020204" pitchFamily="49" charset="0"/>
                <a:ea typeface="宋体" panose="02010600030101010101" pitchFamily="2" charset="-122"/>
              </a:rPr>
              <a:t>                               WAITING, BUSY))</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 herItem;</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break</a:t>
            </a:r>
            <a:r>
              <a:rPr lang="en-US" altLang="zh-CN" sz="2000" b="1">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case BUSY:   // others in middle of exchanging</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default:  // impossible</a:t>
            </a:r>
          </a:p>
          <a:p>
            <a:pPr algn="l"/>
            <a:r>
              <a:rPr lang="en-US" altLang="zh-CN" sz="2000" b="1">
                <a:solidFill>
                  <a:schemeClr val="folHlink"/>
                </a:solidFill>
                <a:latin typeface="Lucida Console" panose="020B0609040504020204" pitchFamily="49" charset="0"/>
                <a:ea typeface="宋体" panose="02010600030101010101" pitchFamily="2" charset="-122"/>
              </a:rPr>
              <a:t>        break;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187397" name="Rectangle 3">
            <a:extLst>
              <a:ext uri="{FF2B5EF4-FFF2-40B4-BE49-F238E27FC236}">
                <a16:creationId xmlns:a16="http://schemas.microsoft.com/office/drawing/2014/main" id="{708DAF33-F9F4-45A0-AFD5-4EA52E954F5D}"/>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States WAITING and BUSY</a:t>
            </a:r>
          </a:p>
        </p:txBody>
      </p:sp>
      <p:sp>
        <p:nvSpPr>
          <p:cNvPr id="187398" name="AutoShape 4">
            <a:extLst>
              <a:ext uri="{FF2B5EF4-FFF2-40B4-BE49-F238E27FC236}">
                <a16:creationId xmlns:a16="http://schemas.microsoft.com/office/drawing/2014/main" id="{E806E4C7-D276-4775-BB6B-9499ED811AF5}"/>
              </a:ext>
            </a:extLst>
          </p:cNvPr>
          <p:cNvSpPr>
            <a:spLocks noChangeArrowheads="1"/>
          </p:cNvSpPr>
          <p:nvPr/>
        </p:nvSpPr>
        <p:spPr bwMode="auto">
          <a:xfrm>
            <a:off x="1503363" y="2159000"/>
            <a:ext cx="2998787" cy="774700"/>
          </a:xfrm>
          <a:prstGeom prst="wedgeRoundRectCallout">
            <a:avLst>
              <a:gd name="adj1" fmla="val 10824"/>
              <a:gd name="adj2" fmla="val 13688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7399" name="Text Box 5">
            <a:extLst>
              <a:ext uri="{FF2B5EF4-FFF2-40B4-BE49-F238E27FC236}">
                <a16:creationId xmlns:a16="http://schemas.microsoft.com/office/drawing/2014/main" id="{02890496-4339-4F97-A259-BA31346879D9}"/>
              </a:ext>
            </a:extLst>
          </p:cNvPr>
          <p:cNvSpPr txBox="1">
            <a:spLocks noChangeArrowheads="1"/>
          </p:cNvSpPr>
          <p:nvPr/>
        </p:nvSpPr>
        <p:spPr bwMode="auto">
          <a:xfrm>
            <a:off x="2135188" y="3690938"/>
            <a:ext cx="6616700" cy="1800225"/>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successful return her item, state is now BUSY, otherwise someone else took her item so try again from start </a:t>
            </a:r>
          </a:p>
        </p:txBody>
      </p:sp>
    </p:spTree>
  </p:cSld>
  <p:clrMapOvr>
    <a:masterClrMapping/>
  </p:clrMapOvr>
  <p:transition>
    <p:blinds/>
  </p:transition>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Slide Number Placeholder 3">
            <a:extLst>
              <a:ext uri="{FF2B5EF4-FFF2-40B4-BE49-F238E27FC236}">
                <a16:creationId xmlns:a16="http://schemas.microsoft.com/office/drawing/2014/main" id="{1CFE38FD-034C-4E14-AA5D-13B4A82B11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BC1A4E8-F264-4D03-AC1B-B1BD1AA714C8}" type="slidenum">
              <a:rPr lang="ar-SA" altLang="zh-CN" sz="1400">
                <a:solidFill>
                  <a:schemeClr val="tx1"/>
                </a:solidFill>
              </a:rPr>
              <a:pPr/>
              <a:t>192</a:t>
            </a:fld>
            <a:endParaRPr lang="en-US" altLang="zh-CN" sz="1400">
              <a:solidFill>
                <a:schemeClr val="tx1"/>
              </a:solidFill>
              <a:ea typeface="宋体" panose="02010600030101010101" pitchFamily="2" charset="-122"/>
            </a:endParaRPr>
          </a:p>
        </p:txBody>
      </p:sp>
      <p:sp>
        <p:nvSpPr>
          <p:cNvPr id="188420" name="Text Box 2">
            <a:extLst>
              <a:ext uri="{FF2B5EF4-FFF2-40B4-BE49-F238E27FC236}">
                <a16:creationId xmlns:a16="http://schemas.microsoft.com/office/drawing/2014/main" id="{5556F5DB-7E01-4E8C-9639-CDE91CFD8013}"/>
              </a:ext>
            </a:extLst>
          </p:cNvPr>
          <p:cNvSpPr txBox="1">
            <a:spLocks noChangeArrowheads="1"/>
          </p:cNvSpPr>
          <p:nvPr/>
        </p:nvSpPr>
        <p:spPr bwMode="auto">
          <a:xfrm>
            <a:off x="365125" y="1349375"/>
            <a:ext cx="8356600" cy="4054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case WAITING:</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 someone waiting for me</a:t>
            </a:r>
          </a:p>
          <a:p>
            <a:pPr algn="l"/>
            <a:r>
              <a:rPr lang="en-US" altLang="zh-CN" sz="2000" b="1" dirty="0">
                <a:solidFill>
                  <a:schemeClr val="folHlink"/>
                </a:solidFill>
                <a:latin typeface="Lucida Console" panose="020B0609040504020204" pitchFamily="49" charset="0"/>
                <a:ea typeface="宋体" panose="02010600030101010101" pitchFamily="2" charset="-122"/>
              </a:rPr>
              <a:t>        if (</a:t>
            </a:r>
            <a:r>
              <a:rPr lang="en-US" altLang="zh-CN" sz="2000" b="1" dirty="0" err="1">
                <a:solidFill>
                  <a:schemeClr val="folHlink"/>
                </a:solidFill>
                <a:latin typeface="Lucida Console" panose="020B0609040504020204" pitchFamily="49" charset="0"/>
                <a:ea typeface="宋体" panose="02010600030101010101" pitchFamily="2" charset="-122"/>
              </a:rPr>
              <a:t>slot.compareAndSet</a:t>
            </a:r>
            <a:r>
              <a:rPr lang="en-US" altLang="zh-CN" sz="2000" b="1" dirty="0">
                <a:solidFill>
                  <a:schemeClr val="folHlink"/>
                </a:solidFill>
                <a:latin typeface="Lucida Console" panose="020B0609040504020204" pitchFamily="49" charset="0"/>
                <a:ea typeface="宋体" panose="02010600030101010101" pitchFamily="2" charset="-122"/>
              </a:rPr>
              <a:t>(</a:t>
            </a:r>
            <a:r>
              <a:rPr lang="en-US" altLang="zh-CN" sz="2000" b="1" dirty="0" err="1">
                <a:solidFill>
                  <a:schemeClr val="folHlink"/>
                </a:solidFill>
                <a:latin typeface="Lucida Console" panose="020B0609040504020204" pitchFamily="49" charset="0"/>
                <a:ea typeface="宋体" panose="02010600030101010101" pitchFamily="2" charset="-122"/>
              </a:rPr>
              <a:t>herItem</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myItem</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WAITING, BUSY))</a:t>
            </a:r>
          </a:p>
          <a:p>
            <a:pPr algn="l"/>
            <a:r>
              <a:rPr lang="en-US" altLang="zh-CN" sz="2000" b="1" dirty="0">
                <a:solidFill>
                  <a:schemeClr val="folHlink"/>
                </a:solidFill>
                <a:latin typeface="Lucida Console" panose="020B0609040504020204" pitchFamily="49" charset="0"/>
                <a:ea typeface="宋体" panose="02010600030101010101" pitchFamily="2" charset="-122"/>
              </a:rPr>
              <a:t>          return </a:t>
            </a:r>
            <a:r>
              <a:rPr lang="en-US" altLang="zh-CN" sz="2000" b="1" dirty="0" err="1">
                <a:solidFill>
                  <a:schemeClr val="folHlink"/>
                </a:solidFill>
                <a:latin typeface="Lucida Console" panose="020B0609040504020204" pitchFamily="49" charset="0"/>
                <a:ea typeface="宋体" panose="02010600030101010101" pitchFamily="2" charset="-122"/>
              </a:rPr>
              <a:t>herItem</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break;</a:t>
            </a:r>
          </a:p>
          <a:p>
            <a:pPr algn="l"/>
            <a:r>
              <a:rPr lang="en-US" altLang="zh-CN" sz="2000" b="1" dirty="0">
                <a:solidFill>
                  <a:schemeClr val="tx1"/>
                </a:solidFill>
                <a:latin typeface="Lucida Console" panose="020B0609040504020204" pitchFamily="49" charset="0"/>
                <a:ea typeface="宋体" panose="02010600030101010101" pitchFamily="2" charset="-122"/>
              </a:rPr>
              <a:t>case BUSY:</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 others in middle of exchanging</a:t>
            </a:r>
          </a:p>
          <a:p>
            <a:pPr algn="l"/>
            <a:r>
              <a:rPr lang="en-US" altLang="zh-CN" sz="2000" b="1" dirty="0">
                <a:latin typeface="Lucida Console" panose="020B0609040504020204" pitchFamily="49" charset="0"/>
                <a:ea typeface="宋体" panose="02010600030101010101" pitchFamily="2" charset="-122"/>
              </a:rPr>
              <a:t>        break;</a:t>
            </a:r>
          </a:p>
          <a:p>
            <a:pPr algn="l"/>
            <a:r>
              <a:rPr lang="en-US" altLang="zh-CN" sz="2000" b="1" dirty="0">
                <a:solidFill>
                  <a:schemeClr val="folHlink"/>
                </a:solidFill>
                <a:latin typeface="Lucida Console" panose="020B0609040504020204" pitchFamily="49" charset="0"/>
                <a:ea typeface="宋体" panose="02010600030101010101" pitchFamily="2" charset="-122"/>
              </a:rPr>
              <a:t>default:  // impossible</a:t>
            </a:r>
          </a:p>
          <a:p>
            <a:pPr algn="l"/>
            <a:r>
              <a:rPr lang="en-US" altLang="zh-CN" sz="2000" b="1" dirty="0">
                <a:solidFill>
                  <a:schemeClr val="folHlink"/>
                </a:solidFill>
                <a:latin typeface="Lucida Console" panose="020B0609040504020204" pitchFamily="49" charset="0"/>
                <a:ea typeface="宋体" panose="02010600030101010101" pitchFamily="2" charset="-122"/>
              </a:rPr>
              <a:t>        break;</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188421" name="Rectangle 3">
            <a:extLst>
              <a:ext uri="{FF2B5EF4-FFF2-40B4-BE49-F238E27FC236}">
                <a16:creationId xmlns:a16="http://schemas.microsoft.com/office/drawing/2014/main" id="{1FFA22A0-A9AE-4284-A04D-150A0D6F24E7}"/>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States WAITING and BUSY</a:t>
            </a:r>
          </a:p>
        </p:txBody>
      </p:sp>
      <p:sp>
        <p:nvSpPr>
          <p:cNvPr id="188422" name="AutoShape 4">
            <a:extLst>
              <a:ext uri="{FF2B5EF4-FFF2-40B4-BE49-F238E27FC236}">
                <a16:creationId xmlns:a16="http://schemas.microsoft.com/office/drawing/2014/main" id="{5CAA8044-623C-40B7-9345-36E452C7F3C6}"/>
              </a:ext>
            </a:extLst>
          </p:cNvPr>
          <p:cNvSpPr>
            <a:spLocks noChangeArrowheads="1"/>
          </p:cNvSpPr>
          <p:nvPr/>
        </p:nvSpPr>
        <p:spPr bwMode="auto">
          <a:xfrm>
            <a:off x="406400" y="2895600"/>
            <a:ext cx="2336800" cy="762000"/>
          </a:xfrm>
          <a:prstGeom prst="wedgeRoundRectCallout">
            <a:avLst>
              <a:gd name="adj1" fmla="val 109375"/>
              <a:gd name="adj2" fmla="val -1375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4400" b="1" baseline="30000">
              <a:solidFill>
                <a:schemeClr val="tx1"/>
              </a:solidFill>
            </a:endParaRPr>
          </a:p>
        </p:txBody>
      </p:sp>
      <p:sp>
        <p:nvSpPr>
          <p:cNvPr id="188423" name="Text Box 5">
            <a:extLst>
              <a:ext uri="{FF2B5EF4-FFF2-40B4-BE49-F238E27FC236}">
                <a16:creationId xmlns:a16="http://schemas.microsoft.com/office/drawing/2014/main" id="{1E89131A-B03B-42DA-88A4-AE3B4E5CDCDC}"/>
              </a:ext>
            </a:extLst>
          </p:cNvPr>
          <p:cNvSpPr txBox="1">
            <a:spLocks noChangeArrowheads="1"/>
          </p:cNvSpPr>
          <p:nvPr/>
        </p:nvSpPr>
        <p:spPr bwMode="auto">
          <a:xfrm>
            <a:off x="3459163" y="3422650"/>
            <a:ext cx="4999037" cy="1800225"/>
          </a:xfrm>
          <a:prstGeom prst="rect">
            <a:avLst/>
          </a:prstGeom>
          <a:solidFill>
            <a:srgbClr val="FFFF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If state is BUSY then some other threads are using slot to exchange so start again </a:t>
            </a:r>
          </a:p>
        </p:txBody>
      </p:sp>
    </p:spTree>
  </p:cSld>
  <p:clrMapOvr>
    <a:masterClrMapping/>
  </p:clrMapOvr>
  <p:transition>
    <p:blinds/>
  </p:transition>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3" name="Slide Number Placeholder 4">
            <a:extLst>
              <a:ext uri="{FF2B5EF4-FFF2-40B4-BE49-F238E27FC236}">
                <a16:creationId xmlns:a16="http://schemas.microsoft.com/office/drawing/2014/main" id="{05DCFF06-2B60-4940-9316-C8EF5200717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44DDFDE-8723-4B88-909A-C1D199CF0654}" type="slidenum">
              <a:rPr lang="ar-SA" altLang="zh-CN" sz="1400">
                <a:solidFill>
                  <a:schemeClr val="tx1"/>
                </a:solidFill>
              </a:rPr>
              <a:pPr/>
              <a:t>193</a:t>
            </a:fld>
            <a:endParaRPr lang="en-US" altLang="zh-CN" sz="1400">
              <a:solidFill>
                <a:schemeClr val="tx1"/>
              </a:solidFill>
              <a:ea typeface="宋体" panose="02010600030101010101" pitchFamily="2" charset="-122"/>
            </a:endParaRPr>
          </a:p>
        </p:txBody>
      </p:sp>
      <p:sp>
        <p:nvSpPr>
          <p:cNvPr id="189444" name="Rectangle 2">
            <a:extLst>
              <a:ext uri="{FF2B5EF4-FFF2-40B4-BE49-F238E27FC236}">
                <a16:creationId xmlns:a16="http://schemas.microsoft.com/office/drawing/2014/main" id="{F22F08CD-7772-49B3-A6E9-98334A73E4CC}"/>
              </a:ext>
            </a:extLst>
          </p:cNvPr>
          <p:cNvSpPr>
            <a:spLocks noGrp="1" noChangeArrowheads="1"/>
          </p:cNvSpPr>
          <p:nvPr>
            <p:ph type="title"/>
          </p:nvPr>
        </p:nvSpPr>
        <p:spPr/>
        <p:txBody>
          <a:bodyPr/>
          <a:lstStyle/>
          <a:p>
            <a:r>
              <a:rPr lang="en-US" altLang="zh-CN">
                <a:ea typeface="宋体" panose="02010600030101010101" pitchFamily="2" charset="-122"/>
              </a:rPr>
              <a:t>The Exchanger Slot </a:t>
            </a:r>
          </a:p>
        </p:txBody>
      </p:sp>
      <p:sp>
        <p:nvSpPr>
          <p:cNvPr id="189445" name="Rectangle 3">
            <a:extLst>
              <a:ext uri="{FF2B5EF4-FFF2-40B4-BE49-F238E27FC236}">
                <a16:creationId xmlns:a16="http://schemas.microsoft.com/office/drawing/2014/main" id="{A6F440F9-ED60-4F01-881A-6F853C085D6A}"/>
              </a:ext>
            </a:extLst>
          </p:cNvPr>
          <p:cNvSpPr>
            <a:spLocks noGrp="1" noChangeArrowheads="1"/>
          </p:cNvSpPr>
          <p:nvPr>
            <p:ph type="body" idx="1"/>
          </p:nvPr>
        </p:nvSpPr>
        <p:spPr/>
        <p:txBody>
          <a:bodyPr/>
          <a:lstStyle/>
          <a:p>
            <a:r>
              <a:rPr lang="en-US" altLang="zh-CN" dirty="0">
                <a:ea typeface="宋体" panose="02010600030101010101" pitchFamily="2" charset="-122"/>
              </a:rPr>
              <a:t>Exchanger is lock-free</a:t>
            </a:r>
          </a:p>
          <a:p>
            <a:r>
              <a:rPr lang="en-US" altLang="zh-CN" dirty="0">
                <a:ea typeface="宋体" panose="02010600030101010101" pitchFamily="2" charset="-122"/>
              </a:rPr>
              <a:t>Because the only way an exchange can fail is if others repeatedly succeeded or no-one showed up</a:t>
            </a:r>
          </a:p>
          <a:p>
            <a:endParaRPr lang="en-US" altLang="zh-CN" dirty="0">
              <a:ea typeface="宋体" panose="02010600030101010101" pitchFamily="2" charset="-122"/>
            </a:endParaRPr>
          </a:p>
          <a:p>
            <a:r>
              <a:rPr lang="en-US" altLang="zh-CN" dirty="0">
                <a:ea typeface="宋体" panose="02010600030101010101" pitchFamily="2" charset="-122"/>
              </a:rPr>
              <a:t>For stack: the slot we need does not require symmetric exchange</a:t>
            </a:r>
          </a:p>
          <a:p>
            <a:pPr>
              <a:buFontTx/>
              <a:buNone/>
            </a:pPr>
            <a:endParaRPr lang="en-US" altLang="zh-CN" dirty="0">
              <a:solidFill>
                <a:schemeClr val="tx1"/>
              </a:solidFill>
              <a:ea typeface="宋体" panose="02010600030101010101" pitchFamily="2" charset="-122"/>
            </a:endParaRPr>
          </a:p>
        </p:txBody>
      </p:sp>
    </p:spTree>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Slide Number Placeholder 3">
            <a:extLst>
              <a:ext uri="{FF2B5EF4-FFF2-40B4-BE49-F238E27FC236}">
                <a16:creationId xmlns:a16="http://schemas.microsoft.com/office/drawing/2014/main" id="{4AAA82FB-E8E2-41E6-84A5-F83F32CDAC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FA8BDBE-AC8D-4B40-8B36-6BE247228DE5}" type="slidenum">
              <a:rPr lang="ar-SA" altLang="zh-CN" sz="1400">
                <a:solidFill>
                  <a:schemeClr val="tx1"/>
                </a:solidFill>
              </a:rPr>
              <a:pPr/>
              <a:t>194</a:t>
            </a:fld>
            <a:endParaRPr lang="en-US" altLang="zh-CN" sz="1400">
              <a:solidFill>
                <a:schemeClr val="tx1"/>
              </a:solidFill>
              <a:ea typeface="宋体" panose="02010600030101010101" pitchFamily="2" charset="-122"/>
            </a:endParaRPr>
          </a:p>
        </p:txBody>
      </p:sp>
      <p:sp>
        <p:nvSpPr>
          <p:cNvPr id="190468" name="Text Box 2">
            <a:extLst>
              <a:ext uri="{FF2B5EF4-FFF2-40B4-BE49-F238E27FC236}">
                <a16:creationId xmlns:a16="http://schemas.microsoft.com/office/drawing/2014/main" id="{CED2696C-60C0-4BAF-916E-8B5C0D03DA93}"/>
              </a:ext>
            </a:extLst>
          </p:cNvPr>
          <p:cNvSpPr txBox="1">
            <a:spLocks noChangeArrowheads="1"/>
          </p:cNvSpPr>
          <p:nvPr/>
        </p:nvSpPr>
        <p:spPr bwMode="auto">
          <a:xfrm>
            <a:off x="280988" y="1727200"/>
            <a:ext cx="8539162"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class</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EliminationArray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public</a:t>
            </a:r>
            <a:r>
              <a:rPr lang="en-US" altLang="zh-CN" sz="2000" b="1" dirty="0">
                <a:latin typeface="Lucida Console" panose="020B0609040504020204" pitchFamily="49" charset="0"/>
                <a:ea typeface="宋体" panose="02010600030101010101" pitchFamily="2" charset="-122"/>
              </a:rPr>
              <a:t> T visit(T value,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latin typeface="Lucida Console" panose="020B0609040504020204" pitchFamily="49" charset="0"/>
                <a:ea typeface="宋体" panose="02010600030101010101" pitchFamily="2" charset="-122"/>
              </a:rPr>
              <a:t> Range) throws </a:t>
            </a:r>
            <a:r>
              <a:rPr lang="en-US" altLang="zh-CN" sz="2000" b="1" dirty="0" err="1">
                <a:latin typeface="Lucida Console" panose="020B0609040504020204" pitchFamily="49" charset="0"/>
                <a:ea typeface="宋体" panose="02010600030101010101" pitchFamily="2" charset="-122"/>
              </a:rPr>
              <a:t>TimeoutException</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latin typeface="Lucida Console" panose="020B0609040504020204" pitchFamily="49" charset="0"/>
                <a:ea typeface="宋体" panose="02010600030101010101" pitchFamily="2" charset="-122"/>
              </a:rPr>
              <a:t> slot = </a:t>
            </a:r>
            <a:r>
              <a:rPr lang="en-US" altLang="zh-CN" sz="2000" b="1" dirty="0" err="1">
                <a:latin typeface="Lucida Console" panose="020B0609040504020204" pitchFamily="49" charset="0"/>
                <a:ea typeface="宋体" panose="02010600030101010101" pitchFamily="2" charset="-122"/>
              </a:rPr>
              <a:t>random.nextInt</a:t>
            </a:r>
            <a:r>
              <a:rPr lang="en-US" altLang="zh-CN" sz="2000" b="1" dirty="0">
                <a:latin typeface="Lucida Console" panose="020B0609040504020204" pitchFamily="49" charset="0"/>
                <a:ea typeface="宋体" panose="02010600030101010101" pitchFamily="2" charset="-122"/>
              </a:rPr>
              <a:t>(Range);</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nanodur</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convertToNanos</a:t>
            </a:r>
            <a:r>
              <a:rPr lang="en-US" altLang="zh-CN" sz="2000" b="1" dirty="0">
                <a:latin typeface="Lucida Console" panose="020B0609040504020204" pitchFamily="49" charset="0"/>
                <a:ea typeface="宋体" panose="02010600030101010101" pitchFamily="2" charset="-122"/>
              </a:rPr>
              <a:t>(duration, </a:t>
            </a:r>
            <a:r>
              <a:rPr lang="en-US" altLang="zh-CN" sz="2000" b="1" dirty="0" err="1">
                <a:latin typeface="Lucida Console" panose="020B0609040504020204" pitchFamily="49" charset="0"/>
                <a:ea typeface="宋体" panose="02010600030101010101" pitchFamily="2" charset="-122"/>
              </a:rPr>
              <a:t>timeUnit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(exchanger[slot].exchange(value, </a:t>
            </a:r>
            <a:r>
              <a:rPr lang="en-US" altLang="zh-CN" sz="2000" b="1" dirty="0" err="1">
                <a:latin typeface="Lucida Console" panose="020B0609040504020204" pitchFamily="49" charset="0"/>
                <a:ea typeface="宋体" panose="02010600030101010101" pitchFamily="2" charset="-122"/>
              </a:rPr>
              <a:t>nanodur</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
        <p:nvSpPr>
          <p:cNvPr id="190469" name="Rectangle 3">
            <a:extLst>
              <a:ext uri="{FF2B5EF4-FFF2-40B4-BE49-F238E27FC236}">
                <a16:creationId xmlns:a16="http://schemas.microsoft.com/office/drawing/2014/main" id="{FAF68F08-4FBC-4284-8FCB-9936D14B15B8}"/>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Tree>
  </p:cSld>
  <p:clrMapOvr>
    <a:masterClrMapping/>
  </p:clrMapOvr>
  <p:transition>
    <p:blinds/>
  </p:transition>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1" name="Slide Number Placeholder 3">
            <a:extLst>
              <a:ext uri="{FF2B5EF4-FFF2-40B4-BE49-F238E27FC236}">
                <a16:creationId xmlns:a16="http://schemas.microsoft.com/office/drawing/2014/main" id="{FD6F1D2F-DB7D-42CF-957D-D0A31C326E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C66BF51-25E2-4388-9069-23C99CF7469C}" type="slidenum">
              <a:rPr lang="ar-SA" altLang="zh-CN" sz="1400">
                <a:solidFill>
                  <a:schemeClr val="tx1"/>
                </a:solidFill>
              </a:rPr>
              <a:pPr/>
              <a:t>195</a:t>
            </a:fld>
            <a:endParaRPr lang="en-US" altLang="zh-CN" sz="1400">
              <a:solidFill>
                <a:schemeClr val="tx1"/>
              </a:solidFill>
              <a:ea typeface="宋体" panose="02010600030101010101" pitchFamily="2" charset="-122"/>
            </a:endParaRPr>
          </a:p>
        </p:txBody>
      </p:sp>
      <p:sp>
        <p:nvSpPr>
          <p:cNvPr id="191492" name="Text Box 6">
            <a:extLst>
              <a:ext uri="{FF2B5EF4-FFF2-40B4-BE49-F238E27FC236}">
                <a16:creationId xmlns:a16="http://schemas.microsoft.com/office/drawing/2014/main" id="{B77FF54A-9173-4A75-8D0D-3DF52FE3D7BD}"/>
              </a:ext>
            </a:extLst>
          </p:cNvPr>
          <p:cNvSpPr txBox="1">
            <a:spLocks noChangeArrowheads="1"/>
          </p:cNvSpPr>
          <p:nvPr/>
        </p:nvSpPr>
        <p:spPr bwMode="auto">
          <a:xfrm>
            <a:off x="280988" y="1727200"/>
            <a:ext cx="8539162"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class </a:t>
            </a:r>
            <a:r>
              <a:rPr lang="en-US" altLang="zh-CN" sz="2000" b="1" dirty="0" err="1">
                <a:solidFill>
                  <a:schemeClr val="folHlink"/>
                </a:solidFill>
                <a:latin typeface="Lucida Console" panose="020B0609040504020204" pitchFamily="49" charset="0"/>
                <a:ea typeface="宋体" panose="02010600030101010101" pitchFamily="2" charset="-122"/>
              </a:rPr>
              <a:t>EliminationArray</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public</a:t>
            </a:r>
            <a:r>
              <a:rPr lang="en-US" altLang="zh-CN" sz="2000" b="1" dirty="0">
                <a:latin typeface="Lucida Console" panose="020B0609040504020204" pitchFamily="49" charset="0"/>
                <a:ea typeface="宋体" panose="02010600030101010101" pitchFamily="2" charset="-122"/>
              </a:rPr>
              <a:t> T visit(T value,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latin typeface="Lucida Console" panose="020B0609040504020204" pitchFamily="49" charset="0"/>
                <a:ea typeface="宋体" panose="02010600030101010101" pitchFamily="2" charset="-122"/>
              </a:rPr>
              <a:t> Range) throws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int slot = </a:t>
            </a:r>
            <a:r>
              <a:rPr lang="en-US" altLang="zh-CN" sz="2000" b="1" dirty="0" err="1">
                <a:solidFill>
                  <a:schemeClr val="folHlink"/>
                </a:solidFill>
                <a:latin typeface="Lucida Console" panose="020B0609040504020204" pitchFamily="49" charset="0"/>
                <a:ea typeface="宋体" panose="02010600030101010101" pitchFamily="2" charset="-122"/>
              </a:rPr>
              <a:t>random.nextInt</a:t>
            </a:r>
            <a:r>
              <a:rPr lang="en-US" altLang="zh-CN" sz="2000" b="1" dirty="0">
                <a:solidFill>
                  <a:schemeClr val="folHlink"/>
                </a:solidFill>
                <a:latin typeface="Lucida Console" panose="020B0609040504020204" pitchFamily="49" charset="0"/>
                <a:ea typeface="宋体" panose="02010600030101010101" pitchFamily="2" charset="-122"/>
              </a:rPr>
              <a:t>(Range);</a:t>
            </a:r>
          </a:p>
          <a:p>
            <a:pPr algn="l"/>
            <a:r>
              <a:rPr lang="en-US" altLang="zh-CN" sz="2000" b="1" dirty="0">
                <a:solidFill>
                  <a:schemeClr val="folHlink"/>
                </a:solidFill>
                <a:latin typeface="Lucida Console" panose="020B0609040504020204" pitchFamily="49" charset="0"/>
                <a:ea typeface="宋体" panose="02010600030101010101" pitchFamily="2" charset="-122"/>
              </a:rPr>
              <a:t>    int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convertToNanos</a:t>
            </a:r>
            <a:r>
              <a:rPr lang="en-US" altLang="zh-CN" sz="2000" b="1" dirty="0">
                <a:solidFill>
                  <a:schemeClr val="folHlink"/>
                </a:solidFill>
                <a:latin typeface="Lucida Console" panose="020B0609040504020204" pitchFamily="49" charset="0"/>
                <a:ea typeface="宋体" panose="02010600030101010101" pitchFamily="2" charset="-122"/>
              </a:rPr>
              <a:t>(duration,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return (exchanger[slot].exchange(value,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191493" name="Rectangle 3">
            <a:extLst>
              <a:ext uri="{FF2B5EF4-FFF2-40B4-BE49-F238E27FC236}">
                <a16:creationId xmlns:a16="http://schemas.microsoft.com/office/drawing/2014/main" id="{7102988E-D113-49B5-97EB-A957DAA5D928}"/>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
        <p:nvSpPr>
          <p:cNvPr id="191494" name="AutoShape 4">
            <a:extLst>
              <a:ext uri="{FF2B5EF4-FFF2-40B4-BE49-F238E27FC236}">
                <a16:creationId xmlns:a16="http://schemas.microsoft.com/office/drawing/2014/main" id="{1E57FCA7-F1B0-4D82-8602-76B1EF2DE533}"/>
              </a:ext>
            </a:extLst>
          </p:cNvPr>
          <p:cNvSpPr>
            <a:spLocks noChangeArrowheads="1"/>
          </p:cNvSpPr>
          <p:nvPr/>
        </p:nvSpPr>
        <p:spPr bwMode="auto">
          <a:xfrm flipH="1">
            <a:off x="242888" y="2314575"/>
            <a:ext cx="6713537" cy="393700"/>
          </a:xfrm>
          <a:prstGeom prst="wedgeRoundRectCallout">
            <a:avLst>
              <a:gd name="adj1" fmla="val -7866"/>
              <a:gd name="adj2" fmla="val 46854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1495" name="Text Box 5">
            <a:extLst>
              <a:ext uri="{FF2B5EF4-FFF2-40B4-BE49-F238E27FC236}">
                <a16:creationId xmlns:a16="http://schemas.microsoft.com/office/drawing/2014/main" id="{631B7987-C7E2-40F4-A737-151198FD3B41}"/>
              </a:ext>
            </a:extLst>
          </p:cNvPr>
          <p:cNvSpPr txBox="1">
            <a:spLocks noChangeArrowheads="1"/>
          </p:cNvSpPr>
          <p:nvPr/>
        </p:nvSpPr>
        <p:spPr bwMode="auto">
          <a:xfrm>
            <a:off x="268288" y="4319588"/>
            <a:ext cx="6884987" cy="1373187"/>
          </a:xfrm>
          <a:prstGeom prst="rect">
            <a:avLst/>
          </a:prstGeom>
          <a:solidFill>
            <a:schemeClr val="bg1">
              <a:alpha val="89803"/>
            </a:scheme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visit the elimination array with a value and a range (duration to wait is not dynamic)</a:t>
            </a:r>
          </a:p>
        </p:txBody>
      </p:sp>
    </p:spTree>
  </p:cSld>
  <p:clrMapOvr>
    <a:masterClrMapping/>
  </p:clrMapOvr>
  <p:transition>
    <p:blinds/>
  </p:transition>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5" name="Slide Number Placeholder 3">
            <a:extLst>
              <a:ext uri="{FF2B5EF4-FFF2-40B4-BE49-F238E27FC236}">
                <a16:creationId xmlns:a16="http://schemas.microsoft.com/office/drawing/2014/main" id="{E399E151-7D35-4BDD-A88C-C3E311608C0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34AEB1E-709B-46E7-A1CF-AD9074708F7C}" type="slidenum">
              <a:rPr lang="ar-SA" altLang="zh-CN" sz="1400">
                <a:solidFill>
                  <a:schemeClr val="tx1"/>
                </a:solidFill>
              </a:rPr>
              <a:pPr/>
              <a:t>196</a:t>
            </a:fld>
            <a:endParaRPr lang="en-US" altLang="zh-CN" sz="1400">
              <a:solidFill>
                <a:schemeClr val="tx1"/>
              </a:solidFill>
              <a:ea typeface="宋体" panose="02010600030101010101" pitchFamily="2" charset="-122"/>
            </a:endParaRPr>
          </a:p>
        </p:txBody>
      </p:sp>
      <p:sp>
        <p:nvSpPr>
          <p:cNvPr id="192516" name="Text Box 6">
            <a:extLst>
              <a:ext uri="{FF2B5EF4-FFF2-40B4-BE49-F238E27FC236}">
                <a16:creationId xmlns:a16="http://schemas.microsoft.com/office/drawing/2014/main" id="{0811F9C9-3887-4476-8332-74A4BDB7F462}"/>
              </a:ext>
            </a:extLst>
          </p:cNvPr>
          <p:cNvSpPr txBox="1">
            <a:spLocks noChangeArrowheads="1"/>
          </p:cNvSpPr>
          <p:nvPr/>
        </p:nvSpPr>
        <p:spPr bwMode="auto">
          <a:xfrm>
            <a:off x="280988" y="1727200"/>
            <a:ext cx="8539162"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class </a:t>
            </a:r>
            <a:r>
              <a:rPr lang="en-US" altLang="zh-CN" sz="2000" b="1" dirty="0" err="1">
                <a:solidFill>
                  <a:schemeClr val="folHlink"/>
                </a:solidFill>
                <a:latin typeface="Lucida Console" panose="020B0609040504020204" pitchFamily="49" charset="0"/>
                <a:ea typeface="宋体" panose="02010600030101010101" pitchFamily="2" charset="-122"/>
              </a:rPr>
              <a:t>EliminationArray</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public T visit(T value, int Range) throws</a:t>
            </a:r>
            <a:r>
              <a:rPr lang="en-US" altLang="zh-CN" sz="2000" b="1" dirty="0">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int</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latin typeface="Lucida Console" panose="020B0609040504020204" pitchFamily="49" charset="0"/>
                <a:ea typeface="宋体" panose="02010600030101010101" pitchFamily="2" charset="-122"/>
              </a:rPr>
              <a:t>slot = </a:t>
            </a:r>
            <a:r>
              <a:rPr lang="en-US" altLang="zh-CN" sz="2000" b="1" dirty="0" err="1">
                <a:latin typeface="Lucida Console" panose="020B0609040504020204" pitchFamily="49" charset="0"/>
                <a:ea typeface="宋体" panose="02010600030101010101" pitchFamily="2" charset="-122"/>
              </a:rPr>
              <a:t>random.nextInt</a:t>
            </a:r>
            <a:r>
              <a:rPr lang="en-US" altLang="zh-CN" sz="2000" b="1" dirty="0">
                <a:latin typeface="Lucida Console" panose="020B0609040504020204" pitchFamily="49" charset="0"/>
                <a:ea typeface="宋体" panose="02010600030101010101" pitchFamily="2" charset="-122"/>
              </a:rPr>
              <a:t>(Range);</a:t>
            </a:r>
          </a:p>
          <a:p>
            <a:pPr algn="l"/>
            <a:r>
              <a:rPr lang="en-US" altLang="zh-CN" sz="2000" b="1" dirty="0">
                <a:solidFill>
                  <a:schemeClr val="folHlink"/>
                </a:solidFill>
                <a:latin typeface="Lucida Console" panose="020B0609040504020204" pitchFamily="49" charset="0"/>
                <a:ea typeface="宋体" panose="02010600030101010101" pitchFamily="2" charset="-122"/>
              </a:rPr>
              <a:t>    int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convertToNanos</a:t>
            </a:r>
            <a:r>
              <a:rPr lang="en-US" altLang="zh-CN" sz="2000" b="1" dirty="0">
                <a:solidFill>
                  <a:schemeClr val="folHlink"/>
                </a:solidFill>
                <a:latin typeface="Lucida Console" panose="020B0609040504020204" pitchFamily="49" charset="0"/>
                <a:ea typeface="宋体" panose="02010600030101010101" pitchFamily="2" charset="-122"/>
              </a:rPr>
              <a:t>(duration,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return (exchanger[slot].exchange(value,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192517" name="Rectangle 3">
            <a:extLst>
              <a:ext uri="{FF2B5EF4-FFF2-40B4-BE49-F238E27FC236}">
                <a16:creationId xmlns:a16="http://schemas.microsoft.com/office/drawing/2014/main" id="{8C4300E8-0AB2-483E-8AC1-EE500AEA6737}"/>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
        <p:nvSpPr>
          <p:cNvPr id="192518" name="AutoShape 4">
            <a:extLst>
              <a:ext uri="{FF2B5EF4-FFF2-40B4-BE49-F238E27FC236}">
                <a16:creationId xmlns:a16="http://schemas.microsoft.com/office/drawing/2014/main" id="{A6E637C5-C6F5-4424-A524-53F58B80A300}"/>
              </a:ext>
            </a:extLst>
          </p:cNvPr>
          <p:cNvSpPr>
            <a:spLocks noChangeArrowheads="1"/>
          </p:cNvSpPr>
          <p:nvPr/>
        </p:nvSpPr>
        <p:spPr bwMode="auto">
          <a:xfrm flipH="1">
            <a:off x="923925" y="2911475"/>
            <a:ext cx="5178425" cy="463550"/>
          </a:xfrm>
          <a:prstGeom prst="wedgeRoundRectCallout">
            <a:avLst>
              <a:gd name="adj1" fmla="val -20634"/>
              <a:gd name="adj2" fmla="val -154454"/>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2519" name="Text Box 5">
            <a:extLst>
              <a:ext uri="{FF2B5EF4-FFF2-40B4-BE49-F238E27FC236}">
                <a16:creationId xmlns:a16="http://schemas.microsoft.com/office/drawing/2014/main" id="{53B2FE15-AD70-4BB0-8618-EB3E68839357}"/>
              </a:ext>
            </a:extLst>
          </p:cNvPr>
          <p:cNvSpPr txBox="1">
            <a:spLocks noChangeArrowheads="1"/>
          </p:cNvSpPr>
          <p:nvPr/>
        </p:nvSpPr>
        <p:spPr bwMode="auto">
          <a:xfrm>
            <a:off x="1335088" y="1939925"/>
            <a:ext cx="4741862"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Pick a random array entry</a:t>
            </a:r>
          </a:p>
        </p:txBody>
      </p:sp>
    </p:spTree>
  </p:cSld>
  <p:clrMapOvr>
    <a:masterClrMapping/>
  </p:clrMapOvr>
  <p:transition>
    <p:blinds/>
  </p:transition>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9" name="Slide Number Placeholder 3">
            <a:extLst>
              <a:ext uri="{FF2B5EF4-FFF2-40B4-BE49-F238E27FC236}">
                <a16:creationId xmlns:a16="http://schemas.microsoft.com/office/drawing/2014/main" id="{41DFE215-3942-410D-AB55-4D3B0CE758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294C6E6-AA5A-4FF5-B88C-137628FD2F4F}" type="slidenum">
              <a:rPr lang="ar-SA" altLang="zh-CN" sz="1400">
                <a:solidFill>
                  <a:schemeClr val="tx1"/>
                </a:solidFill>
              </a:rPr>
              <a:pPr/>
              <a:t>197</a:t>
            </a:fld>
            <a:endParaRPr lang="en-US" altLang="zh-CN" sz="1400">
              <a:solidFill>
                <a:schemeClr val="tx1"/>
              </a:solidFill>
              <a:ea typeface="宋体" panose="02010600030101010101" pitchFamily="2" charset="-122"/>
            </a:endParaRPr>
          </a:p>
        </p:txBody>
      </p:sp>
      <p:sp>
        <p:nvSpPr>
          <p:cNvPr id="193540" name="Text Box 6">
            <a:extLst>
              <a:ext uri="{FF2B5EF4-FFF2-40B4-BE49-F238E27FC236}">
                <a16:creationId xmlns:a16="http://schemas.microsoft.com/office/drawing/2014/main" id="{AEC4534E-8A47-4B3B-80EA-C84897F29D2A}"/>
              </a:ext>
            </a:extLst>
          </p:cNvPr>
          <p:cNvSpPr txBox="1">
            <a:spLocks noChangeArrowheads="1"/>
          </p:cNvSpPr>
          <p:nvPr/>
        </p:nvSpPr>
        <p:spPr bwMode="auto">
          <a:xfrm>
            <a:off x="280988" y="1727200"/>
            <a:ext cx="8539162"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class </a:t>
            </a:r>
            <a:r>
              <a:rPr lang="en-US" altLang="zh-CN" sz="2000" b="1" dirty="0" err="1">
                <a:solidFill>
                  <a:schemeClr val="folHlink"/>
                </a:solidFill>
                <a:latin typeface="Lucida Console" panose="020B0609040504020204" pitchFamily="49" charset="0"/>
                <a:ea typeface="宋体" panose="02010600030101010101" pitchFamily="2" charset="-122"/>
              </a:rPr>
              <a:t>EliminationArray</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public T visit(T value, int Range) throws </a:t>
            </a:r>
            <a:r>
              <a:rPr lang="en-US" altLang="zh-CN" sz="2000" b="1" dirty="0" err="1">
                <a:solidFill>
                  <a:schemeClr val="folHlink"/>
                </a:solidFill>
                <a:latin typeface="Lucida Console" panose="020B0609040504020204" pitchFamily="49" charset="0"/>
                <a:ea typeface="宋体" panose="02010600030101010101" pitchFamily="2" charset="-122"/>
              </a:rPr>
              <a:t>TimeoutException</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int slot = </a:t>
            </a:r>
            <a:r>
              <a:rPr lang="en-US" altLang="zh-CN" sz="2000" b="1" dirty="0" err="1">
                <a:solidFill>
                  <a:schemeClr val="folHlink"/>
                </a:solidFill>
                <a:latin typeface="Lucida Console" panose="020B0609040504020204" pitchFamily="49" charset="0"/>
                <a:ea typeface="宋体" panose="02010600030101010101" pitchFamily="2" charset="-122"/>
              </a:rPr>
              <a:t>random.nextInt</a:t>
            </a:r>
            <a:r>
              <a:rPr lang="en-US" altLang="zh-CN" sz="2000" b="1" dirty="0">
                <a:solidFill>
                  <a:schemeClr val="folHlink"/>
                </a:solidFill>
                <a:latin typeface="Lucida Console" panose="020B0609040504020204" pitchFamily="49" charset="0"/>
                <a:ea typeface="宋体" panose="02010600030101010101" pitchFamily="2" charset="-122"/>
              </a:rPr>
              <a:t>(Range);</a:t>
            </a:r>
          </a:p>
          <a:p>
            <a:pPr algn="l"/>
            <a:r>
              <a:rPr lang="en-US" altLang="zh-CN" sz="2000" b="1" dirty="0">
                <a:solidFill>
                  <a:schemeClr val="folHlink"/>
                </a:solidFill>
                <a:latin typeface="Lucida Console" panose="020B0609040504020204" pitchFamily="49" charset="0"/>
                <a:ea typeface="宋体" panose="02010600030101010101" pitchFamily="2" charset="-122"/>
              </a:rPr>
              <a:t>    int </a:t>
            </a:r>
            <a:r>
              <a:rPr lang="en-US" altLang="zh-CN" sz="2000" b="1" dirty="0" err="1">
                <a:solidFill>
                  <a:schemeClr val="folHlink"/>
                </a:solidFill>
                <a:latin typeface="Lucida Console" panose="020B0609040504020204" pitchFamily="49" charset="0"/>
                <a:ea typeface="宋体" panose="02010600030101010101" pitchFamily="2" charset="-122"/>
              </a:rPr>
              <a:t>nanodur</a:t>
            </a:r>
            <a:r>
              <a:rPr lang="en-US" altLang="zh-CN" sz="2000" b="1" dirty="0">
                <a:solidFill>
                  <a:schemeClr val="folHlink"/>
                </a:solidFill>
                <a:latin typeface="Lucida Console" panose="020B0609040504020204" pitchFamily="49" charset="0"/>
                <a:ea typeface="宋体" panose="02010600030101010101" pitchFamily="2" charset="-122"/>
              </a:rPr>
              <a:t> = </a:t>
            </a:r>
            <a:r>
              <a:rPr lang="en-US" altLang="zh-CN" sz="2000" b="1" dirty="0" err="1">
                <a:solidFill>
                  <a:schemeClr val="folHlink"/>
                </a:solidFill>
                <a:latin typeface="Lucida Console" panose="020B0609040504020204" pitchFamily="49" charset="0"/>
                <a:ea typeface="宋体" panose="02010600030101010101" pitchFamily="2" charset="-122"/>
              </a:rPr>
              <a:t>convertToNanos</a:t>
            </a:r>
            <a:r>
              <a:rPr lang="en-US" altLang="zh-CN" sz="2000" b="1" dirty="0">
                <a:solidFill>
                  <a:schemeClr val="folHlink"/>
                </a:solidFill>
                <a:latin typeface="Lucida Console" panose="020B0609040504020204" pitchFamily="49" charset="0"/>
                <a:ea typeface="宋体" panose="02010600030101010101" pitchFamily="2" charset="-122"/>
              </a:rPr>
              <a:t>(duration,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a:latin typeface="Lucida Console" panose="020B0609040504020204" pitchFamily="49" charset="0"/>
                <a:ea typeface="宋体" panose="02010600030101010101" pitchFamily="2" charset="-122"/>
              </a:rPr>
              <a:t>(exchanger[slot].exchange(value, </a:t>
            </a:r>
            <a:r>
              <a:rPr lang="en-US" altLang="zh-CN" sz="2000" b="1" dirty="0" err="1">
                <a:latin typeface="Lucida Console" panose="020B0609040504020204" pitchFamily="49" charset="0"/>
                <a:ea typeface="宋体" panose="02010600030101010101" pitchFamily="2" charset="-122"/>
              </a:rPr>
              <a:t>nanodur</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193541" name="Rectangle 3">
            <a:extLst>
              <a:ext uri="{FF2B5EF4-FFF2-40B4-BE49-F238E27FC236}">
                <a16:creationId xmlns:a16="http://schemas.microsoft.com/office/drawing/2014/main" id="{35D5EE7D-2756-4093-AA74-5A962B48AE3C}"/>
              </a:ext>
            </a:extLst>
          </p:cNvPr>
          <p:cNvSpPr>
            <a:spLocks noGrp="1" noChangeArrowheads="1"/>
          </p:cNvSpPr>
          <p:nvPr>
            <p:ph type="title"/>
          </p:nvPr>
        </p:nvSpPr>
        <p:spPr>
          <a:xfrm>
            <a:off x="685800" y="92075"/>
            <a:ext cx="7772400" cy="1143000"/>
          </a:xfrm>
        </p:spPr>
        <p:txBody>
          <a:bodyPr/>
          <a:lstStyle/>
          <a:p>
            <a:r>
              <a:rPr lang="en-US" altLang="zh-CN">
                <a:ea typeface="宋体" panose="02010600030101010101" pitchFamily="2" charset="-122"/>
              </a:rPr>
              <a:t>Elimination Array</a:t>
            </a:r>
          </a:p>
        </p:txBody>
      </p:sp>
      <p:sp>
        <p:nvSpPr>
          <p:cNvPr id="193542" name="AutoShape 4">
            <a:extLst>
              <a:ext uri="{FF2B5EF4-FFF2-40B4-BE49-F238E27FC236}">
                <a16:creationId xmlns:a16="http://schemas.microsoft.com/office/drawing/2014/main" id="{82C9F3C9-F966-4417-8918-0CFA255B1066}"/>
              </a:ext>
            </a:extLst>
          </p:cNvPr>
          <p:cNvSpPr>
            <a:spLocks noChangeArrowheads="1"/>
          </p:cNvSpPr>
          <p:nvPr/>
        </p:nvSpPr>
        <p:spPr bwMode="auto">
          <a:xfrm flipH="1">
            <a:off x="685800" y="3514725"/>
            <a:ext cx="7772400" cy="495300"/>
          </a:xfrm>
          <a:prstGeom prst="wedgeRoundRectCallout">
            <a:avLst>
              <a:gd name="adj1" fmla="val -2352"/>
              <a:gd name="adj2" fmla="val -14872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3543" name="Text Box 5">
            <a:extLst>
              <a:ext uri="{FF2B5EF4-FFF2-40B4-BE49-F238E27FC236}">
                <a16:creationId xmlns:a16="http://schemas.microsoft.com/office/drawing/2014/main" id="{60C98566-5006-44B7-847F-62F76301437A}"/>
              </a:ext>
            </a:extLst>
          </p:cNvPr>
          <p:cNvSpPr txBox="1">
            <a:spLocks noChangeArrowheads="1"/>
          </p:cNvSpPr>
          <p:nvPr/>
        </p:nvSpPr>
        <p:spPr bwMode="auto">
          <a:xfrm>
            <a:off x="1752600" y="2268538"/>
            <a:ext cx="4879975"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Exchange value or time out</a:t>
            </a:r>
          </a:p>
        </p:txBody>
      </p:sp>
    </p:spTree>
  </p:cSld>
  <p:clrMapOvr>
    <a:masterClrMapping/>
  </p:clrMapOvr>
  <p:transition>
    <p:blinds/>
  </p:transition>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3" name="Slide Number Placeholder 3">
            <a:extLst>
              <a:ext uri="{FF2B5EF4-FFF2-40B4-BE49-F238E27FC236}">
                <a16:creationId xmlns:a16="http://schemas.microsoft.com/office/drawing/2014/main" id="{ABF3E7C0-737B-44A2-80F9-A9393A1FB9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026DF23-BE34-48E7-90B6-0740B54E23ED}" type="slidenum">
              <a:rPr lang="ar-SA" altLang="zh-CN" sz="1400">
                <a:solidFill>
                  <a:schemeClr val="tx1"/>
                </a:solidFill>
              </a:rPr>
              <a:pPr/>
              <a:t>198</a:t>
            </a:fld>
            <a:endParaRPr lang="en-US" altLang="zh-CN" sz="1400">
              <a:solidFill>
                <a:schemeClr val="tx1"/>
              </a:solidFill>
              <a:ea typeface="宋体" panose="02010600030101010101" pitchFamily="2" charset="-122"/>
            </a:endParaRPr>
          </a:p>
        </p:txBody>
      </p:sp>
      <p:sp>
        <p:nvSpPr>
          <p:cNvPr id="194564" name="Text Box 2">
            <a:extLst>
              <a:ext uri="{FF2B5EF4-FFF2-40B4-BE49-F238E27FC236}">
                <a16:creationId xmlns:a16="http://schemas.microsoft.com/office/drawing/2014/main" id="{98CA6C98-0669-490E-AC15-ACF4D3ACBA3B}"/>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void</a:t>
            </a:r>
            <a:r>
              <a:rPr lang="en-US" altLang="zh-CN" sz="2000" b="1">
                <a:latin typeface="Lucida Console" panose="020B0609040504020204" pitchFamily="49" charset="0"/>
                <a:ea typeface="宋体" panose="02010600030101010101" pitchFamily="2" charset="-122"/>
              </a:rPr>
              <a:t> push(T value) {</a:t>
            </a:r>
          </a:p>
          <a:p>
            <a:pPr algn="l"/>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true</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(tryPush(node)) {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else</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try</a:t>
            </a:r>
            <a:r>
              <a:rPr lang="en-US" altLang="zh-CN" sz="2000" b="1">
                <a:latin typeface="Lucida Console" panose="020B0609040504020204" pitchFamily="49" charset="0"/>
                <a:ea typeface="宋体" panose="02010600030101010101" pitchFamily="2" charset="-122"/>
              </a:rPr>
              <a:t> { </a:t>
            </a:r>
          </a:p>
          <a:p>
            <a:pPr algn="l"/>
            <a:r>
              <a:rPr lang="en-US" altLang="zh-CN" sz="2000" b="1">
                <a:latin typeface="Lucida Console" panose="020B0609040504020204" pitchFamily="49" charset="0"/>
                <a:ea typeface="宋体" panose="02010600030101010101" pitchFamily="2" charset="-122"/>
              </a:rPr>
              <a:t>      T otherValue =      	 	 	eliminationArray.visit(value,policy.Range);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(otherValue == </a:t>
            </a:r>
            <a:r>
              <a:rPr lang="en-US" altLang="zh-CN" sz="2000" b="1">
                <a:solidFill>
                  <a:schemeClr val="tx1"/>
                </a:solidFill>
                <a:latin typeface="Lucida Console" panose="020B0609040504020204" pitchFamily="49" charset="0"/>
                <a:ea typeface="宋体" panose="02010600030101010101" pitchFamily="2" charset="-122"/>
              </a:rPr>
              <a:t>null</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endParaRPr lang="en-US" altLang="zh-CN" sz="2000">
              <a:latin typeface="Lucida Console" panose="020B0609040504020204" pitchFamily="49" charset="0"/>
              <a:ea typeface="宋体" panose="02010600030101010101" pitchFamily="2" charset="-122"/>
            </a:endParaRPr>
          </a:p>
        </p:txBody>
      </p:sp>
      <p:sp>
        <p:nvSpPr>
          <p:cNvPr id="194565" name="Rectangle 3">
            <a:extLst>
              <a:ext uri="{FF2B5EF4-FFF2-40B4-BE49-F238E27FC236}">
                <a16:creationId xmlns:a16="http://schemas.microsoft.com/office/drawing/2014/main" id="{815BFCA3-E3BF-4B61-A887-439B43C4E887}"/>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Tree>
  </p:cSld>
  <p:clrMapOvr>
    <a:masterClrMapping/>
  </p:clrMapOvr>
  <p:transition>
    <p:blinds/>
  </p:transition>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7" name="Slide Number Placeholder 3">
            <a:extLst>
              <a:ext uri="{FF2B5EF4-FFF2-40B4-BE49-F238E27FC236}">
                <a16:creationId xmlns:a16="http://schemas.microsoft.com/office/drawing/2014/main" id="{D65938DA-BCCF-4896-9026-63C69AC036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0C5A171-3ABF-4B46-AD9C-12EEACD9BFC6}" type="slidenum">
              <a:rPr lang="ar-SA" altLang="zh-CN" sz="1400">
                <a:solidFill>
                  <a:schemeClr val="tx1"/>
                </a:solidFill>
              </a:rPr>
              <a:pPr/>
              <a:t>199</a:t>
            </a:fld>
            <a:endParaRPr lang="en-US" altLang="zh-CN" sz="1400">
              <a:solidFill>
                <a:schemeClr val="tx1"/>
              </a:solidFill>
              <a:ea typeface="宋体" panose="02010600030101010101" pitchFamily="2" charset="-122"/>
            </a:endParaRPr>
          </a:p>
        </p:txBody>
      </p:sp>
      <p:sp>
        <p:nvSpPr>
          <p:cNvPr id="195588" name="Text Box 2">
            <a:extLst>
              <a:ext uri="{FF2B5EF4-FFF2-40B4-BE49-F238E27FC236}">
                <a16:creationId xmlns:a16="http://schemas.microsoft.com/office/drawing/2014/main" id="{7C6C1E4A-0198-438E-82A6-04AAC4448284}"/>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(tryPush(node)) {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else try { </a:t>
            </a:r>
          </a:p>
          <a:p>
            <a:pPr algn="l"/>
            <a:r>
              <a:rPr lang="en-US" altLang="zh-CN" sz="2000" b="1">
                <a:solidFill>
                  <a:schemeClr val="folHlink"/>
                </a:solidFill>
                <a:latin typeface="Lucida Console" panose="020B0609040504020204" pitchFamily="49" charset="0"/>
                <a:ea typeface="宋体" panose="02010600030101010101" pitchFamily="2" charset="-122"/>
              </a:rPr>
              <a:t>      T otherValue =      	 	 	eliminationArray.visit(value,policy.Range);</a:t>
            </a:r>
          </a:p>
          <a:p>
            <a:pPr algn="l"/>
            <a:r>
              <a:rPr lang="en-US" altLang="zh-CN" sz="2000" b="1">
                <a:solidFill>
                  <a:schemeClr val="folHlink"/>
                </a:solidFill>
                <a:latin typeface="Lucida Console" panose="020B0609040504020204" pitchFamily="49" charset="0"/>
                <a:ea typeface="宋体" panose="02010600030101010101" pitchFamily="2" charset="-122"/>
              </a:rPr>
              <a:t>      if (otherValue == null) {</a:t>
            </a:r>
          </a:p>
          <a:p>
            <a:pPr algn="l"/>
            <a:r>
              <a:rPr lang="en-US" altLang="zh-CN" sz="2000" b="1">
                <a:solidFill>
                  <a:schemeClr val="folHlink"/>
                </a:solidFill>
                <a:latin typeface="Lucida Console" panose="020B0609040504020204" pitchFamily="49" charset="0"/>
                <a:ea typeface="宋体" panose="02010600030101010101" pitchFamily="2" charset="-122"/>
              </a:rPr>
              <a:t>         return;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endParaRPr lang="en-US" altLang="zh-CN" sz="2000">
              <a:solidFill>
                <a:schemeClr val="folHlink"/>
              </a:solidFill>
              <a:latin typeface="Lucida Console" panose="020B0609040504020204" pitchFamily="49" charset="0"/>
              <a:ea typeface="宋体" panose="02010600030101010101" pitchFamily="2" charset="-122"/>
            </a:endParaRPr>
          </a:p>
        </p:txBody>
      </p:sp>
      <p:sp>
        <p:nvSpPr>
          <p:cNvPr id="195589" name="Rectangle 3">
            <a:extLst>
              <a:ext uri="{FF2B5EF4-FFF2-40B4-BE49-F238E27FC236}">
                <a16:creationId xmlns:a16="http://schemas.microsoft.com/office/drawing/2014/main" id="{456B09D1-7CA1-40FD-BE0D-F8A369E4B85B}"/>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5590" name="AutoShape 4">
            <a:extLst>
              <a:ext uri="{FF2B5EF4-FFF2-40B4-BE49-F238E27FC236}">
                <a16:creationId xmlns:a16="http://schemas.microsoft.com/office/drawing/2014/main" id="{7E3BC325-1F51-455D-8DA2-8C3ECA562A9A}"/>
              </a:ext>
            </a:extLst>
          </p:cNvPr>
          <p:cNvSpPr>
            <a:spLocks noChangeArrowheads="1"/>
          </p:cNvSpPr>
          <p:nvPr/>
        </p:nvSpPr>
        <p:spPr bwMode="auto">
          <a:xfrm flipH="1">
            <a:off x="685800" y="2420938"/>
            <a:ext cx="3576638" cy="674687"/>
          </a:xfrm>
          <a:prstGeom prst="wedgeRoundRectCallout">
            <a:avLst>
              <a:gd name="adj1" fmla="val -79120"/>
              <a:gd name="adj2" fmla="val 263407"/>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5591" name="Text Box 5">
            <a:extLst>
              <a:ext uri="{FF2B5EF4-FFF2-40B4-BE49-F238E27FC236}">
                <a16:creationId xmlns:a16="http://schemas.microsoft.com/office/drawing/2014/main" id="{3232E1DA-937F-44D8-9742-918BB7561493}"/>
              </a:ext>
            </a:extLst>
          </p:cNvPr>
          <p:cNvSpPr txBox="1">
            <a:spLocks noChangeArrowheads="1"/>
          </p:cNvSpPr>
          <p:nvPr/>
        </p:nvSpPr>
        <p:spPr bwMode="auto">
          <a:xfrm>
            <a:off x="3195638" y="4448175"/>
            <a:ext cx="3119437"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First try to push</a:t>
            </a:r>
          </a:p>
        </p:txBody>
      </p:sp>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4">
            <a:extLst>
              <a:ext uri="{FF2B5EF4-FFF2-40B4-BE49-F238E27FC236}">
                <a16:creationId xmlns:a16="http://schemas.microsoft.com/office/drawing/2014/main" id="{FC34AE6F-490F-4F5B-B78B-E7A14E09DE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6787FBA-53BA-4DF6-85F7-10E8B064E18D}" type="slidenum">
              <a:rPr lang="ar-SA" altLang="zh-CN" sz="1400">
                <a:solidFill>
                  <a:schemeClr val="tx1"/>
                </a:solidFill>
              </a:rPr>
              <a:pPr/>
              <a:t>2</a:t>
            </a:fld>
            <a:endParaRPr lang="en-US" altLang="zh-CN" sz="1400">
              <a:solidFill>
                <a:schemeClr val="tx1"/>
              </a:solidFill>
              <a:ea typeface="宋体" panose="02010600030101010101" pitchFamily="2" charset="-122"/>
            </a:endParaRPr>
          </a:p>
        </p:txBody>
      </p:sp>
      <p:sp>
        <p:nvSpPr>
          <p:cNvPr id="3076" name="Rectangle 2">
            <a:extLst>
              <a:ext uri="{FF2B5EF4-FFF2-40B4-BE49-F238E27FC236}">
                <a16:creationId xmlns:a16="http://schemas.microsoft.com/office/drawing/2014/main" id="{E3FDA2DE-29D7-4582-81FE-AB82E57E9CD5}"/>
              </a:ext>
            </a:extLst>
          </p:cNvPr>
          <p:cNvSpPr>
            <a:spLocks noGrp="1" noChangeArrowheads="1"/>
          </p:cNvSpPr>
          <p:nvPr>
            <p:ph type="title"/>
          </p:nvPr>
        </p:nvSpPr>
        <p:spPr/>
        <p:txBody>
          <a:bodyPr/>
          <a:lstStyle/>
          <a:p>
            <a:r>
              <a:rPr lang="en-US" altLang="zh-CN">
                <a:ea typeface="宋体" panose="02010600030101010101" pitchFamily="2" charset="-122"/>
              </a:rPr>
              <a:t>The Five-Fold Path</a:t>
            </a:r>
          </a:p>
        </p:txBody>
      </p:sp>
      <p:sp>
        <p:nvSpPr>
          <p:cNvPr id="3077" name="Rectangle 3">
            <a:extLst>
              <a:ext uri="{FF2B5EF4-FFF2-40B4-BE49-F238E27FC236}">
                <a16:creationId xmlns:a16="http://schemas.microsoft.com/office/drawing/2014/main" id="{0F62858A-F3DC-4A3F-9340-9EED9087C5AD}"/>
              </a:ext>
            </a:extLst>
          </p:cNvPr>
          <p:cNvSpPr>
            <a:spLocks noGrp="1" noChangeArrowheads="1"/>
          </p:cNvSpPr>
          <p:nvPr>
            <p:ph type="body" idx="1"/>
          </p:nvPr>
        </p:nvSpPr>
        <p:spPr/>
        <p:txBody>
          <a:bodyPr/>
          <a:lstStyle/>
          <a:p>
            <a:r>
              <a:rPr lang="en-US" altLang="zh-CN">
                <a:ea typeface="宋体" panose="02010600030101010101" pitchFamily="2" charset="-122"/>
              </a:rPr>
              <a:t>Coarse-grained locking</a:t>
            </a:r>
          </a:p>
          <a:p>
            <a:r>
              <a:rPr lang="en-US" altLang="zh-CN">
                <a:ea typeface="宋体" panose="02010600030101010101" pitchFamily="2" charset="-122"/>
              </a:rPr>
              <a:t>Fine-grained locking</a:t>
            </a:r>
          </a:p>
          <a:p>
            <a:r>
              <a:rPr lang="en-US" altLang="zh-CN">
                <a:ea typeface="宋体" panose="02010600030101010101" pitchFamily="2" charset="-122"/>
              </a:rPr>
              <a:t>Optimistic synchronization</a:t>
            </a:r>
          </a:p>
          <a:p>
            <a:r>
              <a:rPr lang="en-US" altLang="zh-CN">
                <a:ea typeface="宋体" panose="02010600030101010101" pitchFamily="2" charset="-122"/>
              </a:rPr>
              <a:t>Lazy synchronization</a:t>
            </a:r>
          </a:p>
          <a:p>
            <a:r>
              <a:rPr lang="en-US" altLang="zh-CN">
                <a:ea typeface="宋体" panose="02010600030101010101" pitchFamily="2" charset="-122"/>
              </a:rPr>
              <a:t>Lock-free synchronization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Slide Number Placeholder 4">
            <a:extLst>
              <a:ext uri="{FF2B5EF4-FFF2-40B4-BE49-F238E27FC236}">
                <a16:creationId xmlns:a16="http://schemas.microsoft.com/office/drawing/2014/main" id="{69A386CB-3B8E-4F99-A2C2-10AE92F708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7424C28-AED8-47BE-ACF5-27A9210A96A5}" type="slidenum">
              <a:rPr lang="ar-SA" altLang="zh-CN" sz="1400">
                <a:solidFill>
                  <a:schemeClr val="tx1"/>
                </a:solidFill>
              </a:rPr>
              <a:pPr/>
              <a:t>20</a:t>
            </a:fld>
            <a:endParaRPr lang="en-US" altLang="zh-CN" sz="1400">
              <a:solidFill>
                <a:schemeClr val="tx1"/>
              </a:solidFill>
              <a:ea typeface="宋体" panose="02010600030101010101" pitchFamily="2" charset="-122"/>
            </a:endParaRPr>
          </a:p>
        </p:txBody>
      </p:sp>
      <p:sp>
        <p:nvSpPr>
          <p:cNvPr id="586754" name="AutoShape 2">
            <a:extLst>
              <a:ext uri="{FF2B5EF4-FFF2-40B4-BE49-F238E27FC236}">
                <a16:creationId xmlns:a16="http://schemas.microsoft.com/office/drawing/2014/main" id="{B83AE723-3846-47A8-929A-53A1CD1E2884}"/>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1509" name="Rectangle 3">
            <a:extLst>
              <a:ext uri="{FF2B5EF4-FFF2-40B4-BE49-F238E27FC236}">
                <a16:creationId xmlns:a16="http://schemas.microsoft.com/office/drawing/2014/main" id="{A37960F7-23C4-4A8D-BDF5-99EFADCBCFFC}"/>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1510" name="Line 4">
            <a:extLst>
              <a:ext uri="{FF2B5EF4-FFF2-40B4-BE49-F238E27FC236}">
                <a16:creationId xmlns:a16="http://schemas.microsoft.com/office/drawing/2014/main" id="{ECED30C5-AD57-4D3E-B06F-1C42BA71E752}"/>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1511" name="Group 5">
            <a:extLst>
              <a:ext uri="{FF2B5EF4-FFF2-40B4-BE49-F238E27FC236}">
                <a16:creationId xmlns:a16="http://schemas.microsoft.com/office/drawing/2014/main" id="{0B5FC9C9-0EF3-4882-942C-DE0C57294EE5}"/>
              </a:ext>
            </a:extLst>
          </p:cNvPr>
          <p:cNvGrpSpPr>
            <a:grpSpLocks/>
          </p:cNvGrpSpPr>
          <p:nvPr/>
        </p:nvGrpSpPr>
        <p:grpSpPr bwMode="auto">
          <a:xfrm>
            <a:off x="3990975" y="1933575"/>
            <a:ext cx="976313" cy="609600"/>
            <a:chOff x="3417" y="2938"/>
            <a:chExt cx="615" cy="384"/>
          </a:xfrm>
        </p:grpSpPr>
        <p:sp>
          <p:nvSpPr>
            <p:cNvPr id="586758" name="AutoShape 6">
              <a:extLst>
                <a:ext uri="{FF2B5EF4-FFF2-40B4-BE49-F238E27FC236}">
                  <a16:creationId xmlns:a16="http://schemas.microsoft.com/office/drawing/2014/main" id="{5E87F414-9852-4999-BE1E-1BF3CC40A5A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1564" name="Line 7">
              <a:extLst>
                <a:ext uri="{FF2B5EF4-FFF2-40B4-BE49-F238E27FC236}">
                  <a16:creationId xmlns:a16="http://schemas.microsoft.com/office/drawing/2014/main" id="{AE86F062-E796-44EA-941E-D76F4C4F74D4}"/>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1512" name="Group 8">
            <a:extLst>
              <a:ext uri="{FF2B5EF4-FFF2-40B4-BE49-F238E27FC236}">
                <a16:creationId xmlns:a16="http://schemas.microsoft.com/office/drawing/2014/main" id="{0E9F394E-E3F7-4D32-9FDC-52E7252DBCF0}"/>
              </a:ext>
            </a:extLst>
          </p:cNvPr>
          <p:cNvGrpSpPr>
            <a:grpSpLocks/>
          </p:cNvGrpSpPr>
          <p:nvPr/>
        </p:nvGrpSpPr>
        <p:grpSpPr bwMode="auto">
          <a:xfrm>
            <a:off x="4084638" y="2106613"/>
            <a:ext cx="304800" cy="304800"/>
            <a:chOff x="3894" y="2760"/>
            <a:chExt cx="192" cy="192"/>
          </a:xfrm>
        </p:grpSpPr>
        <p:sp>
          <p:nvSpPr>
            <p:cNvPr id="21561" name="Oval 9">
              <a:extLst>
                <a:ext uri="{FF2B5EF4-FFF2-40B4-BE49-F238E27FC236}">
                  <a16:creationId xmlns:a16="http://schemas.microsoft.com/office/drawing/2014/main" id="{EC5CE223-ED21-4A90-8C46-ACE09BFC5481}"/>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62" name="Oval 10">
              <a:extLst>
                <a:ext uri="{FF2B5EF4-FFF2-40B4-BE49-F238E27FC236}">
                  <a16:creationId xmlns:a16="http://schemas.microsoft.com/office/drawing/2014/main" id="{A50B372B-008D-477E-A6D0-7C6253F4D9A6}"/>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1513" name="Text Box 11">
            <a:extLst>
              <a:ext uri="{FF2B5EF4-FFF2-40B4-BE49-F238E27FC236}">
                <a16:creationId xmlns:a16="http://schemas.microsoft.com/office/drawing/2014/main" id="{E83CE203-01F9-41D7-986F-D70029446B06}"/>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1514" name="Text Box 12">
            <a:extLst>
              <a:ext uri="{FF2B5EF4-FFF2-40B4-BE49-F238E27FC236}">
                <a16:creationId xmlns:a16="http://schemas.microsoft.com/office/drawing/2014/main" id="{C3244AF2-A24E-4E99-ABD9-74F4CBAB4AE5}"/>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1515" name="Group 13">
            <a:extLst>
              <a:ext uri="{FF2B5EF4-FFF2-40B4-BE49-F238E27FC236}">
                <a16:creationId xmlns:a16="http://schemas.microsoft.com/office/drawing/2014/main" id="{A16F3EDF-836B-4F57-A80B-E1CFCD255B5C}"/>
              </a:ext>
            </a:extLst>
          </p:cNvPr>
          <p:cNvGrpSpPr>
            <a:grpSpLocks/>
          </p:cNvGrpSpPr>
          <p:nvPr/>
        </p:nvGrpSpPr>
        <p:grpSpPr bwMode="auto">
          <a:xfrm>
            <a:off x="6256338" y="1919288"/>
            <a:ext cx="976312" cy="609600"/>
            <a:chOff x="3417" y="2938"/>
            <a:chExt cx="615" cy="384"/>
          </a:xfrm>
        </p:grpSpPr>
        <p:sp>
          <p:nvSpPr>
            <p:cNvPr id="586766" name="AutoShape 14">
              <a:extLst>
                <a:ext uri="{FF2B5EF4-FFF2-40B4-BE49-F238E27FC236}">
                  <a16:creationId xmlns:a16="http://schemas.microsoft.com/office/drawing/2014/main" id="{AC3EA9C2-F782-4E68-8A01-A563E0B21B9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1560" name="Line 15">
              <a:extLst>
                <a:ext uri="{FF2B5EF4-FFF2-40B4-BE49-F238E27FC236}">
                  <a16:creationId xmlns:a16="http://schemas.microsoft.com/office/drawing/2014/main" id="{6CD9AB88-D98D-4B96-8EBD-6FEA7AF94F9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86768" name="Line 16">
            <a:extLst>
              <a:ext uri="{FF2B5EF4-FFF2-40B4-BE49-F238E27FC236}">
                <a16:creationId xmlns:a16="http://schemas.microsoft.com/office/drawing/2014/main" id="{51E2202E-A251-458A-B263-8A85CC9D2FA1}"/>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1517" name="Group 17">
            <a:extLst>
              <a:ext uri="{FF2B5EF4-FFF2-40B4-BE49-F238E27FC236}">
                <a16:creationId xmlns:a16="http://schemas.microsoft.com/office/drawing/2014/main" id="{7A507E74-FF00-4249-8070-B2F1DBD1F708}"/>
              </a:ext>
            </a:extLst>
          </p:cNvPr>
          <p:cNvGrpSpPr>
            <a:grpSpLocks/>
          </p:cNvGrpSpPr>
          <p:nvPr/>
        </p:nvGrpSpPr>
        <p:grpSpPr bwMode="auto">
          <a:xfrm>
            <a:off x="6350000" y="2092325"/>
            <a:ext cx="304800" cy="304800"/>
            <a:chOff x="3894" y="2760"/>
            <a:chExt cx="192" cy="192"/>
          </a:xfrm>
        </p:grpSpPr>
        <p:sp>
          <p:nvSpPr>
            <p:cNvPr id="21557" name="Oval 18">
              <a:extLst>
                <a:ext uri="{FF2B5EF4-FFF2-40B4-BE49-F238E27FC236}">
                  <a16:creationId xmlns:a16="http://schemas.microsoft.com/office/drawing/2014/main" id="{2454B4BA-D21C-4E26-8B55-F08086C3375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8" name="Oval 19">
              <a:extLst>
                <a:ext uri="{FF2B5EF4-FFF2-40B4-BE49-F238E27FC236}">
                  <a16:creationId xmlns:a16="http://schemas.microsoft.com/office/drawing/2014/main" id="{C8D1BF10-430C-46CE-A483-E138DC16DDB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1518" name="Line 20">
            <a:extLst>
              <a:ext uri="{FF2B5EF4-FFF2-40B4-BE49-F238E27FC236}">
                <a16:creationId xmlns:a16="http://schemas.microsoft.com/office/drawing/2014/main" id="{741DDE12-D2E1-42FF-87C6-BFF64FA8B3B8}"/>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6773" name="Freeform 21">
            <a:extLst>
              <a:ext uri="{FF2B5EF4-FFF2-40B4-BE49-F238E27FC236}">
                <a16:creationId xmlns:a16="http://schemas.microsoft.com/office/drawing/2014/main" id="{999958FE-C37C-4D90-8EBB-98C652289D47}"/>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1520" name="Group 22">
            <a:extLst>
              <a:ext uri="{FF2B5EF4-FFF2-40B4-BE49-F238E27FC236}">
                <a16:creationId xmlns:a16="http://schemas.microsoft.com/office/drawing/2014/main" id="{BA6A9DC9-450D-47D6-B977-6225555B2E84}"/>
              </a:ext>
            </a:extLst>
          </p:cNvPr>
          <p:cNvGrpSpPr>
            <a:grpSpLocks/>
          </p:cNvGrpSpPr>
          <p:nvPr/>
        </p:nvGrpSpPr>
        <p:grpSpPr bwMode="auto">
          <a:xfrm>
            <a:off x="4452938" y="3162300"/>
            <a:ext cx="427037" cy="622300"/>
            <a:chOff x="2208" y="1920"/>
            <a:chExt cx="1152" cy="1680"/>
          </a:xfrm>
        </p:grpSpPr>
        <p:sp>
          <p:nvSpPr>
            <p:cNvPr id="21553" name="Oval 23">
              <a:extLst>
                <a:ext uri="{FF2B5EF4-FFF2-40B4-BE49-F238E27FC236}">
                  <a16:creationId xmlns:a16="http://schemas.microsoft.com/office/drawing/2014/main" id="{C6B78AA3-F0D8-465F-92B4-D005F56F873B}"/>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4" name="Oval 24">
              <a:extLst>
                <a:ext uri="{FF2B5EF4-FFF2-40B4-BE49-F238E27FC236}">
                  <a16:creationId xmlns:a16="http://schemas.microsoft.com/office/drawing/2014/main" id="{6CAADFAE-709C-4570-8ECE-2C9DE27AAF4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5" name="AutoShape 25">
              <a:extLst>
                <a:ext uri="{FF2B5EF4-FFF2-40B4-BE49-F238E27FC236}">
                  <a16:creationId xmlns:a16="http://schemas.microsoft.com/office/drawing/2014/main" id="{6A2B18B5-6CFD-4C9F-99FC-E7ECFCD5816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6" name="AutoShape 26">
              <a:extLst>
                <a:ext uri="{FF2B5EF4-FFF2-40B4-BE49-F238E27FC236}">
                  <a16:creationId xmlns:a16="http://schemas.microsoft.com/office/drawing/2014/main" id="{0333993E-7ADE-42E7-88AF-83459EF1E71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1521" name="Text Box 27">
            <a:extLst>
              <a:ext uri="{FF2B5EF4-FFF2-40B4-BE49-F238E27FC236}">
                <a16:creationId xmlns:a16="http://schemas.microsoft.com/office/drawing/2014/main" id="{87EE41A6-F8F0-4811-B24D-D96B69A51031}"/>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1522" name="Freeform 28">
            <a:extLst>
              <a:ext uri="{FF2B5EF4-FFF2-40B4-BE49-F238E27FC236}">
                <a16:creationId xmlns:a16="http://schemas.microsoft.com/office/drawing/2014/main" id="{70622B74-160D-44A0-9FF1-35EC05E8E2D2}"/>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23" name="Text Box 34">
            <a:extLst>
              <a:ext uri="{FF2B5EF4-FFF2-40B4-BE49-F238E27FC236}">
                <a16:creationId xmlns:a16="http://schemas.microsoft.com/office/drawing/2014/main" id="{6EE93DE4-73CB-41DB-AB4F-6DC32210A58F}"/>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1524" name="Freeform 35">
            <a:extLst>
              <a:ext uri="{FF2B5EF4-FFF2-40B4-BE49-F238E27FC236}">
                <a16:creationId xmlns:a16="http://schemas.microsoft.com/office/drawing/2014/main" id="{07FD66DF-1301-4E5C-9630-2DEFF95583CF}"/>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25" name="Text Box 36">
            <a:extLst>
              <a:ext uri="{FF2B5EF4-FFF2-40B4-BE49-F238E27FC236}">
                <a16:creationId xmlns:a16="http://schemas.microsoft.com/office/drawing/2014/main" id="{E7D35519-19D2-482A-8F97-997B30EAD1C2}"/>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1526" name="Rectangle 37">
            <a:extLst>
              <a:ext uri="{FF2B5EF4-FFF2-40B4-BE49-F238E27FC236}">
                <a16:creationId xmlns:a16="http://schemas.microsoft.com/office/drawing/2014/main" id="{196491F0-FF78-45CD-B179-8D5EC6CF41EC}"/>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586800" name="Text Box 48">
            <a:extLst>
              <a:ext uri="{FF2B5EF4-FFF2-40B4-BE49-F238E27FC236}">
                <a16:creationId xmlns:a16="http://schemas.microsoft.com/office/drawing/2014/main" id="{1F0FA0DF-9B11-48C7-B29C-A4F4CE7189B6}"/>
              </a:ext>
            </a:extLst>
          </p:cNvPr>
          <p:cNvSpPr txBox="1">
            <a:spLocks noChangeArrowheads="1"/>
          </p:cNvSpPr>
          <p:nvPr/>
        </p:nvSpPr>
        <p:spPr bwMode="auto">
          <a:xfrm>
            <a:off x="5462588" y="3719513"/>
            <a:ext cx="342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Enqueue Node</a:t>
            </a:r>
          </a:p>
        </p:txBody>
      </p:sp>
      <p:grpSp>
        <p:nvGrpSpPr>
          <p:cNvPr id="21528" name="Group 53">
            <a:extLst>
              <a:ext uri="{FF2B5EF4-FFF2-40B4-BE49-F238E27FC236}">
                <a16:creationId xmlns:a16="http://schemas.microsoft.com/office/drawing/2014/main" id="{16C078FF-88E6-49B4-95FB-6A92620C6F79}"/>
              </a:ext>
            </a:extLst>
          </p:cNvPr>
          <p:cNvGrpSpPr>
            <a:grpSpLocks/>
          </p:cNvGrpSpPr>
          <p:nvPr/>
        </p:nvGrpSpPr>
        <p:grpSpPr bwMode="auto">
          <a:xfrm>
            <a:off x="7385050" y="2943225"/>
            <a:ext cx="976313" cy="609600"/>
            <a:chOff x="3417" y="2938"/>
            <a:chExt cx="615" cy="384"/>
          </a:xfrm>
        </p:grpSpPr>
        <p:sp>
          <p:nvSpPr>
            <p:cNvPr id="586806" name="AutoShape 54">
              <a:extLst>
                <a:ext uri="{FF2B5EF4-FFF2-40B4-BE49-F238E27FC236}">
                  <a16:creationId xmlns:a16="http://schemas.microsoft.com/office/drawing/2014/main" id="{FA2CABAB-8AA9-4E2E-8512-98E2484A234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1552" name="Line 55">
              <a:extLst>
                <a:ext uri="{FF2B5EF4-FFF2-40B4-BE49-F238E27FC236}">
                  <a16:creationId xmlns:a16="http://schemas.microsoft.com/office/drawing/2014/main" id="{686A2DB3-5DFF-4EEB-A0FC-F3798213822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1529" name="Line 56">
            <a:extLst>
              <a:ext uri="{FF2B5EF4-FFF2-40B4-BE49-F238E27FC236}">
                <a16:creationId xmlns:a16="http://schemas.microsoft.com/office/drawing/2014/main" id="{557F4522-2BDC-4E96-9137-307A8743BAB6}"/>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6812" name="Freeform 60">
            <a:extLst>
              <a:ext uri="{FF2B5EF4-FFF2-40B4-BE49-F238E27FC236}">
                <a16:creationId xmlns:a16="http://schemas.microsoft.com/office/drawing/2014/main" id="{256A1C97-B8F6-4FDC-A291-0F87FA173A4C}"/>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6813" name="Freeform 61">
            <a:extLst>
              <a:ext uri="{FF2B5EF4-FFF2-40B4-BE49-F238E27FC236}">
                <a16:creationId xmlns:a16="http://schemas.microsoft.com/office/drawing/2014/main" id="{638B00D2-6A9C-448D-8060-255863182F14}"/>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1532" name="Group 79">
            <a:extLst>
              <a:ext uri="{FF2B5EF4-FFF2-40B4-BE49-F238E27FC236}">
                <a16:creationId xmlns:a16="http://schemas.microsoft.com/office/drawing/2014/main" id="{122E29B1-92F9-41C8-BBBF-F5EE2127CC96}"/>
              </a:ext>
            </a:extLst>
          </p:cNvPr>
          <p:cNvGrpSpPr>
            <a:grpSpLocks/>
          </p:cNvGrpSpPr>
          <p:nvPr/>
        </p:nvGrpSpPr>
        <p:grpSpPr bwMode="auto">
          <a:xfrm>
            <a:off x="7512050" y="3127375"/>
            <a:ext cx="304800" cy="304800"/>
            <a:chOff x="3894" y="2760"/>
            <a:chExt cx="192" cy="192"/>
          </a:xfrm>
        </p:grpSpPr>
        <p:sp>
          <p:nvSpPr>
            <p:cNvPr id="21549" name="Oval 80">
              <a:extLst>
                <a:ext uri="{FF2B5EF4-FFF2-40B4-BE49-F238E27FC236}">
                  <a16:creationId xmlns:a16="http://schemas.microsoft.com/office/drawing/2014/main" id="{3363F282-C66A-46A1-A687-2B5B18F3E14A}"/>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50" name="Oval 81">
              <a:extLst>
                <a:ext uri="{FF2B5EF4-FFF2-40B4-BE49-F238E27FC236}">
                  <a16:creationId xmlns:a16="http://schemas.microsoft.com/office/drawing/2014/main" id="{78B098F0-2516-4ED2-884B-4BB981A097D8}"/>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1533" name="AutoShape 82">
            <a:extLst>
              <a:ext uri="{FF2B5EF4-FFF2-40B4-BE49-F238E27FC236}">
                <a16:creationId xmlns:a16="http://schemas.microsoft.com/office/drawing/2014/main" id="{C4BF1D52-445F-4AE4-91ED-9D945D2EAF9E}"/>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1534" name="Group 83">
            <a:extLst>
              <a:ext uri="{FF2B5EF4-FFF2-40B4-BE49-F238E27FC236}">
                <a16:creationId xmlns:a16="http://schemas.microsoft.com/office/drawing/2014/main" id="{9E5817CC-A653-4E77-84F2-CB44A72DC3AD}"/>
              </a:ext>
            </a:extLst>
          </p:cNvPr>
          <p:cNvGrpSpPr>
            <a:grpSpLocks/>
          </p:cNvGrpSpPr>
          <p:nvPr/>
        </p:nvGrpSpPr>
        <p:grpSpPr bwMode="auto">
          <a:xfrm>
            <a:off x="5527675" y="4989513"/>
            <a:ext cx="1447800" cy="1295400"/>
            <a:chOff x="1584" y="816"/>
            <a:chExt cx="912" cy="816"/>
          </a:xfrm>
        </p:grpSpPr>
        <p:sp>
          <p:nvSpPr>
            <p:cNvPr id="21540" name="Freeform 84">
              <a:extLst>
                <a:ext uri="{FF2B5EF4-FFF2-40B4-BE49-F238E27FC236}">
                  <a16:creationId xmlns:a16="http://schemas.microsoft.com/office/drawing/2014/main" id="{056DAE56-1127-4854-A016-A15939E7B095}"/>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1" name="Freeform 85">
              <a:extLst>
                <a:ext uri="{FF2B5EF4-FFF2-40B4-BE49-F238E27FC236}">
                  <a16:creationId xmlns:a16="http://schemas.microsoft.com/office/drawing/2014/main" id="{33383E95-5FDF-4907-BA5C-5F41B1664A9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2" name="Freeform 86">
              <a:extLst>
                <a:ext uri="{FF2B5EF4-FFF2-40B4-BE49-F238E27FC236}">
                  <a16:creationId xmlns:a16="http://schemas.microsoft.com/office/drawing/2014/main" id="{91A53B54-D36E-44F8-9508-0E228E6D6417}"/>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3" name="Freeform 87">
              <a:extLst>
                <a:ext uri="{FF2B5EF4-FFF2-40B4-BE49-F238E27FC236}">
                  <a16:creationId xmlns:a16="http://schemas.microsoft.com/office/drawing/2014/main" id="{1FEF2B8B-28B9-4A1A-8423-D5D20DF9653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4" name="Freeform 88">
              <a:extLst>
                <a:ext uri="{FF2B5EF4-FFF2-40B4-BE49-F238E27FC236}">
                  <a16:creationId xmlns:a16="http://schemas.microsoft.com/office/drawing/2014/main" id="{4B9DB6AC-2976-4559-8E94-84D05AF2DA1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5" name="Freeform 89">
              <a:extLst>
                <a:ext uri="{FF2B5EF4-FFF2-40B4-BE49-F238E27FC236}">
                  <a16:creationId xmlns:a16="http://schemas.microsoft.com/office/drawing/2014/main" id="{DF4500F7-EE8D-4300-ACE4-B3DDFB3CA6A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6" name="Freeform 90">
              <a:extLst>
                <a:ext uri="{FF2B5EF4-FFF2-40B4-BE49-F238E27FC236}">
                  <a16:creationId xmlns:a16="http://schemas.microsoft.com/office/drawing/2014/main" id="{F052D75F-7F54-4961-AB2F-6FE69519136E}"/>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7" name="Freeform 91">
              <a:extLst>
                <a:ext uri="{FF2B5EF4-FFF2-40B4-BE49-F238E27FC236}">
                  <a16:creationId xmlns:a16="http://schemas.microsoft.com/office/drawing/2014/main" id="{AB2C542B-91A5-439C-8222-126B8E8D6FFE}"/>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48" name="Freeform 92">
              <a:extLst>
                <a:ext uri="{FF2B5EF4-FFF2-40B4-BE49-F238E27FC236}">
                  <a16:creationId xmlns:a16="http://schemas.microsoft.com/office/drawing/2014/main" id="{1DCBEAEB-3D22-49FD-AF55-8FFFA2A2F03F}"/>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1535" name="Group 93">
            <a:extLst>
              <a:ext uri="{FF2B5EF4-FFF2-40B4-BE49-F238E27FC236}">
                <a16:creationId xmlns:a16="http://schemas.microsoft.com/office/drawing/2014/main" id="{164FDCF3-933E-4611-B29D-ADD2F6780739}"/>
              </a:ext>
            </a:extLst>
          </p:cNvPr>
          <p:cNvGrpSpPr>
            <a:grpSpLocks/>
          </p:cNvGrpSpPr>
          <p:nvPr/>
        </p:nvGrpSpPr>
        <p:grpSpPr bwMode="auto">
          <a:xfrm>
            <a:off x="4448175" y="3960813"/>
            <a:ext cx="427038" cy="622300"/>
            <a:chOff x="2208" y="1920"/>
            <a:chExt cx="1152" cy="1680"/>
          </a:xfrm>
        </p:grpSpPr>
        <p:sp>
          <p:nvSpPr>
            <p:cNvPr id="21536" name="Oval 94">
              <a:extLst>
                <a:ext uri="{FF2B5EF4-FFF2-40B4-BE49-F238E27FC236}">
                  <a16:creationId xmlns:a16="http://schemas.microsoft.com/office/drawing/2014/main" id="{C13E3434-8E1A-4AAB-9A72-9CF3D072AEC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37" name="Oval 95">
              <a:extLst>
                <a:ext uri="{FF2B5EF4-FFF2-40B4-BE49-F238E27FC236}">
                  <a16:creationId xmlns:a16="http://schemas.microsoft.com/office/drawing/2014/main" id="{91FA51A0-17C7-4B6F-B8C1-8EE56BBFED7B}"/>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38" name="AutoShape 96">
              <a:extLst>
                <a:ext uri="{FF2B5EF4-FFF2-40B4-BE49-F238E27FC236}">
                  <a16:creationId xmlns:a16="http://schemas.microsoft.com/office/drawing/2014/main" id="{69F3098D-E194-43A3-BE9F-3ED46024561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1539" name="AutoShape 97">
              <a:extLst>
                <a:ext uri="{FF2B5EF4-FFF2-40B4-BE49-F238E27FC236}">
                  <a16:creationId xmlns:a16="http://schemas.microsoft.com/office/drawing/2014/main" id="{200666BD-4148-4B82-98E4-1074770759F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800"/>
                                        </p:tgtEl>
                                        <p:attrNameLst>
                                          <p:attrName>style.visibility</p:attrName>
                                        </p:attrNameLst>
                                      </p:cBhvr>
                                      <p:to>
                                        <p:strVal val="visible"/>
                                      </p:to>
                                    </p:set>
                                    <p:animEffect transition="in" filter="blinds(horizontal)">
                                      <p:cBhvr>
                                        <p:cTn id="7" dur="500"/>
                                        <p:tgtEl>
                                          <p:spTgt spid="586800"/>
                                        </p:tgtEl>
                                      </p:cBhvr>
                                    </p:animEffect>
                                  </p:childTnLst>
                                </p:cTn>
                              </p:par>
                            </p:childTnLst>
                          </p:cTn>
                        </p:par>
                        <p:par>
                          <p:cTn id="8" fill="hold" nodeType="afterGroup">
                            <p:stCondLst>
                              <p:cond delay="500"/>
                            </p:stCondLst>
                            <p:childTnLst>
                              <p:par>
                                <p:cTn id="9" presetID="3" presetClass="exit" presetSubtype="10" fill="hold" nodeType="afterEffect">
                                  <p:stCondLst>
                                    <p:cond delay="0"/>
                                  </p:stCondLst>
                                  <p:childTnLst>
                                    <p:animEffect transition="out" filter="blinds(horizontal)">
                                      <p:cBhvr>
                                        <p:cTn id="10" dur="500"/>
                                        <p:tgtEl>
                                          <p:spTgt spid="586768"/>
                                        </p:tgtEl>
                                      </p:cBhvr>
                                    </p:animEffect>
                                    <p:set>
                                      <p:cBhvr>
                                        <p:cTn id="11" dur="1" fill="hold">
                                          <p:stCondLst>
                                            <p:cond delay="499"/>
                                          </p:stCondLst>
                                        </p:cTn>
                                        <p:tgtEl>
                                          <p:spTgt spid="586768"/>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86812"/>
                                        </p:tgtEl>
                                        <p:attrNameLst>
                                          <p:attrName>style.visibility</p:attrName>
                                        </p:attrNameLst>
                                      </p:cBhvr>
                                      <p:to>
                                        <p:strVal val="visible"/>
                                      </p:to>
                                    </p:set>
                                    <p:animEffect transition="in" filter="blinds(horizontal)">
                                      <p:cBhvr>
                                        <p:cTn id="15" dur="500"/>
                                        <p:tgtEl>
                                          <p:spTgt spid="586812"/>
                                        </p:tgtEl>
                                      </p:cBhvr>
                                    </p:animEffect>
                                  </p:childTnLst>
                                </p:cTn>
                              </p:par>
                            </p:childTnLst>
                          </p:cTn>
                        </p:par>
                        <p:par>
                          <p:cTn id="16" fill="hold" nodeType="afterGroup">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586773"/>
                                        </p:tgtEl>
                                      </p:cBhvr>
                                    </p:animEffect>
                                    <p:set>
                                      <p:cBhvr>
                                        <p:cTn id="19" dur="1" fill="hold">
                                          <p:stCondLst>
                                            <p:cond delay="499"/>
                                          </p:stCondLst>
                                        </p:cTn>
                                        <p:tgtEl>
                                          <p:spTgt spid="586773"/>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86813"/>
                                        </p:tgtEl>
                                        <p:attrNameLst>
                                          <p:attrName>style.visibility</p:attrName>
                                        </p:attrNameLst>
                                      </p:cBhvr>
                                      <p:to>
                                        <p:strVal val="visible"/>
                                      </p:to>
                                    </p:set>
                                    <p:animEffect transition="in" filter="blinds(horizontal)">
                                      <p:cBhvr>
                                        <p:cTn id="23" dur="500"/>
                                        <p:tgtEl>
                                          <p:spTgt spid="58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73" grpId="0" animBg="1"/>
      <p:bldP spid="586800" grpId="0"/>
      <p:bldP spid="586812" grpId="0" animBg="1"/>
      <p:bldP spid="586813"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1" name="Slide Number Placeholder 3">
            <a:extLst>
              <a:ext uri="{FF2B5EF4-FFF2-40B4-BE49-F238E27FC236}">
                <a16:creationId xmlns:a16="http://schemas.microsoft.com/office/drawing/2014/main" id="{33741F40-0E17-4DE3-A512-0B65C8B4C0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102208B-89E0-42D7-959D-A3959E0B6A44}" type="slidenum">
              <a:rPr lang="ar-SA" altLang="zh-CN" sz="1400">
                <a:solidFill>
                  <a:schemeClr val="tx1"/>
                </a:solidFill>
              </a:rPr>
              <a:pPr/>
              <a:t>200</a:t>
            </a:fld>
            <a:endParaRPr lang="en-US" altLang="zh-CN" sz="1400">
              <a:solidFill>
                <a:schemeClr val="tx1"/>
              </a:solidFill>
              <a:ea typeface="宋体" panose="02010600030101010101" pitchFamily="2" charset="-122"/>
            </a:endParaRPr>
          </a:p>
        </p:txBody>
      </p:sp>
      <p:sp>
        <p:nvSpPr>
          <p:cNvPr id="196612" name="Text Box 2">
            <a:extLst>
              <a:ext uri="{FF2B5EF4-FFF2-40B4-BE49-F238E27FC236}">
                <a16:creationId xmlns:a16="http://schemas.microsoft.com/office/drawing/2014/main" id="{289A5E16-6541-4932-A80D-0E60142F4E5D}"/>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(tryPush(node)) {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else try</a:t>
            </a:r>
            <a:r>
              <a:rPr lang="en-US" altLang="zh-CN" sz="2000" b="1">
                <a:latin typeface="Lucida Console" panose="020B0609040504020204" pitchFamily="49" charset="0"/>
                <a:ea typeface="宋体" panose="02010600030101010101" pitchFamily="2" charset="-122"/>
              </a:rPr>
              <a:t> { </a:t>
            </a:r>
          </a:p>
          <a:p>
            <a:pPr algn="l"/>
            <a:r>
              <a:rPr lang="en-US" altLang="zh-CN" sz="2000" b="1">
                <a:latin typeface="Lucida Console" panose="020B0609040504020204" pitchFamily="49" charset="0"/>
                <a:ea typeface="宋体" panose="02010600030101010101" pitchFamily="2" charset="-122"/>
              </a:rPr>
              <a:t>      T otherValue =      	 	 	eliminationArray.visit(value,policy.Range);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(otherValue == null) {</a:t>
            </a:r>
          </a:p>
          <a:p>
            <a:pPr algn="l"/>
            <a:r>
              <a:rPr lang="en-US" altLang="zh-CN" sz="2000" b="1">
                <a:solidFill>
                  <a:schemeClr val="folHlink"/>
                </a:solidFill>
                <a:latin typeface="Lucida Console" panose="020B0609040504020204" pitchFamily="49" charset="0"/>
                <a:ea typeface="宋体" panose="02010600030101010101" pitchFamily="2" charset="-122"/>
              </a:rPr>
              <a:t>         return;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endParaRPr lang="en-US" altLang="zh-CN" sz="2000">
              <a:solidFill>
                <a:schemeClr val="folHlink"/>
              </a:solidFill>
              <a:latin typeface="Lucida Console" panose="020B0609040504020204" pitchFamily="49" charset="0"/>
              <a:ea typeface="宋体" panose="02010600030101010101" pitchFamily="2" charset="-122"/>
            </a:endParaRPr>
          </a:p>
        </p:txBody>
      </p:sp>
      <p:sp>
        <p:nvSpPr>
          <p:cNvPr id="196613" name="Rectangle 3">
            <a:extLst>
              <a:ext uri="{FF2B5EF4-FFF2-40B4-BE49-F238E27FC236}">
                <a16:creationId xmlns:a16="http://schemas.microsoft.com/office/drawing/2014/main" id="{4D20DC38-FAFA-4766-A943-98D96E40C8AB}"/>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6614" name="AutoShape 4">
            <a:extLst>
              <a:ext uri="{FF2B5EF4-FFF2-40B4-BE49-F238E27FC236}">
                <a16:creationId xmlns:a16="http://schemas.microsoft.com/office/drawing/2014/main" id="{A28F9E08-A78A-47C0-9856-670012208400}"/>
              </a:ext>
            </a:extLst>
          </p:cNvPr>
          <p:cNvSpPr>
            <a:spLocks noChangeArrowheads="1"/>
          </p:cNvSpPr>
          <p:nvPr/>
        </p:nvSpPr>
        <p:spPr bwMode="auto">
          <a:xfrm flipH="1">
            <a:off x="1023938" y="3095625"/>
            <a:ext cx="7434262" cy="998538"/>
          </a:xfrm>
          <a:prstGeom prst="wedgeRoundRectCallout">
            <a:avLst>
              <a:gd name="adj1" fmla="val -15963"/>
              <a:gd name="adj2" fmla="val -9356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6615" name="Text Box 5">
            <a:extLst>
              <a:ext uri="{FF2B5EF4-FFF2-40B4-BE49-F238E27FC236}">
                <a16:creationId xmlns:a16="http://schemas.microsoft.com/office/drawing/2014/main" id="{D4A249D4-565C-44F2-8B6D-66280D818677}"/>
              </a:ext>
            </a:extLst>
          </p:cNvPr>
          <p:cNvSpPr txBox="1">
            <a:spLocks noChangeArrowheads="1"/>
          </p:cNvSpPr>
          <p:nvPr/>
        </p:nvSpPr>
        <p:spPr bwMode="auto">
          <a:xfrm>
            <a:off x="1377950" y="2001838"/>
            <a:ext cx="6783388"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If failed back-off to try to eliminate</a:t>
            </a:r>
          </a:p>
        </p:txBody>
      </p:sp>
    </p:spTree>
  </p:cSld>
  <p:clrMapOvr>
    <a:masterClrMapping/>
  </p:clrMapOvr>
  <p:transition>
    <p:blinds/>
  </p:transition>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5" name="Slide Number Placeholder 3">
            <a:extLst>
              <a:ext uri="{FF2B5EF4-FFF2-40B4-BE49-F238E27FC236}">
                <a16:creationId xmlns:a16="http://schemas.microsoft.com/office/drawing/2014/main" id="{977268B9-A336-4934-BEAB-19FF4DA7C0F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6253C0C-A141-426F-BFC8-A53E3B121287}" type="slidenum">
              <a:rPr lang="ar-SA" altLang="zh-CN" sz="1400">
                <a:solidFill>
                  <a:schemeClr val="tx1"/>
                </a:solidFill>
              </a:rPr>
              <a:pPr/>
              <a:t>201</a:t>
            </a:fld>
            <a:endParaRPr lang="en-US" altLang="zh-CN" sz="1400">
              <a:solidFill>
                <a:schemeClr val="tx1"/>
              </a:solidFill>
              <a:ea typeface="宋体" panose="02010600030101010101" pitchFamily="2" charset="-122"/>
            </a:endParaRPr>
          </a:p>
        </p:txBody>
      </p:sp>
      <p:sp>
        <p:nvSpPr>
          <p:cNvPr id="197636" name="Text Box 2">
            <a:extLst>
              <a:ext uri="{FF2B5EF4-FFF2-40B4-BE49-F238E27FC236}">
                <a16:creationId xmlns:a16="http://schemas.microsoft.com/office/drawing/2014/main" id="{389C572D-B722-460D-A23F-0EAD269C0F48}"/>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(tryPush(node)) {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else try { </a:t>
            </a:r>
          </a:p>
          <a:p>
            <a:pPr algn="l"/>
            <a:r>
              <a:rPr lang="en-US" altLang="zh-CN" sz="2000" b="1">
                <a:solidFill>
                  <a:schemeClr val="folHlink"/>
                </a:solidFill>
                <a:latin typeface="Lucida Console" panose="020B0609040504020204" pitchFamily="49" charset="0"/>
                <a:ea typeface="宋体" panose="02010600030101010101" pitchFamily="2" charset="-122"/>
              </a:rPr>
              <a:t>      T otherValue =</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eliminationArray.visit</a:t>
            </a:r>
            <a:r>
              <a:rPr lang="en-US" altLang="zh-CN" sz="2000" b="1">
                <a:latin typeface="Lucida Console" panose="020B0609040504020204" pitchFamily="49" charset="0"/>
                <a:ea typeface="宋体" panose="02010600030101010101" pitchFamily="2" charset="-122"/>
              </a:rPr>
              <a: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(otherValue == null) {</a:t>
            </a:r>
          </a:p>
          <a:p>
            <a:pPr algn="l"/>
            <a:r>
              <a:rPr lang="en-US" altLang="zh-CN" sz="2000" b="1">
                <a:solidFill>
                  <a:schemeClr val="folHlink"/>
                </a:solidFill>
                <a:latin typeface="Lucida Console" panose="020B0609040504020204" pitchFamily="49" charset="0"/>
                <a:ea typeface="宋体" panose="02010600030101010101" pitchFamily="2" charset="-122"/>
              </a:rPr>
              <a:t>         return;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endParaRPr lang="en-US" altLang="zh-CN" sz="2000">
              <a:solidFill>
                <a:schemeClr val="folHlink"/>
              </a:solidFill>
              <a:latin typeface="Lucida Console" panose="020B0609040504020204" pitchFamily="49" charset="0"/>
              <a:ea typeface="宋体" panose="02010600030101010101" pitchFamily="2" charset="-122"/>
            </a:endParaRPr>
          </a:p>
        </p:txBody>
      </p:sp>
      <p:sp>
        <p:nvSpPr>
          <p:cNvPr id="197637" name="Rectangle 3">
            <a:extLst>
              <a:ext uri="{FF2B5EF4-FFF2-40B4-BE49-F238E27FC236}">
                <a16:creationId xmlns:a16="http://schemas.microsoft.com/office/drawing/2014/main" id="{45A97376-E5DB-43D6-9340-70B4E8A7D87F}"/>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7638" name="AutoShape 4">
            <a:extLst>
              <a:ext uri="{FF2B5EF4-FFF2-40B4-BE49-F238E27FC236}">
                <a16:creationId xmlns:a16="http://schemas.microsoft.com/office/drawing/2014/main" id="{31D7FB1F-4114-4DC0-B3E3-6D770CEC6DA0}"/>
              </a:ext>
            </a:extLst>
          </p:cNvPr>
          <p:cNvSpPr>
            <a:spLocks noChangeArrowheads="1"/>
          </p:cNvSpPr>
          <p:nvPr/>
        </p:nvSpPr>
        <p:spPr bwMode="auto">
          <a:xfrm flipH="1">
            <a:off x="5078413" y="3602038"/>
            <a:ext cx="3379787" cy="492125"/>
          </a:xfrm>
          <a:prstGeom prst="wedgeRoundRectCallout">
            <a:avLst>
              <a:gd name="adj1" fmla="val 24773"/>
              <a:gd name="adj2" fmla="val -24194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7639" name="Text Box 5">
            <a:extLst>
              <a:ext uri="{FF2B5EF4-FFF2-40B4-BE49-F238E27FC236}">
                <a16:creationId xmlns:a16="http://schemas.microsoft.com/office/drawing/2014/main" id="{E40164EA-60DF-481A-AA90-F59B24C79CB6}"/>
              </a:ext>
            </a:extLst>
          </p:cNvPr>
          <p:cNvSpPr txBox="1">
            <a:spLocks noChangeArrowheads="1"/>
          </p:cNvSpPr>
          <p:nvPr/>
        </p:nvSpPr>
        <p:spPr bwMode="auto">
          <a:xfrm>
            <a:off x="1538288" y="2001838"/>
            <a:ext cx="6494462" cy="519112"/>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Value being pushed and range to try</a:t>
            </a:r>
          </a:p>
        </p:txBody>
      </p:sp>
    </p:spTree>
  </p:cSld>
  <p:clrMapOvr>
    <a:masterClrMapping/>
  </p:clrMapOvr>
  <p:transition>
    <p:blinds/>
  </p:transition>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9" name="Slide Number Placeholder 3">
            <a:extLst>
              <a:ext uri="{FF2B5EF4-FFF2-40B4-BE49-F238E27FC236}">
                <a16:creationId xmlns:a16="http://schemas.microsoft.com/office/drawing/2014/main" id="{4604C3D5-9F6C-4DC9-A80C-70B4266311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4D7241D-09D9-4313-B4C8-AC1E274C19B2}" type="slidenum">
              <a:rPr lang="ar-SA" altLang="zh-CN" sz="1400">
                <a:solidFill>
                  <a:schemeClr val="tx1"/>
                </a:solidFill>
              </a:rPr>
              <a:pPr/>
              <a:t>202</a:t>
            </a:fld>
            <a:endParaRPr lang="en-US" altLang="zh-CN" sz="1400">
              <a:solidFill>
                <a:schemeClr val="tx1"/>
              </a:solidFill>
              <a:ea typeface="宋体" panose="02010600030101010101" pitchFamily="2" charset="-122"/>
            </a:endParaRPr>
          </a:p>
        </p:txBody>
      </p:sp>
      <p:sp>
        <p:nvSpPr>
          <p:cNvPr id="198660" name="Text Box 2">
            <a:extLst>
              <a:ext uri="{FF2B5EF4-FFF2-40B4-BE49-F238E27FC236}">
                <a16:creationId xmlns:a16="http://schemas.microsoft.com/office/drawing/2014/main" id="{84F69043-4FBF-4CFD-9A66-25A196D1C404}"/>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(tryPush(node)) {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else try { </a:t>
            </a:r>
          </a:p>
          <a:p>
            <a:pPr algn="l"/>
            <a:r>
              <a:rPr lang="en-US" altLang="zh-CN" sz="2000" b="1">
                <a:solidFill>
                  <a:schemeClr val="folHlink"/>
                </a:solidFill>
                <a:latin typeface="Lucida Console" panose="020B0609040504020204" pitchFamily="49" charset="0"/>
                <a:ea typeface="宋体" panose="02010600030101010101" pitchFamily="2" charset="-122"/>
              </a:rPr>
              <a:t>      T otherValue =</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eliminationArray.visit(value,policy.Range);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(otherValue == null)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a:t>
            </a:r>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endParaRPr lang="en-US" altLang="zh-CN" sz="2000">
              <a:solidFill>
                <a:schemeClr val="folHlink"/>
              </a:solidFill>
              <a:latin typeface="Lucida Console" panose="020B0609040504020204" pitchFamily="49" charset="0"/>
              <a:ea typeface="宋体" panose="02010600030101010101" pitchFamily="2" charset="-122"/>
            </a:endParaRPr>
          </a:p>
        </p:txBody>
      </p:sp>
      <p:sp>
        <p:nvSpPr>
          <p:cNvPr id="198661" name="Rectangle 3">
            <a:extLst>
              <a:ext uri="{FF2B5EF4-FFF2-40B4-BE49-F238E27FC236}">
                <a16:creationId xmlns:a16="http://schemas.microsoft.com/office/drawing/2014/main" id="{7EF9C86A-2C86-41A6-AE81-6EE8E18F89C1}"/>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8662" name="AutoShape 4">
            <a:extLst>
              <a:ext uri="{FF2B5EF4-FFF2-40B4-BE49-F238E27FC236}">
                <a16:creationId xmlns:a16="http://schemas.microsoft.com/office/drawing/2014/main" id="{F8BB772D-861E-428F-81F9-8C89713F5A90}"/>
              </a:ext>
            </a:extLst>
          </p:cNvPr>
          <p:cNvSpPr>
            <a:spLocks noChangeArrowheads="1"/>
          </p:cNvSpPr>
          <p:nvPr/>
        </p:nvSpPr>
        <p:spPr bwMode="auto">
          <a:xfrm flipH="1">
            <a:off x="1598613" y="3848100"/>
            <a:ext cx="4083050" cy="906463"/>
          </a:xfrm>
          <a:prstGeom prst="wedgeRoundRectCallout">
            <a:avLst>
              <a:gd name="adj1" fmla="val 29042"/>
              <a:gd name="adj2" fmla="val -154907"/>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8663" name="Text Box 5">
            <a:extLst>
              <a:ext uri="{FF2B5EF4-FFF2-40B4-BE49-F238E27FC236}">
                <a16:creationId xmlns:a16="http://schemas.microsoft.com/office/drawing/2014/main" id="{A1B5619A-D5F7-46E3-BEC1-53212828F962}"/>
              </a:ext>
            </a:extLst>
          </p:cNvPr>
          <p:cNvSpPr txBox="1">
            <a:spLocks noChangeArrowheads="1"/>
          </p:cNvSpPr>
          <p:nvPr/>
        </p:nvSpPr>
        <p:spPr bwMode="auto">
          <a:xfrm>
            <a:off x="1957388" y="1787525"/>
            <a:ext cx="5143500"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Only a pop has null value </a:t>
            </a:r>
          </a:p>
          <a:p>
            <a:pPr algn="ctr"/>
            <a:r>
              <a:rPr lang="en-US" altLang="zh-CN" sz="2800" b="1">
                <a:solidFill>
                  <a:srgbClr val="FF0000"/>
                </a:solidFill>
                <a:ea typeface="宋体" panose="02010600030101010101" pitchFamily="2" charset="-122"/>
              </a:rPr>
              <a:t>so elimination was successful</a:t>
            </a:r>
          </a:p>
        </p:txBody>
      </p:sp>
    </p:spTree>
  </p:cSld>
  <p:clrMapOvr>
    <a:masterClrMapping/>
  </p:clrMapOvr>
  <p:transition>
    <p:blinds/>
  </p:transition>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3" name="Slide Number Placeholder 3">
            <a:extLst>
              <a:ext uri="{FF2B5EF4-FFF2-40B4-BE49-F238E27FC236}">
                <a16:creationId xmlns:a16="http://schemas.microsoft.com/office/drawing/2014/main" id="{346E6C2F-9257-405C-B9AC-9FB6A317C5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C3980C6-9100-419C-8408-8A98A3346A52}" type="slidenum">
              <a:rPr lang="ar-SA" altLang="zh-CN" sz="1400">
                <a:solidFill>
                  <a:schemeClr val="tx1"/>
                </a:solidFill>
              </a:rPr>
              <a:pPr/>
              <a:t>203</a:t>
            </a:fld>
            <a:endParaRPr lang="en-US" altLang="zh-CN" sz="1400">
              <a:solidFill>
                <a:schemeClr val="tx1"/>
              </a:solidFill>
              <a:ea typeface="宋体" panose="02010600030101010101" pitchFamily="2" charset="-122"/>
            </a:endParaRPr>
          </a:p>
        </p:txBody>
      </p:sp>
      <p:sp>
        <p:nvSpPr>
          <p:cNvPr id="199684" name="Text Box 2">
            <a:extLst>
              <a:ext uri="{FF2B5EF4-FFF2-40B4-BE49-F238E27FC236}">
                <a16:creationId xmlns:a16="http://schemas.microsoft.com/office/drawing/2014/main" id="{7246E8C2-94A7-499E-99E9-A508D075C583}"/>
              </a:ext>
            </a:extLst>
          </p:cNvPr>
          <p:cNvSpPr txBox="1">
            <a:spLocks noChangeArrowheads="1"/>
          </p:cNvSpPr>
          <p:nvPr/>
        </p:nvSpPr>
        <p:spPr bwMode="auto">
          <a:xfrm>
            <a:off x="685800" y="1539875"/>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push(T value) {</a:t>
            </a:r>
          </a:p>
          <a:p>
            <a:pPr algn="l"/>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while (true)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(tryPush(node)) { </a:t>
            </a:r>
          </a:p>
          <a:p>
            <a:pPr algn="l"/>
            <a:r>
              <a:rPr lang="en-US" altLang="zh-CN" sz="2000" b="1">
                <a:solidFill>
                  <a:schemeClr val="folHlink"/>
                </a:solidFill>
                <a:latin typeface="Lucida Console" panose="020B0609040504020204" pitchFamily="49" charset="0"/>
                <a:ea typeface="宋体" panose="02010600030101010101" pitchFamily="2" charset="-122"/>
              </a:rPr>
              <a:t>    return;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else try { </a:t>
            </a:r>
          </a:p>
          <a:p>
            <a:pPr algn="l"/>
            <a:r>
              <a:rPr lang="en-US" altLang="zh-CN" sz="2000" b="1">
                <a:solidFill>
                  <a:schemeClr val="folHlink"/>
                </a:solidFill>
                <a:latin typeface="Lucida Console" panose="020B0609040504020204" pitchFamily="49" charset="0"/>
                <a:ea typeface="宋体" panose="02010600030101010101" pitchFamily="2" charset="-122"/>
              </a:rPr>
              <a:t>      T otherValue =</a:t>
            </a:r>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eliminationArray.visit(value,policy.Range);</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(otherValue == null) {</a:t>
            </a:r>
          </a:p>
          <a:p>
            <a:pPr algn="l"/>
            <a:r>
              <a:rPr lang="en-US" altLang="zh-CN" sz="2000" b="1">
                <a:solidFill>
                  <a:schemeClr val="folHlink"/>
                </a:solidFill>
                <a:latin typeface="Lucida Console" panose="020B0609040504020204" pitchFamily="49" charset="0"/>
                <a:ea typeface="宋体" panose="02010600030101010101" pitchFamily="2" charset="-122"/>
              </a:rPr>
              <a:t>         return; </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a:t>
            </a:r>
            <a:endParaRPr lang="en-US" altLang="zh-CN" sz="2000">
              <a:latin typeface="Lucida Console" panose="020B0609040504020204" pitchFamily="49" charset="0"/>
              <a:ea typeface="宋体" panose="02010600030101010101" pitchFamily="2" charset="-122"/>
            </a:endParaRPr>
          </a:p>
        </p:txBody>
      </p:sp>
      <p:sp>
        <p:nvSpPr>
          <p:cNvPr id="199685" name="Rectangle 3">
            <a:extLst>
              <a:ext uri="{FF2B5EF4-FFF2-40B4-BE49-F238E27FC236}">
                <a16:creationId xmlns:a16="http://schemas.microsoft.com/office/drawing/2014/main" id="{A078FBDD-7E58-40A3-8031-543E571E5848}"/>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Push</a:t>
            </a:r>
          </a:p>
        </p:txBody>
      </p:sp>
      <p:sp>
        <p:nvSpPr>
          <p:cNvPr id="199686" name="AutoShape 4">
            <a:extLst>
              <a:ext uri="{FF2B5EF4-FFF2-40B4-BE49-F238E27FC236}">
                <a16:creationId xmlns:a16="http://schemas.microsoft.com/office/drawing/2014/main" id="{336D6C28-1F1D-48B3-AA17-082729AE0337}"/>
              </a:ext>
            </a:extLst>
          </p:cNvPr>
          <p:cNvSpPr>
            <a:spLocks noChangeArrowheads="1"/>
          </p:cNvSpPr>
          <p:nvPr/>
        </p:nvSpPr>
        <p:spPr bwMode="auto">
          <a:xfrm flipH="1">
            <a:off x="446088" y="4579938"/>
            <a:ext cx="1200150" cy="906462"/>
          </a:xfrm>
          <a:prstGeom prst="wedgeRoundRectCallout">
            <a:avLst>
              <a:gd name="adj1" fmla="val -140875"/>
              <a:gd name="adj2" fmla="val -24369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199687" name="Text Box 5">
            <a:extLst>
              <a:ext uri="{FF2B5EF4-FFF2-40B4-BE49-F238E27FC236}">
                <a16:creationId xmlns:a16="http://schemas.microsoft.com/office/drawing/2014/main" id="{05283FDD-1A77-4954-B665-A7D9844DC10A}"/>
              </a:ext>
            </a:extLst>
          </p:cNvPr>
          <p:cNvSpPr txBox="1">
            <a:spLocks noChangeArrowheads="1"/>
          </p:cNvSpPr>
          <p:nvPr/>
        </p:nvSpPr>
        <p:spPr bwMode="auto">
          <a:xfrm>
            <a:off x="1438275" y="1787525"/>
            <a:ext cx="6215063"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Else retry push on lock-free stack</a:t>
            </a:r>
          </a:p>
        </p:txBody>
      </p:sp>
    </p:spTree>
  </p:cSld>
  <p:clrMapOvr>
    <a:masterClrMapping/>
  </p:clrMapOvr>
  <p:transition>
    <p:blinds/>
  </p:transition>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7" name="Slide Number Placeholder 3">
            <a:extLst>
              <a:ext uri="{FF2B5EF4-FFF2-40B4-BE49-F238E27FC236}">
                <a16:creationId xmlns:a16="http://schemas.microsoft.com/office/drawing/2014/main" id="{56A36209-3BC5-46E0-8FDC-AA4B5F1F5C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D1E146E-A0CE-4EDD-B07B-B3B4D3A024CD}" type="slidenum">
              <a:rPr lang="ar-SA" altLang="zh-CN" sz="1400">
                <a:solidFill>
                  <a:schemeClr val="tx1"/>
                </a:solidFill>
              </a:rPr>
              <a:pPr/>
              <a:t>204</a:t>
            </a:fld>
            <a:endParaRPr lang="en-US" altLang="zh-CN" sz="1400">
              <a:solidFill>
                <a:schemeClr val="tx1"/>
              </a:solidFill>
              <a:ea typeface="宋体" panose="02010600030101010101" pitchFamily="2" charset="-122"/>
            </a:endParaRPr>
          </a:p>
        </p:txBody>
      </p:sp>
      <p:sp>
        <p:nvSpPr>
          <p:cNvPr id="200708" name="Text Box 2">
            <a:extLst>
              <a:ext uri="{FF2B5EF4-FFF2-40B4-BE49-F238E27FC236}">
                <a16:creationId xmlns:a16="http://schemas.microsoft.com/office/drawing/2014/main" id="{FCDADAC4-EF92-4760-892C-91FC0A0F3B83}"/>
              </a:ext>
            </a:extLst>
          </p:cNvPr>
          <p:cNvSpPr txBox="1">
            <a:spLocks noChangeArrowheads="1"/>
          </p:cNvSpPr>
          <p:nvPr/>
        </p:nvSpPr>
        <p:spPr bwMode="auto">
          <a:xfrm>
            <a:off x="685800" y="1539875"/>
            <a:ext cx="7901940" cy="440120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a:t>
            </a:r>
            <a:r>
              <a:rPr lang="en-US" altLang="zh-CN" sz="2000" b="1" dirty="0">
                <a:latin typeface="Lucida Console" panose="020B0609040504020204" pitchFamily="49" charset="0"/>
                <a:ea typeface="宋体" panose="02010600030101010101" pitchFamily="2" charset="-122"/>
              </a:rPr>
              <a:t> T pop() {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tryPop</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returnNode.value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else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T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eliminationArray.visit</a:t>
            </a:r>
            <a:r>
              <a:rPr lang="en-US" altLang="zh-CN" sz="2000" b="1" dirty="0">
                <a:latin typeface="Lucida Console" panose="020B0609040504020204" pitchFamily="49" charset="0"/>
                <a:ea typeface="宋体" panose="02010600030101010101" pitchFamily="2" charset="-122"/>
              </a:rPr>
              <a:t>(</a:t>
            </a:r>
            <a:r>
              <a:rPr lang="en-US" altLang="zh-CN" sz="2000" b="1" dirty="0" err="1">
                <a:solidFill>
                  <a:schemeClr val="tx1"/>
                </a:solidFill>
                <a:latin typeface="Lucida Console" panose="020B0609040504020204" pitchFamily="49" charset="0"/>
                <a:ea typeface="宋体" panose="02010600030101010101" pitchFamily="2" charset="-122"/>
              </a:rPr>
              <a:t>null</a:t>
            </a:r>
            <a:r>
              <a:rPr lang="en-US" altLang="zh-CN" sz="2000" b="1" dirty="0" err="1">
                <a:latin typeface="Lucida Console" panose="020B0609040504020204" pitchFamily="49" charset="0"/>
                <a:ea typeface="宋体" panose="02010600030101010101" pitchFamily="2" charset="-122"/>
              </a:rPr>
              <a:t>,policy.Range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r>
              <a:rPr lang="en-US" altLang="zh-CN" sz="2000" dirty="0">
                <a:latin typeface="Lucida Console" panose="020B0609040504020204" pitchFamily="49" charset="0"/>
                <a:ea typeface="宋体" panose="02010600030101010101" pitchFamily="2" charset="-122"/>
              </a:rPr>
              <a:t> </a:t>
            </a:r>
          </a:p>
        </p:txBody>
      </p:sp>
      <p:sp>
        <p:nvSpPr>
          <p:cNvPr id="200709" name="Rectangle 3">
            <a:extLst>
              <a:ext uri="{FF2B5EF4-FFF2-40B4-BE49-F238E27FC236}">
                <a16:creationId xmlns:a16="http://schemas.microsoft.com/office/drawing/2014/main" id="{0BCA7F88-0101-41E8-A0FF-F1C86D915AEB}"/>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Pop</a:t>
            </a:r>
          </a:p>
        </p:txBody>
      </p:sp>
    </p:spTree>
  </p:cSld>
  <p:clrMapOvr>
    <a:masterClrMapping/>
  </p:clrMapOvr>
  <p:transition>
    <p:blinds/>
  </p:transition>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1" name="Slide Number Placeholder 3">
            <a:extLst>
              <a:ext uri="{FF2B5EF4-FFF2-40B4-BE49-F238E27FC236}">
                <a16:creationId xmlns:a16="http://schemas.microsoft.com/office/drawing/2014/main" id="{0E22667C-090C-421C-A517-5262C1E7F91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3D80075-FF11-4891-9E97-C0DAC4F001B3}" type="slidenum">
              <a:rPr lang="ar-SA" altLang="zh-CN" sz="1400">
                <a:solidFill>
                  <a:schemeClr val="tx1"/>
                </a:solidFill>
              </a:rPr>
              <a:pPr/>
              <a:t>205</a:t>
            </a:fld>
            <a:endParaRPr lang="en-US" altLang="zh-CN" sz="1400">
              <a:solidFill>
                <a:schemeClr val="tx1"/>
              </a:solidFill>
              <a:ea typeface="宋体" panose="02010600030101010101" pitchFamily="2" charset="-122"/>
            </a:endParaRPr>
          </a:p>
        </p:txBody>
      </p:sp>
      <p:sp>
        <p:nvSpPr>
          <p:cNvPr id="201732" name="Text Box 2">
            <a:extLst>
              <a:ext uri="{FF2B5EF4-FFF2-40B4-BE49-F238E27FC236}">
                <a16:creationId xmlns:a16="http://schemas.microsoft.com/office/drawing/2014/main" id="{56B09C13-585F-4907-9D58-2E1E4D65A0A0}"/>
              </a:ext>
            </a:extLst>
          </p:cNvPr>
          <p:cNvSpPr txBox="1">
            <a:spLocks noChangeArrowheads="1"/>
          </p:cNvSpPr>
          <p:nvPr/>
        </p:nvSpPr>
        <p:spPr bwMode="auto">
          <a:xfrm>
            <a:off x="685800" y="1539875"/>
            <a:ext cx="7985760" cy="440120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T pop() {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while (true) { </a:t>
            </a:r>
          </a:p>
          <a:p>
            <a:pPr algn="l"/>
            <a:r>
              <a:rPr lang="en-US" altLang="zh-CN" sz="2000" b="1" dirty="0">
                <a:solidFill>
                  <a:schemeClr val="folHlink"/>
                </a:solidFill>
                <a:latin typeface="Lucida Console" panose="020B0609040504020204" pitchFamily="49" charset="0"/>
                <a:ea typeface="宋体" panose="02010600030101010101" pitchFamily="2" charset="-122"/>
              </a:rPr>
              <a:t>  if (</a:t>
            </a:r>
            <a:r>
              <a:rPr lang="en-US" altLang="zh-CN" sz="2000" b="1" dirty="0" err="1">
                <a:solidFill>
                  <a:schemeClr val="folHlink"/>
                </a:solidFill>
                <a:latin typeface="Lucida Console" panose="020B0609040504020204" pitchFamily="49" charset="0"/>
                <a:ea typeface="宋体" panose="02010600030101010101" pitchFamily="2" charset="-122"/>
              </a:rPr>
              <a:t>tryPop</a:t>
            </a:r>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   return </a:t>
            </a:r>
            <a:r>
              <a:rPr lang="en-US" altLang="zh-CN" sz="2000" b="1" dirty="0" err="1">
                <a:solidFill>
                  <a:schemeClr val="folHlink"/>
                </a:solidFill>
                <a:latin typeface="Lucida Console" panose="020B0609040504020204" pitchFamily="49" charset="0"/>
                <a:ea typeface="宋体" panose="02010600030101010101" pitchFamily="2" charset="-122"/>
              </a:rPr>
              <a:t>returnNode.value</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 else </a:t>
            </a:r>
          </a:p>
          <a:p>
            <a:pPr algn="l"/>
            <a:r>
              <a:rPr lang="en-US" altLang="zh-CN" sz="2000" b="1" dirty="0">
                <a:solidFill>
                  <a:schemeClr val="folHlink"/>
                </a:solidFill>
                <a:latin typeface="Lucida Console" panose="020B0609040504020204" pitchFamily="49" charset="0"/>
                <a:ea typeface="宋体" panose="02010600030101010101" pitchFamily="2" charset="-122"/>
              </a:rPr>
              <a:t>      try { </a:t>
            </a:r>
          </a:p>
          <a:p>
            <a:pPr algn="l"/>
            <a:r>
              <a:rPr lang="en-US" altLang="zh-CN" sz="2000" b="1" dirty="0">
                <a:solidFill>
                  <a:schemeClr val="folHlink"/>
                </a:solidFill>
                <a:latin typeface="Lucida Console" panose="020B0609040504020204" pitchFamily="49" charset="0"/>
                <a:ea typeface="宋体" panose="02010600030101010101" pitchFamily="2" charset="-122"/>
              </a:rPr>
              <a:t>        T </a:t>
            </a:r>
            <a:r>
              <a:rPr lang="en-US" altLang="zh-CN" sz="2000" b="1" dirty="0" err="1">
                <a:solidFill>
                  <a:schemeClr val="folHlink"/>
                </a:solidFill>
                <a:latin typeface="Lucida Console" panose="020B0609040504020204" pitchFamily="49" charset="0"/>
                <a:ea typeface="宋体" panose="02010600030101010101" pitchFamily="2" charset="-122"/>
              </a:rPr>
              <a:t>otherValue</a:t>
            </a:r>
            <a:r>
              <a:rPr lang="en-US" altLang="zh-CN" sz="2000" b="1" dirty="0">
                <a:solidFill>
                  <a:schemeClr val="folHlink"/>
                </a:solidFill>
                <a:latin typeface="Lucida Console" panose="020B0609040504020204" pitchFamily="49" charset="0"/>
                <a:ea typeface="宋体" panose="02010600030101010101" pitchFamily="2" charset="-122"/>
              </a:rPr>
              <a:t> =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eliminationArray.visit</a:t>
            </a:r>
            <a:r>
              <a:rPr lang="en-US" altLang="zh-CN" sz="2000" b="1" dirty="0">
                <a:solidFill>
                  <a:schemeClr val="folHlink"/>
                </a:solidFill>
                <a:latin typeface="Lucida Console" panose="020B0609040504020204" pitchFamily="49" charset="0"/>
                <a:ea typeface="宋体" panose="02010600030101010101" pitchFamily="2" charset="-122"/>
              </a:rPr>
              <a:t>(</a:t>
            </a:r>
            <a:r>
              <a:rPr lang="en-US" altLang="zh-CN" sz="2000" b="1" dirty="0" err="1">
                <a:solidFill>
                  <a:schemeClr val="folHlink"/>
                </a:solidFill>
                <a:latin typeface="Lucida Console" panose="020B0609040504020204" pitchFamily="49" charset="0"/>
                <a:ea typeface="宋体" panose="02010600030101010101" pitchFamily="2" charset="-122"/>
              </a:rPr>
              <a:t>null,policy.Range</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null</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otherValue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p>
          <a:p>
            <a:pPr algn="l"/>
            <a:r>
              <a:rPr lang="en-US" altLang="zh-CN" sz="2000" b="1" dirty="0">
                <a:solidFill>
                  <a:schemeClr val="folHlink"/>
                </a:solidFill>
                <a:latin typeface="Lucida Console" panose="020B0609040504020204" pitchFamily="49" charset="0"/>
                <a:ea typeface="宋体" panose="02010600030101010101" pitchFamily="2" charset="-122"/>
              </a:rPr>
              <a:t>}}</a:t>
            </a:r>
            <a:r>
              <a:rPr lang="en-US" altLang="zh-CN" sz="2000" dirty="0">
                <a:solidFill>
                  <a:schemeClr val="folHlink"/>
                </a:solidFill>
                <a:latin typeface="Lucida Console" panose="020B0609040504020204" pitchFamily="49" charset="0"/>
                <a:ea typeface="宋体" panose="02010600030101010101" pitchFamily="2" charset="-122"/>
              </a:rPr>
              <a:t> </a:t>
            </a:r>
          </a:p>
        </p:txBody>
      </p:sp>
      <p:sp>
        <p:nvSpPr>
          <p:cNvPr id="201733" name="Rectangle 3">
            <a:extLst>
              <a:ext uri="{FF2B5EF4-FFF2-40B4-BE49-F238E27FC236}">
                <a16:creationId xmlns:a16="http://schemas.microsoft.com/office/drawing/2014/main" id="{3B8F79D2-D2B6-468D-9972-1FC23EAF5479}"/>
              </a:ext>
            </a:extLst>
          </p:cNvPr>
          <p:cNvSpPr>
            <a:spLocks noGrp="1" noChangeArrowheads="1"/>
          </p:cNvSpPr>
          <p:nvPr>
            <p:ph type="title"/>
          </p:nvPr>
        </p:nvSpPr>
        <p:spPr>
          <a:xfrm>
            <a:off x="685800" y="206375"/>
            <a:ext cx="7772400" cy="1143000"/>
          </a:xfrm>
        </p:spPr>
        <p:txBody>
          <a:bodyPr/>
          <a:lstStyle/>
          <a:p>
            <a:r>
              <a:rPr lang="en-US" altLang="zh-CN">
                <a:ea typeface="宋体" panose="02010600030101010101" pitchFamily="2" charset="-122"/>
              </a:rPr>
              <a:t>Elimination Stack Pop</a:t>
            </a:r>
          </a:p>
        </p:txBody>
      </p:sp>
      <p:sp>
        <p:nvSpPr>
          <p:cNvPr id="201734" name="AutoShape 4">
            <a:extLst>
              <a:ext uri="{FF2B5EF4-FFF2-40B4-BE49-F238E27FC236}">
                <a16:creationId xmlns:a16="http://schemas.microsoft.com/office/drawing/2014/main" id="{44AC455C-C112-46AE-AC84-16B973F56BC6}"/>
              </a:ext>
            </a:extLst>
          </p:cNvPr>
          <p:cNvSpPr>
            <a:spLocks noChangeArrowheads="1"/>
          </p:cNvSpPr>
          <p:nvPr/>
        </p:nvSpPr>
        <p:spPr bwMode="auto">
          <a:xfrm flipH="1">
            <a:off x="1871663" y="4141788"/>
            <a:ext cx="4205287" cy="823912"/>
          </a:xfrm>
          <a:prstGeom prst="wedgeRoundRectCallout">
            <a:avLst>
              <a:gd name="adj1" fmla="val 19611"/>
              <a:gd name="adj2" fmla="val -13921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01735" name="Text Box 5">
            <a:extLst>
              <a:ext uri="{FF2B5EF4-FFF2-40B4-BE49-F238E27FC236}">
                <a16:creationId xmlns:a16="http://schemas.microsoft.com/office/drawing/2014/main" id="{D7D0734C-0190-45F2-9124-8D663A65F74A}"/>
              </a:ext>
            </a:extLst>
          </p:cNvPr>
          <p:cNvSpPr txBox="1">
            <a:spLocks noChangeArrowheads="1"/>
          </p:cNvSpPr>
          <p:nvPr/>
        </p:nvSpPr>
        <p:spPr bwMode="auto">
          <a:xfrm>
            <a:off x="1582738" y="1868488"/>
            <a:ext cx="5853112" cy="1373187"/>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800" b="1">
                <a:solidFill>
                  <a:srgbClr val="FF0000"/>
                </a:solidFill>
                <a:ea typeface="宋体" panose="02010600030101010101" pitchFamily="2" charset="-122"/>
              </a:rPr>
              <a:t>Same as push, if non-null other </a:t>
            </a:r>
          </a:p>
          <a:p>
            <a:pPr algn="l"/>
            <a:r>
              <a:rPr lang="en-US" altLang="zh-CN" sz="2800" b="1">
                <a:solidFill>
                  <a:srgbClr val="FF0000"/>
                </a:solidFill>
                <a:ea typeface="宋体" panose="02010600030101010101" pitchFamily="2" charset="-122"/>
              </a:rPr>
              <a:t>thread must have pushed </a:t>
            </a:r>
          </a:p>
          <a:p>
            <a:pPr algn="l"/>
            <a:r>
              <a:rPr lang="en-US" altLang="zh-CN" sz="2800" b="1">
                <a:solidFill>
                  <a:srgbClr val="FF0000"/>
                </a:solidFill>
                <a:ea typeface="宋体" panose="02010600030101010101" pitchFamily="2" charset="-122"/>
              </a:rPr>
              <a:t>so elimnation succeeds</a:t>
            </a:r>
          </a:p>
        </p:txBody>
      </p:sp>
    </p:spTree>
  </p:cSld>
  <p:clrMapOvr>
    <a:masterClrMapping/>
  </p:clrMapOvr>
  <p:transition>
    <p:blinds/>
  </p:transition>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5" name="Slide Number Placeholder 4">
            <a:extLst>
              <a:ext uri="{FF2B5EF4-FFF2-40B4-BE49-F238E27FC236}">
                <a16:creationId xmlns:a16="http://schemas.microsoft.com/office/drawing/2014/main" id="{84670333-321E-4BA6-944E-9CCFFA96A36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1395C9F-1C5A-47D9-A53D-8E55CB3A96DF}" type="slidenum">
              <a:rPr lang="ar-SA" altLang="zh-CN" sz="1400">
                <a:solidFill>
                  <a:schemeClr val="tx1"/>
                </a:solidFill>
              </a:rPr>
              <a:pPr/>
              <a:t>206</a:t>
            </a:fld>
            <a:endParaRPr lang="en-US" altLang="zh-CN" sz="1400">
              <a:solidFill>
                <a:schemeClr val="tx1"/>
              </a:solidFill>
              <a:ea typeface="宋体" panose="02010600030101010101" pitchFamily="2" charset="-122"/>
            </a:endParaRPr>
          </a:p>
        </p:txBody>
      </p:sp>
      <p:sp>
        <p:nvSpPr>
          <p:cNvPr id="202756" name="Rectangle 2">
            <a:extLst>
              <a:ext uri="{FF2B5EF4-FFF2-40B4-BE49-F238E27FC236}">
                <a16:creationId xmlns:a16="http://schemas.microsoft.com/office/drawing/2014/main" id="{FF501CB0-2351-46BE-9600-332D5047C8F0}"/>
              </a:ext>
            </a:extLst>
          </p:cNvPr>
          <p:cNvSpPr>
            <a:spLocks noGrp="1" noChangeArrowheads="1"/>
          </p:cNvSpPr>
          <p:nvPr>
            <p:ph type="title"/>
          </p:nvPr>
        </p:nvSpPr>
        <p:spPr>
          <a:xfrm>
            <a:off x="685800" y="257175"/>
            <a:ext cx="7772400" cy="1143000"/>
          </a:xfrm>
        </p:spPr>
        <p:txBody>
          <a:bodyPr/>
          <a:lstStyle/>
          <a:p>
            <a:r>
              <a:rPr lang="en-US" altLang="zh-CN">
                <a:ea typeface="宋体" panose="02010600030101010101" pitchFamily="2" charset="-122"/>
              </a:rPr>
              <a:t>Summary</a:t>
            </a:r>
          </a:p>
        </p:txBody>
      </p:sp>
      <p:sp>
        <p:nvSpPr>
          <p:cNvPr id="202757" name="Rectangle 3">
            <a:extLst>
              <a:ext uri="{FF2B5EF4-FFF2-40B4-BE49-F238E27FC236}">
                <a16:creationId xmlns:a16="http://schemas.microsoft.com/office/drawing/2014/main" id="{4C8E4F14-796B-4A81-AE44-029600A17BFF}"/>
              </a:ext>
            </a:extLst>
          </p:cNvPr>
          <p:cNvSpPr>
            <a:spLocks noGrp="1" noChangeArrowheads="1"/>
          </p:cNvSpPr>
          <p:nvPr>
            <p:ph type="body" idx="1"/>
          </p:nvPr>
        </p:nvSpPr>
        <p:spPr>
          <a:xfrm>
            <a:off x="685800" y="1400175"/>
            <a:ext cx="7772400" cy="4114800"/>
          </a:xfrm>
        </p:spPr>
        <p:txBody>
          <a:bodyPr/>
          <a:lstStyle/>
          <a:p>
            <a:pPr>
              <a:lnSpc>
                <a:spcPct val="90000"/>
              </a:lnSpc>
            </a:pPr>
            <a:r>
              <a:rPr lang="en-US" altLang="zh-CN">
                <a:ea typeface="宋体" panose="02010600030101010101" pitchFamily="2" charset="-122"/>
              </a:rPr>
              <a:t>We saw both </a:t>
            </a:r>
            <a:r>
              <a:rPr lang="en-US" altLang="zh-CN">
                <a:solidFill>
                  <a:schemeClr val="tx1"/>
                </a:solidFill>
                <a:ea typeface="宋体" panose="02010600030101010101" pitchFamily="2" charset="-122"/>
              </a:rPr>
              <a:t>lock-based</a:t>
            </a:r>
            <a:r>
              <a:rPr lang="en-US" altLang="zh-CN">
                <a:ea typeface="宋体" panose="02010600030101010101" pitchFamily="2" charset="-122"/>
              </a:rPr>
              <a:t> and </a:t>
            </a:r>
            <a:r>
              <a:rPr lang="en-US" altLang="zh-CN">
                <a:solidFill>
                  <a:schemeClr val="tx1"/>
                </a:solidFill>
                <a:ea typeface="宋体" panose="02010600030101010101" pitchFamily="2" charset="-122"/>
              </a:rPr>
              <a:t>lock-free</a:t>
            </a:r>
            <a:r>
              <a:rPr lang="en-US" altLang="zh-CN">
                <a:ea typeface="宋体" panose="02010600030101010101" pitchFamily="2" charset="-122"/>
              </a:rPr>
              <a:t> implementations of </a:t>
            </a:r>
          </a:p>
          <a:p>
            <a:pPr>
              <a:lnSpc>
                <a:spcPct val="90000"/>
              </a:lnSpc>
            </a:pPr>
            <a:r>
              <a:rPr lang="en-US" altLang="zh-CN">
                <a:ea typeface="宋体" panose="02010600030101010101" pitchFamily="2" charset="-122"/>
              </a:rPr>
              <a:t>queues and stacks</a:t>
            </a:r>
          </a:p>
          <a:p>
            <a:pPr>
              <a:lnSpc>
                <a:spcPct val="90000"/>
              </a:lnSpc>
            </a:pPr>
            <a:r>
              <a:rPr lang="en-US" altLang="zh-CN">
                <a:ea typeface="宋体" panose="02010600030101010101" pitchFamily="2" charset="-122"/>
              </a:rPr>
              <a:t>Don’t be quick to declare a data structure </a:t>
            </a:r>
            <a:r>
              <a:rPr lang="en-US" altLang="zh-CN">
                <a:solidFill>
                  <a:schemeClr val="tx1"/>
                </a:solidFill>
                <a:ea typeface="宋体" panose="02010600030101010101" pitchFamily="2" charset="-122"/>
              </a:rPr>
              <a:t>inherently sequential</a:t>
            </a:r>
          </a:p>
          <a:p>
            <a:pPr lvl="1">
              <a:lnSpc>
                <a:spcPct val="90000"/>
              </a:lnSpc>
            </a:pPr>
            <a:r>
              <a:rPr lang="en-US" altLang="zh-CN">
                <a:ea typeface="宋体" panose="02010600030101010101" pitchFamily="2" charset="-122"/>
              </a:rPr>
              <a:t>Linearizable stack is not inherently sequential </a:t>
            </a:r>
          </a:p>
          <a:p>
            <a:pPr>
              <a:lnSpc>
                <a:spcPct val="90000"/>
              </a:lnSpc>
            </a:pPr>
            <a:r>
              <a:rPr lang="en-US" altLang="zh-CN">
                <a:ea typeface="宋体" panose="02010600030101010101" pitchFamily="2" charset="-122"/>
              </a:rPr>
              <a:t>ABA is a real problem, pay attention</a:t>
            </a:r>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9" name="Slide Number Placeholder 2">
            <a:extLst>
              <a:ext uri="{FF2B5EF4-FFF2-40B4-BE49-F238E27FC236}">
                <a16:creationId xmlns:a16="http://schemas.microsoft.com/office/drawing/2014/main" id="{848CBE9A-394E-4A82-9EA5-B84AEFB6D5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A41A7BF-E8ED-40EF-897A-2F27AA006BB8}" type="slidenum">
              <a:rPr lang="ar-SA" altLang="zh-CN" sz="1400">
                <a:solidFill>
                  <a:schemeClr val="tx1"/>
                </a:solidFill>
              </a:rPr>
              <a:pPr/>
              <a:t>207</a:t>
            </a:fld>
            <a:endParaRPr lang="en-US" altLang="zh-CN" sz="1400">
              <a:solidFill>
                <a:schemeClr val="tx1"/>
              </a:solidFill>
              <a:ea typeface="宋体" panose="02010600030101010101" pitchFamily="2" charset="-122"/>
            </a:endParaRPr>
          </a:p>
        </p:txBody>
      </p:sp>
      <p:sp>
        <p:nvSpPr>
          <p:cNvPr id="203780" name="Rectangle 2">
            <a:extLst>
              <a:ext uri="{FF2B5EF4-FFF2-40B4-BE49-F238E27FC236}">
                <a16:creationId xmlns:a16="http://schemas.microsoft.com/office/drawing/2014/main" id="{84471F9F-C39E-46F4-89C3-9E40A051ED9B}"/>
              </a:ext>
            </a:extLst>
          </p:cNvPr>
          <p:cNvSpPr>
            <a:spLocks noChangeArrowheads="1"/>
          </p:cNvSpPr>
          <p:nvPr/>
        </p:nvSpPr>
        <p:spPr bwMode="auto">
          <a:xfrm>
            <a:off x="0" y="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a:solidFill>
                  <a:schemeClr val="tx1"/>
                </a:solidFill>
                <a:ea typeface="宋体" panose="02010600030101010101" pitchFamily="2" charset="-122"/>
                <a:hlinkClick r:id="rId3"/>
              </a:rPr>
              <a:t>  </a:t>
            </a:r>
            <a:r>
              <a:rPr lang="en-US" altLang="zh-CN" sz="1800">
                <a:solidFill>
                  <a:schemeClr val="tx1"/>
                </a:solidFill>
                <a:ea typeface="宋体" panose="02010600030101010101" pitchFamily="2" charset="-122"/>
              </a:rPr>
              <a:t> </a:t>
            </a:r>
            <a:r>
              <a:rPr lang="en-US" altLang="zh-CN">
                <a:solidFill>
                  <a:schemeClr val="tx1"/>
                </a:solidFill>
                <a:ea typeface="宋体" panose="02010600030101010101" pitchFamily="2" charset="-122"/>
              </a:rPr>
              <a:t>        </a:t>
            </a:r>
            <a:br>
              <a:rPr lang="en-US" altLang="zh-CN">
                <a:solidFill>
                  <a:schemeClr val="tx1"/>
                </a:solidFill>
                <a:ea typeface="宋体" panose="02010600030101010101" pitchFamily="2" charset="-122"/>
              </a:rPr>
            </a:br>
            <a:r>
              <a:rPr lang="en-US" altLang="zh-CN">
                <a:solidFill>
                  <a:schemeClr val="tx1"/>
                </a:solidFill>
                <a:ea typeface="宋体" panose="02010600030101010101" pitchFamily="2" charset="-122"/>
              </a:rPr>
              <a:t>This work is licensed under a </a:t>
            </a:r>
            <a:r>
              <a:rPr lang="en-US" altLang="zh-CN">
                <a:solidFill>
                  <a:schemeClr val="tx1"/>
                </a:solidFill>
                <a:ea typeface="宋体" panose="02010600030101010101" pitchFamily="2" charset="-122"/>
                <a:hlinkClick r:id="rId3"/>
              </a:rPr>
              <a:t>Creative Commons Attribution-ShareAlike 2.5 License</a:t>
            </a:r>
            <a:r>
              <a:rPr lang="en-US" altLang="zh-CN">
                <a:solidFill>
                  <a:schemeClr val="tx1"/>
                </a:solidFill>
                <a:ea typeface="宋体" panose="02010600030101010101" pitchFamily="2" charset="-122"/>
              </a:rPr>
              <a:t>. </a:t>
            </a:r>
          </a:p>
        </p:txBody>
      </p:sp>
      <p:pic>
        <p:nvPicPr>
          <p:cNvPr id="203781" name="Picture 3" descr="Creative Commons License">
            <a:hlinkClick r:id="rId3"/>
            <a:extLst>
              <a:ext uri="{FF2B5EF4-FFF2-40B4-BE49-F238E27FC236}">
                <a16:creationId xmlns:a16="http://schemas.microsoft.com/office/drawing/2014/main" id="{C30C89A4-6728-4536-960E-ABDF3F756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2" name="Rectangle 5">
            <a:extLst>
              <a:ext uri="{FF2B5EF4-FFF2-40B4-BE49-F238E27FC236}">
                <a16:creationId xmlns:a16="http://schemas.microsoft.com/office/drawing/2014/main" id="{650D0E88-5B26-4407-B395-F799538424A7}"/>
              </a:ext>
            </a:extLst>
          </p:cNvPr>
          <p:cNvSpPr>
            <a:spLocks noChangeArrowheads="1"/>
          </p:cNvSpPr>
          <p:nvPr/>
        </p:nvSpPr>
        <p:spPr bwMode="auto">
          <a:xfrm>
            <a:off x="685800" y="1343025"/>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You are free</a:t>
            </a:r>
            <a:r>
              <a:rPr lang="en-US" altLang="zh-CN" sz="1800">
                <a:solidFill>
                  <a:schemeClr val="tx1"/>
                </a:solidFill>
                <a:latin typeface="Lucida Sans" panose="020B0602030504020204" pitchFamily="34" charset="0"/>
                <a:ea typeface="宋体" panose="02010600030101010101" pitchFamily="2" charset="-122"/>
              </a:rPr>
              <a:t>:</a:t>
            </a:r>
          </a:p>
          <a:p>
            <a:pPr lvl="1"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to Share</a:t>
            </a:r>
            <a:r>
              <a:rPr lang="en-US" altLang="zh-CN" sz="1800">
                <a:solidFill>
                  <a:schemeClr val="tx1"/>
                </a:solidFill>
                <a:latin typeface="Lucida Sans" panose="020B0602030504020204" pitchFamily="34" charset="0"/>
                <a:ea typeface="宋体" panose="02010600030101010101" pitchFamily="2" charset="-122"/>
              </a:rPr>
              <a:t> — to copy, distribute and transmit the work </a:t>
            </a:r>
          </a:p>
          <a:p>
            <a:pPr lvl="1"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to Remix</a:t>
            </a:r>
            <a:r>
              <a:rPr lang="en-US" altLang="zh-CN" sz="1800">
                <a:solidFill>
                  <a:schemeClr val="tx1"/>
                </a:solidFill>
                <a:latin typeface="Lucida Sans" panose="020B0602030504020204" pitchFamily="34" charset="0"/>
                <a:ea typeface="宋体" panose="02010600030101010101" pitchFamily="2" charset="-122"/>
              </a:rPr>
              <a:t> — to adapt the work </a:t>
            </a:r>
          </a:p>
          <a:p>
            <a:pPr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Under the following conditions</a:t>
            </a:r>
            <a:r>
              <a:rPr lang="en-US" altLang="zh-CN" sz="1800">
                <a:solidFill>
                  <a:schemeClr val="tx1"/>
                </a:solidFill>
                <a:latin typeface="Lucida Sans" panose="020B0602030504020204" pitchFamily="34" charset="0"/>
                <a:ea typeface="宋体" panose="02010600030101010101" pitchFamily="2" charset="-122"/>
              </a:rPr>
              <a:t>:</a:t>
            </a:r>
          </a:p>
          <a:p>
            <a:pPr lvl="1"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Attribution</a:t>
            </a:r>
            <a:r>
              <a:rPr lang="en-US" altLang="zh-CN" sz="1800">
                <a:solidFill>
                  <a:schemeClr val="tx1"/>
                </a:solidFill>
                <a:latin typeface="Lucida Sans" panose="020B0602030504020204" pitchFamily="34" charset="0"/>
                <a:ea typeface="宋体" panose="02010600030101010101" pitchFamily="2" charset="-122"/>
              </a:rPr>
              <a:t>. You must attribute the work to “The Art of Multiprocessor Programming” (but not in any way that suggests that the authors endorse you or your use of the work). </a:t>
            </a:r>
          </a:p>
          <a:p>
            <a:pPr lvl="1" algn="l">
              <a:lnSpc>
                <a:spcPct val="80000"/>
              </a:lnSpc>
              <a:spcBef>
                <a:spcPct val="20000"/>
              </a:spcBef>
              <a:buFontTx/>
              <a:buChar char="–"/>
            </a:pPr>
            <a:r>
              <a:rPr lang="en-US" altLang="zh-CN" sz="1800" b="1">
                <a:solidFill>
                  <a:schemeClr val="tx1"/>
                </a:solidFill>
                <a:latin typeface="Lucida Sans" panose="020B0602030504020204" pitchFamily="34" charset="0"/>
                <a:ea typeface="宋体" panose="02010600030101010101" pitchFamily="2" charset="-122"/>
              </a:rPr>
              <a:t>Share Alike</a:t>
            </a:r>
            <a:r>
              <a:rPr lang="en-US" altLang="zh-CN" sz="1800">
                <a:solidFill>
                  <a:schemeClr val="tx1"/>
                </a:solidFill>
                <a:latin typeface="Lucida Sans" panose="020B0602030504020204" pitchFamily="34" charset="0"/>
                <a:ea typeface="宋体" panose="02010600030101010101" pitchFamily="2" charset="-122"/>
              </a:rPr>
              <a:t>. If you alter, transform, or build upon this work, you may distribute the resulting work only under the same, similar or a compatible license. </a:t>
            </a:r>
          </a:p>
          <a:p>
            <a:pPr algn="l">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For any reuse or distribution, you must make clear to others the license terms of this work. The best way to do this is with a link to</a:t>
            </a:r>
          </a:p>
          <a:p>
            <a:pPr lvl="1" algn="l">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http://creativecommons.org/licenses/by-sa/3.0/. </a:t>
            </a:r>
          </a:p>
          <a:p>
            <a:pPr algn="l">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Any of the above conditions can be waived if you get permission from the copyright holder. </a:t>
            </a:r>
          </a:p>
          <a:p>
            <a:pPr algn="l">
              <a:lnSpc>
                <a:spcPct val="80000"/>
              </a:lnSpc>
              <a:spcBef>
                <a:spcPct val="20000"/>
              </a:spcBef>
              <a:buFontTx/>
              <a:buChar char="•"/>
            </a:pPr>
            <a:r>
              <a:rPr lang="en-US" altLang="zh-CN" sz="1800">
                <a:solidFill>
                  <a:schemeClr val="tx1"/>
                </a:solidFill>
                <a:latin typeface="Lucida Sans" panose="020B0602030504020204" pitchFamily="34" charset="0"/>
                <a:ea typeface="宋体" panose="02010600030101010101" pitchFamily="2" charset="-122"/>
              </a:rPr>
              <a:t>Nothing in this license impairs or restricts the author's moral rights. </a:t>
            </a:r>
          </a:p>
          <a:p>
            <a:pPr algn="l">
              <a:lnSpc>
                <a:spcPct val="80000"/>
              </a:lnSpc>
              <a:spcBef>
                <a:spcPct val="20000"/>
              </a:spcBef>
              <a:buFontTx/>
              <a:buChar char="•"/>
            </a:pPr>
            <a:endParaRPr lang="en-US" altLang="zh-CN" sz="1800">
              <a:solidFill>
                <a:schemeClr val="tx1"/>
              </a:solidFill>
              <a:latin typeface="Lucida Sans" panose="020B0602030504020204" pitchFamily="34"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Slide Number Placeholder 4">
            <a:extLst>
              <a:ext uri="{FF2B5EF4-FFF2-40B4-BE49-F238E27FC236}">
                <a16:creationId xmlns:a16="http://schemas.microsoft.com/office/drawing/2014/main" id="{8D3A3A5A-BA74-417C-8ABA-345ABBD95C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F1DF817-7717-4FB7-8F63-32F410217BDF}" type="slidenum">
              <a:rPr lang="ar-SA" altLang="zh-CN" sz="1400">
                <a:solidFill>
                  <a:schemeClr val="tx1"/>
                </a:solidFill>
              </a:rPr>
              <a:pPr/>
              <a:t>21</a:t>
            </a:fld>
            <a:endParaRPr lang="en-US" altLang="zh-CN" sz="1400">
              <a:solidFill>
                <a:schemeClr val="tx1"/>
              </a:solidFill>
              <a:ea typeface="宋体" panose="02010600030101010101" pitchFamily="2" charset="-122"/>
            </a:endParaRPr>
          </a:p>
        </p:txBody>
      </p:sp>
      <p:sp>
        <p:nvSpPr>
          <p:cNvPr id="606210" name="AutoShape 2">
            <a:extLst>
              <a:ext uri="{FF2B5EF4-FFF2-40B4-BE49-F238E27FC236}">
                <a16:creationId xmlns:a16="http://schemas.microsoft.com/office/drawing/2014/main" id="{D216BD41-CA2C-4206-895D-CB016ED1AEB4}"/>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2533" name="Rectangle 3">
            <a:extLst>
              <a:ext uri="{FF2B5EF4-FFF2-40B4-BE49-F238E27FC236}">
                <a16:creationId xmlns:a16="http://schemas.microsoft.com/office/drawing/2014/main" id="{8AAF5175-CE6A-4E64-A144-7D0D84432ED3}"/>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2534" name="Line 4">
            <a:extLst>
              <a:ext uri="{FF2B5EF4-FFF2-40B4-BE49-F238E27FC236}">
                <a16:creationId xmlns:a16="http://schemas.microsoft.com/office/drawing/2014/main" id="{956F24AC-2F9A-4491-9167-00FD9AEFA1A9}"/>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2535" name="Group 5">
            <a:extLst>
              <a:ext uri="{FF2B5EF4-FFF2-40B4-BE49-F238E27FC236}">
                <a16:creationId xmlns:a16="http://schemas.microsoft.com/office/drawing/2014/main" id="{F9D68BE3-D5A4-44C6-84D5-9D244BAAF162}"/>
              </a:ext>
            </a:extLst>
          </p:cNvPr>
          <p:cNvGrpSpPr>
            <a:grpSpLocks/>
          </p:cNvGrpSpPr>
          <p:nvPr/>
        </p:nvGrpSpPr>
        <p:grpSpPr bwMode="auto">
          <a:xfrm>
            <a:off x="3990975" y="1933575"/>
            <a:ext cx="976313" cy="609600"/>
            <a:chOff x="3417" y="2938"/>
            <a:chExt cx="615" cy="384"/>
          </a:xfrm>
        </p:grpSpPr>
        <p:sp>
          <p:nvSpPr>
            <p:cNvPr id="606214" name="AutoShape 6">
              <a:extLst>
                <a:ext uri="{FF2B5EF4-FFF2-40B4-BE49-F238E27FC236}">
                  <a16:creationId xmlns:a16="http://schemas.microsoft.com/office/drawing/2014/main" id="{D4CD1BBE-B507-4FA5-B486-280E55D9429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2588" name="Line 7">
              <a:extLst>
                <a:ext uri="{FF2B5EF4-FFF2-40B4-BE49-F238E27FC236}">
                  <a16:creationId xmlns:a16="http://schemas.microsoft.com/office/drawing/2014/main" id="{C4726301-532C-406D-992C-9E2D3905DE0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2536" name="Group 8">
            <a:extLst>
              <a:ext uri="{FF2B5EF4-FFF2-40B4-BE49-F238E27FC236}">
                <a16:creationId xmlns:a16="http://schemas.microsoft.com/office/drawing/2014/main" id="{62AA238C-F2C2-4238-BFCB-A86331637D1C}"/>
              </a:ext>
            </a:extLst>
          </p:cNvPr>
          <p:cNvGrpSpPr>
            <a:grpSpLocks/>
          </p:cNvGrpSpPr>
          <p:nvPr/>
        </p:nvGrpSpPr>
        <p:grpSpPr bwMode="auto">
          <a:xfrm>
            <a:off x="4084638" y="2106613"/>
            <a:ext cx="304800" cy="304800"/>
            <a:chOff x="3894" y="2760"/>
            <a:chExt cx="192" cy="192"/>
          </a:xfrm>
        </p:grpSpPr>
        <p:sp>
          <p:nvSpPr>
            <p:cNvPr id="22585" name="Oval 9">
              <a:extLst>
                <a:ext uri="{FF2B5EF4-FFF2-40B4-BE49-F238E27FC236}">
                  <a16:creationId xmlns:a16="http://schemas.microsoft.com/office/drawing/2014/main" id="{9B84951B-6B07-4E85-95B3-BF4378AAA23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86" name="Oval 10">
              <a:extLst>
                <a:ext uri="{FF2B5EF4-FFF2-40B4-BE49-F238E27FC236}">
                  <a16:creationId xmlns:a16="http://schemas.microsoft.com/office/drawing/2014/main" id="{E67B11B3-C8E4-4498-A619-BC8FEBE47590}"/>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2537" name="Text Box 11">
            <a:extLst>
              <a:ext uri="{FF2B5EF4-FFF2-40B4-BE49-F238E27FC236}">
                <a16:creationId xmlns:a16="http://schemas.microsoft.com/office/drawing/2014/main" id="{E4F8FB66-378A-46E6-90E4-36FE0241BB69}"/>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2538" name="Text Box 12">
            <a:extLst>
              <a:ext uri="{FF2B5EF4-FFF2-40B4-BE49-F238E27FC236}">
                <a16:creationId xmlns:a16="http://schemas.microsoft.com/office/drawing/2014/main" id="{FB5ACF7F-1B61-40D2-9611-468AAD5B0EBC}"/>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2539" name="Group 13">
            <a:extLst>
              <a:ext uri="{FF2B5EF4-FFF2-40B4-BE49-F238E27FC236}">
                <a16:creationId xmlns:a16="http://schemas.microsoft.com/office/drawing/2014/main" id="{CF2D07DF-0A80-47C0-8D84-3A5F03BAEC08}"/>
              </a:ext>
            </a:extLst>
          </p:cNvPr>
          <p:cNvGrpSpPr>
            <a:grpSpLocks/>
          </p:cNvGrpSpPr>
          <p:nvPr/>
        </p:nvGrpSpPr>
        <p:grpSpPr bwMode="auto">
          <a:xfrm>
            <a:off x="6256338" y="1919288"/>
            <a:ext cx="976312" cy="609600"/>
            <a:chOff x="3417" y="2938"/>
            <a:chExt cx="615" cy="384"/>
          </a:xfrm>
        </p:grpSpPr>
        <p:sp>
          <p:nvSpPr>
            <p:cNvPr id="606222" name="AutoShape 14">
              <a:extLst>
                <a:ext uri="{FF2B5EF4-FFF2-40B4-BE49-F238E27FC236}">
                  <a16:creationId xmlns:a16="http://schemas.microsoft.com/office/drawing/2014/main" id="{DB1E4FDF-CF44-4F4E-B4DA-A72BC484924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2584" name="Line 15">
              <a:extLst>
                <a:ext uri="{FF2B5EF4-FFF2-40B4-BE49-F238E27FC236}">
                  <a16:creationId xmlns:a16="http://schemas.microsoft.com/office/drawing/2014/main" id="{F04BEBBC-A1CB-42AB-ADDA-B033D0B2F78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2540" name="Group 17">
            <a:extLst>
              <a:ext uri="{FF2B5EF4-FFF2-40B4-BE49-F238E27FC236}">
                <a16:creationId xmlns:a16="http://schemas.microsoft.com/office/drawing/2014/main" id="{23A3F74E-D0E3-4BD0-AB53-F73DD8D3DD02}"/>
              </a:ext>
            </a:extLst>
          </p:cNvPr>
          <p:cNvGrpSpPr>
            <a:grpSpLocks/>
          </p:cNvGrpSpPr>
          <p:nvPr/>
        </p:nvGrpSpPr>
        <p:grpSpPr bwMode="auto">
          <a:xfrm>
            <a:off x="6350000" y="2092325"/>
            <a:ext cx="304800" cy="304800"/>
            <a:chOff x="3894" y="2760"/>
            <a:chExt cx="192" cy="192"/>
          </a:xfrm>
        </p:grpSpPr>
        <p:sp>
          <p:nvSpPr>
            <p:cNvPr id="22581" name="Oval 18">
              <a:extLst>
                <a:ext uri="{FF2B5EF4-FFF2-40B4-BE49-F238E27FC236}">
                  <a16:creationId xmlns:a16="http://schemas.microsoft.com/office/drawing/2014/main" id="{FFBC8DA9-2955-4CED-8E43-C0E3B931D143}"/>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82" name="Oval 19">
              <a:extLst>
                <a:ext uri="{FF2B5EF4-FFF2-40B4-BE49-F238E27FC236}">
                  <a16:creationId xmlns:a16="http://schemas.microsoft.com/office/drawing/2014/main" id="{925BE614-ED16-4D9D-8C2B-43A48176E460}"/>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2541" name="Line 20">
            <a:extLst>
              <a:ext uri="{FF2B5EF4-FFF2-40B4-BE49-F238E27FC236}">
                <a16:creationId xmlns:a16="http://schemas.microsoft.com/office/drawing/2014/main" id="{ADF6C671-D1AE-4A60-A4AE-7BDB261A199C}"/>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2542" name="Group 22">
            <a:extLst>
              <a:ext uri="{FF2B5EF4-FFF2-40B4-BE49-F238E27FC236}">
                <a16:creationId xmlns:a16="http://schemas.microsoft.com/office/drawing/2014/main" id="{C979D99C-48B8-4B7F-BFFF-F6794D91C449}"/>
              </a:ext>
            </a:extLst>
          </p:cNvPr>
          <p:cNvGrpSpPr>
            <a:grpSpLocks/>
          </p:cNvGrpSpPr>
          <p:nvPr/>
        </p:nvGrpSpPr>
        <p:grpSpPr bwMode="auto">
          <a:xfrm>
            <a:off x="4452938" y="3162300"/>
            <a:ext cx="427037" cy="622300"/>
            <a:chOff x="2208" y="1920"/>
            <a:chExt cx="1152" cy="1680"/>
          </a:xfrm>
        </p:grpSpPr>
        <p:sp>
          <p:nvSpPr>
            <p:cNvPr id="22577" name="Oval 23">
              <a:extLst>
                <a:ext uri="{FF2B5EF4-FFF2-40B4-BE49-F238E27FC236}">
                  <a16:creationId xmlns:a16="http://schemas.microsoft.com/office/drawing/2014/main" id="{C487CB1A-7984-48E3-9BD3-4774150EF37A}"/>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8" name="Oval 24">
              <a:extLst>
                <a:ext uri="{FF2B5EF4-FFF2-40B4-BE49-F238E27FC236}">
                  <a16:creationId xmlns:a16="http://schemas.microsoft.com/office/drawing/2014/main" id="{433A1A5F-E32F-4660-928F-91F6F02F01B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9" name="AutoShape 25">
              <a:extLst>
                <a:ext uri="{FF2B5EF4-FFF2-40B4-BE49-F238E27FC236}">
                  <a16:creationId xmlns:a16="http://schemas.microsoft.com/office/drawing/2014/main" id="{C210CD0C-CDF1-4671-B914-712D30562B6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80" name="AutoShape 26">
              <a:extLst>
                <a:ext uri="{FF2B5EF4-FFF2-40B4-BE49-F238E27FC236}">
                  <a16:creationId xmlns:a16="http://schemas.microsoft.com/office/drawing/2014/main" id="{385057B5-335A-4A21-9C34-1CC86478D2C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2543" name="Text Box 27">
            <a:extLst>
              <a:ext uri="{FF2B5EF4-FFF2-40B4-BE49-F238E27FC236}">
                <a16:creationId xmlns:a16="http://schemas.microsoft.com/office/drawing/2014/main" id="{210B0DB6-DA51-4F59-9634-988636A96F43}"/>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2544" name="Freeform 28">
            <a:extLst>
              <a:ext uri="{FF2B5EF4-FFF2-40B4-BE49-F238E27FC236}">
                <a16:creationId xmlns:a16="http://schemas.microsoft.com/office/drawing/2014/main" id="{A8393691-B607-4702-9C45-3D9A8DD5C2B1}"/>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45" name="Text Box 34">
            <a:extLst>
              <a:ext uri="{FF2B5EF4-FFF2-40B4-BE49-F238E27FC236}">
                <a16:creationId xmlns:a16="http://schemas.microsoft.com/office/drawing/2014/main" id="{2EB0D807-7BE1-49AA-8632-AC01BEC8ED30}"/>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2546" name="Freeform 35">
            <a:extLst>
              <a:ext uri="{FF2B5EF4-FFF2-40B4-BE49-F238E27FC236}">
                <a16:creationId xmlns:a16="http://schemas.microsoft.com/office/drawing/2014/main" id="{42E92DC6-AF27-45ED-BFA8-EDCCF9FC5D78}"/>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47" name="Text Box 36">
            <a:extLst>
              <a:ext uri="{FF2B5EF4-FFF2-40B4-BE49-F238E27FC236}">
                <a16:creationId xmlns:a16="http://schemas.microsoft.com/office/drawing/2014/main" id="{EBDAADB6-701B-4B6D-901C-96C495603560}"/>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2548" name="Rectangle 37">
            <a:extLst>
              <a:ext uri="{FF2B5EF4-FFF2-40B4-BE49-F238E27FC236}">
                <a16:creationId xmlns:a16="http://schemas.microsoft.com/office/drawing/2014/main" id="{BDBFD263-E49E-4858-9463-25A2C0EE4005}"/>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22549" name="Group 54">
            <a:extLst>
              <a:ext uri="{FF2B5EF4-FFF2-40B4-BE49-F238E27FC236}">
                <a16:creationId xmlns:a16="http://schemas.microsoft.com/office/drawing/2014/main" id="{6EEEEF7A-82DD-4F90-8159-3A00FA375DCE}"/>
              </a:ext>
            </a:extLst>
          </p:cNvPr>
          <p:cNvGrpSpPr>
            <a:grpSpLocks/>
          </p:cNvGrpSpPr>
          <p:nvPr/>
        </p:nvGrpSpPr>
        <p:grpSpPr bwMode="auto">
          <a:xfrm>
            <a:off x="7385050" y="2943225"/>
            <a:ext cx="976313" cy="609600"/>
            <a:chOff x="3417" y="2938"/>
            <a:chExt cx="615" cy="384"/>
          </a:xfrm>
        </p:grpSpPr>
        <p:sp>
          <p:nvSpPr>
            <p:cNvPr id="606263" name="AutoShape 55">
              <a:extLst>
                <a:ext uri="{FF2B5EF4-FFF2-40B4-BE49-F238E27FC236}">
                  <a16:creationId xmlns:a16="http://schemas.microsoft.com/office/drawing/2014/main" id="{5A90C4BF-D0D8-4EAE-8FB5-8B27140AAE4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2576" name="Line 56">
              <a:extLst>
                <a:ext uri="{FF2B5EF4-FFF2-40B4-BE49-F238E27FC236}">
                  <a16:creationId xmlns:a16="http://schemas.microsoft.com/office/drawing/2014/main" id="{7B9B3160-0151-4633-A1F9-B15FEE4AC54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2550" name="Line 57">
            <a:extLst>
              <a:ext uri="{FF2B5EF4-FFF2-40B4-BE49-F238E27FC236}">
                <a16:creationId xmlns:a16="http://schemas.microsoft.com/office/drawing/2014/main" id="{BFECF911-3037-48B5-8D79-3B5FDA5F438F}"/>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51" name="Freeform 58">
            <a:extLst>
              <a:ext uri="{FF2B5EF4-FFF2-40B4-BE49-F238E27FC236}">
                <a16:creationId xmlns:a16="http://schemas.microsoft.com/office/drawing/2014/main" id="{023B5FD9-2D3E-41D1-AEAC-3B5DA43B0982}"/>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52" name="Freeform 59">
            <a:extLst>
              <a:ext uri="{FF2B5EF4-FFF2-40B4-BE49-F238E27FC236}">
                <a16:creationId xmlns:a16="http://schemas.microsoft.com/office/drawing/2014/main" id="{09025F60-622C-4B2E-A153-2F244106FED5}"/>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6274" name="Rectangle 66">
            <a:extLst>
              <a:ext uri="{FF2B5EF4-FFF2-40B4-BE49-F238E27FC236}">
                <a16:creationId xmlns:a16="http://schemas.microsoft.com/office/drawing/2014/main" id="{E8BE049F-F7B9-491B-BD2D-58C9449BD62D}"/>
              </a:ext>
            </a:extLst>
          </p:cNvPr>
          <p:cNvSpPr>
            <a:spLocks noChangeArrowheads="1"/>
          </p:cNvSpPr>
          <p:nvPr/>
        </p:nvSpPr>
        <p:spPr bwMode="auto">
          <a:xfrm>
            <a:off x="1981200" y="4713288"/>
            <a:ext cx="679450" cy="496887"/>
          </a:xfrm>
          <a:prstGeom prst="rect">
            <a:avLst/>
          </a:prstGeom>
          <a:solidFill>
            <a:schemeClr val="accent2"/>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99FF"/>
                </a:solidFill>
                <a:ea typeface="宋体" panose="02010600030101010101" pitchFamily="2" charset="-122"/>
              </a:rPr>
              <a:t>7</a:t>
            </a:r>
          </a:p>
        </p:txBody>
      </p:sp>
      <p:sp>
        <p:nvSpPr>
          <p:cNvPr id="606275" name="AutoShape 67">
            <a:extLst>
              <a:ext uri="{FF2B5EF4-FFF2-40B4-BE49-F238E27FC236}">
                <a16:creationId xmlns:a16="http://schemas.microsoft.com/office/drawing/2014/main" id="{03B46249-4003-444B-BDBE-BF219135406F}"/>
              </a:ext>
            </a:extLst>
          </p:cNvPr>
          <p:cNvSpPr>
            <a:spLocks noChangeArrowheads="1"/>
          </p:cNvSpPr>
          <p:nvPr/>
        </p:nvSpPr>
        <p:spPr bwMode="auto">
          <a:xfrm flipH="1">
            <a:off x="1882775" y="4595813"/>
            <a:ext cx="911225" cy="784225"/>
          </a:xfrm>
          <a:prstGeom prst="wedgeRoundRectCallout">
            <a:avLst>
              <a:gd name="adj1" fmla="val -345296"/>
              <a:gd name="adj2" fmla="val 19431"/>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06276" name="Text Box 68">
            <a:extLst>
              <a:ext uri="{FF2B5EF4-FFF2-40B4-BE49-F238E27FC236}">
                <a16:creationId xmlns:a16="http://schemas.microsoft.com/office/drawing/2014/main" id="{56C705B7-4E9A-4821-8CE5-F212DBE85327}"/>
              </a:ext>
            </a:extLst>
          </p:cNvPr>
          <p:cNvSpPr txBox="1">
            <a:spLocks noChangeArrowheads="1"/>
          </p:cNvSpPr>
          <p:nvPr/>
        </p:nvSpPr>
        <p:spPr bwMode="auto">
          <a:xfrm>
            <a:off x="2771775" y="5675313"/>
            <a:ext cx="301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ea typeface="宋体" panose="02010600030101010101" pitchFamily="2" charset="-122"/>
              </a:rPr>
              <a:t>getAndDecrement()</a:t>
            </a:r>
          </a:p>
        </p:txBody>
      </p:sp>
      <p:grpSp>
        <p:nvGrpSpPr>
          <p:cNvPr id="22556" name="Group 80">
            <a:extLst>
              <a:ext uri="{FF2B5EF4-FFF2-40B4-BE49-F238E27FC236}">
                <a16:creationId xmlns:a16="http://schemas.microsoft.com/office/drawing/2014/main" id="{3E409B72-36DA-48A5-B5F7-61D7AD180CB1}"/>
              </a:ext>
            </a:extLst>
          </p:cNvPr>
          <p:cNvGrpSpPr>
            <a:grpSpLocks/>
          </p:cNvGrpSpPr>
          <p:nvPr/>
        </p:nvGrpSpPr>
        <p:grpSpPr bwMode="auto">
          <a:xfrm>
            <a:off x="7512050" y="3127375"/>
            <a:ext cx="304800" cy="304800"/>
            <a:chOff x="3894" y="2760"/>
            <a:chExt cx="192" cy="192"/>
          </a:xfrm>
        </p:grpSpPr>
        <p:sp>
          <p:nvSpPr>
            <p:cNvPr id="22573" name="Oval 81">
              <a:extLst>
                <a:ext uri="{FF2B5EF4-FFF2-40B4-BE49-F238E27FC236}">
                  <a16:creationId xmlns:a16="http://schemas.microsoft.com/office/drawing/2014/main" id="{1ECC1BFF-91FF-4051-AC08-A6D844E11989}"/>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4" name="Oval 82">
              <a:extLst>
                <a:ext uri="{FF2B5EF4-FFF2-40B4-BE49-F238E27FC236}">
                  <a16:creationId xmlns:a16="http://schemas.microsoft.com/office/drawing/2014/main" id="{256545D9-73D5-4D0E-8187-3225BCE602B3}"/>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2557" name="AutoShape 83">
            <a:extLst>
              <a:ext uri="{FF2B5EF4-FFF2-40B4-BE49-F238E27FC236}">
                <a16:creationId xmlns:a16="http://schemas.microsoft.com/office/drawing/2014/main" id="{28EB41FA-6C22-425C-90AC-D1E2B4450A0B}"/>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2558" name="Group 84">
            <a:extLst>
              <a:ext uri="{FF2B5EF4-FFF2-40B4-BE49-F238E27FC236}">
                <a16:creationId xmlns:a16="http://schemas.microsoft.com/office/drawing/2014/main" id="{B9A22D4F-3C30-4AA6-910C-255D8511C790}"/>
              </a:ext>
            </a:extLst>
          </p:cNvPr>
          <p:cNvGrpSpPr>
            <a:grpSpLocks/>
          </p:cNvGrpSpPr>
          <p:nvPr/>
        </p:nvGrpSpPr>
        <p:grpSpPr bwMode="auto">
          <a:xfrm>
            <a:off x="5527675" y="4989513"/>
            <a:ext cx="1447800" cy="1295400"/>
            <a:chOff x="1584" y="816"/>
            <a:chExt cx="912" cy="816"/>
          </a:xfrm>
        </p:grpSpPr>
        <p:sp>
          <p:nvSpPr>
            <p:cNvPr id="22564" name="Freeform 85">
              <a:extLst>
                <a:ext uri="{FF2B5EF4-FFF2-40B4-BE49-F238E27FC236}">
                  <a16:creationId xmlns:a16="http://schemas.microsoft.com/office/drawing/2014/main" id="{95BAE4C7-ECF5-4364-B3D6-5FC0C4AB157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5" name="Freeform 86">
              <a:extLst>
                <a:ext uri="{FF2B5EF4-FFF2-40B4-BE49-F238E27FC236}">
                  <a16:creationId xmlns:a16="http://schemas.microsoft.com/office/drawing/2014/main" id="{4539D98F-3915-4BC0-82CD-58B21DE791D5}"/>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6" name="Freeform 87">
              <a:extLst>
                <a:ext uri="{FF2B5EF4-FFF2-40B4-BE49-F238E27FC236}">
                  <a16:creationId xmlns:a16="http://schemas.microsoft.com/office/drawing/2014/main" id="{8721E916-D0C2-4AD1-A98D-755638CD4C57}"/>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7" name="Freeform 88">
              <a:extLst>
                <a:ext uri="{FF2B5EF4-FFF2-40B4-BE49-F238E27FC236}">
                  <a16:creationId xmlns:a16="http://schemas.microsoft.com/office/drawing/2014/main" id="{480E72E2-C764-4533-AEE1-0AC8DDBD2D0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8" name="Freeform 89">
              <a:extLst>
                <a:ext uri="{FF2B5EF4-FFF2-40B4-BE49-F238E27FC236}">
                  <a16:creationId xmlns:a16="http://schemas.microsoft.com/office/drawing/2014/main" id="{2CECCD2F-218D-46C7-A125-348EA7ECE9F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9" name="Freeform 90">
              <a:extLst>
                <a:ext uri="{FF2B5EF4-FFF2-40B4-BE49-F238E27FC236}">
                  <a16:creationId xmlns:a16="http://schemas.microsoft.com/office/drawing/2014/main" id="{DC49FF3F-05AB-48A7-8BD8-2FE368B11B0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0" name="Freeform 91">
              <a:extLst>
                <a:ext uri="{FF2B5EF4-FFF2-40B4-BE49-F238E27FC236}">
                  <a16:creationId xmlns:a16="http://schemas.microsoft.com/office/drawing/2014/main" id="{BC826FF5-E6B2-4B89-8439-7F83154D07D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1" name="Freeform 92">
              <a:extLst>
                <a:ext uri="{FF2B5EF4-FFF2-40B4-BE49-F238E27FC236}">
                  <a16:creationId xmlns:a16="http://schemas.microsoft.com/office/drawing/2014/main" id="{A3193D23-6C73-4736-98AD-CF3D60710F8A}"/>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72" name="Freeform 93">
              <a:extLst>
                <a:ext uri="{FF2B5EF4-FFF2-40B4-BE49-F238E27FC236}">
                  <a16:creationId xmlns:a16="http://schemas.microsoft.com/office/drawing/2014/main" id="{179C2028-890F-4895-807F-BC13E31EDFA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2559" name="Group 94">
            <a:extLst>
              <a:ext uri="{FF2B5EF4-FFF2-40B4-BE49-F238E27FC236}">
                <a16:creationId xmlns:a16="http://schemas.microsoft.com/office/drawing/2014/main" id="{D05DF160-872B-495E-83CB-E8EC5E485AB8}"/>
              </a:ext>
            </a:extLst>
          </p:cNvPr>
          <p:cNvGrpSpPr>
            <a:grpSpLocks/>
          </p:cNvGrpSpPr>
          <p:nvPr/>
        </p:nvGrpSpPr>
        <p:grpSpPr bwMode="auto">
          <a:xfrm>
            <a:off x="4448175" y="3960813"/>
            <a:ext cx="427038" cy="622300"/>
            <a:chOff x="2208" y="1920"/>
            <a:chExt cx="1152" cy="1680"/>
          </a:xfrm>
        </p:grpSpPr>
        <p:sp>
          <p:nvSpPr>
            <p:cNvPr id="22560" name="Oval 95">
              <a:extLst>
                <a:ext uri="{FF2B5EF4-FFF2-40B4-BE49-F238E27FC236}">
                  <a16:creationId xmlns:a16="http://schemas.microsoft.com/office/drawing/2014/main" id="{240AC54E-1393-4C79-B45A-C5A33344D4C6}"/>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1" name="Oval 96">
              <a:extLst>
                <a:ext uri="{FF2B5EF4-FFF2-40B4-BE49-F238E27FC236}">
                  <a16:creationId xmlns:a16="http://schemas.microsoft.com/office/drawing/2014/main" id="{3733A120-0BAC-480F-BEFA-38D5FB0515AF}"/>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2" name="AutoShape 97">
              <a:extLst>
                <a:ext uri="{FF2B5EF4-FFF2-40B4-BE49-F238E27FC236}">
                  <a16:creationId xmlns:a16="http://schemas.microsoft.com/office/drawing/2014/main" id="{8D3D762E-AE8D-41F5-8448-23202AF24361}"/>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2563" name="AutoShape 98">
              <a:extLst>
                <a:ext uri="{FF2B5EF4-FFF2-40B4-BE49-F238E27FC236}">
                  <a16:creationId xmlns:a16="http://schemas.microsoft.com/office/drawing/2014/main" id="{56D6FCBB-9EC8-44D3-8210-AE447F1BB94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6274"/>
                                        </p:tgtEl>
                                        <p:attrNameLst>
                                          <p:attrName>style.visibility</p:attrName>
                                        </p:attrNameLst>
                                      </p:cBhvr>
                                      <p:to>
                                        <p:strVal val="visible"/>
                                      </p:to>
                                    </p:set>
                                    <p:animEffect transition="in" filter="blinds(horizontal)">
                                      <p:cBhvr>
                                        <p:cTn id="7" dur="500"/>
                                        <p:tgtEl>
                                          <p:spTgt spid="6062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6275"/>
                                        </p:tgtEl>
                                        <p:attrNameLst>
                                          <p:attrName>style.visibility</p:attrName>
                                        </p:attrNameLst>
                                      </p:cBhvr>
                                      <p:to>
                                        <p:strVal val="visible"/>
                                      </p:to>
                                    </p:set>
                                    <p:animEffect transition="in" filter="blinds(horizontal)">
                                      <p:cBhvr>
                                        <p:cTn id="10" dur="500"/>
                                        <p:tgtEl>
                                          <p:spTgt spid="6062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6276"/>
                                        </p:tgtEl>
                                        <p:attrNameLst>
                                          <p:attrName>style.visibility</p:attrName>
                                        </p:attrNameLst>
                                      </p:cBhvr>
                                      <p:to>
                                        <p:strVal val="visible"/>
                                      </p:to>
                                    </p:set>
                                    <p:animEffect transition="in" filter="blinds(horizontal)">
                                      <p:cBhvr>
                                        <p:cTn id="13" dur="500"/>
                                        <p:tgtEl>
                                          <p:spTgt spid="606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74" grpId="0" animBg="1"/>
      <p:bldP spid="606275" grpId="0" animBg="1"/>
      <p:bldP spid="60627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Slide Number Placeholder 4">
            <a:extLst>
              <a:ext uri="{FF2B5EF4-FFF2-40B4-BE49-F238E27FC236}">
                <a16:creationId xmlns:a16="http://schemas.microsoft.com/office/drawing/2014/main" id="{FC60BE67-16C0-4E8A-9A7A-0321CDE019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383C64E-6CF8-4AB2-B7B9-A2D181ADDC81}" type="slidenum">
              <a:rPr lang="ar-SA" altLang="zh-CN" sz="1400">
                <a:solidFill>
                  <a:schemeClr val="tx1"/>
                </a:solidFill>
              </a:rPr>
              <a:pPr/>
              <a:t>22</a:t>
            </a:fld>
            <a:endParaRPr lang="en-US" altLang="zh-CN" sz="1400">
              <a:solidFill>
                <a:schemeClr val="tx1"/>
              </a:solidFill>
              <a:ea typeface="宋体" panose="02010600030101010101" pitchFamily="2" charset="-122"/>
            </a:endParaRPr>
          </a:p>
        </p:txBody>
      </p:sp>
      <p:sp>
        <p:nvSpPr>
          <p:cNvPr id="608258" name="AutoShape 2">
            <a:extLst>
              <a:ext uri="{FF2B5EF4-FFF2-40B4-BE49-F238E27FC236}">
                <a16:creationId xmlns:a16="http://schemas.microsoft.com/office/drawing/2014/main" id="{636D7BD1-6C18-4BEC-89A1-EF67BFC244AB}"/>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3557" name="Rectangle 3">
            <a:extLst>
              <a:ext uri="{FF2B5EF4-FFF2-40B4-BE49-F238E27FC236}">
                <a16:creationId xmlns:a16="http://schemas.microsoft.com/office/drawing/2014/main" id="{6CD67B99-F88A-42CD-AE04-A60E3F165A64}"/>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3558" name="Line 4">
            <a:extLst>
              <a:ext uri="{FF2B5EF4-FFF2-40B4-BE49-F238E27FC236}">
                <a16:creationId xmlns:a16="http://schemas.microsoft.com/office/drawing/2014/main" id="{81B5E4AA-9C38-4467-90D3-DB115CD1D0D2}"/>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559" name="Group 5">
            <a:extLst>
              <a:ext uri="{FF2B5EF4-FFF2-40B4-BE49-F238E27FC236}">
                <a16:creationId xmlns:a16="http://schemas.microsoft.com/office/drawing/2014/main" id="{01B8622B-BEE8-443E-BD61-9A4F8C3CC320}"/>
              </a:ext>
            </a:extLst>
          </p:cNvPr>
          <p:cNvGrpSpPr>
            <a:grpSpLocks/>
          </p:cNvGrpSpPr>
          <p:nvPr/>
        </p:nvGrpSpPr>
        <p:grpSpPr bwMode="auto">
          <a:xfrm>
            <a:off x="3990975" y="1933575"/>
            <a:ext cx="976313" cy="609600"/>
            <a:chOff x="3417" y="2938"/>
            <a:chExt cx="615" cy="384"/>
          </a:xfrm>
        </p:grpSpPr>
        <p:sp>
          <p:nvSpPr>
            <p:cNvPr id="608262" name="AutoShape 6">
              <a:extLst>
                <a:ext uri="{FF2B5EF4-FFF2-40B4-BE49-F238E27FC236}">
                  <a16:creationId xmlns:a16="http://schemas.microsoft.com/office/drawing/2014/main" id="{53595E6F-6103-4539-8F53-D11FB0EF17FE}"/>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3616" name="Line 7">
              <a:extLst>
                <a:ext uri="{FF2B5EF4-FFF2-40B4-BE49-F238E27FC236}">
                  <a16:creationId xmlns:a16="http://schemas.microsoft.com/office/drawing/2014/main" id="{8A22A6F5-0C25-471A-BE6A-5F508F68FC2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3560" name="Group 8">
            <a:extLst>
              <a:ext uri="{FF2B5EF4-FFF2-40B4-BE49-F238E27FC236}">
                <a16:creationId xmlns:a16="http://schemas.microsoft.com/office/drawing/2014/main" id="{FDA14D27-E4C7-4125-BA80-033434966B76}"/>
              </a:ext>
            </a:extLst>
          </p:cNvPr>
          <p:cNvGrpSpPr>
            <a:grpSpLocks/>
          </p:cNvGrpSpPr>
          <p:nvPr/>
        </p:nvGrpSpPr>
        <p:grpSpPr bwMode="auto">
          <a:xfrm>
            <a:off x="4084638" y="2106613"/>
            <a:ext cx="304800" cy="304800"/>
            <a:chOff x="3894" y="2760"/>
            <a:chExt cx="192" cy="192"/>
          </a:xfrm>
        </p:grpSpPr>
        <p:sp>
          <p:nvSpPr>
            <p:cNvPr id="23613" name="Oval 9">
              <a:extLst>
                <a:ext uri="{FF2B5EF4-FFF2-40B4-BE49-F238E27FC236}">
                  <a16:creationId xmlns:a16="http://schemas.microsoft.com/office/drawing/2014/main" id="{008F6697-2C5E-4065-8314-E9502EE24D0E}"/>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14" name="Oval 10">
              <a:extLst>
                <a:ext uri="{FF2B5EF4-FFF2-40B4-BE49-F238E27FC236}">
                  <a16:creationId xmlns:a16="http://schemas.microsoft.com/office/drawing/2014/main" id="{2FBDF237-54A5-4472-9DA0-77CF7920ED5A}"/>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3561" name="Text Box 11">
            <a:extLst>
              <a:ext uri="{FF2B5EF4-FFF2-40B4-BE49-F238E27FC236}">
                <a16:creationId xmlns:a16="http://schemas.microsoft.com/office/drawing/2014/main" id="{8D53956F-E5D3-4C72-AA87-1AE807553553}"/>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3562" name="Text Box 12">
            <a:extLst>
              <a:ext uri="{FF2B5EF4-FFF2-40B4-BE49-F238E27FC236}">
                <a16:creationId xmlns:a16="http://schemas.microsoft.com/office/drawing/2014/main" id="{E14D30EF-8DC9-4F92-9D45-8F0EAC356823}"/>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3563" name="Group 13">
            <a:extLst>
              <a:ext uri="{FF2B5EF4-FFF2-40B4-BE49-F238E27FC236}">
                <a16:creationId xmlns:a16="http://schemas.microsoft.com/office/drawing/2014/main" id="{BB4200A2-0E0F-493F-8B6D-B59B73D010A4}"/>
              </a:ext>
            </a:extLst>
          </p:cNvPr>
          <p:cNvGrpSpPr>
            <a:grpSpLocks/>
          </p:cNvGrpSpPr>
          <p:nvPr/>
        </p:nvGrpSpPr>
        <p:grpSpPr bwMode="auto">
          <a:xfrm>
            <a:off x="6256338" y="1919288"/>
            <a:ext cx="976312" cy="609600"/>
            <a:chOff x="3417" y="2938"/>
            <a:chExt cx="615" cy="384"/>
          </a:xfrm>
        </p:grpSpPr>
        <p:sp>
          <p:nvSpPr>
            <p:cNvPr id="608270" name="AutoShape 14">
              <a:extLst>
                <a:ext uri="{FF2B5EF4-FFF2-40B4-BE49-F238E27FC236}">
                  <a16:creationId xmlns:a16="http://schemas.microsoft.com/office/drawing/2014/main" id="{D7CA47A2-A3FE-49D6-9479-9BD250F8FD9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3612" name="Line 15">
              <a:extLst>
                <a:ext uri="{FF2B5EF4-FFF2-40B4-BE49-F238E27FC236}">
                  <a16:creationId xmlns:a16="http://schemas.microsoft.com/office/drawing/2014/main" id="{6E9C35BD-A992-4DE8-BF61-B5D58217312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3564" name="Group 17">
            <a:extLst>
              <a:ext uri="{FF2B5EF4-FFF2-40B4-BE49-F238E27FC236}">
                <a16:creationId xmlns:a16="http://schemas.microsoft.com/office/drawing/2014/main" id="{011614C1-9209-44BF-BD0D-D9ABDCC7A74A}"/>
              </a:ext>
            </a:extLst>
          </p:cNvPr>
          <p:cNvGrpSpPr>
            <a:grpSpLocks/>
          </p:cNvGrpSpPr>
          <p:nvPr/>
        </p:nvGrpSpPr>
        <p:grpSpPr bwMode="auto">
          <a:xfrm>
            <a:off x="6350000" y="2092325"/>
            <a:ext cx="304800" cy="304800"/>
            <a:chOff x="3894" y="2760"/>
            <a:chExt cx="192" cy="192"/>
          </a:xfrm>
        </p:grpSpPr>
        <p:sp>
          <p:nvSpPr>
            <p:cNvPr id="23609" name="Oval 18">
              <a:extLst>
                <a:ext uri="{FF2B5EF4-FFF2-40B4-BE49-F238E27FC236}">
                  <a16:creationId xmlns:a16="http://schemas.microsoft.com/office/drawing/2014/main" id="{450C1090-807A-4AAB-9258-461D3975EE97}"/>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10" name="Oval 19">
              <a:extLst>
                <a:ext uri="{FF2B5EF4-FFF2-40B4-BE49-F238E27FC236}">
                  <a16:creationId xmlns:a16="http://schemas.microsoft.com/office/drawing/2014/main" id="{AB99C83F-0095-4596-839D-1D02C795F4A7}"/>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3565" name="Line 20">
            <a:extLst>
              <a:ext uri="{FF2B5EF4-FFF2-40B4-BE49-F238E27FC236}">
                <a16:creationId xmlns:a16="http://schemas.microsoft.com/office/drawing/2014/main" id="{D1EEF9AB-E536-4343-B3A6-6FA5DC5C8CC4}"/>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566" name="Group 22">
            <a:extLst>
              <a:ext uri="{FF2B5EF4-FFF2-40B4-BE49-F238E27FC236}">
                <a16:creationId xmlns:a16="http://schemas.microsoft.com/office/drawing/2014/main" id="{29B3D138-AC7B-4E11-B08D-82066036EAF8}"/>
              </a:ext>
            </a:extLst>
          </p:cNvPr>
          <p:cNvGrpSpPr>
            <a:grpSpLocks/>
          </p:cNvGrpSpPr>
          <p:nvPr/>
        </p:nvGrpSpPr>
        <p:grpSpPr bwMode="auto">
          <a:xfrm>
            <a:off x="4452938" y="3162300"/>
            <a:ext cx="427037" cy="622300"/>
            <a:chOff x="2208" y="1920"/>
            <a:chExt cx="1152" cy="1680"/>
          </a:xfrm>
        </p:grpSpPr>
        <p:sp>
          <p:nvSpPr>
            <p:cNvPr id="23605" name="Oval 23">
              <a:extLst>
                <a:ext uri="{FF2B5EF4-FFF2-40B4-BE49-F238E27FC236}">
                  <a16:creationId xmlns:a16="http://schemas.microsoft.com/office/drawing/2014/main" id="{8DCD53D9-2C34-47AB-B147-CBEBA83CFAA4}"/>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6" name="Oval 24">
              <a:extLst>
                <a:ext uri="{FF2B5EF4-FFF2-40B4-BE49-F238E27FC236}">
                  <a16:creationId xmlns:a16="http://schemas.microsoft.com/office/drawing/2014/main" id="{FA9071D8-CD3B-4A14-94EC-79C38978288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7" name="AutoShape 25">
              <a:extLst>
                <a:ext uri="{FF2B5EF4-FFF2-40B4-BE49-F238E27FC236}">
                  <a16:creationId xmlns:a16="http://schemas.microsoft.com/office/drawing/2014/main" id="{DCF2BCCC-8B29-41C2-83C0-875AD43F035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8" name="AutoShape 26">
              <a:extLst>
                <a:ext uri="{FF2B5EF4-FFF2-40B4-BE49-F238E27FC236}">
                  <a16:creationId xmlns:a16="http://schemas.microsoft.com/office/drawing/2014/main" id="{7B1468F1-993B-485C-9237-910C7889B7B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3567" name="Text Box 27">
            <a:extLst>
              <a:ext uri="{FF2B5EF4-FFF2-40B4-BE49-F238E27FC236}">
                <a16:creationId xmlns:a16="http://schemas.microsoft.com/office/drawing/2014/main" id="{C048F34F-9CD5-40DD-8673-17E1761D4500}"/>
              </a:ext>
            </a:extLst>
          </p:cNvPr>
          <p:cNvSpPr txBox="1">
            <a:spLocks noChangeArrowheads="1"/>
          </p:cNvSpPr>
          <p:nvPr/>
        </p:nvSpPr>
        <p:spPr bwMode="auto">
          <a:xfrm>
            <a:off x="1744663"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3568" name="Freeform 28">
            <a:extLst>
              <a:ext uri="{FF2B5EF4-FFF2-40B4-BE49-F238E27FC236}">
                <a16:creationId xmlns:a16="http://schemas.microsoft.com/office/drawing/2014/main" id="{86033A44-2219-416E-B0A5-07E9D40DC05F}"/>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3569" name="Group 29">
            <a:extLst>
              <a:ext uri="{FF2B5EF4-FFF2-40B4-BE49-F238E27FC236}">
                <a16:creationId xmlns:a16="http://schemas.microsoft.com/office/drawing/2014/main" id="{533EF95D-1F3B-4941-B05C-68D6969F0660}"/>
              </a:ext>
            </a:extLst>
          </p:cNvPr>
          <p:cNvGrpSpPr>
            <a:grpSpLocks/>
          </p:cNvGrpSpPr>
          <p:nvPr/>
        </p:nvGrpSpPr>
        <p:grpSpPr bwMode="auto">
          <a:xfrm>
            <a:off x="4448175" y="3960813"/>
            <a:ext cx="427038" cy="622300"/>
            <a:chOff x="2208" y="1920"/>
            <a:chExt cx="1152" cy="1680"/>
          </a:xfrm>
        </p:grpSpPr>
        <p:sp>
          <p:nvSpPr>
            <p:cNvPr id="23601" name="Oval 30">
              <a:extLst>
                <a:ext uri="{FF2B5EF4-FFF2-40B4-BE49-F238E27FC236}">
                  <a16:creationId xmlns:a16="http://schemas.microsoft.com/office/drawing/2014/main" id="{450C63A3-4EB2-45A0-B68F-03F93984960F}"/>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2" name="Oval 31">
              <a:extLst>
                <a:ext uri="{FF2B5EF4-FFF2-40B4-BE49-F238E27FC236}">
                  <a16:creationId xmlns:a16="http://schemas.microsoft.com/office/drawing/2014/main" id="{6CFCD90E-92D4-4C91-A389-BE5A914CF44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3" name="AutoShape 32">
              <a:extLst>
                <a:ext uri="{FF2B5EF4-FFF2-40B4-BE49-F238E27FC236}">
                  <a16:creationId xmlns:a16="http://schemas.microsoft.com/office/drawing/2014/main" id="{8C86CAB3-DF94-40BA-BEC8-8DE4A665A34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604" name="AutoShape 33">
              <a:extLst>
                <a:ext uri="{FF2B5EF4-FFF2-40B4-BE49-F238E27FC236}">
                  <a16:creationId xmlns:a16="http://schemas.microsoft.com/office/drawing/2014/main" id="{1C8E8790-BCA3-4AA9-B419-8CE5E537836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3570" name="Text Box 34">
            <a:extLst>
              <a:ext uri="{FF2B5EF4-FFF2-40B4-BE49-F238E27FC236}">
                <a16:creationId xmlns:a16="http://schemas.microsoft.com/office/drawing/2014/main" id="{F6D56DB4-8DAF-4E8A-9B32-BACD0BB4FDDD}"/>
              </a:ext>
            </a:extLst>
          </p:cNvPr>
          <p:cNvSpPr txBox="1">
            <a:spLocks noChangeArrowheads="1"/>
          </p:cNvSpPr>
          <p:nvPr/>
        </p:nvSpPr>
        <p:spPr bwMode="auto">
          <a:xfrm>
            <a:off x="1744663"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3571" name="Freeform 35">
            <a:extLst>
              <a:ext uri="{FF2B5EF4-FFF2-40B4-BE49-F238E27FC236}">
                <a16:creationId xmlns:a16="http://schemas.microsoft.com/office/drawing/2014/main" id="{D24F6E65-13A8-425C-B864-6DEC554C5884}"/>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72" name="Text Box 36">
            <a:extLst>
              <a:ext uri="{FF2B5EF4-FFF2-40B4-BE49-F238E27FC236}">
                <a16:creationId xmlns:a16="http://schemas.microsoft.com/office/drawing/2014/main" id="{43A00F86-B024-4757-BED6-476EFF87D3FD}"/>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3573" name="Rectangle 37">
            <a:extLst>
              <a:ext uri="{FF2B5EF4-FFF2-40B4-BE49-F238E27FC236}">
                <a16:creationId xmlns:a16="http://schemas.microsoft.com/office/drawing/2014/main" id="{F449DAF4-CD07-45D1-9E35-E3EAE1D8F87D}"/>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sp>
        <p:nvSpPr>
          <p:cNvPr id="608304" name="Text Box 48">
            <a:extLst>
              <a:ext uri="{FF2B5EF4-FFF2-40B4-BE49-F238E27FC236}">
                <a16:creationId xmlns:a16="http://schemas.microsoft.com/office/drawing/2014/main" id="{E5BD7B33-1674-4DC2-93FF-B0A4BD230CCF}"/>
              </a:ext>
            </a:extLst>
          </p:cNvPr>
          <p:cNvSpPr txBox="1">
            <a:spLocks noChangeArrowheads="1"/>
          </p:cNvSpPr>
          <p:nvPr/>
        </p:nvSpPr>
        <p:spPr bwMode="auto">
          <a:xfrm>
            <a:off x="5645150" y="447675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Release lock</a:t>
            </a:r>
          </a:p>
        </p:txBody>
      </p:sp>
      <p:sp>
        <p:nvSpPr>
          <p:cNvPr id="608305" name="AutoShape 49">
            <a:extLst>
              <a:ext uri="{FF2B5EF4-FFF2-40B4-BE49-F238E27FC236}">
                <a16:creationId xmlns:a16="http://schemas.microsoft.com/office/drawing/2014/main" id="{5D3169C7-81DD-42B7-9F8E-ABA17932C9E6}"/>
              </a:ext>
            </a:extLst>
          </p:cNvPr>
          <p:cNvSpPr>
            <a:spLocks noChangeArrowheads="1"/>
          </p:cNvSpPr>
          <p:nvPr/>
        </p:nvSpPr>
        <p:spPr bwMode="auto">
          <a:xfrm flipH="1">
            <a:off x="4235450" y="3906838"/>
            <a:ext cx="831850" cy="784225"/>
          </a:xfrm>
          <a:prstGeom prst="wedgeRoundRectCallout">
            <a:avLst>
              <a:gd name="adj1" fmla="val -102102"/>
              <a:gd name="adj2" fmla="val 98782"/>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3576" name="Group 54">
            <a:extLst>
              <a:ext uri="{FF2B5EF4-FFF2-40B4-BE49-F238E27FC236}">
                <a16:creationId xmlns:a16="http://schemas.microsoft.com/office/drawing/2014/main" id="{410745AF-07F4-438F-87C2-66B26927359C}"/>
              </a:ext>
            </a:extLst>
          </p:cNvPr>
          <p:cNvGrpSpPr>
            <a:grpSpLocks/>
          </p:cNvGrpSpPr>
          <p:nvPr/>
        </p:nvGrpSpPr>
        <p:grpSpPr bwMode="auto">
          <a:xfrm>
            <a:off x="7385050" y="2943225"/>
            <a:ext cx="976313" cy="609600"/>
            <a:chOff x="3417" y="2938"/>
            <a:chExt cx="615" cy="384"/>
          </a:xfrm>
        </p:grpSpPr>
        <p:sp>
          <p:nvSpPr>
            <p:cNvPr id="608311" name="AutoShape 55">
              <a:extLst>
                <a:ext uri="{FF2B5EF4-FFF2-40B4-BE49-F238E27FC236}">
                  <a16:creationId xmlns:a16="http://schemas.microsoft.com/office/drawing/2014/main" id="{7BC53EBB-F049-48F1-BD8F-1D01445095F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3600" name="Line 56">
              <a:extLst>
                <a:ext uri="{FF2B5EF4-FFF2-40B4-BE49-F238E27FC236}">
                  <a16:creationId xmlns:a16="http://schemas.microsoft.com/office/drawing/2014/main" id="{4B6D033A-8712-4853-87CC-2AE5BC74A0A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3577" name="Line 57">
            <a:extLst>
              <a:ext uri="{FF2B5EF4-FFF2-40B4-BE49-F238E27FC236}">
                <a16:creationId xmlns:a16="http://schemas.microsoft.com/office/drawing/2014/main" id="{E9223E3F-9A0D-45AB-BF35-B887AFEA70AB}"/>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78" name="Freeform 58">
            <a:extLst>
              <a:ext uri="{FF2B5EF4-FFF2-40B4-BE49-F238E27FC236}">
                <a16:creationId xmlns:a16="http://schemas.microsoft.com/office/drawing/2014/main" id="{E85DFFBD-A243-488D-80DF-3FCF58ED97C4}"/>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79" name="Freeform 59">
            <a:extLst>
              <a:ext uri="{FF2B5EF4-FFF2-40B4-BE49-F238E27FC236}">
                <a16:creationId xmlns:a16="http://schemas.microsoft.com/office/drawing/2014/main" id="{9CAF839A-1A96-4DB5-96F3-0F29C829FA96}"/>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0" name="Rectangle 66">
            <a:extLst>
              <a:ext uri="{FF2B5EF4-FFF2-40B4-BE49-F238E27FC236}">
                <a16:creationId xmlns:a16="http://schemas.microsoft.com/office/drawing/2014/main" id="{93F628E0-B7A8-4EFD-8C73-38E8098071B8}"/>
              </a:ext>
            </a:extLst>
          </p:cNvPr>
          <p:cNvSpPr>
            <a:spLocks noChangeArrowheads="1"/>
          </p:cNvSpPr>
          <p:nvPr/>
        </p:nvSpPr>
        <p:spPr bwMode="auto">
          <a:xfrm>
            <a:off x="1981200" y="4713288"/>
            <a:ext cx="679450" cy="496887"/>
          </a:xfrm>
          <a:prstGeom prst="rect">
            <a:avLst/>
          </a:prstGeom>
          <a:solidFill>
            <a:schemeClr val="accent2"/>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99FF"/>
                </a:solidFill>
                <a:ea typeface="宋体" panose="02010600030101010101" pitchFamily="2" charset="-122"/>
              </a:rPr>
              <a:t>7</a:t>
            </a:r>
          </a:p>
        </p:txBody>
      </p:sp>
      <p:grpSp>
        <p:nvGrpSpPr>
          <p:cNvPr id="23581" name="Group 79">
            <a:extLst>
              <a:ext uri="{FF2B5EF4-FFF2-40B4-BE49-F238E27FC236}">
                <a16:creationId xmlns:a16="http://schemas.microsoft.com/office/drawing/2014/main" id="{F4E8A9DE-68CA-487E-ACFD-CF641B1FF89A}"/>
              </a:ext>
            </a:extLst>
          </p:cNvPr>
          <p:cNvGrpSpPr>
            <a:grpSpLocks/>
          </p:cNvGrpSpPr>
          <p:nvPr/>
        </p:nvGrpSpPr>
        <p:grpSpPr bwMode="auto">
          <a:xfrm>
            <a:off x="7512050" y="3127375"/>
            <a:ext cx="304800" cy="304800"/>
            <a:chOff x="3894" y="2760"/>
            <a:chExt cx="192" cy="192"/>
          </a:xfrm>
        </p:grpSpPr>
        <p:sp>
          <p:nvSpPr>
            <p:cNvPr id="23597" name="Oval 80">
              <a:extLst>
                <a:ext uri="{FF2B5EF4-FFF2-40B4-BE49-F238E27FC236}">
                  <a16:creationId xmlns:a16="http://schemas.microsoft.com/office/drawing/2014/main" id="{F8ACD742-B007-48B2-ACD6-59E96ACC8C4C}"/>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8" name="Oval 81">
              <a:extLst>
                <a:ext uri="{FF2B5EF4-FFF2-40B4-BE49-F238E27FC236}">
                  <a16:creationId xmlns:a16="http://schemas.microsoft.com/office/drawing/2014/main" id="{4CF6A661-2A0D-4EE7-8BCA-915BC54B9FBC}"/>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3582" name="Group 82">
            <a:extLst>
              <a:ext uri="{FF2B5EF4-FFF2-40B4-BE49-F238E27FC236}">
                <a16:creationId xmlns:a16="http://schemas.microsoft.com/office/drawing/2014/main" id="{BA46346B-8651-4126-8361-16D6DDF60625}"/>
              </a:ext>
            </a:extLst>
          </p:cNvPr>
          <p:cNvGrpSpPr>
            <a:grpSpLocks/>
          </p:cNvGrpSpPr>
          <p:nvPr/>
        </p:nvGrpSpPr>
        <p:grpSpPr bwMode="auto">
          <a:xfrm>
            <a:off x="5527675" y="4989513"/>
            <a:ext cx="1447800" cy="1295400"/>
            <a:chOff x="1584" y="816"/>
            <a:chExt cx="912" cy="816"/>
          </a:xfrm>
        </p:grpSpPr>
        <p:sp>
          <p:nvSpPr>
            <p:cNvPr id="23588" name="Freeform 83">
              <a:extLst>
                <a:ext uri="{FF2B5EF4-FFF2-40B4-BE49-F238E27FC236}">
                  <a16:creationId xmlns:a16="http://schemas.microsoft.com/office/drawing/2014/main" id="{EC673648-4A2F-40B9-81DD-BD6E5753C0B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9" name="Freeform 84">
              <a:extLst>
                <a:ext uri="{FF2B5EF4-FFF2-40B4-BE49-F238E27FC236}">
                  <a16:creationId xmlns:a16="http://schemas.microsoft.com/office/drawing/2014/main" id="{A3AC804B-7A02-403F-8311-A16C8525FD7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0" name="Freeform 85">
              <a:extLst>
                <a:ext uri="{FF2B5EF4-FFF2-40B4-BE49-F238E27FC236}">
                  <a16:creationId xmlns:a16="http://schemas.microsoft.com/office/drawing/2014/main" id="{60C8B896-C926-4510-9B93-460011FEA56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1" name="Freeform 86">
              <a:extLst>
                <a:ext uri="{FF2B5EF4-FFF2-40B4-BE49-F238E27FC236}">
                  <a16:creationId xmlns:a16="http://schemas.microsoft.com/office/drawing/2014/main" id="{13A42915-A0B4-408B-84F6-A832937AAF4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2" name="Freeform 87">
              <a:extLst>
                <a:ext uri="{FF2B5EF4-FFF2-40B4-BE49-F238E27FC236}">
                  <a16:creationId xmlns:a16="http://schemas.microsoft.com/office/drawing/2014/main" id="{DE0021AC-B29F-438D-AB58-AFCCACD58FF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3" name="Freeform 88">
              <a:extLst>
                <a:ext uri="{FF2B5EF4-FFF2-40B4-BE49-F238E27FC236}">
                  <a16:creationId xmlns:a16="http://schemas.microsoft.com/office/drawing/2014/main" id="{524D2716-BF30-4446-AACB-56F2BBDDB25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4" name="Freeform 89">
              <a:extLst>
                <a:ext uri="{FF2B5EF4-FFF2-40B4-BE49-F238E27FC236}">
                  <a16:creationId xmlns:a16="http://schemas.microsoft.com/office/drawing/2014/main" id="{90888BDB-2B8D-48DB-8B1C-43A2F17EF7DF}"/>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5" name="Freeform 90">
              <a:extLst>
                <a:ext uri="{FF2B5EF4-FFF2-40B4-BE49-F238E27FC236}">
                  <a16:creationId xmlns:a16="http://schemas.microsoft.com/office/drawing/2014/main" id="{0B6C4A47-2F4C-4079-AB0D-28C72881CCF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96" name="Freeform 91">
              <a:extLst>
                <a:ext uri="{FF2B5EF4-FFF2-40B4-BE49-F238E27FC236}">
                  <a16:creationId xmlns:a16="http://schemas.microsoft.com/office/drawing/2014/main" id="{EE53B21A-BE16-450D-ACB0-BE063BD6244E}"/>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1" name="Group 92">
            <a:extLst>
              <a:ext uri="{FF2B5EF4-FFF2-40B4-BE49-F238E27FC236}">
                <a16:creationId xmlns:a16="http://schemas.microsoft.com/office/drawing/2014/main" id="{BDFE1937-E4CC-47FC-AEA2-6A72F623F2D7}"/>
              </a:ext>
            </a:extLst>
          </p:cNvPr>
          <p:cNvGrpSpPr>
            <a:grpSpLocks/>
          </p:cNvGrpSpPr>
          <p:nvPr/>
        </p:nvGrpSpPr>
        <p:grpSpPr bwMode="auto">
          <a:xfrm>
            <a:off x="4443413" y="3970338"/>
            <a:ext cx="427037" cy="622300"/>
            <a:chOff x="2208" y="1920"/>
            <a:chExt cx="1152" cy="1680"/>
          </a:xfrm>
        </p:grpSpPr>
        <p:sp>
          <p:nvSpPr>
            <p:cNvPr id="23584" name="Oval 93">
              <a:extLst>
                <a:ext uri="{FF2B5EF4-FFF2-40B4-BE49-F238E27FC236}">
                  <a16:creationId xmlns:a16="http://schemas.microsoft.com/office/drawing/2014/main" id="{1F31129B-8D17-4E93-8589-B27DB4DD6140}"/>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5" name="Oval 94">
              <a:extLst>
                <a:ext uri="{FF2B5EF4-FFF2-40B4-BE49-F238E27FC236}">
                  <a16:creationId xmlns:a16="http://schemas.microsoft.com/office/drawing/2014/main" id="{BDED1C96-5469-4E7C-85E5-2EAF492B75E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6" name="AutoShape 95">
              <a:extLst>
                <a:ext uri="{FF2B5EF4-FFF2-40B4-BE49-F238E27FC236}">
                  <a16:creationId xmlns:a16="http://schemas.microsoft.com/office/drawing/2014/main" id="{812CB6C7-B841-4663-841E-531082E3037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3587" name="AutoShape 96">
              <a:extLst>
                <a:ext uri="{FF2B5EF4-FFF2-40B4-BE49-F238E27FC236}">
                  <a16:creationId xmlns:a16="http://schemas.microsoft.com/office/drawing/2014/main" id="{1D1FBCFD-34D2-46EA-ADDB-A4BB66246696}"/>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8304"/>
                                        </p:tgtEl>
                                        <p:attrNameLst>
                                          <p:attrName>style.visibility</p:attrName>
                                        </p:attrNameLst>
                                      </p:cBhvr>
                                      <p:to>
                                        <p:strVal val="visible"/>
                                      </p:to>
                                    </p:set>
                                    <p:animEffect transition="in" filter="blinds(horizontal)">
                                      <p:cBhvr>
                                        <p:cTn id="7" dur="500"/>
                                        <p:tgtEl>
                                          <p:spTgt spid="608304"/>
                                        </p:tgtEl>
                                      </p:cBhvr>
                                    </p:animEffec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608305"/>
                                        </p:tgtEl>
                                      </p:cBhvr>
                                    </p:animEffect>
                                    <p:set>
                                      <p:cBhvr>
                                        <p:cTn id="11" dur="1" fill="hold">
                                          <p:stCondLst>
                                            <p:cond delay="499"/>
                                          </p:stCondLst>
                                        </p:cTn>
                                        <p:tgtEl>
                                          <p:spTgt spid="608305"/>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04" grpId="0"/>
      <p:bldP spid="60830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Slide Number Placeholder 4">
            <a:extLst>
              <a:ext uri="{FF2B5EF4-FFF2-40B4-BE49-F238E27FC236}">
                <a16:creationId xmlns:a16="http://schemas.microsoft.com/office/drawing/2014/main" id="{9AEB8B23-044C-4EDC-AB55-F51BA983EB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EFBC29F-047B-4887-8AAB-69D587A0C8B6}" type="slidenum">
              <a:rPr lang="ar-SA" altLang="zh-CN" sz="1400">
                <a:solidFill>
                  <a:schemeClr val="tx1"/>
                </a:solidFill>
              </a:rPr>
              <a:pPr/>
              <a:t>23</a:t>
            </a:fld>
            <a:endParaRPr lang="en-US" altLang="zh-CN" sz="1400">
              <a:solidFill>
                <a:schemeClr val="tx1"/>
              </a:solidFill>
              <a:ea typeface="宋体" panose="02010600030101010101" pitchFamily="2" charset="-122"/>
            </a:endParaRPr>
          </a:p>
        </p:txBody>
      </p:sp>
      <p:sp>
        <p:nvSpPr>
          <p:cNvPr id="594946" name="AutoShape 2">
            <a:extLst>
              <a:ext uri="{FF2B5EF4-FFF2-40B4-BE49-F238E27FC236}">
                <a16:creationId xmlns:a16="http://schemas.microsoft.com/office/drawing/2014/main" id="{D63D94F7-D429-44E3-9CC3-6EC77B21AF80}"/>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4581" name="Rectangle 3">
            <a:extLst>
              <a:ext uri="{FF2B5EF4-FFF2-40B4-BE49-F238E27FC236}">
                <a16:creationId xmlns:a16="http://schemas.microsoft.com/office/drawing/2014/main" id="{FEFB2F3E-6729-4624-AD91-3C84F5FA1BF6}"/>
              </a:ext>
            </a:extLst>
          </p:cNvPr>
          <p:cNvSpPr>
            <a:spLocks noGrp="1" noChangeArrowheads="1"/>
          </p:cNvSpPr>
          <p:nvPr>
            <p:ph type="title"/>
          </p:nvPr>
        </p:nvSpPr>
        <p:spPr/>
        <p:txBody>
          <a:bodyPr/>
          <a:lstStyle/>
          <a:p>
            <a:r>
              <a:rPr lang="en-US" altLang="zh-CN">
                <a:ea typeface="宋体" panose="02010600030101010101" pitchFamily="2" charset="-122"/>
              </a:rPr>
              <a:t>Enqueuer</a:t>
            </a:r>
          </a:p>
        </p:txBody>
      </p:sp>
      <p:sp>
        <p:nvSpPr>
          <p:cNvPr id="24582" name="Line 4">
            <a:extLst>
              <a:ext uri="{FF2B5EF4-FFF2-40B4-BE49-F238E27FC236}">
                <a16:creationId xmlns:a16="http://schemas.microsoft.com/office/drawing/2014/main" id="{C9E40A92-1067-40EA-AEA9-222D914BE4B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4583" name="Group 5">
            <a:extLst>
              <a:ext uri="{FF2B5EF4-FFF2-40B4-BE49-F238E27FC236}">
                <a16:creationId xmlns:a16="http://schemas.microsoft.com/office/drawing/2014/main" id="{EB8A8363-39DD-4169-9B7D-6650AF58F9CC}"/>
              </a:ext>
            </a:extLst>
          </p:cNvPr>
          <p:cNvGrpSpPr>
            <a:grpSpLocks/>
          </p:cNvGrpSpPr>
          <p:nvPr/>
        </p:nvGrpSpPr>
        <p:grpSpPr bwMode="auto">
          <a:xfrm>
            <a:off x="3990975" y="1933575"/>
            <a:ext cx="976313" cy="609600"/>
            <a:chOff x="3417" y="2938"/>
            <a:chExt cx="615" cy="384"/>
          </a:xfrm>
        </p:grpSpPr>
        <p:sp>
          <p:nvSpPr>
            <p:cNvPr id="594950" name="AutoShape 6">
              <a:extLst>
                <a:ext uri="{FF2B5EF4-FFF2-40B4-BE49-F238E27FC236}">
                  <a16:creationId xmlns:a16="http://schemas.microsoft.com/office/drawing/2014/main" id="{E91E800C-2FCD-445E-BBDF-78C9D4D030F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4639" name="Line 7">
              <a:extLst>
                <a:ext uri="{FF2B5EF4-FFF2-40B4-BE49-F238E27FC236}">
                  <a16:creationId xmlns:a16="http://schemas.microsoft.com/office/drawing/2014/main" id="{F0E2D865-F81E-4A38-85F7-7EE568F0C1C4}"/>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4584" name="Group 8">
            <a:extLst>
              <a:ext uri="{FF2B5EF4-FFF2-40B4-BE49-F238E27FC236}">
                <a16:creationId xmlns:a16="http://schemas.microsoft.com/office/drawing/2014/main" id="{0F451497-3B35-4F27-A9AA-89CE7CE74FF9}"/>
              </a:ext>
            </a:extLst>
          </p:cNvPr>
          <p:cNvGrpSpPr>
            <a:grpSpLocks/>
          </p:cNvGrpSpPr>
          <p:nvPr/>
        </p:nvGrpSpPr>
        <p:grpSpPr bwMode="auto">
          <a:xfrm>
            <a:off x="4084638" y="2106613"/>
            <a:ext cx="304800" cy="304800"/>
            <a:chOff x="3894" y="2760"/>
            <a:chExt cx="192" cy="192"/>
          </a:xfrm>
        </p:grpSpPr>
        <p:sp>
          <p:nvSpPr>
            <p:cNvPr id="24636" name="Oval 9">
              <a:extLst>
                <a:ext uri="{FF2B5EF4-FFF2-40B4-BE49-F238E27FC236}">
                  <a16:creationId xmlns:a16="http://schemas.microsoft.com/office/drawing/2014/main" id="{4CD2BBA5-F50B-4D8B-8DFD-88C6BE3EDF7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37" name="Oval 10">
              <a:extLst>
                <a:ext uri="{FF2B5EF4-FFF2-40B4-BE49-F238E27FC236}">
                  <a16:creationId xmlns:a16="http://schemas.microsoft.com/office/drawing/2014/main" id="{5FF9CCC6-9861-4386-AACA-4668ADE9A814}"/>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4585" name="Text Box 11">
            <a:extLst>
              <a:ext uri="{FF2B5EF4-FFF2-40B4-BE49-F238E27FC236}">
                <a16:creationId xmlns:a16="http://schemas.microsoft.com/office/drawing/2014/main" id="{42C0EB24-686A-4DBE-8373-49512FFB6AC0}"/>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4586" name="Text Box 12">
            <a:extLst>
              <a:ext uri="{FF2B5EF4-FFF2-40B4-BE49-F238E27FC236}">
                <a16:creationId xmlns:a16="http://schemas.microsoft.com/office/drawing/2014/main" id="{F2E7E451-885B-41CD-8348-39662DEFAB36}"/>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4587" name="Group 13">
            <a:extLst>
              <a:ext uri="{FF2B5EF4-FFF2-40B4-BE49-F238E27FC236}">
                <a16:creationId xmlns:a16="http://schemas.microsoft.com/office/drawing/2014/main" id="{AA25E4B3-CECF-4B53-93F6-7F414423DBB9}"/>
              </a:ext>
            </a:extLst>
          </p:cNvPr>
          <p:cNvGrpSpPr>
            <a:grpSpLocks/>
          </p:cNvGrpSpPr>
          <p:nvPr/>
        </p:nvGrpSpPr>
        <p:grpSpPr bwMode="auto">
          <a:xfrm>
            <a:off x="6256338" y="1919288"/>
            <a:ext cx="976312" cy="609600"/>
            <a:chOff x="3417" y="2938"/>
            <a:chExt cx="615" cy="384"/>
          </a:xfrm>
        </p:grpSpPr>
        <p:sp>
          <p:nvSpPr>
            <p:cNvPr id="594958" name="AutoShape 14">
              <a:extLst>
                <a:ext uri="{FF2B5EF4-FFF2-40B4-BE49-F238E27FC236}">
                  <a16:creationId xmlns:a16="http://schemas.microsoft.com/office/drawing/2014/main" id="{5B5EBBC9-CBAA-4FBB-9249-BE4B41D01F8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4635" name="Line 15">
              <a:extLst>
                <a:ext uri="{FF2B5EF4-FFF2-40B4-BE49-F238E27FC236}">
                  <a16:creationId xmlns:a16="http://schemas.microsoft.com/office/drawing/2014/main" id="{4D48D255-C5C8-434F-BF00-7A75FA7A96F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4588" name="Group 17">
            <a:extLst>
              <a:ext uri="{FF2B5EF4-FFF2-40B4-BE49-F238E27FC236}">
                <a16:creationId xmlns:a16="http://schemas.microsoft.com/office/drawing/2014/main" id="{8A97E792-B5A5-41BC-8816-C4B497775BFF}"/>
              </a:ext>
            </a:extLst>
          </p:cNvPr>
          <p:cNvGrpSpPr>
            <a:grpSpLocks/>
          </p:cNvGrpSpPr>
          <p:nvPr/>
        </p:nvGrpSpPr>
        <p:grpSpPr bwMode="auto">
          <a:xfrm>
            <a:off x="6350000" y="2092325"/>
            <a:ext cx="304800" cy="304800"/>
            <a:chOff x="3894" y="2760"/>
            <a:chExt cx="192" cy="192"/>
          </a:xfrm>
        </p:grpSpPr>
        <p:sp>
          <p:nvSpPr>
            <p:cNvPr id="24632" name="Oval 18">
              <a:extLst>
                <a:ext uri="{FF2B5EF4-FFF2-40B4-BE49-F238E27FC236}">
                  <a16:creationId xmlns:a16="http://schemas.microsoft.com/office/drawing/2014/main" id="{E7AC2994-2B07-4DC9-A065-B8E5C7FBB09D}"/>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33" name="Oval 19">
              <a:extLst>
                <a:ext uri="{FF2B5EF4-FFF2-40B4-BE49-F238E27FC236}">
                  <a16:creationId xmlns:a16="http://schemas.microsoft.com/office/drawing/2014/main" id="{9867E134-A612-4A88-B782-F9ACF1071AE2}"/>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4589" name="Line 20">
            <a:extLst>
              <a:ext uri="{FF2B5EF4-FFF2-40B4-BE49-F238E27FC236}">
                <a16:creationId xmlns:a16="http://schemas.microsoft.com/office/drawing/2014/main" id="{2C5FAA8E-2664-4138-A032-7F8C98ED6A08}"/>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4590" name="Group 22">
            <a:extLst>
              <a:ext uri="{FF2B5EF4-FFF2-40B4-BE49-F238E27FC236}">
                <a16:creationId xmlns:a16="http://schemas.microsoft.com/office/drawing/2014/main" id="{2E0682F8-E739-4783-AAFC-6C776CB88899}"/>
              </a:ext>
            </a:extLst>
          </p:cNvPr>
          <p:cNvGrpSpPr>
            <a:grpSpLocks/>
          </p:cNvGrpSpPr>
          <p:nvPr/>
        </p:nvGrpSpPr>
        <p:grpSpPr bwMode="auto">
          <a:xfrm>
            <a:off x="4452938" y="3162300"/>
            <a:ext cx="427037" cy="622300"/>
            <a:chOff x="2208" y="1920"/>
            <a:chExt cx="1152" cy="1680"/>
          </a:xfrm>
        </p:grpSpPr>
        <p:sp>
          <p:nvSpPr>
            <p:cNvPr id="24628" name="Oval 23">
              <a:extLst>
                <a:ext uri="{FF2B5EF4-FFF2-40B4-BE49-F238E27FC236}">
                  <a16:creationId xmlns:a16="http://schemas.microsoft.com/office/drawing/2014/main" id="{8401BC88-7D39-418A-9A94-3A47CC5088E9}"/>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9" name="Oval 24">
              <a:extLst>
                <a:ext uri="{FF2B5EF4-FFF2-40B4-BE49-F238E27FC236}">
                  <a16:creationId xmlns:a16="http://schemas.microsoft.com/office/drawing/2014/main" id="{FF54DF3A-BF11-4128-88C2-F163F39DEBC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30" name="AutoShape 25">
              <a:extLst>
                <a:ext uri="{FF2B5EF4-FFF2-40B4-BE49-F238E27FC236}">
                  <a16:creationId xmlns:a16="http://schemas.microsoft.com/office/drawing/2014/main" id="{6947096D-06D1-447B-A633-95929FA5BA3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31" name="AutoShape 26">
              <a:extLst>
                <a:ext uri="{FF2B5EF4-FFF2-40B4-BE49-F238E27FC236}">
                  <a16:creationId xmlns:a16="http://schemas.microsoft.com/office/drawing/2014/main" id="{3F9B67D7-34DA-4332-BBCC-F28FB6A22669}"/>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4591" name="Text Box 27">
            <a:extLst>
              <a:ext uri="{FF2B5EF4-FFF2-40B4-BE49-F238E27FC236}">
                <a16:creationId xmlns:a16="http://schemas.microsoft.com/office/drawing/2014/main" id="{66BC16EF-B20B-4A4B-82B9-6F7AF4B7CE0A}"/>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4592" name="Freeform 28">
            <a:extLst>
              <a:ext uri="{FF2B5EF4-FFF2-40B4-BE49-F238E27FC236}">
                <a16:creationId xmlns:a16="http://schemas.microsoft.com/office/drawing/2014/main" id="{7EC06AC8-93C3-4321-B3EB-C2F04F1B8E9B}"/>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4593" name="Group 29">
            <a:extLst>
              <a:ext uri="{FF2B5EF4-FFF2-40B4-BE49-F238E27FC236}">
                <a16:creationId xmlns:a16="http://schemas.microsoft.com/office/drawing/2014/main" id="{AB308183-F277-4E63-AED5-C491F7620926}"/>
              </a:ext>
            </a:extLst>
          </p:cNvPr>
          <p:cNvGrpSpPr>
            <a:grpSpLocks/>
          </p:cNvGrpSpPr>
          <p:nvPr/>
        </p:nvGrpSpPr>
        <p:grpSpPr bwMode="auto">
          <a:xfrm>
            <a:off x="4448175" y="3960813"/>
            <a:ext cx="427038" cy="622300"/>
            <a:chOff x="2208" y="1920"/>
            <a:chExt cx="1152" cy="1680"/>
          </a:xfrm>
        </p:grpSpPr>
        <p:sp>
          <p:nvSpPr>
            <p:cNvPr id="24624" name="Oval 30">
              <a:extLst>
                <a:ext uri="{FF2B5EF4-FFF2-40B4-BE49-F238E27FC236}">
                  <a16:creationId xmlns:a16="http://schemas.microsoft.com/office/drawing/2014/main" id="{E03FFC98-B021-446C-AA85-2BFE1DAC021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5" name="Oval 31">
              <a:extLst>
                <a:ext uri="{FF2B5EF4-FFF2-40B4-BE49-F238E27FC236}">
                  <a16:creationId xmlns:a16="http://schemas.microsoft.com/office/drawing/2014/main" id="{E08C5036-D3E1-4955-96F6-4AABCE30556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6" name="AutoShape 32">
              <a:extLst>
                <a:ext uri="{FF2B5EF4-FFF2-40B4-BE49-F238E27FC236}">
                  <a16:creationId xmlns:a16="http://schemas.microsoft.com/office/drawing/2014/main" id="{AE399D0F-E62D-4FA2-9A1D-906010A7FAD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7" name="AutoShape 33">
              <a:extLst>
                <a:ext uri="{FF2B5EF4-FFF2-40B4-BE49-F238E27FC236}">
                  <a16:creationId xmlns:a16="http://schemas.microsoft.com/office/drawing/2014/main" id="{480A1066-1236-4CB2-BD3E-6D280C8CD92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4594" name="Text Box 34">
            <a:extLst>
              <a:ext uri="{FF2B5EF4-FFF2-40B4-BE49-F238E27FC236}">
                <a16:creationId xmlns:a16="http://schemas.microsoft.com/office/drawing/2014/main" id="{3503A0B0-3BF5-44EA-A59D-A12074599C0C}"/>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4595" name="Freeform 35">
            <a:extLst>
              <a:ext uri="{FF2B5EF4-FFF2-40B4-BE49-F238E27FC236}">
                <a16:creationId xmlns:a16="http://schemas.microsoft.com/office/drawing/2014/main" id="{C956B4BC-4086-4543-ACEF-026CFBEC8012}"/>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596" name="Text Box 36">
            <a:extLst>
              <a:ext uri="{FF2B5EF4-FFF2-40B4-BE49-F238E27FC236}">
                <a16:creationId xmlns:a16="http://schemas.microsoft.com/office/drawing/2014/main" id="{41E5A006-7DBE-4EBD-9EB9-5F8EDF3DE4F4}"/>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4597" name="Rectangle 37">
            <a:extLst>
              <a:ext uri="{FF2B5EF4-FFF2-40B4-BE49-F238E27FC236}">
                <a16:creationId xmlns:a16="http://schemas.microsoft.com/office/drawing/2014/main" id="{1946F292-861B-4A30-B66C-30FBD26B047A}"/>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7</a:t>
            </a:r>
          </a:p>
        </p:txBody>
      </p:sp>
      <p:sp>
        <p:nvSpPr>
          <p:cNvPr id="594992" name="Text Box 48">
            <a:extLst>
              <a:ext uri="{FF2B5EF4-FFF2-40B4-BE49-F238E27FC236}">
                <a16:creationId xmlns:a16="http://schemas.microsoft.com/office/drawing/2014/main" id="{672ADAD1-58C7-4937-B39C-C59BBFF59B6A}"/>
              </a:ext>
            </a:extLst>
          </p:cNvPr>
          <p:cNvSpPr txBox="1">
            <a:spLocks noChangeArrowheads="1"/>
          </p:cNvSpPr>
          <p:nvPr/>
        </p:nvSpPr>
        <p:spPr bwMode="auto">
          <a:xfrm>
            <a:off x="5045075" y="3590925"/>
            <a:ext cx="41179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If queue was empty, notify/signal waiting dequeuers</a:t>
            </a:r>
          </a:p>
        </p:txBody>
      </p:sp>
      <p:grpSp>
        <p:nvGrpSpPr>
          <p:cNvPr id="24599" name="Group 54">
            <a:extLst>
              <a:ext uri="{FF2B5EF4-FFF2-40B4-BE49-F238E27FC236}">
                <a16:creationId xmlns:a16="http://schemas.microsoft.com/office/drawing/2014/main" id="{3CCE40CF-7467-41F4-A50A-D05C54C070C0}"/>
              </a:ext>
            </a:extLst>
          </p:cNvPr>
          <p:cNvGrpSpPr>
            <a:grpSpLocks/>
          </p:cNvGrpSpPr>
          <p:nvPr/>
        </p:nvGrpSpPr>
        <p:grpSpPr bwMode="auto">
          <a:xfrm>
            <a:off x="7385050" y="2943225"/>
            <a:ext cx="976313" cy="609600"/>
            <a:chOff x="3417" y="2938"/>
            <a:chExt cx="615" cy="384"/>
          </a:xfrm>
        </p:grpSpPr>
        <p:sp>
          <p:nvSpPr>
            <p:cNvPr id="594999" name="AutoShape 55">
              <a:extLst>
                <a:ext uri="{FF2B5EF4-FFF2-40B4-BE49-F238E27FC236}">
                  <a16:creationId xmlns:a16="http://schemas.microsoft.com/office/drawing/2014/main" id="{93B2DAC3-CCD0-4031-8078-DD8319D0ADB7}"/>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4623" name="Line 56">
              <a:extLst>
                <a:ext uri="{FF2B5EF4-FFF2-40B4-BE49-F238E27FC236}">
                  <a16:creationId xmlns:a16="http://schemas.microsoft.com/office/drawing/2014/main" id="{A4572BC8-65BE-4ABE-B2FF-C0987FDA0ED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4600" name="Line 57">
            <a:extLst>
              <a:ext uri="{FF2B5EF4-FFF2-40B4-BE49-F238E27FC236}">
                <a16:creationId xmlns:a16="http://schemas.microsoft.com/office/drawing/2014/main" id="{C6C3EAAB-C8D4-4E8D-8728-BCAC9FB49E1D}"/>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01" name="Freeform 58">
            <a:extLst>
              <a:ext uri="{FF2B5EF4-FFF2-40B4-BE49-F238E27FC236}">
                <a16:creationId xmlns:a16="http://schemas.microsoft.com/office/drawing/2014/main" id="{DB1E86F9-3159-47CB-AB52-18E14AE20862}"/>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02" name="Freeform 59">
            <a:extLst>
              <a:ext uri="{FF2B5EF4-FFF2-40B4-BE49-F238E27FC236}">
                <a16:creationId xmlns:a16="http://schemas.microsoft.com/office/drawing/2014/main" id="{C43BA201-6A35-488D-B977-85C2DCD543C8}"/>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5004" name="AutoShape 60">
            <a:extLst>
              <a:ext uri="{FF2B5EF4-FFF2-40B4-BE49-F238E27FC236}">
                <a16:creationId xmlns:a16="http://schemas.microsoft.com/office/drawing/2014/main" id="{B670E0CC-DD34-4A16-8EB9-1089DE0B8F81}"/>
              </a:ext>
            </a:extLst>
          </p:cNvPr>
          <p:cNvSpPr>
            <a:spLocks noChangeArrowheads="1"/>
          </p:cNvSpPr>
          <p:nvPr/>
        </p:nvSpPr>
        <p:spPr bwMode="auto">
          <a:xfrm flipH="1">
            <a:off x="4235450" y="3106738"/>
            <a:ext cx="831850" cy="784225"/>
          </a:xfrm>
          <a:prstGeom prst="wedgeRoundRectCallout">
            <a:avLst>
              <a:gd name="adj1" fmla="val -120231"/>
              <a:gd name="adj2" fmla="val 165583"/>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4604" name="Group 71">
            <a:extLst>
              <a:ext uri="{FF2B5EF4-FFF2-40B4-BE49-F238E27FC236}">
                <a16:creationId xmlns:a16="http://schemas.microsoft.com/office/drawing/2014/main" id="{9B77E3C1-8366-498C-82F0-6BDB2F56F982}"/>
              </a:ext>
            </a:extLst>
          </p:cNvPr>
          <p:cNvGrpSpPr>
            <a:grpSpLocks/>
          </p:cNvGrpSpPr>
          <p:nvPr/>
        </p:nvGrpSpPr>
        <p:grpSpPr bwMode="auto">
          <a:xfrm>
            <a:off x="7512050" y="3127375"/>
            <a:ext cx="304800" cy="304800"/>
            <a:chOff x="3894" y="2760"/>
            <a:chExt cx="192" cy="192"/>
          </a:xfrm>
        </p:grpSpPr>
        <p:sp>
          <p:nvSpPr>
            <p:cNvPr id="24620" name="Oval 72">
              <a:extLst>
                <a:ext uri="{FF2B5EF4-FFF2-40B4-BE49-F238E27FC236}">
                  <a16:creationId xmlns:a16="http://schemas.microsoft.com/office/drawing/2014/main" id="{C8878386-256B-470C-B07D-C91B3F9E7AAE}"/>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21" name="Oval 73">
              <a:extLst>
                <a:ext uri="{FF2B5EF4-FFF2-40B4-BE49-F238E27FC236}">
                  <a16:creationId xmlns:a16="http://schemas.microsoft.com/office/drawing/2014/main" id="{8404F7E8-76E7-4AD2-AA2E-6ACD0FCB4CA7}"/>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4605" name="Group 74">
            <a:extLst>
              <a:ext uri="{FF2B5EF4-FFF2-40B4-BE49-F238E27FC236}">
                <a16:creationId xmlns:a16="http://schemas.microsoft.com/office/drawing/2014/main" id="{206E3937-B331-4899-BD4F-3B8352252D55}"/>
              </a:ext>
            </a:extLst>
          </p:cNvPr>
          <p:cNvGrpSpPr>
            <a:grpSpLocks/>
          </p:cNvGrpSpPr>
          <p:nvPr/>
        </p:nvGrpSpPr>
        <p:grpSpPr bwMode="auto">
          <a:xfrm>
            <a:off x="5527675" y="4989513"/>
            <a:ext cx="1447800" cy="1295400"/>
            <a:chOff x="1584" y="816"/>
            <a:chExt cx="912" cy="816"/>
          </a:xfrm>
        </p:grpSpPr>
        <p:sp>
          <p:nvSpPr>
            <p:cNvPr id="24611" name="Freeform 75">
              <a:extLst>
                <a:ext uri="{FF2B5EF4-FFF2-40B4-BE49-F238E27FC236}">
                  <a16:creationId xmlns:a16="http://schemas.microsoft.com/office/drawing/2014/main" id="{ED15F1FA-7C94-46DA-BDA5-B2BDB1466B7A}"/>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2" name="Freeform 76">
              <a:extLst>
                <a:ext uri="{FF2B5EF4-FFF2-40B4-BE49-F238E27FC236}">
                  <a16:creationId xmlns:a16="http://schemas.microsoft.com/office/drawing/2014/main" id="{F188088C-D045-4C6A-B8B6-D02FF1DAACA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3" name="Freeform 77">
              <a:extLst>
                <a:ext uri="{FF2B5EF4-FFF2-40B4-BE49-F238E27FC236}">
                  <a16:creationId xmlns:a16="http://schemas.microsoft.com/office/drawing/2014/main" id="{F87A1533-EFA0-45EC-A83B-B917C1727618}"/>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4" name="Freeform 78">
              <a:extLst>
                <a:ext uri="{FF2B5EF4-FFF2-40B4-BE49-F238E27FC236}">
                  <a16:creationId xmlns:a16="http://schemas.microsoft.com/office/drawing/2014/main" id="{836E5580-5E82-4CBA-B6B2-6230C7F8673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5" name="Freeform 79">
              <a:extLst>
                <a:ext uri="{FF2B5EF4-FFF2-40B4-BE49-F238E27FC236}">
                  <a16:creationId xmlns:a16="http://schemas.microsoft.com/office/drawing/2014/main" id="{C31B3969-7EC8-40BF-8351-00B6DE9EC4AA}"/>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6" name="Freeform 80">
              <a:extLst>
                <a:ext uri="{FF2B5EF4-FFF2-40B4-BE49-F238E27FC236}">
                  <a16:creationId xmlns:a16="http://schemas.microsoft.com/office/drawing/2014/main" id="{32183741-C987-4AA1-93BA-CF9CCB444480}"/>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7" name="Freeform 81">
              <a:extLst>
                <a:ext uri="{FF2B5EF4-FFF2-40B4-BE49-F238E27FC236}">
                  <a16:creationId xmlns:a16="http://schemas.microsoft.com/office/drawing/2014/main" id="{C3AF376E-D8D4-4963-967F-0CC7C6B04BAA}"/>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8" name="Freeform 82">
              <a:extLst>
                <a:ext uri="{FF2B5EF4-FFF2-40B4-BE49-F238E27FC236}">
                  <a16:creationId xmlns:a16="http://schemas.microsoft.com/office/drawing/2014/main" id="{6823A4C9-E70A-4D93-B2A9-925DE1E3816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9" name="Freeform 83">
              <a:extLst>
                <a:ext uri="{FF2B5EF4-FFF2-40B4-BE49-F238E27FC236}">
                  <a16:creationId xmlns:a16="http://schemas.microsoft.com/office/drawing/2014/main" id="{48EF8636-6103-4019-AAB3-8AADCE450F8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1" name="Group 84">
            <a:extLst>
              <a:ext uri="{FF2B5EF4-FFF2-40B4-BE49-F238E27FC236}">
                <a16:creationId xmlns:a16="http://schemas.microsoft.com/office/drawing/2014/main" id="{3069E667-D080-44E8-AB3D-D2C0E5159362}"/>
              </a:ext>
            </a:extLst>
          </p:cNvPr>
          <p:cNvGrpSpPr>
            <a:grpSpLocks/>
          </p:cNvGrpSpPr>
          <p:nvPr/>
        </p:nvGrpSpPr>
        <p:grpSpPr bwMode="auto">
          <a:xfrm>
            <a:off x="4443413" y="3162300"/>
            <a:ext cx="427037" cy="622300"/>
            <a:chOff x="2208" y="1920"/>
            <a:chExt cx="1152" cy="1680"/>
          </a:xfrm>
        </p:grpSpPr>
        <p:sp>
          <p:nvSpPr>
            <p:cNvPr id="24607" name="Oval 85">
              <a:extLst>
                <a:ext uri="{FF2B5EF4-FFF2-40B4-BE49-F238E27FC236}">
                  <a16:creationId xmlns:a16="http://schemas.microsoft.com/office/drawing/2014/main" id="{AD09D3BC-4C9D-4DA6-B0B8-BFC741AFC66D}"/>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08" name="Oval 86">
              <a:extLst>
                <a:ext uri="{FF2B5EF4-FFF2-40B4-BE49-F238E27FC236}">
                  <a16:creationId xmlns:a16="http://schemas.microsoft.com/office/drawing/2014/main" id="{D103EA82-0658-4A2D-A8EE-0181055501E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09" name="AutoShape 87">
              <a:extLst>
                <a:ext uri="{FF2B5EF4-FFF2-40B4-BE49-F238E27FC236}">
                  <a16:creationId xmlns:a16="http://schemas.microsoft.com/office/drawing/2014/main" id="{374292CD-9386-4A31-A30A-A2AAD4A8E44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4610" name="AutoShape 88">
              <a:extLst>
                <a:ext uri="{FF2B5EF4-FFF2-40B4-BE49-F238E27FC236}">
                  <a16:creationId xmlns:a16="http://schemas.microsoft.com/office/drawing/2014/main" id="{3E9B6284-9522-411B-8EAE-1ABB906F993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5004"/>
                                        </p:tgtEl>
                                        <p:attrNameLst>
                                          <p:attrName>style.visibility</p:attrName>
                                        </p:attrNameLst>
                                      </p:cBhvr>
                                      <p:to>
                                        <p:strVal val="visible"/>
                                      </p:to>
                                    </p:set>
                                    <p:animEffect transition="in" filter="blinds(horizontal)">
                                      <p:cBhvr>
                                        <p:cTn id="7" dur="500"/>
                                        <p:tgtEl>
                                          <p:spTgt spid="5950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4992"/>
                                        </p:tgtEl>
                                        <p:attrNameLst>
                                          <p:attrName>style.visibility</p:attrName>
                                        </p:attrNameLst>
                                      </p:cBhvr>
                                      <p:to>
                                        <p:strVal val="visible"/>
                                      </p:to>
                                    </p:set>
                                    <p:animEffect transition="in" filter="blinds(horizontal)">
                                      <p:cBhvr>
                                        <p:cTn id="10" dur="500"/>
                                        <p:tgtEl>
                                          <p:spTgt spid="594992"/>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92" grpId="0"/>
      <p:bldP spid="59500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Slide Number Placeholder 4">
            <a:extLst>
              <a:ext uri="{FF2B5EF4-FFF2-40B4-BE49-F238E27FC236}">
                <a16:creationId xmlns:a16="http://schemas.microsoft.com/office/drawing/2014/main" id="{756D3011-EE98-44E1-8A7B-5DAF4B84888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53CEC7A-D3F3-4C3F-BB34-1F6A540E4350}" type="slidenum">
              <a:rPr lang="ar-SA" altLang="zh-CN" sz="1400">
                <a:solidFill>
                  <a:schemeClr val="tx1"/>
                </a:solidFill>
              </a:rPr>
              <a:pPr/>
              <a:t>24</a:t>
            </a:fld>
            <a:endParaRPr lang="en-US" altLang="zh-CN" sz="1400">
              <a:solidFill>
                <a:schemeClr val="tx1"/>
              </a:solidFill>
              <a:ea typeface="宋体" panose="02010600030101010101" pitchFamily="2" charset="-122"/>
            </a:endParaRPr>
          </a:p>
        </p:txBody>
      </p:sp>
      <p:sp>
        <p:nvSpPr>
          <p:cNvPr id="599042" name="AutoShape 2">
            <a:extLst>
              <a:ext uri="{FF2B5EF4-FFF2-40B4-BE49-F238E27FC236}">
                <a16:creationId xmlns:a16="http://schemas.microsoft.com/office/drawing/2014/main" id="{C90C1500-C64F-4152-B829-C66A7746A478}"/>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5605" name="Rectangle 3">
            <a:extLst>
              <a:ext uri="{FF2B5EF4-FFF2-40B4-BE49-F238E27FC236}">
                <a16:creationId xmlns:a16="http://schemas.microsoft.com/office/drawing/2014/main" id="{1BBA0610-5DE1-448E-B6EF-31FD91DBEA39}"/>
              </a:ext>
            </a:extLst>
          </p:cNvPr>
          <p:cNvSpPr>
            <a:spLocks noGrp="1" noChangeArrowheads="1"/>
          </p:cNvSpPr>
          <p:nvPr>
            <p:ph type="title"/>
          </p:nvPr>
        </p:nvSpPr>
        <p:spPr/>
        <p:txBody>
          <a:bodyPr/>
          <a:lstStyle/>
          <a:p>
            <a:r>
              <a:rPr lang="en-US" altLang="zh-CN">
                <a:ea typeface="宋体" panose="02010600030101010101" pitchFamily="2" charset="-122"/>
              </a:rPr>
              <a:t>Unsuccesful Enqueuer</a:t>
            </a:r>
          </a:p>
        </p:txBody>
      </p:sp>
      <p:sp>
        <p:nvSpPr>
          <p:cNvPr id="25606" name="Line 4">
            <a:extLst>
              <a:ext uri="{FF2B5EF4-FFF2-40B4-BE49-F238E27FC236}">
                <a16:creationId xmlns:a16="http://schemas.microsoft.com/office/drawing/2014/main" id="{D39673F7-53FF-4800-8F21-48F6935EBFD3}"/>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5607" name="Group 5">
            <a:extLst>
              <a:ext uri="{FF2B5EF4-FFF2-40B4-BE49-F238E27FC236}">
                <a16:creationId xmlns:a16="http://schemas.microsoft.com/office/drawing/2014/main" id="{97BE3EB5-92B3-45EB-89B0-E03E30DB2AB5}"/>
              </a:ext>
            </a:extLst>
          </p:cNvPr>
          <p:cNvGrpSpPr>
            <a:grpSpLocks/>
          </p:cNvGrpSpPr>
          <p:nvPr/>
        </p:nvGrpSpPr>
        <p:grpSpPr bwMode="auto">
          <a:xfrm>
            <a:off x="3990975" y="1933575"/>
            <a:ext cx="976313" cy="609600"/>
            <a:chOff x="3417" y="2938"/>
            <a:chExt cx="615" cy="384"/>
          </a:xfrm>
        </p:grpSpPr>
        <p:sp>
          <p:nvSpPr>
            <p:cNvPr id="599046" name="AutoShape 6">
              <a:extLst>
                <a:ext uri="{FF2B5EF4-FFF2-40B4-BE49-F238E27FC236}">
                  <a16:creationId xmlns:a16="http://schemas.microsoft.com/office/drawing/2014/main" id="{48DDAD5D-CA03-4E2C-8B7D-1264BCEFBC2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5656" name="Line 7">
              <a:extLst>
                <a:ext uri="{FF2B5EF4-FFF2-40B4-BE49-F238E27FC236}">
                  <a16:creationId xmlns:a16="http://schemas.microsoft.com/office/drawing/2014/main" id="{30887F18-1DC4-4A79-8CD0-83FA6DACB55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5608" name="Group 8">
            <a:extLst>
              <a:ext uri="{FF2B5EF4-FFF2-40B4-BE49-F238E27FC236}">
                <a16:creationId xmlns:a16="http://schemas.microsoft.com/office/drawing/2014/main" id="{D63D4347-C7FF-433A-99FB-83E904FFE1A8}"/>
              </a:ext>
            </a:extLst>
          </p:cNvPr>
          <p:cNvGrpSpPr>
            <a:grpSpLocks/>
          </p:cNvGrpSpPr>
          <p:nvPr/>
        </p:nvGrpSpPr>
        <p:grpSpPr bwMode="auto">
          <a:xfrm>
            <a:off x="4084638" y="2106613"/>
            <a:ext cx="304800" cy="304800"/>
            <a:chOff x="3894" y="2760"/>
            <a:chExt cx="192" cy="192"/>
          </a:xfrm>
        </p:grpSpPr>
        <p:sp>
          <p:nvSpPr>
            <p:cNvPr id="25653" name="Oval 9">
              <a:extLst>
                <a:ext uri="{FF2B5EF4-FFF2-40B4-BE49-F238E27FC236}">
                  <a16:creationId xmlns:a16="http://schemas.microsoft.com/office/drawing/2014/main" id="{382A8C87-C700-4935-83FA-06A172A0C16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54" name="Oval 10">
              <a:extLst>
                <a:ext uri="{FF2B5EF4-FFF2-40B4-BE49-F238E27FC236}">
                  <a16:creationId xmlns:a16="http://schemas.microsoft.com/office/drawing/2014/main" id="{A4AAB0A6-662C-4BBB-9105-A2192218E584}"/>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5609" name="Text Box 11">
            <a:extLst>
              <a:ext uri="{FF2B5EF4-FFF2-40B4-BE49-F238E27FC236}">
                <a16:creationId xmlns:a16="http://schemas.microsoft.com/office/drawing/2014/main" id="{A2D284BF-18A7-4E4B-8C97-61C2A8DCE4D2}"/>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5610" name="Text Box 12">
            <a:extLst>
              <a:ext uri="{FF2B5EF4-FFF2-40B4-BE49-F238E27FC236}">
                <a16:creationId xmlns:a16="http://schemas.microsoft.com/office/drawing/2014/main" id="{6006C923-FEB4-4A6A-96C3-ED09C501467E}"/>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5611" name="Group 13">
            <a:extLst>
              <a:ext uri="{FF2B5EF4-FFF2-40B4-BE49-F238E27FC236}">
                <a16:creationId xmlns:a16="http://schemas.microsoft.com/office/drawing/2014/main" id="{BC1FBCF5-030B-4303-B86B-ACE4662878C1}"/>
              </a:ext>
            </a:extLst>
          </p:cNvPr>
          <p:cNvGrpSpPr>
            <a:grpSpLocks/>
          </p:cNvGrpSpPr>
          <p:nvPr/>
        </p:nvGrpSpPr>
        <p:grpSpPr bwMode="auto">
          <a:xfrm>
            <a:off x="6256338" y="1919288"/>
            <a:ext cx="976312" cy="609600"/>
            <a:chOff x="3417" y="2938"/>
            <a:chExt cx="615" cy="384"/>
          </a:xfrm>
        </p:grpSpPr>
        <p:sp>
          <p:nvSpPr>
            <p:cNvPr id="599054" name="AutoShape 14">
              <a:extLst>
                <a:ext uri="{FF2B5EF4-FFF2-40B4-BE49-F238E27FC236}">
                  <a16:creationId xmlns:a16="http://schemas.microsoft.com/office/drawing/2014/main" id="{7DEF9A24-E97B-4721-B42F-906A0AF6F47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5652" name="Line 15">
              <a:extLst>
                <a:ext uri="{FF2B5EF4-FFF2-40B4-BE49-F238E27FC236}">
                  <a16:creationId xmlns:a16="http://schemas.microsoft.com/office/drawing/2014/main" id="{C9FF29B1-32FD-46C1-9B7E-AB6B02088E8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5612" name="Line 16">
            <a:extLst>
              <a:ext uri="{FF2B5EF4-FFF2-40B4-BE49-F238E27FC236}">
                <a16:creationId xmlns:a16="http://schemas.microsoft.com/office/drawing/2014/main" id="{44775ABD-3370-4D4E-A0C9-1984ADD0D5CE}"/>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5613" name="Group 17">
            <a:extLst>
              <a:ext uri="{FF2B5EF4-FFF2-40B4-BE49-F238E27FC236}">
                <a16:creationId xmlns:a16="http://schemas.microsoft.com/office/drawing/2014/main" id="{B833018D-5080-4E2A-BC26-7D45D4014610}"/>
              </a:ext>
            </a:extLst>
          </p:cNvPr>
          <p:cNvGrpSpPr>
            <a:grpSpLocks/>
          </p:cNvGrpSpPr>
          <p:nvPr/>
        </p:nvGrpSpPr>
        <p:grpSpPr bwMode="auto">
          <a:xfrm>
            <a:off x="6350000" y="2092325"/>
            <a:ext cx="304800" cy="304800"/>
            <a:chOff x="3894" y="2760"/>
            <a:chExt cx="192" cy="192"/>
          </a:xfrm>
        </p:grpSpPr>
        <p:sp>
          <p:nvSpPr>
            <p:cNvPr id="25649" name="Oval 18">
              <a:extLst>
                <a:ext uri="{FF2B5EF4-FFF2-40B4-BE49-F238E27FC236}">
                  <a16:creationId xmlns:a16="http://schemas.microsoft.com/office/drawing/2014/main" id="{04A85EFE-8046-4A38-97FC-1E9EA1E20A92}"/>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50" name="Oval 19">
              <a:extLst>
                <a:ext uri="{FF2B5EF4-FFF2-40B4-BE49-F238E27FC236}">
                  <a16:creationId xmlns:a16="http://schemas.microsoft.com/office/drawing/2014/main" id="{FEE57E20-DFF1-4946-8D0A-D7857804D023}"/>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5614" name="Line 20">
            <a:extLst>
              <a:ext uri="{FF2B5EF4-FFF2-40B4-BE49-F238E27FC236}">
                <a16:creationId xmlns:a16="http://schemas.microsoft.com/office/drawing/2014/main" id="{C1B94CF8-1C68-4C6C-A6E9-A5A1672F4C3D}"/>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5" name="Freeform 21">
            <a:extLst>
              <a:ext uri="{FF2B5EF4-FFF2-40B4-BE49-F238E27FC236}">
                <a16:creationId xmlns:a16="http://schemas.microsoft.com/office/drawing/2014/main" id="{C28AB208-F6CF-45CA-A7E8-8EFCF8A4AF27}"/>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16" name="Text Box 27">
            <a:extLst>
              <a:ext uri="{FF2B5EF4-FFF2-40B4-BE49-F238E27FC236}">
                <a16:creationId xmlns:a16="http://schemas.microsoft.com/office/drawing/2014/main" id="{B181D156-D88F-4877-ACE4-33711CCBB9C6}"/>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5617" name="Freeform 28">
            <a:extLst>
              <a:ext uri="{FF2B5EF4-FFF2-40B4-BE49-F238E27FC236}">
                <a16:creationId xmlns:a16="http://schemas.microsoft.com/office/drawing/2014/main" id="{B86D59A4-C771-4850-8828-8F26A2BC689B}"/>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5618" name="Group 29">
            <a:extLst>
              <a:ext uri="{FF2B5EF4-FFF2-40B4-BE49-F238E27FC236}">
                <a16:creationId xmlns:a16="http://schemas.microsoft.com/office/drawing/2014/main" id="{161A8C13-5D77-4874-BD85-C1EA0DCC9CCD}"/>
              </a:ext>
            </a:extLst>
          </p:cNvPr>
          <p:cNvGrpSpPr>
            <a:grpSpLocks/>
          </p:cNvGrpSpPr>
          <p:nvPr/>
        </p:nvGrpSpPr>
        <p:grpSpPr bwMode="auto">
          <a:xfrm>
            <a:off x="4448175" y="3960813"/>
            <a:ext cx="427038" cy="622300"/>
            <a:chOff x="2208" y="1920"/>
            <a:chExt cx="1152" cy="1680"/>
          </a:xfrm>
        </p:grpSpPr>
        <p:sp>
          <p:nvSpPr>
            <p:cNvPr id="25645" name="Oval 30">
              <a:extLst>
                <a:ext uri="{FF2B5EF4-FFF2-40B4-BE49-F238E27FC236}">
                  <a16:creationId xmlns:a16="http://schemas.microsoft.com/office/drawing/2014/main" id="{36BE0ED3-7431-47D5-BE4C-4CFB481F36E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6" name="Oval 31">
              <a:extLst>
                <a:ext uri="{FF2B5EF4-FFF2-40B4-BE49-F238E27FC236}">
                  <a16:creationId xmlns:a16="http://schemas.microsoft.com/office/drawing/2014/main" id="{2A675DD0-F91E-409B-9575-EFC3ED58071E}"/>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7" name="AutoShape 32">
              <a:extLst>
                <a:ext uri="{FF2B5EF4-FFF2-40B4-BE49-F238E27FC236}">
                  <a16:creationId xmlns:a16="http://schemas.microsoft.com/office/drawing/2014/main" id="{B9B14CC5-8128-4E27-B8F7-819D025B9FB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8" name="AutoShape 33">
              <a:extLst>
                <a:ext uri="{FF2B5EF4-FFF2-40B4-BE49-F238E27FC236}">
                  <a16:creationId xmlns:a16="http://schemas.microsoft.com/office/drawing/2014/main" id="{53ADE115-88C6-4DAC-81DD-991182F28CF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5619" name="Text Box 34">
            <a:extLst>
              <a:ext uri="{FF2B5EF4-FFF2-40B4-BE49-F238E27FC236}">
                <a16:creationId xmlns:a16="http://schemas.microsoft.com/office/drawing/2014/main" id="{90AEF032-DFDF-46A3-9CB3-DA4DACC4113A}"/>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5620" name="Freeform 35">
            <a:extLst>
              <a:ext uri="{FF2B5EF4-FFF2-40B4-BE49-F238E27FC236}">
                <a16:creationId xmlns:a16="http://schemas.microsoft.com/office/drawing/2014/main" id="{94CCCD3A-79D1-4F62-9F27-633CB6B2FBF1}"/>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21" name="Text Box 36">
            <a:extLst>
              <a:ext uri="{FF2B5EF4-FFF2-40B4-BE49-F238E27FC236}">
                <a16:creationId xmlns:a16="http://schemas.microsoft.com/office/drawing/2014/main" id="{AA138746-AF2D-4B7F-B860-76835DC2EE0B}"/>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5622" name="AutoShape 37">
            <a:extLst>
              <a:ext uri="{FF2B5EF4-FFF2-40B4-BE49-F238E27FC236}">
                <a16:creationId xmlns:a16="http://schemas.microsoft.com/office/drawing/2014/main" id="{21AD2522-A93B-4412-B745-16D7F0B01F13}"/>
              </a:ext>
            </a:extLst>
          </p:cNvPr>
          <p:cNvSpPr>
            <a:spLocks noChangeArrowheads="1"/>
          </p:cNvSpPr>
          <p:nvPr/>
        </p:nvSpPr>
        <p:spPr bwMode="auto">
          <a:xfrm flipH="1">
            <a:off x="4310063" y="3933825"/>
            <a:ext cx="700087" cy="784225"/>
          </a:xfrm>
          <a:prstGeom prst="wedgeRoundRectCallout">
            <a:avLst>
              <a:gd name="adj1" fmla="val -138667"/>
              <a:gd name="adj2" fmla="val 79958"/>
              <a:gd name="adj3" fmla="val 16667"/>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5623" name="Rectangle 38">
            <a:extLst>
              <a:ext uri="{FF2B5EF4-FFF2-40B4-BE49-F238E27FC236}">
                <a16:creationId xmlns:a16="http://schemas.microsoft.com/office/drawing/2014/main" id="{2E96570D-4E99-4044-B41F-43B95C8E0450}"/>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0</a:t>
            </a:r>
          </a:p>
        </p:txBody>
      </p:sp>
      <p:sp>
        <p:nvSpPr>
          <p:cNvPr id="599094" name="AutoShape 54">
            <a:extLst>
              <a:ext uri="{FF2B5EF4-FFF2-40B4-BE49-F238E27FC236}">
                <a16:creationId xmlns:a16="http://schemas.microsoft.com/office/drawing/2014/main" id="{E371D721-4617-4B6F-BF59-6C2AA1690E13}"/>
              </a:ext>
            </a:extLst>
          </p:cNvPr>
          <p:cNvSpPr>
            <a:spLocks noChangeArrowheads="1"/>
          </p:cNvSpPr>
          <p:nvPr/>
        </p:nvSpPr>
        <p:spPr bwMode="auto">
          <a:xfrm flipH="1">
            <a:off x="1882775" y="4595813"/>
            <a:ext cx="911225" cy="784225"/>
          </a:xfrm>
          <a:prstGeom prst="wedgeRoundRectCallout">
            <a:avLst>
              <a:gd name="adj1" fmla="val -348435"/>
              <a:gd name="adj2" fmla="val 10727"/>
              <a:gd name="adj3" fmla="val 16667"/>
            </a:avLst>
          </a:prstGeom>
          <a:noFill/>
          <a:ln w="38100"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599096" name="AutoShape 56">
            <a:extLst>
              <a:ext uri="{FF2B5EF4-FFF2-40B4-BE49-F238E27FC236}">
                <a16:creationId xmlns:a16="http://schemas.microsoft.com/office/drawing/2014/main" id="{4AC8721E-9B90-43E0-BC05-8D2CCC3CFB38}"/>
              </a:ext>
            </a:extLst>
          </p:cNvPr>
          <p:cNvSpPr>
            <a:spLocks noChangeArrowheads="1"/>
          </p:cNvSpPr>
          <p:nvPr/>
        </p:nvSpPr>
        <p:spPr bwMode="auto">
          <a:xfrm>
            <a:off x="7524750" y="5141913"/>
            <a:ext cx="1619250" cy="944562"/>
          </a:xfrm>
          <a:prstGeom prst="cloudCallout">
            <a:avLst>
              <a:gd name="adj1" fmla="val -76273"/>
              <a:gd name="adj2" fmla="val -462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ea typeface="宋体" panose="02010600030101010101" pitchFamily="2" charset="-122"/>
              </a:rPr>
              <a:t>Uh-oh</a:t>
            </a:r>
          </a:p>
        </p:txBody>
      </p:sp>
      <p:sp>
        <p:nvSpPr>
          <p:cNvPr id="25626" name="Text Box 57">
            <a:extLst>
              <a:ext uri="{FF2B5EF4-FFF2-40B4-BE49-F238E27FC236}">
                <a16:creationId xmlns:a16="http://schemas.microsoft.com/office/drawing/2014/main" id="{F8F6FC61-377C-42B2-A0EB-235E58169A75}"/>
              </a:ext>
            </a:extLst>
          </p:cNvPr>
          <p:cNvSpPr txBox="1">
            <a:spLocks noChangeArrowheads="1"/>
          </p:cNvSpPr>
          <p:nvPr/>
        </p:nvSpPr>
        <p:spPr bwMode="auto">
          <a:xfrm>
            <a:off x="5265738" y="3552825"/>
            <a:ext cx="3386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permits</a:t>
            </a:r>
          </a:p>
        </p:txBody>
      </p:sp>
      <p:grpSp>
        <p:nvGrpSpPr>
          <p:cNvPr id="25627" name="Group 68">
            <a:extLst>
              <a:ext uri="{FF2B5EF4-FFF2-40B4-BE49-F238E27FC236}">
                <a16:creationId xmlns:a16="http://schemas.microsoft.com/office/drawing/2014/main" id="{97981F3F-482A-466B-81C7-CD93B6D4E419}"/>
              </a:ext>
            </a:extLst>
          </p:cNvPr>
          <p:cNvGrpSpPr>
            <a:grpSpLocks/>
          </p:cNvGrpSpPr>
          <p:nvPr/>
        </p:nvGrpSpPr>
        <p:grpSpPr bwMode="auto">
          <a:xfrm>
            <a:off x="6823075" y="4443413"/>
            <a:ext cx="304800" cy="304800"/>
            <a:chOff x="3894" y="2760"/>
            <a:chExt cx="192" cy="192"/>
          </a:xfrm>
        </p:grpSpPr>
        <p:sp>
          <p:nvSpPr>
            <p:cNvPr id="25643" name="Oval 69">
              <a:extLst>
                <a:ext uri="{FF2B5EF4-FFF2-40B4-BE49-F238E27FC236}">
                  <a16:creationId xmlns:a16="http://schemas.microsoft.com/office/drawing/2014/main" id="{CFD304A0-6A0C-4D99-863A-2F52D3E69871}"/>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4" name="Oval 70">
              <a:extLst>
                <a:ext uri="{FF2B5EF4-FFF2-40B4-BE49-F238E27FC236}">
                  <a16:creationId xmlns:a16="http://schemas.microsoft.com/office/drawing/2014/main" id="{E35C462D-C7CE-4B24-A491-A7C6CC44B9FB}"/>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5628" name="Group 71">
            <a:extLst>
              <a:ext uri="{FF2B5EF4-FFF2-40B4-BE49-F238E27FC236}">
                <a16:creationId xmlns:a16="http://schemas.microsoft.com/office/drawing/2014/main" id="{3091946E-2FC3-464C-8402-68C581E00A47}"/>
              </a:ext>
            </a:extLst>
          </p:cNvPr>
          <p:cNvGrpSpPr>
            <a:grpSpLocks/>
          </p:cNvGrpSpPr>
          <p:nvPr/>
        </p:nvGrpSpPr>
        <p:grpSpPr bwMode="auto">
          <a:xfrm>
            <a:off x="5527675" y="4989513"/>
            <a:ext cx="1447800" cy="1295400"/>
            <a:chOff x="1584" y="816"/>
            <a:chExt cx="912" cy="816"/>
          </a:xfrm>
        </p:grpSpPr>
        <p:sp>
          <p:nvSpPr>
            <p:cNvPr id="25634" name="Freeform 72">
              <a:extLst>
                <a:ext uri="{FF2B5EF4-FFF2-40B4-BE49-F238E27FC236}">
                  <a16:creationId xmlns:a16="http://schemas.microsoft.com/office/drawing/2014/main" id="{56FD6B25-A793-4D50-B589-FE689149C9F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5" name="Freeform 73">
              <a:extLst>
                <a:ext uri="{FF2B5EF4-FFF2-40B4-BE49-F238E27FC236}">
                  <a16:creationId xmlns:a16="http://schemas.microsoft.com/office/drawing/2014/main" id="{E3394B83-6898-44D4-AFAA-C2C59A16637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6" name="Freeform 74">
              <a:extLst>
                <a:ext uri="{FF2B5EF4-FFF2-40B4-BE49-F238E27FC236}">
                  <a16:creationId xmlns:a16="http://schemas.microsoft.com/office/drawing/2014/main" id="{9B3A2635-90BB-4BF3-AF21-B57F433B0A0D}"/>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7" name="Freeform 75">
              <a:extLst>
                <a:ext uri="{FF2B5EF4-FFF2-40B4-BE49-F238E27FC236}">
                  <a16:creationId xmlns:a16="http://schemas.microsoft.com/office/drawing/2014/main" id="{17495830-99E8-4022-A2B4-142B8781DC8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8" name="Freeform 76">
              <a:extLst>
                <a:ext uri="{FF2B5EF4-FFF2-40B4-BE49-F238E27FC236}">
                  <a16:creationId xmlns:a16="http://schemas.microsoft.com/office/drawing/2014/main" id="{887FEA59-B976-4ADC-9B52-A867A8BB767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9" name="Freeform 77">
              <a:extLst>
                <a:ext uri="{FF2B5EF4-FFF2-40B4-BE49-F238E27FC236}">
                  <a16:creationId xmlns:a16="http://schemas.microsoft.com/office/drawing/2014/main" id="{C6FCC01C-5801-42AB-A3EF-274265EAF83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0" name="Freeform 78">
              <a:extLst>
                <a:ext uri="{FF2B5EF4-FFF2-40B4-BE49-F238E27FC236}">
                  <a16:creationId xmlns:a16="http://schemas.microsoft.com/office/drawing/2014/main" id="{CE67A94C-0984-4FA8-AB22-EDBB9A46AF0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1" name="Freeform 79">
              <a:extLst>
                <a:ext uri="{FF2B5EF4-FFF2-40B4-BE49-F238E27FC236}">
                  <a16:creationId xmlns:a16="http://schemas.microsoft.com/office/drawing/2014/main" id="{9844088E-8EF0-498D-B43A-28E1CA385F0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42" name="Freeform 80">
              <a:extLst>
                <a:ext uri="{FF2B5EF4-FFF2-40B4-BE49-F238E27FC236}">
                  <a16:creationId xmlns:a16="http://schemas.microsoft.com/office/drawing/2014/main" id="{DC03D48D-3827-4221-BA6B-3064C6A6F46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5629" name="Group 81">
            <a:extLst>
              <a:ext uri="{FF2B5EF4-FFF2-40B4-BE49-F238E27FC236}">
                <a16:creationId xmlns:a16="http://schemas.microsoft.com/office/drawing/2014/main" id="{3D29F4D8-7891-46D5-866B-CD555560C90C}"/>
              </a:ext>
            </a:extLst>
          </p:cNvPr>
          <p:cNvGrpSpPr>
            <a:grpSpLocks/>
          </p:cNvGrpSpPr>
          <p:nvPr/>
        </p:nvGrpSpPr>
        <p:grpSpPr bwMode="auto">
          <a:xfrm>
            <a:off x="4452938" y="3162300"/>
            <a:ext cx="427037" cy="622300"/>
            <a:chOff x="2208" y="1920"/>
            <a:chExt cx="1152" cy="1680"/>
          </a:xfrm>
        </p:grpSpPr>
        <p:sp>
          <p:nvSpPr>
            <p:cNvPr id="25630" name="Oval 82">
              <a:extLst>
                <a:ext uri="{FF2B5EF4-FFF2-40B4-BE49-F238E27FC236}">
                  <a16:creationId xmlns:a16="http://schemas.microsoft.com/office/drawing/2014/main" id="{FFEFC8D1-5119-4CEE-8FD0-ED0C5B606AFA}"/>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1" name="Oval 83">
              <a:extLst>
                <a:ext uri="{FF2B5EF4-FFF2-40B4-BE49-F238E27FC236}">
                  <a16:creationId xmlns:a16="http://schemas.microsoft.com/office/drawing/2014/main" id="{FDB7BF06-9392-4490-8F1D-87259F604D9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2" name="AutoShape 84">
              <a:extLst>
                <a:ext uri="{FF2B5EF4-FFF2-40B4-BE49-F238E27FC236}">
                  <a16:creationId xmlns:a16="http://schemas.microsoft.com/office/drawing/2014/main" id="{EDFB5783-E730-4298-B0DE-3B9B7182574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5633" name="AutoShape 85">
              <a:extLst>
                <a:ext uri="{FF2B5EF4-FFF2-40B4-BE49-F238E27FC236}">
                  <a16:creationId xmlns:a16="http://schemas.microsoft.com/office/drawing/2014/main" id="{DD769312-E5EE-485F-9B72-1DB5D14A77F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99094"/>
                                        </p:tgtEl>
                                        <p:attrNameLst>
                                          <p:attrName>style.visibility</p:attrName>
                                        </p:attrNameLst>
                                      </p:cBhvr>
                                      <p:to>
                                        <p:strVal val="visible"/>
                                      </p:to>
                                    </p:set>
                                    <p:animEffect transition="in" filter="blinds(horizontal)">
                                      <p:cBhvr>
                                        <p:cTn id="7" dur="500"/>
                                        <p:tgtEl>
                                          <p:spTgt spid="59909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99096"/>
                                        </p:tgtEl>
                                        <p:attrNameLst>
                                          <p:attrName>style.visibility</p:attrName>
                                        </p:attrNameLst>
                                      </p:cBhvr>
                                      <p:to>
                                        <p:strVal val="visible"/>
                                      </p:to>
                                    </p:set>
                                    <p:animEffect transition="in" filter="blinds(horizontal)">
                                      <p:cBhvr>
                                        <p:cTn id="11" dur="500"/>
                                        <p:tgtEl>
                                          <p:spTgt spid="59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94" grpId="0" animBg="1"/>
      <p:bldP spid="59909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Slide Number Placeholder 4">
            <a:extLst>
              <a:ext uri="{FF2B5EF4-FFF2-40B4-BE49-F238E27FC236}">
                <a16:creationId xmlns:a16="http://schemas.microsoft.com/office/drawing/2014/main" id="{D1765C0B-0186-46ED-9B4C-7FEF0CE5DA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FB484B0-0F11-4CBD-9041-71E9AAA3B38A}" type="slidenum">
              <a:rPr lang="ar-SA" altLang="zh-CN" sz="1400">
                <a:solidFill>
                  <a:schemeClr val="tx1"/>
                </a:solidFill>
              </a:rPr>
              <a:pPr/>
              <a:t>25</a:t>
            </a:fld>
            <a:endParaRPr lang="en-US" altLang="zh-CN" sz="1400">
              <a:solidFill>
                <a:schemeClr val="tx1"/>
              </a:solidFill>
              <a:ea typeface="宋体" panose="02010600030101010101" pitchFamily="2" charset="-122"/>
            </a:endParaRPr>
          </a:p>
        </p:txBody>
      </p:sp>
      <p:sp>
        <p:nvSpPr>
          <p:cNvPr id="635906" name="AutoShape 2">
            <a:extLst>
              <a:ext uri="{FF2B5EF4-FFF2-40B4-BE49-F238E27FC236}">
                <a16:creationId xmlns:a16="http://schemas.microsoft.com/office/drawing/2014/main" id="{B60FBDF0-5ECF-48F0-8C32-8CCA45BD9054}"/>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6629" name="Rectangle 3">
            <a:extLst>
              <a:ext uri="{FF2B5EF4-FFF2-40B4-BE49-F238E27FC236}">
                <a16:creationId xmlns:a16="http://schemas.microsoft.com/office/drawing/2014/main" id="{7F2E0B6C-2C7A-4F82-8CF4-E9340678BAD4}"/>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26630" name="Text Box 11">
            <a:extLst>
              <a:ext uri="{FF2B5EF4-FFF2-40B4-BE49-F238E27FC236}">
                <a16:creationId xmlns:a16="http://schemas.microsoft.com/office/drawing/2014/main" id="{08E30C45-2171-4FBE-BF45-3DD0DF547FB9}"/>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6631" name="Text Box 12">
            <a:extLst>
              <a:ext uri="{FF2B5EF4-FFF2-40B4-BE49-F238E27FC236}">
                <a16:creationId xmlns:a16="http://schemas.microsoft.com/office/drawing/2014/main" id="{0A37FCBF-2E78-4649-ABD2-5CD81DAA1AEF}"/>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6632" name="Group 22">
            <a:extLst>
              <a:ext uri="{FF2B5EF4-FFF2-40B4-BE49-F238E27FC236}">
                <a16:creationId xmlns:a16="http://schemas.microsoft.com/office/drawing/2014/main" id="{3680BBFC-03F8-447D-8C3D-12B0EF0A30A1}"/>
              </a:ext>
            </a:extLst>
          </p:cNvPr>
          <p:cNvGrpSpPr>
            <a:grpSpLocks/>
          </p:cNvGrpSpPr>
          <p:nvPr/>
        </p:nvGrpSpPr>
        <p:grpSpPr bwMode="auto">
          <a:xfrm>
            <a:off x="4452938" y="3162300"/>
            <a:ext cx="427037" cy="622300"/>
            <a:chOff x="2208" y="1920"/>
            <a:chExt cx="1152" cy="1680"/>
          </a:xfrm>
        </p:grpSpPr>
        <p:sp>
          <p:nvSpPr>
            <p:cNvPr id="26683" name="Oval 23">
              <a:extLst>
                <a:ext uri="{FF2B5EF4-FFF2-40B4-BE49-F238E27FC236}">
                  <a16:creationId xmlns:a16="http://schemas.microsoft.com/office/drawing/2014/main" id="{8454D8DA-FA64-4F9A-BD60-C02096C80710}"/>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4" name="Oval 24">
              <a:extLst>
                <a:ext uri="{FF2B5EF4-FFF2-40B4-BE49-F238E27FC236}">
                  <a16:creationId xmlns:a16="http://schemas.microsoft.com/office/drawing/2014/main" id="{825C74C5-7631-4650-B0D2-940A2FBC0A5E}"/>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5" name="AutoShape 25">
              <a:extLst>
                <a:ext uri="{FF2B5EF4-FFF2-40B4-BE49-F238E27FC236}">
                  <a16:creationId xmlns:a16="http://schemas.microsoft.com/office/drawing/2014/main" id="{EE93E535-6B6D-46AA-BB19-EA157C74762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6" name="AutoShape 26">
              <a:extLst>
                <a:ext uri="{FF2B5EF4-FFF2-40B4-BE49-F238E27FC236}">
                  <a16:creationId xmlns:a16="http://schemas.microsoft.com/office/drawing/2014/main" id="{F706FCD7-F05B-4879-AA8C-A961F4D61C57}"/>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6633" name="Text Box 27">
            <a:extLst>
              <a:ext uri="{FF2B5EF4-FFF2-40B4-BE49-F238E27FC236}">
                <a16:creationId xmlns:a16="http://schemas.microsoft.com/office/drawing/2014/main" id="{41BEAAF2-5E0E-44C2-9280-443AB69C7FF3}"/>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6634" name="Freeform 28">
            <a:extLst>
              <a:ext uri="{FF2B5EF4-FFF2-40B4-BE49-F238E27FC236}">
                <a16:creationId xmlns:a16="http://schemas.microsoft.com/office/drawing/2014/main" id="{69820BE1-3C9B-4553-B26A-F7B563DFC198}"/>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35" name="Text Box 34">
            <a:extLst>
              <a:ext uri="{FF2B5EF4-FFF2-40B4-BE49-F238E27FC236}">
                <a16:creationId xmlns:a16="http://schemas.microsoft.com/office/drawing/2014/main" id="{A3BD4390-89C2-4B5C-943D-35904206DBEE}"/>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6636" name="Freeform 35">
            <a:extLst>
              <a:ext uri="{FF2B5EF4-FFF2-40B4-BE49-F238E27FC236}">
                <a16:creationId xmlns:a16="http://schemas.microsoft.com/office/drawing/2014/main" id="{60A5AEAB-634E-4165-A97E-D17880FF4807}"/>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37" name="Text Box 36">
            <a:extLst>
              <a:ext uri="{FF2B5EF4-FFF2-40B4-BE49-F238E27FC236}">
                <a16:creationId xmlns:a16="http://schemas.microsoft.com/office/drawing/2014/main" id="{E17F3441-ADAF-4CFB-8601-F1C17654EBB2}"/>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635941" name="AutoShape 37">
            <a:extLst>
              <a:ext uri="{FF2B5EF4-FFF2-40B4-BE49-F238E27FC236}">
                <a16:creationId xmlns:a16="http://schemas.microsoft.com/office/drawing/2014/main" id="{11DE1ABA-2DBA-437A-AD30-DC6F80E01F74}"/>
              </a:ext>
            </a:extLst>
          </p:cNvPr>
          <p:cNvSpPr>
            <a:spLocks noChangeArrowheads="1"/>
          </p:cNvSpPr>
          <p:nvPr/>
        </p:nvSpPr>
        <p:spPr bwMode="auto">
          <a:xfrm flipH="1">
            <a:off x="4341813" y="3160713"/>
            <a:ext cx="700087" cy="784225"/>
          </a:xfrm>
          <a:prstGeom prst="wedgeRoundRectCallout">
            <a:avLst>
              <a:gd name="adj1" fmla="val -148870"/>
              <a:gd name="adj2" fmla="val 165787"/>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6639" name="Rectangle 38">
            <a:extLst>
              <a:ext uri="{FF2B5EF4-FFF2-40B4-BE49-F238E27FC236}">
                <a16:creationId xmlns:a16="http://schemas.microsoft.com/office/drawing/2014/main" id="{9896343B-3A10-48C3-9324-DF1DE1E24174}"/>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dirty="0">
                <a:ea typeface="宋体" panose="02010600030101010101" pitchFamily="2" charset="-122"/>
              </a:rPr>
              <a:t>7</a:t>
            </a:r>
          </a:p>
        </p:txBody>
      </p:sp>
      <p:grpSp>
        <p:nvGrpSpPr>
          <p:cNvPr id="3" name="Group 39">
            <a:extLst>
              <a:ext uri="{FF2B5EF4-FFF2-40B4-BE49-F238E27FC236}">
                <a16:creationId xmlns:a16="http://schemas.microsoft.com/office/drawing/2014/main" id="{9286D59F-F57F-4F3B-9FF6-8BCCA9F20A24}"/>
              </a:ext>
            </a:extLst>
          </p:cNvPr>
          <p:cNvGrpSpPr>
            <a:grpSpLocks/>
          </p:cNvGrpSpPr>
          <p:nvPr/>
        </p:nvGrpSpPr>
        <p:grpSpPr bwMode="auto">
          <a:xfrm>
            <a:off x="5527675" y="4989513"/>
            <a:ext cx="1447800" cy="1295400"/>
            <a:chOff x="1584" y="816"/>
            <a:chExt cx="912" cy="816"/>
          </a:xfrm>
        </p:grpSpPr>
        <p:sp>
          <p:nvSpPr>
            <p:cNvPr id="26674" name="Freeform 40">
              <a:extLst>
                <a:ext uri="{FF2B5EF4-FFF2-40B4-BE49-F238E27FC236}">
                  <a16:creationId xmlns:a16="http://schemas.microsoft.com/office/drawing/2014/main" id="{D81AFB09-BF3C-4381-84B7-C178B6E7EF3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5" name="Freeform 41">
              <a:extLst>
                <a:ext uri="{FF2B5EF4-FFF2-40B4-BE49-F238E27FC236}">
                  <a16:creationId xmlns:a16="http://schemas.microsoft.com/office/drawing/2014/main" id="{FDE37A3D-2286-488E-9F90-30D19D59435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6" name="Freeform 42">
              <a:extLst>
                <a:ext uri="{FF2B5EF4-FFF2-40B4-BE49-F238E27FC236}">
                  <a16:creationId xmlns:a16="http://schemas.microsoft.com/office/drawing/2014/main" id="{1B483FA5-EC46-4793-9D77-8BCB86FA01C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7" name="Freeform 43">
              <a:extLst>
                <a:ext uri="{FF2B5EF4-FFF2-40B4-BE49-F238E27FC236}">
                  <a16:creationId xmlns:a16="http://schemas.microsoft.com/office/drawing/2014/main" id="{3F963D84-9E0F-41AA-B89E-F5A355EAF091}"/>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8" name="Freeform 44">
              <a:extLst>
                <a:ext uri="{FF2B5EF4-FFF2-40B4-BE49-F238E27FC236}">
                  <a16:creationId xmlns:a16="http://schemas.microsoft.com/office/drawing/2014/main" id="{7455A8E4-FF4B-4D59-B5E5-9222297D589C}"/>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9" name="Freeform 45">
              <a:extLst>
                <a:ext uri="{FF2B5EF4-FFF2-40B4-BE49-F238E27FC236}">
                  <a16:creationId xmlns:a16="http://schemas.microsoft.com/office/drawing/2014/main" id="{96A71019-06A2-4368-B1E4-4F14A25F6D5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0" name="Freeform 46">
              <a:extLst>
                <a:ext uri="{FF2B5EF4-FFF2-40B4-BE49-F238E27FC236}">
                  <a16:creationId xmlns:a16="http://schemas.microsoft.com/office/drawing/2014/main" id="{B5B56360-3A3F-488A-BCD8-DD80575362A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1" name="Freeform 47">
              <a:extLst>
                <a:ext uri="{FF2B5EF4-FFF2-40B4-BE49-F238E27FC236}">
                  <a16:creationId xmlns:a16="http://schemas.microsoft.com/office/drawing/2014/main" id="{C44A8EB8-E6D6-42EC-8151-088CF1FF12DF}"/>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82" name="Freeform 48">
              <a:extLst>
                <a:ext uri="{FF2B5EF4-FFF2-40B4-BE49-F238E27FC236}">
                  <a16:creationId xmlns:a16="http://schemas.microsoft.com/office/drawing/2014/main" id="{FAEB6C61-B0A0-49E2-9C64-B41B7FBBFC5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35953" name="Text Box 49">
            <a:extLst>
              <a:ext uri="{FF2B5EF4-FFF2-40B4-BE49-F238E27FC236}">
                <a16:creationId xmlns:a16="http://schemas.microsoft.com/office/drawing/2014/main" id="{4DF51334-9436-44A6-9BFC-BAFF1FA3387C}"/>
              </a:ext>
            </a:extLst>
          </p:cNvPr>
          <p:cNvSpPr txBox="1">
            <a:spLocks noChangeArrowheads="1"/>
          </p:cNvSpPr>
          <p:nvPr/>
        </p:nvSpPr>
        <p:spPr bwMode="auto">
          <a:xfrm>
            <a:off x="5265738" y="3944938"/>
            <a:ext cx="3386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Lock deqLock</a:t>
            </a:r>
          </a:p>
        </p:txBody>
      </p:sp>
      <p:sp>
        <p:nvSpPr>
          <p:cNvPr id="26642" name="Line 53">
            <a:extLst>
              <a:ext uri="{FF2B5EF4-FFF2-40B4-BE49-F238E27FC236}">
                <a16:creationId xmlns:a16="http://schemas.microsoft.com/office/drawing/2014/main" id="{B852010B-5D64-4709-940D-AB27AB131673}"/>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6643" name="Group 54">
            <a:extLst>
              <a:ext uri="{FF2B5EF4-FFF2-40B4-BE49-F238E27FC236}">
                <a16:creationId xmlns:a16="http://schemas.microsoft.com/office/drawing/2014/main" id="{6A540B7A-D5DC-4348-B46A-302852479957}"/>
              </a:ext>
            </a:extLst>
          </p:cNvPr>
          <p:cNvGrpSpPr>
            <a:grpSpLocks/>
          </p:cNvGrpSpPr>
          <p:nvPr/>
        </p:nvGrpSpPr>
        <p:grpSpPr bwMode="auto">
          <a:xfrm>
            <a:off x="3990975" y="1933575"/>
            <a:ext cx="976313" cy="609600"/>
            <a:chOff x="3417" y="2938"/>
            <a:chExt cx="615" cy="384"/>
          </a:xfrm>
        </p:grpSpPr>
        <p:sp>
          <p:nvSpPr>
            <p:cNvPr id="635959" name="AutoShape 55">
              <a:extLst>
                <a:ext uri="{FF2B5EF4-FFF2-40B4-BE49-F238E27FC236}">
                  <a16:creationId xmlns:a16="http://schemas.microsoft.com/office/drawing/2014/main" id="{BCC0C65B-3829-44F5-93BA-4E32D91F1B5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6673" name="Line 56">
              <a:extLst>
                <a:ext uri="{FF2B5EF4-FFF2-40B4-BE49-F238E27FC236}">
                  <a16:creationId xmlns:a16="http://schemas.microsoft.com/office/drawing/2014/main" id="{42DE854E-BE73-4208-93C6-5E04495B47D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6644" name="Group 57">
            <a:extLst>
              <a:ext uri="{FF2B5EF4-FFF2-40B4-BE49-F238E27FC236}">
                <a16:creationId xmlns:a16="http://schemas.microsoft.com/office/drawing/2014/main" id="{4DB39F57-EB67-45FD-9870-C6A4F00FEC7B}"/>
              </a:ext>
            </a:extLst>
          </p:cNvPr>
          <p:cNvGrpSpPr>
            <a:grpSpLocks/>
          </p:cNvGrpSpPr>
          <p:nvPr/>
        </p:nvGrpSpPr>
        <p:grpSpPr bwMode="auto">
          <a:xfrm>
            <a:off x="4084638" y="2106613"/>
            <a:ext cx="304800" cy="304800"/>
            <a:chOff x="3894" y="2760"/>
            <a:chExt cx="192" cy="192"/>
          </a:xfrm>
        </p:grpSpPr>
        <p:sp>
          <p:nvSpPr>
            <p:cNvPr id="26670" name="Oval 58">
              <a:extLst>
                <a:ext uri="{FF2B5EF4-FFF2-40B4-BE49-F238E27FC236}">
                  <a16:creationId xmlns:a16="http://schemas.microsoft.com/office/drawing/2014/main" id="{F31206F2-8F8D-4417-8289-56C60F438A68}"/>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71" name="Oval 59">
              <a:extLst>
                <a:ext uri="{FF2B5EF4-FFF2-40B4-BE49-F238E27FC236}">
                  <a16:creationId xmlns:a16="http://schemas.microsoft.com/office/drawing/2014/main" id="{62974691-C0B1-4835-8794-6F0AE4EEAD0F}"/>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6645" name="Group 60">
            <a:extLst>
              <a:ext uri="{FF2B5EF4-FFF2-40B4-BE49-F238E27FC236}">
                <a16:creationId xmlns:a16="http://schemas.microsoft.com/office/drawing/2014/main" id="{0FC3774D-E34D-4FFD-9F7B-CE42E6DCCA23}"/>
              </a:ext>
            </a:extLst>
          </p:cNvPr>
          <p:cNvGrpSpPr>
            <a:grpSpLocks/>
          </p:cNvGrpSpPr>
          <p:nvPr/>
        </p:nvGrpSpPr>
        <p:grpSpPr bwMode="auto">
          <a:xfrm>
            <a:off x="6256338" y="1919288"/>
            <a:ext cx="976312" cy="609600"/>
            <a:chOff x="3417" y="2938"/>
            <a:chExt cx="615" cy="384"/>
          </a:xfrm>
        </p:grpSpPr>
        <p:sp>
          <p:nvSpPr>
            <p:cNvPr id="635965" name="AutoShape 61">
              <a:extLst>
                <a:ext uri="{FF2B5EF4-FFF2-40B4-BE49-F238E27FC236}">
                  <a16:creationId xmlns:a16="http://schemas.microsoft.com/office/drawing/2014/main" id="{4A65B10A-F8DB-4D3D-998E-E1D4C3EBA90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6669" name="Line 62">
              <a:extLst>
                <a:ext uri="{FF2B5EF4-FFF2-40B4-BE49-F238E27FC236}">
                  <a16:creationId xmlns:a16="http://schemas.microsoft.com/office/drawing/2014/main" id="{7AAEDC36-967E-49AF-A2AD-1AF559B1995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6646" name="Group 63">
            <a:extLst>
              <a:ext uri="{FF2B5EF4-FFF2-40B4-BE49-F238E27FC236}">
                <a16:creationId xmlns:a16="http://schemas.microsoft.com/office/drawing/2014/main" id="{4DB1B8B2-7099-4083-B91F-1ABC847AA402}"/>
              </a:ext>
            </a:extLst>
          </p:cNvPr>
          <p:cNvGrpSpPr>
            <a:grpSpLocks/>
          </p:cNvGrpSpPr>
          <p:nvPr/>
        </p:nvGrpSpPr>
        <p:grpSpPr bwMode="auto">
          <a:xfrm>
            <a:off x="6350000" y="2092325"/>
            <a:ext cx="304800" cy="304800"/>
            <a:chOff x="3894" y="2760"/>
            <a:chExt cx="192" cy="192"/>
          </a:xfrm>
        </p:grpSpPr>
        <p:sp>
          <p:nvSpPr>
            <p:cNvPr id="26666" name="Oval 64">
              <a:extLst>
                <a:ext uri="{FF2B5EF4-FFF2-40B4-BE49-F238E27FC236}">
                  <a16:creationId xmlns:a16="http://schemas.microsoft.com/office/drawing/2014/main" id="{0DF555FF-6069-4314-AD4A-1E67135E9D4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67" name="Oval 65">
              <a:extLst>
                <a:ext uri="{FF2B5EF4-FFF2-40B4-BE49-F238E27FC236}">
                  <a16:creationId xmlns:a16="http://schemas.microsoft.com/office/drawing/2014/main" id="{57D7886C-538C-415F-9748-F70EA875592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6647" name="Line 66">
            <a:extLst>
              <a:ext uri="{FF2B5EF4-FFF2-40B4-BE49-F238E27FC236}">
                <a16:creationId xmlns:a16="http://schemas.microsoft.com/office/drawing/2014/main" id="{14268DF3-06EA-48E8-AF46-3B9FDAC099C8}"/>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6648" name="Group 67">
            <a:extLst>
              <a:ext uri="{FF2B5EF4-FFF2-40B4-BE49-F238E27FC236}">
                <a16:creationId xmlns:a16="http://schemas.microsoft.com/office/drawing/2014/main" id="{AF4EF196-E9EB-4146-BABB-3F0166DB3130}"/>
              </a:ext>
            </a:extLst>
          </p:cNvPr>
          <p:cNvGrpSpPr>
            <a:grpSpLocks/>
          </p:cNvGrpSpPr>
          <p:nvPr/>
        </p:nvGrpSpPr>
        <p:grpSpPr bwMode="auto">
          <a:xfrm>
            <a:off x="7385050" y="2943225"/>
            <a:ext cx="976313" cy="609600"/>
            <a:chOff x="3417" y="2938"/>
            <a:chExt cx="615" cy="384"/>
          </a:xfrm>
        </p:grpSpPr>
        <p:sp>
          <p:nvSpPr>
            <p:cNvPr id="635972" name="AutoShape 68">
              <a:extLst>
                <a:ext uri="{FF2B5EF4-FFF2-40B4-BE49-F238E27FC236}">
                  <a16:creationId xmlns:a16="http://schemas.microsoft.com/office/drawing/2014/main" id="{B1DA4DFF-8C11-40B1-A3A3-0ADE224D9C5B}"/>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6665" name="Line 69">
              <a:extLst>
                <a:ext uri="{FF2B5EF4-FFF2-40B4-BE49-F238E27FC236}">
                  <a16:creationId xmlns:a16="http://schemas.microsoft.com/office/drawing/2014/main" id="{E13BB2DE-FF7D-4031-B8C2-A521DE736B58}"/>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6649" name="Freeform 70">
            <a:extLst>
              <a:ext uri="{FF2B5EF4-FFF2-40B4-BE49-F238E27FC236}">
                <a16:creationId xmlns:a16="http://schemas.microsoft.com/office/drawing/2014/main" id="{8CBB2BCF-0692-4E4A-B4E5-31E29DFF4BA6}"/>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0" name="Freeform 71">
            <a:extLst>
              <a:ext uri="{FF2B5EF4-FFF2-40B4-BE49-F238E27FC236}">
                <a16:creationId xmlns:a16="http://schemas.microsoft.com/office/drawing/2014/main" id="{45A10019-BA60-4CC8-B892-C6D0FE3C8077}"/>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6651" name="Group 72">
            <a:extLst>
              <a:ext uri="{FF2B5EF4-FFF2-40B4-BE49-F238E27FC236}">
                <a16:creationId xmlns:a16="http://schemas.microsoft.com/office/drawing/2014/main" id="{BE8715F4-F3E9-4307-A9D8-08898533BB72}"/>
              </a:ext>
            </a:extLst>
          </p:cNvPr>
          <p:cNvGrpSpPr>
            <a:grpSpLocks/>
          </p:cNvGrpSpPr>
          <p:nvPr/>
        </p:nvGrpSpPr>
        <p:grpSpPr bwMode="auto">
          <a:xfrm>
            <a:off x="7512050" y="3127375"/>
            <a:ext cx="304800" cy="304800"/>
            <a:chOff x="3894" y="2760"/>
            <a:chExt cx="192" cy="192"/>
          </a:xfrm>
        </p:grpSpPr>
        <p:sp>
          <p:nvSpPr>
            <p:cNvPr id="26662" name="Oval 73">
              <a:extLst>
                <a:ext uri="{FF2B5EF4-FFF2-40B4-BE49-F238E27FC236}">
                  <a16:creationId xmlns:a16="http://schemas.microsoft.com/office/drawing/2014/main" id="{1BD425E7-6FF3-4235-B860-ECEBE9332A8C}"/>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63" name="Oval 74">
              <a:extLst>
                <a:ext uri="{FF2B5EF4-FFF2-40B4-BE49-F238E27FC236}">
                  <a16:creationId xmlns:a16="http://schemas.microsoft.com/office/drawing/2014/main" id="{8F62E73C-7640-498A-AA35-3089B6AF97F5}"/>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6652" name="Group 75">
            <a:extLst>
              <a:ext uri="{FF2B5EF4-FFF2-40B4-BE49-F238E27FC236}">
                <a16:creationId xmlns:a16="http://schemas.microsoft.com/office/drawing/2014/main" id="{576AA032-BC8D-4919-A54C-D7EB67DD1C38}"/>
              </a:ext>
            </a:extLst>
          </p:cNvPr>
          <p:cNvGrpSpPr>
            <a:grpSpLocks/>
          </p:cNvGrpSpPr>
          <p:nvPr/>
        </p:nvGrpSpPr>
        <p:grpSpPr bwMode="auto">
          <a:xfrm>
            <a:off x="4448175" y="3960813"/>
            <a:ext cx="427038" cy="622300"/>
            <a:chOff x="2208" y="1920"/>
            <a:chExt cx="1152" cy="1680"/>
          </a:xfrm>
        </p:grpSpPr>
        <p:sp>
          <p:nvSpPr>
            <p:cNvPr id="26658" name="Oval 76">
              <a:extLst>
                <a:ext uri="{FF2B5EF4-FFF2-40B4-BE49-F238E27FC236}">
                  <a16:creationId xmlns:a16="http://schemas.microsoft.com/office/drawing/2014/main" id="{D445BABA-7515-4E07-BD8E-1A43AF328BFD}"/>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9" name="Oval 77">
              <a:extLst>
                <a:ext uri="{FF2B5EF4-FFF2-40B4-BE49-F238E27FC236}">
                  <a16:creationId xmlns:a16="http://schemas.microsoft.com/office/drawing/2014/main" id="{E2D37721-FB58-488B-8647-6C39680B5DC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60" name="AutoShape 78">
              <a:extLst>
                <a:ext uri="{FF2B5EF4-FFF2-40B4-BE49-F238E27FC236}">
                  <a16:creationId xmlns:a16="http://schemas.microsoft.com/office/drawing/2014/main" id="{36072CE2-A8D1-4FA0-A721-89F9EF5484C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61" name="AutoShape 79">
              <a:extLst>
                <a:ext uri="{FF2B5EF4-FFF2-40B4-BE49-F238E27FC236}">
                  <a16:creationId xmlns:a16="http://schemas.microsoft.com/office/drawing/2014/main" id="{828CB1B3-7BC0-4E15-AB41-522A48BDE4D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1" name="Group 80">
            <a:extLst>
              <a:ext uri="{FF2B5EF4-FFF2-40B4-BE49-F238E27FC236}">
                <a16:creationId xmlns:a16="http://schemas.microsoft.com/office/drawing/2014/main" id="{97A5912A-3417-46E4-B0E8-581123A1395C}"/>
              </a:ext>
            </a:extLst>
          </p:cNvPr>
          <p:cNvGrpSpPr>
            <a:grpSpLocks/>
          </p:cNvGrpSpPr>
          <p:nvPr/>
        </p:nvGrpSpPr>
        <p:grpSpPr bwMode="auto">
          <a:xfrm>
            <a:off x="4459288" y="3162300"/>
            <a:ext cx="427037" cy="622300"/>
            <a:chOff x="2208" y="1920"/>
            <a:chExt cx="1152" cy="1680"/>
          </a:xfrm>
        </p:grpSpPr>
        <p:sp>
          <p:nvSpPr>
            <p:cNvPr id="26654" name="Oval 81">
              <a:extLst>
                <a:ext uri="{FF2B5EF4-FFF2-40B4-BE49-F238E27FC236}">
                  <a16:creationId xmlns:a16="http://schemas.microsoft.com/office/drawing/2014/main" id="{ADD37688-2BBD-4EFE-A5D0-E3B7D93D2B15}"/>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5" name="Oval 82">
              <a:extLst>
                <a:ext uri="{FF2B5EF4-FFF2-40B4-BE49-F238E27FC236}">
                  <a16:creationId xmlns:a16="http://schemas.microsoft.com/office/drawing/2014/main" id="{6D36598E-C3B3-4B00-BD38-20BC933BF94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6" name="AutoShape 83">
              <a:extLst>
                <a:ext uri="{FF2B5EF4-FFF2-40B4-BE49-F238E27FC236}">
                  <a16:creationId xmlns:a16="http://schemas.microsoft.com/office/drawing/2014/main" id="{9A900566-7EFE-4044-B88D-FE6D7418822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6657" name="AutoShape 84">
              <a:extLst>
                <a:ext uri="{FF2B5EF4-FFF2-40B4-BE49-F238E27FC236}">
                  <a16:creationId xmlns:a16="http://schemas.microsoft.com/office/drawing/2014/main" id="{58D3F2BA-9BAC-4A43-A59E-0A76E82EB4F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5941"/>
                                        </p:tgtEl>
                                        <p:attrNameLst>
                                          <p:attrName>style.visibility</p:attrName>
                                        </p:attrNameLst>
                                      </p:cBhvr>
                                      <p:to>
                                        <p:strVal val="visible"/>
                                      </p:to>
                                    </p:set>
                                    <p:animEffect transition="in" filter="blinds(horizontal)">
                                      <p:cBhvr>
                                        <p:cTn id="11" dur="500"/>
                                        <p:tgtEl>
                                          <p:spTgt spid="63594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35953"/>
                                        </p:tgtEl>
                                        <p:attrNameLst>
                                          <p:attrName>style.visibility</p:attrName>
                                        </p:attrNameLst>
                                      </p:cBhvr>
                                      <p:to>
                                        <p:strVal val="visible"/>
                                      </p:to>
                                    </p:se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41" grpId="0" animBg="1"/>
      <p:bldP spid="63595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Slide Number Placeholder 4">
            <a:extLst>
              <a:ext uri="{FF2B5EF4-FFF2-40B4-BE49-F238E27FC236}">
                <a16:creationId xmlns:a16="http://schemas.microsoft.com/office/drawing/2014/main" id="{A1F0B8E0-DEC7-46DD-AED2-CAAC4EBDE8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83BD5CE7-D03D-409C-814A-492C19BBB6E6}" type="slidenum">
              <a:rPr lang="ar-SA" altLang="zh-CN" sz="1400">
                <a:solidFill>
                  <a:schemeClr val="tx1"/>
                </a:solidFill>
              </a:rPr>
              <a:pPr/>
              <a:t>26</a:t>
            </a:fld>
            <a:endParaRPr lang="en-US" altLang="zh-CN" sz="1400">
              <a:solidFill>
                <a:schemeClr val="tx1"/>
              </a:solidFill>
              <a:ea typeface="宋体" panose="02010600030101010101" pitchFamily="2" charset="-122"/>
            </a:endParaRPr>
          </a:p>
        </p:txBody>
      </p:sp>
      <p:sp>
        <p:nvSpPr>
          <p:cNvPr id="637954" name="AutoShape 2">
            <a:extLst>
              <a:ext uri="{FF2B5EF4-FFF2-40B4-BE49-F238E27FC236}">
                <a16:creationId xmlns:a16="http://schemas.microsoft.com/office/drawing/2014/main" id="{1CF3413E-74DA-401D-B1A0-8762E0DDF0EF}"/>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53" name="Rectangle 3">
            <a:extLst>
              <a:ext uri="{FF2B5EF4-FFF2-40B4-BE49-F238E27FC236}">
                <a16:creationId xmlns:a16="http://schemas.microsoft.com/office/drawing/2014/main" id="{92525B05-C7D1-4037-951A-F785816D928F}"/>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27654" name="Text Box 11">
            <a:extLst>
              <a:ext uri="{FF2B5EF4-FFF2-40B4-BE49-F238E27FC236}">
                <a16:creationId xmlns:a16="http://schemas.microsoft.com/office/drawing/2014/main" id="{D9B55787-3CFC-454F-8173-54A05EBE030E}"/>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7655" name="Text Box 12">
            <a:extLst>
              <a:ext uri="{FF2B5EF4-FFF2-40B4-BE49-F238E27FC236}">
                <a16:creationId xmlns:a16="http://schemas.microsoft.com/office/drawing/2014/main" id="{41D3FA14-4584-47D2-9A08-CBB7AA8591C1}"/>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7656" name="Group 22">
            <a:extLst>
              <a:ext uri="{FF2B5EF4-FFF2-40B4-BE49-F238E27FC236}">
                <a16:creationId xmlns:a16="http://schemas.microsoft.com/office/drawing/2014/main" id="{4382B926-80B2-4438-8C72-38DC47E3FA52}"/>
              </a:ext>
            </a:extLst>
          </p:cNvPr>
          <p:cNvGrpSpPr>
            <a:grpSpLocks/>
          </p:cNvGrpSpPr>
          <p:nvPr/>
        </p:nvGrpSpPr>
        <p:grpSpPr bwMode="auto">
          <a:xfrm>
            <a:off x="4452938" y="3162300"/>
            <a:ext cx="427037" cy="622300"/>
            <a:chOff x="2208" y="1920"/>
            <a:chExt cx="1152" cy="1680"/>
          </a:xfrm>
        </p:grpSpPr>
        <p:sp>
          <p:nvSpPr>
            <p:cNvPr id="27704" name="Oval 23">
              <a:extLst>
                <a:ext uri="{FF2B5EF4-FFF2-40B4-BE49-F238E27FC236}">
                  <a16:creationId xmlns:a16="http://schemas.microsoft.com/office/drawing/2014/main" id="{CA32DEA8-074F-46FE-9A9B-D7DFE2794B52}"/>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5" name="Oval 24">
              <a:extLst>
                <a:ext uri="{FF2B5EF4-FFF2-40B4-BE49-F238E27FC236}">
                  <a16:creationId xmlns:a16="http://schemas.microsoft.com/office/drawing/2014/main" id="{AB91519F-8FE9-4092-B85B-0E53091E722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6" name="AutoShape 25">
              <a:extLst>
                <a:ext uri="{FF2B5EF4-FFF2-40B4-BE49-F238E27FC236}">
                  <a16:creationId xmlns:a16="http://schemas.microsoft.com/office/drawing/2014/main" id="{3E019B56-E4CE-45AA-BB2A-A5ECEEA569C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7" name="AutoShape 26">
              <a:extLst>
                <a:ext uri="{FF2B5EF4-FFF2-40B4-BE49-F238E27FC236}">
                  <a16:creationId xmlns:a16="http://schemas.microsoft.com/office/drawing/2014/main" id="{15F32F43-9132-4717-AE13-C61B64657703}"/>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7657" name="Text Box 27">
            <a:extLst>
              <a:ext uri="{FF2B5EF4-FFF2-40B4-BE49-F238E27FC236}">
                <a16:creationId xmlns:a16="http://schemas.microsoft.com/office/drawing/2014/main" id="{3D25FB9C-6F1D-4F82-93A5-C1B78EB80A79}"/>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7658" name="Freeform 28">
            <a:extLst>
              <a:ext uri="{FF2B5EF4-FFF2-40B4-BE49-F238E27FC236}">
                <a16:creationId xmlns:a16="http://schemas.microsoft.com/office/drawing/2014/main" id="{49DE0B7F-08CD-4668-8190-705DDF2CBA96}"/>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59" name="Text Box 34">
            <a:extLst>
              <a:ext uri="{FF2B5EF4-FFF2-40B4-BE49-F238E27FC236}">
                <a16:creationId xmlns:a16="http://schemas.microsoft.com/office/drawing/2014/main" id="{D5D53E7D-7BEE-4E15-B55E-0F287487C4BA}"/>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7660" name="Freeform 35">
            <a:extLst>
              <a:ext uri="{FF2B5EF4-FFF2-40B4-BE49-F238E27FC236}">
                <a16:creationId xmlns:a16="http://schemas.microsoft.com/office/drawing/2014/main" id="{519A6524-5A31-4945-9AAE-22CF9DAABD06}"/>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61" name="Text Box 36">
            <a:extLst>
              <a:ext uri="{FF2B5EF4-FFF2-40B4-BE49-F238E27FC236}">
                <a16:creationId xmlns:a16="http://schemas.microsoft.com/office/drawing/2014/main" id="{38BCDF6B-F481-42BD-B57C-F034C8CB3BA6}"/>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7662" name="Rectangle 38">
            <a:extLst>
              <a:ext uri="{FF2B5EF4-FFF2-40B4-BE49-F238E27FC236}">
                <a16:creationId xmlns:a16="http://schemas.microsoft.com/office/drawing/2014/main" id="{F820ED4F-AE22-4F20-831C-4E929DAE20CF}"/>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7</a:t>
            </a:r>
          </a:p>
        </p:txBody>
      </p:sp>
      <p:grpSp>
        <p:nvGrpSpPr>
          <p:cNvPr id="27663" name="Group 39">
            <a:extLst>
              <a:ext uri="{FF2B5EF4-FFF2-40B4-BE49-F238E27FC236}">
                <a16:creationId xmlns:a16="http://schemas.microsoft.com/office/drawing/2014/main" id="{973F96D3-4E84-4B54-A897-618D8E6CECE8}"/>
              </a:ext>
            </a:extLst>
          </p:cNvPr>
          <p:cNvGrpSpPr>
            <a:grpSpLocks/>
          </p:cNvGrpSpPr>
          <p:nvPr/>
        </p:nvGrpSpPr>
        <p:grpSpPr bwMode="auto">
          <a:xfrm>
            <a:off x="5527675" y="4989513"/>
            <a:ext cx="1447800" cy="1295400"/>
            <a:chOff x="1584" y="816"/>
            <a:chExt cx="912" cy="816"/>
          </a:xfrm>
        </p:grpSpPr>
        <p:sp>
          <p:nvSpPr>
            <p:cNvPr id="27695" name="Freeform 40">
              <a:extLst>
                <a:ext uri="{FF2B5EF4-FFF2-40B4-BE49-F238E27FC236}">
                  <a16:creationId xmlns:a16="http://schemas.microsoft.com/office/drawing/2014/main" id="{526E4E3C-4D43-49BA-899D-0376D6B954EE}"/>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6" name="Freeform 41">
              <a:extLst>
                <a:ext uri="{FF2B5EF4-FFF2-40B4-BE49-F238E27FC236}">
                  <a16:creationId xmlns:a16="http://schemas.microsoft.com/office/drawing/2014/main" id="{0106FB67-8CFC-4F05-8312-670A3EC6BCF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7" name="Freeform 42">
              <a:extLst>
                <a:ext uri="{FF2B5EF4-FFF2-40B4-BE49-F238E27FC236}">
                  <a16:creationId xmlns:a16="http://schemas.microsoft.com/office/drawing/2014/main" id="{207F906F-A7FB-4A95-9882-6F1F4953162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8" name="Freeform 43">
              <a:extLst>
                <a:ext uri="{FF2B5EF4-FFF2-40B4-BE49-F238E27FC236}">
                  <a16:creationId xmlns:a16="http://schemas.microsoft.com/office/drawing/2014/main" id="{7ADC0CB1-48A9-49C1-A9BB-B46D09E9863B}"/>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9" name="Freeform 44">
              <a:extLst>
                <a:ext uri="{FF2B5EF4-FFF2-40B4-BE49-F238E27FC236}">
                  <a16:creationId xmlns:a16="http://schemas.microsoft.com/office/drawing/2014/main" id="{2747D24D-C6DF-40A0-8A41-D2497C4BDFC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0" name="Freeform 45">
              <a:extLst>
                <a:ext uri="{FF2B5EF4-FFF2-40B4-BE49-F238E27FC236}">
                  <a16:creationId xmlns:a16="http://schemas.microsoft.com/office/drawing/2014/main" id="{11F7EA30-8F91-4185-A08D-693A18D900B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1" name="Freeform 46">
              <a:extLst>
                <a:ext uri="{FF2B5EF4-FFF2-40B4-BE49-F238E27FC236}">
                  <a16:creationId xmlns:a16="http://schemas.microsoft.com/office/drawing/2014/main" id="{A456B9D5-7C1F-4188-98EA-375E4B332421}"/>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2" name="Freeform 47">
              <a:extLst>
                <a:ext uri="{FF2B5EF4-FFF2-40B4-BE49-F238E27FC236}">
                  <a16:creationId xmlns:a16="http://schemas.microsoft.com/office/drawing/2014/main" id="{827BC1B4-62D6-4CDB-A0D3-C53C363E928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703" name="Freeform 48">
              <a:extLst>
                <a:ext uri="{FF2B5EF4-FFF2-40B4-BE49-F238E27FC236}">
                  <a16:creationId xmlns:a16="http://schemas.microsoft.com/office/drawing/2014/main" id="{9F06B2AE-8144-4CFC-B588-C94CEF7614F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7664" name="Text Box 49">
            <a:extLst>
              <a:ext uri="{FF2B5EF4-FFF2-40B4-BE49-F238E27FC236}">
                <a16:creationId xmlns:a16="http://schemas.microsoft.com/office/drawing/2014/main" id="{2A60D3EA-DAF3-4DFA-AAB0-9CB85C5F804E}"/>
              </a:ext>
            </a:extLst>
          </p:cNvPr>
          <p:cNvSpPr txBox="1">
            <a:spLocks noChangeArrowheads="1"/>
          </p:cNvSpPr>
          <p:nvPr/>
        </p:nvSpPr>
        <p:spPr bwMode="auto">
          <a:xfrm>
            <a:off x="5265738" y="3552825"/>
            <a:ext cx="3386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sentinel’s next field</a:t>
            </a:r>
          </a:p>
        </p:txBody>
      </p:sp>
      <p:sp>
        <p:nvSpPr>
          <p:cNvPr id="638006" name="AutoShape 54">
            <a:extLst>
              <a:ext uri="{FF2B5EF4-FFF2-40B4-BE49-F238E27FC236}">
                <a16:creationId xmlns:a16="http://schemas.microsoft.com/office/drawing/2014/main" id="{737ACF5E-1EC7-43CC-B11F-22013CB71651}"/>
              </a:ext>
            </a:extLst>
          </p:cNvPr>
          <p:cNvSpPr>
            <a:spLocks noChangeArrowheads="1"/>
          </p:cNvSpPr>
          <p:nvPr/>
        </p:nvSpPr>
        <p:spPr bwMode="auto">
          <a:xfrm>
            <a:off x="7524750" y="5141913"/>
            <a:ext cx="1127125" cy="944562"/>
          </a:xfrm>
          <a:prstGeom prst="cloudCallout">
            <a:avLst>
              <a:gd name="adj1" fmla="val -87745"/>
              <a:gd name="adj2" fmla="val -462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7C80"/>
                </a:solidFill>
                <a:ea typeface="宋体" panose="02010600030101010101" pitchFamily="2" charset="-122"/>
              </a:rPr>
              <a:t>OK</a:t>
            </a:r>
          </a:p>
        </p:txBody>
      </p:sp>
      <p:sp>
        <p:nvSpPr>
          <p:cNvPr id="27666" name="AutoShape 55">
            <a:extLst>
              <a:ext uri="{FF2B5EF4-FFF2-40B4-BE49-F238E27FC236}">
                <a16:creationId xmlns:a16="http://schemas.microsoft.com/office/drawing/2014/main" id="{A477879A-EC2D-493E-B792-3E679D28CD74}"/>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27667" name="Line 56">
            <a:extLst>
              <a:ext uri="{FF2B5EF4-FFF2-40B4-BE49-F238E27FC236}">
                <a16:creationId xmlns:a16="http://schemas.microsoft.com/office/drawing/2014/main" id="{E655B3D0-7891-43EA-8DB6-F2AC9D1F2124}"/>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7668" name="Group 57">
            <a:extLst>
              <a:ext uri="{FF2B5EF4-FFF2-40B4-BE49-F238E27FC236}">
                <a16:creationId xmlns:a16="http://schemas.microsoft.com/office/drawing/2014/main" id="{A4F52869-DB64-4C17-B848-7CD2B3DC7870}"/>
              </a:ext>
            </a:extLst>
          </p:cNvPr>
          <p:cNvGrpSpPr>
            <a:grpSpLocks/>
          </p:cNvGrpSpPr>
          <p:nvPr/>
        </p:nvGrpSpPr>
        <p:grpSpPr bwMode="auto">
          <a:xfrm>
            <a:off x="3990975" y="1933575"/>
            <a:ext cx="976313" cy="609600"/>
            <a:chOff x="3417" y="2938"/>
            <a:chExt cx="615" cy="384"/>
          </a:xfrm>
        </p:grpSpPr>
        <p:sp>
          <p:nvSpPr>
            <p:cNvPr id="638010" name="AutoShape 58">
              <a:extLst>
                <a:ext uri="{FF2B5EF4-FFF2-40B4-BE49-F238E27FC236}">
                  <a16:creationId xmlns:a16="http://schemas.microsoft.com/office/drawing/2014/main" id="{636E8DEC-8CD6-486E-B573-80F2F63E2AAD}"/>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94" name="Line 59">
              <a:extLst>
                <a:ext uri="{FF2B5EF4-FFF2-40B4-BE49-F238E27FC236}">
                  <a16:creationId xmlns:a16="http://schemas.microsoft.com/office/drawing/2014/main" id="{F3E34F63-16AA-44CB-90BD-FF4D69F4DBE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7669" name="Group 60">
            <a:extLst>
              <a:ext uri="{FF2B5EF4-FFF2-40B4-BE49-F238E27FC236}">
                <a16:creationId xmlns:a16="http://schemas.microsoft.com/office/drawing/2014/main" id="{3021EFF3-7505-4413-B381-C549E763E15A}"/>
              </a:ext>
            </a:extLst>
          </p:cNvPr>
          <p:cNvGrpSpPr>
            <a:grpSpLocks/>
          </p:cNvGrpSpPr>
          <p:nvPr/>
        </p:nvGrpSpPr>
        <p:grpSpPr bwMode="auto">
          <a:xfrm>
            <a:off x="4084638" y="2106613"/>
            <a:ext cx="304800" cy="304800"/>
            <a:chOff x="3894" y="2760"/>
            <a:chExt cx="192" cy="192"/>
          </a:xfrm>
        </p:grpSpPr>
        <p:sp>
          <p:nvSpPr>
            <p:cNvPr id="27691" name="Oval 61">
              <a:extLst>
                <a:ext uri="{FF2B5EF4-FFF2-40B4-BE49-F238E27FC236}">
                  <a16:creationId xmlns:a16="http://schemas.microsoft.com/office/drawing/2014/main" id="{258CC208-7F09-40DD-940B-C729E8CC91E3}"/>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92" name="Oval 62">
              <a:extLst>
                <a:ext uri="{FF2B5EF4-FFF2-40B4-BE49-F238E27FC236}">
                  <a16:creationId xmlns:a16="http://schemas.microsoft.com/office/drawing/2014/main" id="{681AD627-0F2F-4E98-9869-63C51680B9B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7670" name="Group 63">
            <a:extLst>
              <a:ext uri="{FF2B5EF4-FFF2-40B4-BE49-F238E27FC236}">
                <a16:creationId xmlns:a16="http://schemas.microsoft.com/office/drawing/2014/main" id="{F913EF90-C53D-42B8-A94B-5778759BA81C}"/>
              </a:ext>
            </a:extLst>
          </p:cNvPr>
          <p:cNvGrpSpPr>
            <a:grpSpLocks/>
          </p:cNvGrpSpPr>
          <p:nvPr/>
        </p:nvGrpSpPr>
        <p:grpSpPr bwMode="auto">
          <a:xfrm>
            <a:off x="6256338" y="1919288"/>
            <a:ext cx="976312" cy="609600"/>
            <a:chOff x="3417" y="2938"/>
            <a:chExt cx="615" cy="384"/>
          </a:xfrm>
        </p:grpSpPr>
        <p:sp>
          <p:nvSpPr>
            <p:cNvPr id="638016" name="AutoShape 64">
              <a:extLst>
                <a:ext uri="{FF2B5EF4-FFF2-40B4-BE49-F238E27FC236}">
                  <a16:creationId xmlns:a16="http://schemas.microsoft.com/office/drawing/2014/main" id="{E01F4211-45D9-4719-BBB2-7A9D7D7583A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90" name="Line 65">
              <a:extLst>
                <a:ext uri="{FF2B5EF4-FFF2-40B4-BE49-F238E27FC236}">
                  <a16:creationId xmlns:a16="http://schemas.microsoft.com/office/drawing/2014/main" id="{E8B3C97D-9BC3-44F4-90B4-AD7BF72373C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7671" name="Group 66">
            <a:extLst>
              <a:ext uri="{FF2B5EF4-FFF2-40B4-BE49-F238E27FC236}">
                <a16:creationId xmlns:a16="http://schemas.microsoft.com/office/drawing/2014/main" id="{CC546B2A-AB1E-4BF8-9F2E-E775B7611F9F}"/>
              </a:ext>
            </a:extLst>
          </p:cNvPr>
          <p:cNvGrpSpPr>
            <a:grpSpLocks/>
          </p:cNvGrpSpPr>
          <p:nvPr/>
        </p:nvGrpSpPr>
        <p:grpSpPr bwMode="auto">
          <a:xfrm>
            <a:off x="6350000" y="2092325"/>
            <a:ext cx="304800" cy="304800"/>
            <a:chOff x="3894" y="2760"/>
            <a:chExt cx="192" cy="192"/>
          </a:xfrm>
        </p:grpSpPr>
        <p:sp>
          <p:nvSpPr>
            <p:cNvPr id="27687" name="Oval 67">
              <a:extLst>
                <a:ext uri="{FF2B5EF4-FFF2-40B4-BE49-F238E27FC236}">
                  <a16:creationId xmlns:a16="http://schemas.microsoft.com/office/drawing/2014/main" id="{035E5C41-F530-4341-A9FA-F1282D91D62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8" name="Oval 68">
              <a:extLst>
                <a:ext uri="{FF2B5EF4-FFF2-40B4-BE49-F238E27FC236}">
                  <a16:creationId xmlns:a16="http://schemas.microsoft.com/office/drawing/2014/main" id="{46E2895F-A72F-4404-8229-EF585DAE533C}"/>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7672" name="Line 69">
            <a:extLst>
              <a:ext uri="{FF2B5EF4-FFF2-40B4-BE49-F238E27FC236}">
                <a16:creationId xmlns:a16="http://schemas.microsoft.com/office/drawing/2014/main" id="{6451ECB3-5B0B-4F98-A97E-82D861C83ADC}"/>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7673" name="Group 70">
            <a:extLst>
              <a:ext uri="{FF2B5EF4-FFF2-40B4-BE49-F238E27FC236}">
                <a16:creationId xmlns:a16="http://schemas.microsoft.com/office/drawing/2014/main" id="{3F1693C0-3B1E-416B-923A-91731BF02A3B}"/>
              </a:ext>
            </a:extLst>
          </p:cNvPr>
          <p:cNvGrpSpPr>
            <a:grpSpLocks/>
          </p:cNvGrpSpPr>
          <p:nvPr/>
        </p:nvGrpSpPr>
        <p:grpSpPr bwMode="auto">
          <a:xfrm>
            <a:off x="7385050" y="2943225"/>
            <a:ext cx="976313" cy="609600"/>
            <a:chOff x="3417" y="2938"/>
            <a:chExt cx="615" cy="384"/>
          </a:xfrm>
        </p:grpSpPr>
        <p:sp>
          <p:nvSpPr>
            <p:cNvPr id="638023" name="AutoShape 71">
              <a:extLst>
                <a:ext uri="{FF2B5EF4-FFF2-40B4-BE49-F238E27FC236}">
                  <a16:creationId xmlns:a16="http://schemas.microsoft.com/office/drawing/2014/main" id="{9368AF94-9775-40C0-9799-16EC1169BF4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7686" name="Line 72">
              <a:extLst>
                <a:ext uri="{FF2B5EF4-FFF2-40B4-BE49-F238E27FC236}">
                  <a16:creationId xmlns:a16="http://schemas.microsoft.com/office/drawing/2014/main" id="{F579DBDB-26F7-48A4-9B83-AD473CC9C53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7674" name="Freeform 73">
            <a:extLst>
              <a:ext uri="{FF2B5EF4-FFF2-40B4-BE49-F238E27FC236}">
                <a16:creationId xmlns:a16="http://schemas.microsoft.com/office/drawing/2014/main" id="{ABDE9897-D6A6-4D88-9BFC-FF5BB54877F9}"/>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75" name="Freeform 74">
            <a:extLst>
              <a:ext uri="{FF2B5EF4-FFF2-40B4-BE49-F238E27FC236}">
                <a16:creationId xmlns:a16="http://schemas.microsoft.com/office/drawing/2014/main" id="{E27C5F6E-CBE2-417B-A88A-6B0D5C4016F5}"/>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7676" name="Group 75">
            <a:extLst>
              <a:ext uri="{FF2B5EF4-FFF2-40B4-BE49-F238E27FC236}">
                <a16:creationId xmlns:a16="http://schemas.microsoft.com/office/drawing/2014/main" id="{70203431-10B4-418E-9FF0-12404023B20E}"/>
              </a:ext>
            </a:extLst>
          </p:cNvPr>
          <p:cNvGrpSpPr>
            <a:grpSpLocks/>
          </p:cNvGrpSpPr>
          <p:nvPr/>
        </p:nvGrpSpPr>
        <p:grpSpPr bwMode="auto">
          <a:xfrm>
            <a:off x="7512050" y="3127375"/>
            <a:ext cx="304800" cy="304800"/>
            <a:chOff x="3894" y="2760"/>
            <a:chExt cx="192" cy="192"/>
          </a:xfrm>
        </p:grpSpPr>
        <p:sp>
          <p:nvSpPr>
            <p:cNvPr id="27683" name="Oval 76">
              <a:extLst>
                <a:ext uri="{FF2B5EF4-FFF2-40B4-BE49-F238E27FC236}">
                  <a16:creationId xmlns:a16="http://schemas.microsoft.com/office/drawing/2014/main" id="{CF49B5A0-16B5-404D-8E9B-57F364298AA7}"/>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4" name="Oval 77">
              <a:extLst>
                <a:ext uri="{FF2B5EF4-FFF2-40B4-BE49-F238E27FC236}">
                  <a16:creationId xmlns:a16="http://schemas.microsoft.com/office/drawing/2014/main" id="{B6B82895-3993-484B-83C7-EFEEC45B34B3}"/>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7677" name="Group 78">
            <a:extLst>
              <a:ext uri="{FF2B5EF4-FFF2-40B4-BE49-F238E27FC236}">
                <a16:creationId xmlns:a16="http://schemas.microsoft.com/office/drawing/2014/main" id="{EE1D6211-C4A3-4830-B56E-A397FDD76B86}"/>
              </a:ext>
            </a:extLst>
          </p:cNvPr>
          <p:cNvGrpSpPr>
            <a:grpSpLocks/>
          </p:cNvGrpSpPr>
          <p:nvPr/>
        </p:nvGrpSpPr>
        <p:grpSpPr bwMode="auto">
          <a:xfrm>
            <a:off x="4448175" y="3960813"/>
            <a:ext cx="427038" cy="622300"/>
            <a:chOff x="2208" y="1920"/>
            <a:chExt cx="1152" cy="1680"/>
          </a:xfrm>
        </p:grpSpPr>
        <p:sp>
          <p:nvSpPr>
            <p:cNvPr id="27679" name="Oval 79">
              <a:extLst>
                <a:ext uri="{FF2B5EF4-FFF2-40B4-BE49-F238E27FC236}">
                  <a16:creationId xmlns:a16="http://schemas.microsoft.com/office/drawing/2014/main" id="{6B34376B-CC10-4E49-A827-DF01959073E4}"/>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0" name="Oval 80">
              <a:extLst>
                <a:ext uri="{FF2B5EF4-FFF2-40B4-BE49-F238E27FC236}">
                  <a16:creationId xmlns:a16="http://schemas.microsoft.com/office/drawing/2014/main" id="{1467328B-7E89-4205-A885-5B0AFE10991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1" name="AutoShape 81">
              <a:extLst>
                <a:ext uri="{FF2B5EF4-FFF2-40B4-BE49-F238E27FC236}">
                  <a16:creationId xmlns:a16="http://schemas.microsoft.com/office/drawing/2014/main" id="{761E59F2-F04F-4584-BFF5-38D2E4E6130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7682" name="AutoShape 82">
              <a:extLst>
                <a:ext uri="{FF2B5EF4-FFF2-40B4-BE49-F238E27FC236}">
                  <a16:creationId xmlns:a16="http://schemas.microsoft.com/office/drawing/2014/main" id="{1598C416-59EC-4BF7-9DD1-369A056DDF0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38005" name="AutoShape 53">
            <a:extLst>
              <a:ext uri="{FF2B5EF4-FFF2-40B4-BE49-F238E27FC236}">
                <a16:creationId xmlns:a16="http://schemas.microsoft.com/office/drawing/2014/main" id="{572204FA-FBD1-4B17-B234-2F15299A6A57}"/>
              </a:ext>
            </a:extLst>
          </p:cNvPr>
          <p:cNvSpPr>
            <a:spLocks noChangeArrowheads="1"/>
          </p:cNvSpPr>
          <p:nvPr/>
        </p:nvSpPr>
        <p:spPr bwMode="auto">
          <a:xfrm flipH="1">
            <a:off x="4310063" y="1855788"/>
            <a:ext cx="911225" cy="784225"/>
          </a:xfrm>
          <a:prstGeom prst="wedgeRoundRectCallout">
            <a:avLst>
              <a:gd name="adj1" fmla="val -116551"/>
              <a:gd name="adj2" fmla="val 358093"/>
              <a:gd name="adj3" fmla="val 16667"/>
            </a:avLst>
          </a:prstGeom>
          <a:noFill/>
          <a:ln w="381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8005"/>
                                        </p:tgtEl>
                                        <p:attrNameLst>
                                          <p:attrName>style.visibility</p:attrName>
                                        </p:attrNameLst>
                                      </p:cBhvr>
                                      <p:to>
                                        <p:strVal val="visible"/>
                                      </p:to>
                                    </p:set>
                                    <p:animEffect transition="in" filter="blinds(horizontal)">
                                      <p:cBhvr>
                                        <p:cTn id="7" dur="500"/>
                                        <p:tgtEl>
                                          <p:spTgt spid="63800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8006"/>
                                        </p:tgtEl>
                                        <p:attrNameLst>
                                          <p:attrName>style.visibility</p:attrName>
                                        </p:attrNameLst>
                                      </p:cBhvr>
                                      <p:to>
                                        <p:strVal val="visible"/>
                                      </p:to>
                                    </p:set>
                                    <p:animEffect transition="in" filter="blinds(horizontal)">
                                      <p:cBhvr>
                                        <p:cTn id="11" dur="500"/>
                                        <p:tgtEl>
                                          <p:spTgt spid="63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06" grpId="0" animBg="1"/>
      <p:bldP spid="63800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Slide Number Placeholder 4">
            <a:extLst>
              <a:ext uri="{FF2B5EF4-FFF2-40B4-BE49-F238E27FC236}">
                <a16:creationId xmlns:a16="http://schemas.microsoft.com/office/drawing/2014/main" id="{F1D4EB38-66B6-4D85-87B6-DFDEF9E03E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53F76F4-5F7B-40BD-9CD9-9C41C3080840}" type="slidenum">
              <a:rPr lang="ar-SA" altLang="zh-CN" sz="1400">
                <a:solidFill>
                  <a:schemeClr val="tx1"/>
                </a:solidFill>
              </a:rPr>
              <a:pPr/>
              <a:t>27</a:t>
            </a:fld>
            <a:endParaRPr lang="en-US" altLang="zh-CN" sz="1400">
              <a:solidFill>
                <a:schemeClr val="tx1"/>
              </a:solidFill>
              <a:ea typeface="宋体" panose="02010600030101010101" pitchFamily="2" charset="-122"/>
            </a:endParaRPr>
          </a:p>
        </p:txBody>
      </p:sp>
      <p:sp>
        <p:nvSpPr>
          <p:cNvPr id="640002" name="AutoShape 2">
            <a:extLst>
              <a:ext uri="{FF2B5EF4-FFF2-40B4-BE49-F238E27FC236}">
                <a16:creationId xmlns:a16="http://schemas.microsoft.com/office/drawing/2014/main" id="{9D8E2A4E-6890-4EEC-82D4-D6967CBC333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677" name="Rectangle 3">
            <a:extLst>
              <a:ext uri="{FF2B5EF4-FFF2-40B4-BE49-F238E27FC236}">
                <a16:creationId xmlns:a16="http://schemas.microsoft.com/office/drawing/2014/main" id="{36A248EC-7737-4E2A-AFEF-72FD216123B7}"/>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28678" name="Text Box 11">
            <a:extLst>
              <a:ext uri="{FF2B5EF4-FFF2-40B4-BE49-F238E27FC236}">
                <a16:creationId xmlns:a16="http://schemas.microsoft.com/office/drawing/2014/main" id="{82F9EA03-C5EA-4093-86BF-C90CE5E8B49A}"/>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8679" name="Text Box 12">
            <a:extLst>
              <a:ext uri="{FF2B5EF4-FFF2-40B4-BE49-F238E27FC236}">
                <a16:creationId xmlns:a16="http://schemas.microsoft.com/office/drawing/2014/main" id="{89747356-30F2-4337-9D8E-0713298EED1C}"/>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 name="Group 17">
            <a:extLst>
              <a:ext uri="{FF2B5EF4-FFF2-40B4-BE49-F238E27FC236}">
                <a16:creationId xmlns:a16="http://schemas.microsoft.com/office/drawing/2014/main" id="{E04AF967-4420-475F-9305-9117554D8BB9}"/>
              </a:ext>
            </a:extLst>
          </p:cNvPr>
          <p:cNvGrpSpPr>
            <a:grpSpLocks/>
          </p:cNvGrpSpPr>
          <p:nvPr/>
        </p:nvGrpSpPr>
        <p:grpSpPr bwMode="auto">
          <a:xfrm>
            <a:off x="6416675" y="2092325"/>
            <a:ext cx="304800" cy="304800"/>
            <a:chOff x="3894" y="2760"/>
            <a:chExt cx="192" cy="192"/>
          </a:xfrm>
        </p:grpSpPr>
        <p:sp>
          <p:nvSpPr>
            <p:cNvPr id="28731" name="Oval 18">
              <a:extLst>
                <a:ext uri="{FF2B5EF4-FFF2-40B4-BE49-F238E27FC236}">
                  <a16:creationId xmlns:a16="http://schemas.microsoft.com/office/drawing/2014/main" id="{C684E684-0E5A-47DD-A5BA-31430A7135CD}"/>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32" name="Oval 19">
              <a:extLst>
                <a:ext uri="{FF2B5EF4-FFF2-40B4-BE49-F238E27FC236}">
                  <a16:creationId xmlns:a16="http://schemas.microsoft.com/office/drawing/2014/main" id="{30E9D24B-93A2-4A4B-B1FD-FE5F14FEC9B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8681" name="Group 22">
            <a:extLst>
              <a:ext uri="{FF2B5EF4-FFF2-40B4-BE49-F238E27FC236}">
                <a16:creationId xmlns:a16="http://schemas.microsoft.com/office/drawing/2014/main" id="{5E9FD4CA-D97F-43EA-B08D-170B5768A014}"/>
              </a:ext>
            </a:extLst>
          </p:cNvPr>
          <p:cNvGrpSpPr>
            <a:grpSpLocks/>
          </p:cNvGrpSpPr>
          <p:nvPr/>
        </p:nvGrpSpPr>
        <p:grpSpPr bwMode="auto">
          <a:xfrm>
            <a:off x="4452938" y="3162300"/>
            <a:ext cx="427037" cy="622300"/>
            <a:chOff x="2208" y="1920"/>
            <a:chExt cx="1152" cy="1680"/>
          </a:xfrm>
        </p:grpSpPr>
        <p:sp>
          <p:nvSpPr>
            <p:cNvPr id="28727" name="Oval 23">
              <a:extLst>
                <a:ext uri="{FF2B5EF4-FFF2-40B4-BE49-F238E27FC236}">
                  <a16:creationId xmlns:a16="http://schemas.microsoft.com/office/drawing/2014/main" id="{44BC87D5-4CF5-4986-B242-19E36D7F526E}"/>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8" name="Oval 24">
              <a:extLst>
                <a:ext uri="{FF2B5EF4-FFF2-40B4-BE49-F238E27FC236}">
                  <a16:creationId xmlns:a16="http://schemas.microsoft.com/office/drawing/2014/main" id="{640ADE86-3294-4624-8F00-5E0FE02EF09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9" name="AutoShape 25">
              <a:extLst>
                <a:ext uri="{FF2B5EF4-FFF2-40B4-BE49-F238E27FC236}">
                  <a16:creationId xmlns:a16="http://schemas.microsoft.com/office/drawing/2014/main" id="{C1204E5A-9DF6-4A49-9582-6ECD0219571D}"/>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30" name="AutoShape 26">
              <a:extLst>
                <a:ext uri="{FF2B5EF4-FFF2-40B4-BE49-F238E27FC236}">
                  <a16:creationId xmlns:a16="http://schemas.microsoft.com/office/drawing/2014/main" id="{43865F53-2D7B-45D1-8958-47EF6FD2557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8682" name="Text Box 27">
            <a:extLst>
              <a:ext uri="{FF2B5EF4-FFF2-40B4-BE49-F238E27FC236}">
                <a16:creationId xmlns:a16="http://schemas.microsoft.com/office/drawing/2014/main" id="{387B4AC7-A135-4769-BD37-7C0154B6178D}"/>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8683" name="Freeform 28">
            <a:extLst>
              <a:ext uri="{FF2B5EF4-FFF2-40B4-BE49-F238E27FC236}">
                <a16:creationId xmlns:a16="http://schemas.microsoft.com/office/drawing/2014/main" id="{7266337A-003E-4BB1-9703-F97A67188F36}"/>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684" name="Text Box 34">
            <a:extLst>
              <a:ext uri="{FF2B5EF4-FFF2-40B4-BE49-F238E27FC236}">
                <a16:creationId xmlns:a16="http://schemas.microsoft.com/office/drawing/2014/main" id="{322ECC3C-97B2-4A46-8715-22D4545856BB}"/>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8685" name="Freeform 35">
            <a:extLst>
              <a:ext uri="{FF2B5EF4-FFF2-40B4-BE49-F238E27FC236}">
                <a16:creationId xmlns:a16="http://schemas.microsoft.com/office/drawing/2014/main" id="{9A386B7C-3E98-47A5-9AC6-09E72BF8135E}"/>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686" name="Text Box 36">
            <a:extLst>
              <a:ext uri="{FF2B5EF4-FFF2-40B4-BE49-F238E27FC236}">
                <a16:creationId xmlns:a16="http://schemas.microsoft.com/office/drawing/2014/main" id="{48CA6926-FDDB-4BBF-92BA-E7664954088D}"/>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8687" name="Rectangle 38">
            <a:extLst>
              <a:ext uri="{FF2B5EF4-FFF2-40B4-BE49-F238E27FC236}">
                <a16:creationId xmlns:a16="http://schemas.microsoft.com/office/drawing/2014/main" id="{F8CB3B98-1369-4BE5-981B-FAF97DDC090A}"/>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7</a:t>
            </a:r>
          </a:p>
        </p:txBody>
      </p:sp>
      <p:grpSp>
        <p:nvGrpSpPr>
          <p:cNvPr id="28688" name="Group 39">
            <a:extLst>
              <a:ext uri="{FF2B5EF4-FFF2-40B4-BE49-F238E27FC236}">
                <a16:creationId xmlns:a16="http://schemas.microsoft.com/office/drawing/2014/main" id="{0A87827E-0716-4187-AA94-E465C4F64521}"/>
              </a:ext>
            </a:extLst>
          </p:cNvPr>
          <p:cNvGrpSpPr>
            <a:grpSpLocks/>
          </p:cNvGrpSpPr>
          <p:nvPr/>
        </p:nvGrpSpPr>
        <p:grpSpPr bwMode="auto">
          <a:xfrm>
            <a:off x="5527675" y="4989513"/>
            <a:ext cx="1447800" cy="1295400"/>
            <a:chOff x="1584" y="816"/>
            <a:chExt cx="912" cy="816"/>
          </a:xfrm>
        </p:grpSpPr>
        <p:sp>
          <p:nvSpPr>
            <p:cNvPr id="28718" name="Freeform 40">
              <a:extLst>
                <a:ext uri="{FF2B5EF4-FFF2-40B4-BE49-F238E27FC236}">
                  <a16:creationId xmlns:a16="http://schemas.microsoft.com/office/drawing/2014/main" id="{E0B9825A-B545-4506-91BE-0414AF9B847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19" name="Freeform 41">
              <a:extLst>
                <a:ext uri="{FF2B5EF4-FFF2-40B4-BE49-F238E27FC236}">
                  <a16:creationId xmlns:a16="http://schemas.microsoft.com/office/drawing/2014/main" id="{308EE6DF-5DD5-4B8C-9D5B-48EFF57095E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0" name="Freeform 42">
              <a:extLst>
                <a:ext uri="{FF2B5EF4-FFF2-40B4-BE49-F238E27FC236}">
                  <a16:creationId xmlns:a16="http://schemas.microsoft.com/office/drawing/2014/main" id="{1A8AEC87-732F-4F49-B360-4A74ABFE420B}"/>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1" name="Freeform 43">
              <a:extLst>
                <a:ext uri="{FF2B5EF4-FFF2-40B4-BE49-F238E27FC236}">
                  <a16:creationId xmlns:a16="http://schemas.microsoft.com/office/drawing/2014/main" id="{F2733DF1-5EC0-43A5-BC5F-7C8B2D9D91B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2" name="Freeform 44">
              <a:extLst>
                <a:ext uri="{FF2B5EF4-FFF2-40B4-BE49-F238E27FC236}">
                  <a16:creationId xmlns:a16="http://schemas.microsoft.com/office/drawing/2014/main" id="{F3174A76-D4C5-48C3-83BF-498DFDB7FF6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3" name="Freeform 45">
              <a:extLst>
                <a:ext uri="{FF2B5EF4-FFF2-40B4-BE49-F238E27FC236}">
                  <a16:creationId xmlns:a16="http://schemas.microsoft.com/office/drawing/2014/main" id="{D5513391-3272-453A-AF16-01B49AFA1E3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4" name="Freeform 46">
              <a:extLst>
                <a:ext uri="{FF2B5EF4-FFF2-40B4-BE49-F238E27FC236}">
                  <a16:creationId xmlns:a16="http://schemas.microsoft.com/office/drawing/2014/main" id="{5D7DFE75-E91B-497D-B18B-E51EC1E8421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5" name="Freeform 47">
              <a:extLst>
                <a:ext uri="{FF2B5EF4-FFF2-40B4-BE49-F238E27FC236}">
                  <a16:creationId xmlns:a16="http://schemas.microsoft.com/office/drawing/2014/main" id="{279433D4-6133-4AC5-AC84-1E07993C59B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26" name="Freeform 48">
              <a:extLst>
                <a:ext uri="{FF2B5EF4-FFF2-40B4-BE49-F238E27FC236}">
                  <a16:creationId xmlns:a16="http://schemas.microsoft.com/office/drawing/2014/main" id="{AFAA0998-2BB3-46D0-B208-43DFA29F039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8689" name="Text Box 49">
            <a:extLst>
              <a:ext uri="{FF2B5EF4-FFF2-40B4-BE49-F238E27FC236}">
                <a16:creationId xmlns:a16="http://schemas.microsoft.com/office/drawing/2014/main" id="{46A7CD14-7715-4F83-AC89-1B29EC2BAA66}"/>
              </a:ext>
            </a:extLst>
          </p:cNvPr>
          <p:cNvSpPr txBox="1">
            <a:spLocks noChangeArrowheads="1"/>
          </p:cNvSpPr>
          <p:nvPr/>
        </p:nvSpPr>
        <p:spPr bwMode="auto">
          <a:xfrm>
            <a:off x="5281613" y="3552825"/>
            <a:ext cx="3386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value</a:t>
            </a:r>
          </a:p>
        </p:txBody>
      </p:sp>
      <p:sp>
        <p:nvSpPr>
          <p:cNvPr id="28690" name="Line 55">
            <a:extLst>
              <a:ext uri="{FF2B5EF4-FFF2-40B4-BE49-F238E27FC236}">
                <a16:creationId xmlns:a16="http://schemas.microsoft.com/office/drawing/2014/main" id="{1CCFBB00-5477-48C7-A014-779ECC9F9C80}"/>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8691" name="Group 56">
            <a:extLst>
              <a:ext uri="{FF2B5EF4-FFF2-40B4-BE49-F238E27FC236}">
                <a16:creationId xmlns:a16="http://schemas.microsoft.com/office/drawing/2014/main" id="{EED5D849-D6CD-46FC-8331-26D76E78481D}"/>
              </a:ext>
            </a:extLst>
          </p:cNvPr>
          <p:cNvGrpSpPr>
            <a:grpSpLocks/>
          </p:cNvGrpSpPr>
          <p:nvPr/>
        </p:nvGrpSpPr>
        <p:grpSpPr bwMode="auto">
          <a:xfrm>
            <a:off x="3990975" y="1933575"/>
            <a:ext cx="976313" cy="609600"/>
            <a:chOff x="3417" y="2938"/>
            <a:chExt cx="615" cy="384"/>
          </a:xfrm>
        </p:grpSpPr>
        <p:sp>
          <p:nvSpPr>
            <p:cNvPr id="640057" name="AutoShape 57">
              <a:extLst>
                <a:ext uri="{FF2B5EF4-FFF2-40B4-BE49-F238E27FC236}">
                  <a16:creationId xmlns:a16="http://schemas.microsoft.com/office/drawing/2014/main" id="{B95C7FA3-3C79-4A85-8F40-5BF35604599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717" name="Line 58">
              <a:extLst>
                <a:ext uri="{FF2B5EF4-FFF2-40B4-BE49-F238E27FC236}">
                  <a16:creationId xmlns:a16="http://schemas.microsoft.com/office/drawing/2014/main" id="{BAEE46F0-B52E-43F8-ABA0-C4B46305971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8692" name="Group 59">
            <a:extLst>
              <a:ext uri="{FF2B5EF4-FFF2-40B4-BE49-F238E27FC236}">
                <a16:creationId xmlns:a16="http://schemas.microsoft.com/office/drawing/2014/main" id="{4318007D-9833-48D8-BE2E-62C0B18EE3AE}"/>
              </a:ext>
            </a:extLst>
          </p:cNvPr>
          <p:cNvGrpSpPr>
            <a:grpSpLocks/>
          </p:cNvGrpSpPr>
          <p:nvPr/>
        </p:nvGrpSpPr>
        <p:grpSpPr bwMode="auto">
          <a:xfrm>
            <a:off x="4084638" y="2106613"/>
            <a:ext cx="304800" cy="304800"/>
            <a:chOff x="3894" y="2760"/>
            <a:chExt cx="192" cy="192"/>
          </a:xfrm>
        </p:grpSpPr>
        <p:sp>
          <p:nvSpPr>
            <p:cNvPr id="28714" name="Oval 60">
              <a:extLst>
                <a:ext uri="{FF2B5EF4-FFF2-40B4-BE49-F238E27FC236}">
                  <a16:creationId xmlns:a16="http://schemas.microsoft.com/office/drawing/2014/main" id="{85C83E6E-2A6F-4292-B385-4EA4024BC3A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15" name="Oval 61">
              <a:extLst>
                <a:ext uri="{FF2B5EF4-FFF2-40B4-BE49-F238E27FC236}">
                  <a16:creationId xmlns:a16="http://schemas.microsoft.com/office/drawing/2014/main" id="{AA961D28-18AB-4EA9-8DE6-173C471D1EC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40063" name="AutoShape 63">
            <a:extLst>
              <a:ext uri="{FF2B5EF4-FFF2-40B4-BE49-F238E27FC236}">
                <a16:creationId xmlns:a16="http://schemas.microsoft.com/office/drawing/2014/main" id="{3770AA21-9114-4D0F-B79F-653DB86E0CEE}"/>
              </a:ext>
            </a:extLst>
          </p:cNvPr>
          <p:cNvSpPr>
            <a:spLocks noChangeArrowheads="1"/>
          </p:cNvSpPr>
          <p:nvPr/>
        </p:nvSpPr>
        <p:spPr bwMode="auto">
          <a:xfrm>
            <a:off x="6256338" y="19192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694" name="Line 64">
            <a:extLst>
              <a:ext uri="{FF2B5EF4-FFF2-40B4-BE49-F238E27FC236}">
                <a16:creationId xmlns:a16="http://schemas.microsoft.com/office/drawing/2014/main" id="{D249DFD2-F393-4BC9-89CB-D47B2E068D0B}"/>
              </a:ext>
            </a:extLst>
          </p:cNvPr>
          <p:cNvSpPr>
            <a:spLocks noChangeShapeType="1"/>
          </p:cNvSpPr>
          <p:nvPr/>
        </p:nvSpPr>
        <p:spPr bwMode="auto">
          <a:xfrm>
            <a:off x="6745288" y="19192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95" name="Line 68">
            <a:extLst>
              <a:ext uri="{FF2B5EF4-FFF2-40B4-BE49-F238E27FC236}">
                <a16:creationId xmlns:a16="http://schemas.microsoft.com/office/drawing/2014/main" id="{CCC47147-E2AC-45BB-A9C8-470939204D4E}"/>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8696" name="Group 69">
            <a:extLst>
              <a:ext uri="{FF2B5EF4-FFF2-40B4-BE49-F238E27FC236}">
                <a16:creationId xmlns:a16="http://schemas.microsoft.com/office/drawing/2014/main" id="{3FCC173C-49B6-4CBC-B6B7-B7E2B6096377}"/>
              </a:ext>
            </a:extLst>
          </p:cNvPr>
          <p:cNvGrpSpPr>
            <a:grpSpLocks/>
          </p:cNvGrpSpPr>
          <p:nvPr/>
        </p:nvGrpSpPr>
        <p:grpSpPr bwMode="auto">
          <a:xfrm>
            <a:off x="7385050" y="2943225"/>
            <a:ext cx="976313" cy="609600"/>
            <a:chOff x="3417" y="2938"/>
            <a:chExt cx="615" cy="384"/>
          </a:xfrm>
        </p:grpSpPr>
        <p:sp>
          <p:nvSpPr>
            <p:cNvPr id="640070" name="AutoShape 70">
              <a:extLst>
                <a:ext uri="{FF2B5EF4-FFF2-40B4-BE49-F238E27FC236}">
                  <a16:creationId xmlns:a16="http://schemas.microsoft.com/office/drawing/2014/main" id="{F9EDF750-8A5C-4E3B-9D42-A695C430607E}"/>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8713" name="Line 71">
              <a:extLst>
                <a:ext uri="{FF2B5EF4-FFF2-40B4-BE49-F238E27FC236}">
                  <a16:creationId xmlns:a16="http://schemas.microsoft.com/office/drawing/2014/main" id="{7D1DC2BF-A317-46F2-B0A6-E9155BA80914}"/>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8697" name="Freeform 72">
            <a:extLst>
              <a:ext uri="{FF2B5EF4-FFF2-40B4-BE49-F238E27FC236}">
                <a16:creationId xmlns:a16="http://schemas.microsoft.com/office/drawing/2014/main" id="{C799559F-A55D-4722-BAAF-1DA9B0AF6DE7}"/>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698" name="Freeform 73">
            <a:extLst>
              <a:ext uri="{FF2B5EF4-FFF2-40B4-BE49-F238E27FC236}">
                <a16:creationId xmlns:a16="http://schemas.microsoft.com/office/drawing/2014/main" id="{CF1D9033-DDB5-4E66-8B53-E5965F5EF987}"/>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8699" name="Group 74">
            <a:extLst>
              <a:ext uri="{FF2B5EF4-FFF2-40B4-BE49-F238E27FC236}">
                <a16:creationId xmlns:a16="http://schemas.microsoft.com/office/drawing/2014/main" id="{6B6CFE46-87FF-4632-9265-1B8B3B679C78}"/>
              </a:ext>
            </a:extLst>
          </p:cNvPr>
          <p:cNvGrpSpPr>
            <a:grpSpLocks/>
          </p:cNvGrpSpPr>
          <p:nvPr/>
        </p:nvGrpSpPr>
        <p:grpSpPr bwMode="auto">
          <a:xfrm>
            <a:off x="7512050" y="3127375"/>
            <a:ext cx="304800" cy="304800"/>
            <a:chOff x="3894" y="2760"/>
            <a:chExt cx="192" cy="192"/>
          </a:xfrm>
        </p:grpSpPr>
        <p:sp>
          <p:nvSpPr>
            <p:cNvPr id="28710" name="Oval 75">
              <a:extLst>
                <a:ext uri="{FF2B5EF4-FFF2-40B4-BE49-F238E27FC236}">
                  <a16:creationId xmlns:a16="http://schemas.microsoft.com/office/drawing/2014/main" id="{EB25BB97-8286-4EDD-B636-FA529B643970}"/>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11" name="Oval 76">
              <a:extLst>
                <a:ext uri="{FF2B5EF4-FFF2-40B4-BE49-F238E27FC236}">
                  <a16:creationId xmlns:a16="http://schemas.microsoft.com/office/drawing/2014/main" id="{F11586FD-C11D-40B8-BA0F-C7B9ABF9B9E0}"/>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8700" name="AutoShape 77">
            <a:extLst>
              <a:ext uri="{FF2B5EF4-FFF2-40B4-BE49-F238E27FC236}">
                <a16:creationId xmlns:a16="http://schemas.microsoft.com/office/drawing/2014/main" id="{C12E02D3-AADE-491F-B8D0-C525662FE8AE}"/>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28701" name="Group 78">
            <a:extLst>
              <a:ext uri="{FF2B5EF4-FFF2-40B4-BE49-F238E27FC236}">
                <a16:creationId xmlns:a16="http://schemas.microsoft.com/office/drawing/2014/main" id="{58A7A1B9-5850-4980-8475-B9B9971E7BB7}"/>
              </a:ext>
            </a:extLst>
          </p:cNvPr>
          <p:cNvGrpSpPr>
            <a:grpSpLocks/>
          </p:cNvGrpSpPr>
          <p:nvPr/>
        </p:nvGrpSpPr>
        <p:grpSpPr bwMode="auto">
          <a:xfrm>
            <a:off x="6392863" y="2092325"/>
            <a:ext cx="304800" cy="304800"/>
            <a:chOff x="3894" y="2760"/>
            <a:chExt cx="192" cy="192"/>
          </a:xfrm>
        </p:grpSpPr>
        <p:sp>
          <p:nvSpPr>
            <p:cNvPr id="28708" name="Oval 79">
              <a:extLst>
                <a:ext uri="{FF2B5EF4-FFF2-40B4-BE49-F238E27FC236}">
                  <a16:creationId xmlns:a16="http://schemas.microsoft.com/office/drawing/2014/main" id="{3661E088-9E4B-4EF2-B367-469FABE4288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09" name="Oval 80">
              <a:extLst>
                <a:ext uri="{FF2B5EF4-FFF2-40B4-BE49-F238E27FC236}">
                  <a16:creationId xmlns:a16="http://schemas.microsoft.com/office/drawing/2014/main" id="{1A10BB48-05D7-45D7-BF74-DA39B5CD1906}"/>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8702" name="Group 81">
            <a:extLst>
              <a:ext uri="{FF2B5EF4-FFF2-40B4-BE49-F238E27FC236}">
                <a16:creationId xmlns:a16="http://schemas.microsoft.com/office/drawing/2014/main" id="{62626649-5641-4F86-AC22-7BE35C143E95}"/>
              </a:ext>
            </a:extLst>
          </p:cNvPr>
          <p:cNvGrpSpPr>
            <a:grpSpLocks/>
          </p:cNvGrpSpPr>
          <p:nvPr/>
        </p:nvGrpSpPr>
        <p:grpSpPr bwMode="auto">
          <a:xfrm>
            <a:off x="4448175" y="3960813"/>
            <a:ext cx="427038" cy="622300"/>
            <a:chOff x="2208" y="1920"/>
            <a:chExt cx="1152" cy="1680"/>
          </a:xfrm>
        </p:grpSpPr>
        <p:sp>
          <p:nvSpPr>
            <p:cNvPr id="28704" name="Oval 82">
              <a:extLst>
                <a:ext uri="{FF2B5EF4-FFF2-40B4-BE49-F238E27FC236}">
                  <a16:creationId xmlns:a16="http://schemas.microsoft.com/office/drawing/2014/main" id="{D6EB9542-A753-48B2-BFC5-AAA85B99DE3B}"/>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05" name="Oval 83">
              <a:extLst>
                <a:ext uri="{FF2B5EF4-FFF2-40B4-BE49-F238E27FC236}">
                  <a16:creationId xmlns:a16="http://schemas.microsoft.com/office/drawing/2014/main" id="{00CACEFE-59F6-4805-89C7-6AAC478399E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06" name="AutoShape 84">
              <a:extLst>
                <a:ext uri="{FF2B5EF4-FFF2-40B4-BE49-F238E27FC236}">
                  <a16:creationId xmlns:a16="http://schemas.microsoft.com/office/drawing/2014/main" id="{645E19E2-F773-45DB-9DE0-24036B3B8FE2}"/>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8707" name="AutoShape 85">
              <a:extLst>
                <a:ext uri="{FF2B5EF4-FFF2-40B4-BE49-F238E27FC236}">
                  <a16:creationId xmlns:a16="http://schemas.microsoft.com/office/drawing/2014/main" id="{AA12A1E6-877A-49DF-96E3-6332C2B2F68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8703" name="AutoShape 50">
            <a:extLst>
              <a:ext uri="{FF2B5EF4-FFF2-40B4-BE49-F238E27FC236}">
                <a16:creationId xmlns:a16="http://schemas.microsoft.com/office/drawing/2014/main" id="{DD561536-E331-42A4-82FF-9BB0C180E0B0}"/>
              </a:ext>
            </a:extLst>
          </p:cNvPr>
          <p:cNvSpPr>
            <a:spLocks noChangeArrowheads="1"/>
          </p:cNvSpPr>
          <p:nvPr/>
        </p:nvSpPr>
        <p:spPr bwMode="auto">
          <a:xfrm flipH="1">
            <a:off x="5988050" y="1846263"/>
            <a:ext cx="911225" cy="784225"/>
          </a:xfrm>
          <a:prstGeom prst="wedgeRoundRectCallout">
            <a:avLst>
              <a:gd name="adj1" fmla="val 70380"/>
              <a:gd name="adj2" fmla="val 362750"/>
              <a:gd name="adj3" fmla="val 16667"/>
            </a:avLst>
          </a:prstGeom>
          <a:noFill/>
          <a:ln w="381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05556E-6 7.99537E-6 C 0.03941 0.05841 0.079 0.11704 0.08525 0.18378 C 0.0915 0.25053 0.06459 0.32538 0.03768 0.40047 " pathEditMode="relative" ptsTypes="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Slide Number Placeholder 4">
            <a:extLst>
              <a:ext uri="{FF2B5EF4-FFF2-40B4-BE49-F238E27FC236}">
                <a16:creationId xmlns:a16="http://schemas.microsoft.com/office/drawing/2014/main" id="{B906985B-8ED4-47F4-BBCF-9246A432EC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60AE8AA-A78E-4154-BC4C-21E30EE22665}" type="slidenum">
              <a:rPr lang="ar-SA" altLang="zh-CN" sz="1400">
                <a:solidFill>
                  <a:schemeClr val="tx1"/>
                </a:solidFill>
              </a:rPr>
              <a:pPr/>
              <a:t>28</a:t>
            </a:fld>
            <a:endParaRPr lang="en-US" altLang="zh-CN" sz="1400">
              <a:solidFill>
                <a:schemeClr val="tx1"/>
              </a:solidFill>
              <a:ea typeface="宋体" panose="02010600030101010101" pitchFamily="2" charset="-122"/>
            </a:endParaRPr>
          </a:p>
        </p:txBody>
      </p:sp>
      <p:sp>
        <p:nvSpPr>
          <p:cNvPr id="642053" name="AutoShape 5">
            <a:extLst>
              <a:ext uri="{FF2B5EF4-FFF2-40B4-BE49-F238E27FC236}">
                <a16:creationId xmlns:a16="http://schemas.microsoft.com/office/drawing/2014/main" id="{241C3EDB-A31B-4B7D-9F03-D82FEEFE4FBC}"/>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701" name="Rectangle 6">
            <a:extLst>
              <a:ext uri="{FF2B5EF4-FFF2-40B4-BE49-F238E27FC236}">
                <a16:creationId xmlns:a16="http://schemas.microsoft.com/office/drawing/2014/main" id="{FE71F5FA-22C6-4AFD-89F9-B363F2F0D2A9}"/>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29702" name="Text Box 14">
            <a:extLst>
              <a:ext uri="{FF2B5EF4-FFF2-40B4-BE49-F238E27FC236}">
                <a16:creationId xmlns:a16="http://schemas.microsoft.com/office/drawing/2014/main" id="{8F6621CC-3F3F-4920-BF08-71D4EE3A29EC}"/>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29703" name="Text Box 15">
            <a:extLst>
              <a:ext uri="{FF2B5EF4-FFF2-40B4-BE49-F238E27FC236}">
                <a16:creationId xmlns:a16="http://schemas.microsoft.com/office/drawing/2014/main" id="{EBE66EB3-18D3-452B-8733-481DB2AA5144}"/>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29704" name="Group 20">
            <a:extLst>
              <a:ext uri="{FF2B5EF4-FFF2-40B4-BE49-F238E27FC236}">
                <a16:creationId xmlns:a16="http://schemas.microsoft.com/office/drawing/2014/main" id="{895E887B-7CFD-4001-95E4-86A3B542F66D}"/>
              </a:ext>
            </a:extLst>
          </p:cNvPr>
          <p:cNvGrpSpPr>
            <a:grpSpLocks/>
          </p:cNvGrpSpPr>
          <p:nvPr/>
        </p:nvGrpSpPr>
        <p:grpSpPr bwMode="auto">
          <a:xfrm>
            <a:off x="6553200" y="4672013"/>
            <a:ext cx="304800" cy="304800"/>
            <a:chOff x="3894" y="2760"/>
            <a:chExt cx="192" cy="192"/>
          </a:xfrm>
        </p:grpSpPr>
        <p:sp>
          <p:nvSpPr>
            <p:cNvPr id="29759" name="Oval 21">
              <a:extLst>
                <a:ext uri="{FF2B5EF4-FFF2-40B4-BE49-F238E27FC236}">
                  <a16:creationId xmlns:a16="http://schemas.microsoft.com/office/drawing/2014/main" id="{D030E882-CD46-46AF-AF76-AEC7EE7873A0}"/>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60" name="Oval 22">
              <a:extLst>
                <a:ext uri="{FF2B5EF4-FFF2-40B4-BE49-F238E27FC236}">
                  <a16:creationId xmlns:a16="http://schemas.microsoft.com/office/drawing/2014/main" id="{3F237357-15C1-4DAD-818F-AA2ED198ECD7}"/>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9705" name="Group 25">
            <a:extLst>
              <a:ext uri="{FF2B5EF4-FFF2-40B4-BE49-F238E27FC236}">
                <a16:creationId xmlns:a16="http://schemas.microsoft.com/office/drawing/2014/main" id="{5A8EE69D-A4F5-4104-896E-655F9AEFD20B}"/>
              </a:ext>
            </a:extLst>
          </p:cNvPr>
          <p:cNvGrpSpPr>
            <a:grpSpLocks/>
          </p:cNvGrpSpPr>
          <p:nvPr/>
        </p:nvGrpSpPr>
        <p:grpSpPr bwMode="auto">
          <a:xfrm>
            <a:off x="4452938" y="3162300"/>
            <a:ext cx="427037" cy="622300"/>
            <a:chOff x="2208" y="1920"/>
            <a:chExt cx="1152" cy="1680"/>
          </a:xfrm>
        </p:grpSpPr>
        <p:sp>
          <p:nvSpPr>
            <p:cNvPr id="29755" name="Oval 26">
              <a:extLst>
                <a:ext uri="{FF2B5EF4-FFF2-40B4-BE49-F238E27FC236}">
                  <a16:creationId xmlns:a16="http://schemas.microsoft.com/office/drawing/2014/main" id="{6A553452-4AED-4ADA-BBA2-B3FE6E7E8737}"/>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6" name="Oval 27">
              <a:extLst>
                <a:ext uri="{FF2B5EF4-FFF2-40B4-BE49-F238E27FC236}">
                  <a16:creationId xmlns:a16="http://schemas.microsoft.com/office/drawing/2014/main" id="{A7688B70-8C0C-4DA8-9DA8-0A0847EA504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7" name="AutoShape 28">
              <a:extLst>
                <a:ext uri="{FF2B5EF4-FFF2-40B4-BE49-F238E27FC236}">
                  <a16:creationId xmlns:a16="http://schemas.microsoft.com/office/drawing/2014/main" id="{24AD087D-9098-4E04-BE2D-D1B003DF6FB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8" name="AutoShape 29">
              <a:extLst>
                <a:ext uri="{FF2B5EF4-FFF2-40B4-BE49-F238E27FC236}">
                  <a16:creationId xmlns:a16="http://schemas.microsoft.com/office/drawing/2014/main" id="{3D6BB664-EA8D-4A9A-8416-BEF109595C3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29706" name="Text Box 30">
            <a:extLst>
              <a:ext uri="{FF2B5EF4-FFF2-40B4-BE49-F238E27FC236}">
                <a16:creationId xmlns:a16="http://schemas.microsoft.com/office/drawing/2014/main" id="{98769C28-0051-421E-B2D1-8243B5A78B05}"/>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29707" name="Freeform 31">
            <a:extLst>
              <a:ext uri="{FF2B5EF4-FFF2-40B4-BE49-F238E27FC236}">
                <a16:creationId xmlns:a16="http://schemas.microsoft.com/office/drawing/2014/main" id="{E137DBD1-5629-4EDC-8449-0BDB4417D83A}"/>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08" name="Text Box 37">
            <a:extLst>
              <a:ext uri="{FF2B5EF4-FFF2-40B4-BE49-F238E27FC236}">
                <a16:creationId xmlns:a16="http://schemas.microsoft.com/office/drawing/2014/main" id="{BD57BA51-54CA-4C0C-B1E9-37E329B6D368}"/>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29709" name="Freeform 38">
            <a:extLst>
              <a:ext uri="{FF2B5EF4-FFF2-40B4-BE49-F238E27FC236}">
                <a16:creationId xmlns:a16="http://schemas.microsoft.com/office/drawing/2014/main" id="{9AC415B4-ED6C-49F3-9562-E7FA14A360A3}"/>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10" name="Text Box 39">
            <a:extLst>
              <a:ext uri="{FF2B5EF4-FFF2-40B4-BE49-F238E27FC236}">
                <a16:creationId xmlns:a16="http://schemas.microsoft.com/office/drawing/2014/main" id="{4B42AECE-C3FF-47D7-B6D8-BA33F3CA8097}"/>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29711" name="Rectangle 41">
            <a:extLst>
              <a:ext uri="{FF2B5EF4-FFF2-40B4-BE49-F238E27FC236}">
                <a16:creationId xmlns:a16="http://schemas.microsoft.com/office/drawing/2014/main" id="{71DFB268-E35B-4EC6-AD1A-8A5E7D3FAFAB}"/>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7</a:t>
            </a:r>
          </a:p>
        </p:txBody>
      </p:sp>
      <p:grpSp>
        <p:nvGrpSpPr>
          <p:cNvPr id="29712" name="Group 42">
            <a:extLst>
              <a:ext uri="{FF2B5EF4-FFF2-40B4-BE49-F238E27FC236}">
                <a16:creationId xmlns:a16="http://schemas.microsoft.com/office/drawing/2014/main" id="{C24E1895-9E65-4AC3-A77A-E844D819E7F9}"/>
              </a:ext>
            </a:extLst>
          </p:cNvPr>
          <p:cNvGrpSpPr>
            <a:grpSpLocks/>
          </p:cNvGrpSpPr>
          <p:nvPr/>
        </p:nvGrpSpPr>
        <p:grpSpPr bwMode="auto">
          <a:xfrm>
            <a:off x="5527675" y="4989513"/>
            <a:ext cx="1447800" cy="1295400"/>
            <a:chOff x="1584" y="816"/>
            <a:chExt cx="912" cy="816"/>
          </a:xfrm>
        </p:grpSpPr>
        <p:sp>
          <p:nvSpPr>
            <p:cNvPr id="29746" name="Freeform 43">
              <a:extLst>
                <a:ext uri="{FF2B5EF4-FFF2-40B4-BE49-F238E27FC236}">
                  <a16:creationId xmlns:a16="http://schemas.microsoft.com/office/drawing/2014/main" id="{18FC1D95-A4DF-421D-8BA5-F59F3950084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47" name="Freeform 44">
              <a:extLst>
                <a:ext uri="{FF2B5EF4-FFF2-40B4-BE49-F238E27FC236}">
                  <a16:creationId xmlns:a16="http://schemas.microsoft.com/office/drawing/2014/main" id="{CE4C3AF7-6918-4C9F-A013-B2DA7F4591D5}"/>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48" name="Freeform 45">
              <a:extLst>
                <a:ext uri="{FF2B5EF4-FFF2-40B4-BE49-F238E27FC236}">
                  <a16:creationId xmlns:a16="http://schemas.microsoft.com/office/drawing/2014/main" id="{F344AE3E-6A53-4344-B9E8-74468D33E27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49" name="Freeform 46">
              <a:extLst>
                <a:ext uri="{FF2B5EF4-FFF2-40B4-BE49-F238E27FC236}">
                  <a16:creationId xmlns:a16="http://schemas.microsoft.com/office/drawing/2014/main" id="{838D3B4C-B868-4A7C-863D-45EFB6829560}"/>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0" name="Freeform 47">
              <a:extLst>
                <a:ext uri="{FF2B5EF4-FFF2-40B4-BE49-F238E27FC236}">
                  <a16:creationId xmlns:a16="http://schemas.microsoft.com/office/drawing/2014/main" id="{F5C38792-9CBC-4509-9AB2-2ACCB45F79EC}"/>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1" name="Freeform 48">
              <a:extLst>
                <a:ext uri="{FF2B5EF4-FFF2-40B4-BE49-F238E27FC236}">
                  <a16:creationId xmlns:a16="http://schemas.microsoft.com/office/drawing/2014/main" id="{435FAD45-2D54-471E-A84B-E382F0231DE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2" name="Freeform 49">
              <a:extLst>
                <a:ext uri="{FF2B5EF4-FFF2-40B4-BE49-F238E27FC236}">
                  <a16:creationId xmlns:a16="http://schemas.microsoft.com/office/drawing/2014/main" id="{2F7D1F56-5DC5-4A29-96F4-30C6BC25BD9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3" name="Freeform 50">
              <a:extLst>
                <a:ext uri="{FF2B5EF4-FFF2-40B4-BE49-F238E27FC236}">
                  <a16:creationId xmlns:a16="http://schemas.microsoft.com/office/drawing/2014/main" id="{9D1280FF-8098-44C3-9A22-0D79DFB3EB2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54" name="Freeform 51">
              <a:extLst>
                <a:ext uri="{FF2B5EF4-FFF2-40B4-BE49-F238E27FC236}">
                  <a16:creationId xmlns:a16="http://schemas.microsoft.com/office/drawing/2014/main" id="{BC14301E-E9B8-4208-AD66-C1C7F28929CC}"/>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42100" name="Text Box 52">
            <a:extLst>
              <a:ext uri="{FF2B5EF4-FFF2-40B4-BE49-F238E27FC236}">
                <a16:creationId xmlns:a16="http://schemas.microsoft.com/office/drawing/2014/main" id="{F13AB19D-085B-4F45-B1E3-91FA850EBA6C}"/>
              </a:ext>
            </a:extLst>
          </p:cNvPr>
          <p:cNvSpPr txBox="1">
            <a:spLocks noChangeArrowheads="1"/>
          </p:cNvSpPr>
          <p:nvPr/>
        </p:nvSpPr>
        <p:spPr bwMode="auto">
          <a:xfrm>
            <a:off x="5461000" y="239713"/>
            <a:ext cx="33861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Make first Node new sentinel</a:t>
            </a:r>
          </a:p>
        </p:txBody>
      </p:sp>
      <p:sp>
        <p:nvSpPr>
          <p:cNvPr id="29714" name="AutoShape 55">
            <a:extLst>
              <a:ext uri="{FF2B5EF4-FFF2-40B4-BE49-F238E27FC236}">
                <a16:creationId xmlns:a16="http://schemas.microsoft.com/office/drawing/2014/main" id="{36319A9D-383A-447F-BA1A-37FB2DEFBE15}"/>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42104" name="Line 56">
            <a:extLst>
              <a:ext uri="{FF2B5EF4-FFF2-40B4-BE49-F238E27FC236}">
                <a16:creationId xmlns:a16="http://schemas.microsoft.com/office/drawing/2014/main" id="{27B052C9-39D8-4BAA-B3D9-F7E9F12EC71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 name="Group 57">
            <a:extLst>
              <a:ext uri="{FF2B5EF4-FFF2-40B4-BE49-F238E27FC236}">
                <a16:creationId xmlns:a16="http://schemas.microsoft.com/office/drawing/2014/main" id="{E431805D-DF55-403F-85B4-08A9788B6EB0}"/>
              </a:ext>
            </a:extLst>
          </p:cNvPr>
          <p:cNvGrpSpPr>
            <a:grpSpLocks/>
          </p:cNvGrpSpPr>
          <p:nvPr/>
        </p:nvGrpSpPr>
        <p:grpSpPr bwMode="auto">
          <a:xfrm>
            <a:off x="3990975" y="1933575"/>
            <a:ext cx="976313" cy="609600"/>
            <a:chOff x="3417" y="2938"/>
            <a:chExt cx="615" cy="384"/>
          </a:xfrm>
        </p:grpSpPr>
        <p:sp>
          <p:nvSpPr>
            <p:cNvPr id="642106" name="AutoShape 58">
              <a:extLst>
                <a:ext uri="{FF2B5EF4-FFF2-40B4-BE49-F238E27FC236}">
                  <a16:creationId xmlns:a16="http://schemas.microsoft.com/office/drawing/2014/main" id="{87D08E4F-D900-4854-B44F-F836F46B278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745" name="Line 59">
              <a:extLst>
                <a:ext uri="{FF2B5EF4-FFF2-40B4-BE49-F238E27FC236}">
                  <a16:creationId xmlns:a16="http://schemas.microsoft.com/office/drawing/2014/main" id="{5B843E50-8404-4A01-B0C3-02139B25F4AB}"/>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9717" name="Group 60">
            <a:extLst>
              <a:ext uri="{FF2B5EF4-FFF2-40B4-BE49-F238E27FC236}">
                <a16:creationId xmlns:a16="http://schemas.microsoft.com/office/drawing/2014/main" id="{46DE8D25-4977-4E79-8647-78767E4BEC7A}"/>
              </a:ext>
            </a:extLst>
          </p:cNvPr>
          <p:cNvGrpSpPr>
            <a:grpSpLocks/>
          </p:cNvGrpSpPr>
          <p:nvPr/>
        </p:nvGrpSpPr>
        <p:grpSpPr bwMode="auto">
          <a:xfrm>
            <a:off x="6256338" y="1919288"/>
            <a:ext cx="976312" cy="609600"/>
            <a:chOff x="3417" y="2938"/>
            <a:chExt cx="615" cy="384"/>
          </a:xfrm>
        </p:grpSpPr>
        <p:sp>
          <p:nvSpPr>
            <p:cNvPr id="642109" name="AutoShape 61">
              <a:extLst>
                <a:ext uri="{FF2B5EF4-FFF2-40B4-BE49-F238E27FC236}">
                  <a16:creationId xmlns:a16="http://schemas.microsoft.com/office/drawing/2014/main" id="{423B2F43-4265-44E9-94D5-68B161E0A21A}"/>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743" name="Line 62">
              <a:extLst>
                <a:ext uri="{FF2B5EF4-FFF2-40B4-BE49-F238E27FC236}">
                  <a16:creationId xmlns:a16="http://schemas.microsoft.com/office/drawing/2014/main" id="{911000C7-9686-4564-BBE2-59237A9F717E}"/>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42114" name="Line 66">
            <a:extLst>
              <a:ext uri="{FF2B5EF4-FFF2-40B4-BE49-F238E27FC236}">
                <a16:creationId xmlns:a16="http://schemas.microsoft.com/office/drawing/2014/main" id="{12A07F63-EBC6-4E6E-98DC-256058056F1F}"/>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9719" name="Group 67">
            <a:extLst>
              <a:ext uri="{FF2B5EF4-FFF2-40B4-BE49-F238E27FC236}">
                <a16:creationId xmlns:a16="http://schemas.microsoft.com/office/drawing/2014/main" id="{19F05C6E-7D50-49B6-9BAA-55A62E03D59A}"/>
              </a:ext>
            </a:extLst>
          </p:cNvPr>
          <p:cNvGrpSpPr>
            <a:grpSpLocks/>
          </p:cNvGrpSpPr>
          <p:nvPr/>
        </p:nvGrpSpPr>
        <p:grpSpPr bwMode="auto">
          <a:xfrm>
            <a:off x="7385050" y="2943225"/>
            <a:ext cx="976313" cy="609600"/>
            <a:chOff x="3417" y="2938"/>
            <a:chExt cx="615" cy="384"/>
          </a:xfrm>
        </p:grpSpPr>
        <p:sp>
          <p:nvSpPr>
            <p:cNvPr id="642116" name="AutoShape 68">
              <a:extLst>
                <a:ext uri="{FF2B5EF4-FFF2-40B4-BE49-F238E27FC236}">
                  <a16:creationId xmlns:a16="http://schemas.microsoft.com/office/drawing/2014/main" id="{E51F7B2D-857E-4BC8-B4F3-CE671801D9F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9741" name="Line 69">
              <a:extLst>
                <a:ext uri="{FF2B5EF4-FFF2-40B4-BE49-F238E27FC236}">
                  <a16:creationId xmlns:a16="http://schemas.microsoft.com/office/drawing/2014/main" id="{D2A85AE3-83B4-45D4-9EF0-90DB92F7735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9720" name="Freeform 70">
            <a:extLst>
              <a:ext uri="{FF2B5EF4-FFF2-40B4-BE49-F238E27FC236}">
                <a16:creationId xmlns:a16="http://schemas.microsoft.com/office/drawing/2014/main" id="{09B14997-270C-4005-98CA-53CED9B5B2B0}"/>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21" name="Freeform 71">
            <a:extLst>
              <a:ext uri="{FF2B5EF4-FFF2-40B4-BE49-F238E27FC236}">
                <a16:creationId xmlns:a16="http://schemas.microsoft.com/office/drawing/2014/main" id="{0B22C77F-463A-452B-9F98-26A092C630A6}"/>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8" name="Group 72">
            <a:extLst>
              <a:ext uri="{FF2B5EF4-FFF2-40B4-BE49-F238E27FC236}">
                <a16:creationId xmlns:a16="http://schemas.microsoft.com/office/drawing/2014/main" id="{44E911B0-CA73-4CE3-AFD1-66F5F0F5ED6F}"/>
              </a:ext>
            </a:extLst>
          </p:cNvPr>
          <p:cNvGrpSpPr>
            <a:grpSpLocks/>
          </p:cNvGrpSpPr>
          <p:nvPr/>
        </p:nvGrpSpPr>
        <p:grpSpPr bwMode="auto">
          <a:xfrm>
            <a:off x="4084638" y="2106613"/>
            <a:ext cx="304800" cy="304800"/>
            <a:chOff x="3894" y="2760"/>
            <a:chExt cx="192" cy="192"/>
          </a:xfrm>
        </p:grpSpPr>
        <p:sp>
          <p:nvSpPr>
            <p:cNvPr id="29738" name="Oval 73">
              <a:extLst>
                <a:ext uri="{FF2B5EF4-FFF2-40B4-BE49-F238E27FC236}">
                  <a16:creationId xmlns:a16="http://schemas.microsoft.com/office/drawing/2014/main" id="{738C4DCE-F66B-42E5-BD37-39B9747A387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9" name="Oval 74">
              <a:extLst>
                <a:ext uri="{FF2B5EF4-FFF2-40B4-BE49-F238E27FC236}">
                  <a16:creationId xmlns:a16="http://schemas.microsoft.com/office/drawing/2014/main" id="{CA13C903-0038-4C4B-BEB9-C4C8CEC6FEB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42123" name="Freeform 75">
            <a:extLst>
              <a:ext uri="{FF2B5EF4-FFF2-40B4-BE49-F238E27FC236}">
                <a16:creationId xmlns:a16="http://schemas.microsoft.com/office/drawing/2014/main" id="{F1B22EF6-5F9A-4F00-812B-4FDDAE9E2433}"/>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29724" name="Group 76">
            <a:extLst>
              <a:ext uri="{FF2B5EF4-FFF2-40B4-BE49-F238E27FC236}">
                <a16:creationId xmlns:a16="http://schemas.microsoft.com/office/drawing/2014/main" id="{DE031E84-BD5E-451C-B003-D44550EF4A85}"/>
              </a:ext>
            </a:extLst>
          </p:cNvPr>
          <p:cNvGrpSpPr>
            <a:grpSpLocks/>
          </p:cNvGrpSpPr>
          <p:nvPr/>
        </p:nvGrpSpPr>
        <p:grpSpPr bwMode="auto">
          <a:xfrm>
            <a:off x="7512050" y="3127375"/>
            <a:ext cx="304800" cy="304800"/>
            <a:chOff x="3894" y="2760"/>
            <a:chExt cx="192" cy="192"/>
          </a:xfrm>
        </p:grpSpPr>
        <p:sp>
          <p:nvSpPr>
            <p:cNvPr id="29736" name="Oval 77">
              <a:extLst>
                <a:ext uri="{FF2B5EF4-FFF2-40B4-BE49-F238E27FC236}">
                  <a16:creationId xmlns:a16="http://schemas.microsoft.com/office/drawing/2014/main" id="{8102904C-D5FE-460D-AAC8-FFFB122F912F}"/>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7" name="Oval 78">
              <a:extLst>
                <a:ext uri="{FF2B5EF4-FFF2-40B4-BE49-F238E27FC236}">
                  <a16:creationId xmlns:a16="http://schemas.microsoft.com/office/drawing/2014/main" id="{31FF8EC0-322C-468E-95C4-457C72E2D209}"/>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9725" name="Group 79">
            <a:extLst>
              <a:ext uri="{FF2B5EF4-FFF2-40B4-BE49-F238E27FC236}">
                <a16:creationId xmlns:a16="http://schemas.microsoft.com/office/drawing/2014/main" id="{00A5AD84-97B1-4E22-AE22-F6FBFED58AA0}"/>
              </a:ext>
            </a:extLst>
          </p:cNvPr>
          <p:cNvGrpSpPr>
            <a:grpSpLocks/>
          </p:cNvGrpSpPr>
          <p:nvPr/>
        </p:nvGrpSpPr>
        <p:grpSpPr bwMode="auto">
          <a:xfrm>
            <a:off x="6380163" y="2109788"/>
            <a:ext cx="304800" cy="304800"/>
            <a:chOff x="3894" y="2760"/>
            <a:chExt cx="192" cy="192"/>
          </a:xfrm>
        </p:grpSpPr>
        <p:sp>
          <p:nvSpPr>
            <p:cNvPr id="29734" name="Oval 80">
              <a:extLst>
                <a:ext uri="{FF2B5EF4-FFF2-40B4-BE49-F238E27FC236}">
                  <a16:creationId xmlns:a16="http://schemas.microsoft.com/office/drawing/2014/main" id="{2E7C9BFE-D617-4BA8-B1A7-F377AFA65D70}"/>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5" name="Oval 81">
              <a:extLst>
                <a:ext uri="{FF2B5EF4-FFF2-40B4-BE49-F238E27FC236}">
                  <a16:creationId xmlns:a16="http://schemas.microsoft.com/office/drawing/2014/main" id="{10D1A886-9923-4EA2-B7C2-E7294C29CB72}"/>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1" name="Group 82">
            <a:extLst>
              <a:ext uri="{FF2B5EF4-FFF2-40B4-BE49-F238E27FC236}">
                <a16:creationId xmlns:a16="http://schemas.microsoft.com/office/drawing/2014/main" id="{BBF0B7E5-F25D-4C94-96F3-E4C958FE91DD}"/>
              </a:ext>
            </a:extLst>
          </p:cNvPr>
          <p:cNvGrpSpPr>
            <a:grpSpLocks/>
          </p:cNvGrpSpPr>
          <p:nvPr/>
        </p:nvGrpSpPr>
        <p:grpSpPr bwMode="auto">
          <a:xfrm>
            <a:off x="6380163" y="2098675"/>
            <a:ext cx="304800" cy="304800"/>
            <a:chOff x="3894" y="2760"/>
            <a:chExt cx="192" cy="192"/>
          </a:xfrm>
        </p:grpSpPr>
        <p:sp>
          <p:nvSpPr>
            <p:cNvPr id="29732" name="Oval 83">
              <a:extLst>
                <a:ext uri="{FF2B5EF4-FFF2-40B4-BE49-F238E27FC236}">
                  <a16:creationId xmlns:a16="http://schemas.microsoft.com/office/drawing/2014/main" id="{59B30A1D-AC0D-4360-BBCF-9A94AFD3102F}"/>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3" name="Oval 84">
              <a:extLst>
                <a:ext uri="{FF2B5EF4-FFF2-40B4-BE49-F238E27FC236}">
                  <a16:creationId xmlns:a16="http://schemas.microsoft.com/office/drawing/2014/main" id="{1D3ECF0C-FE51-4C7A-A05E-91C9E52AFBAC}"/>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29727" name="Group 85">
            <a:extLst>
              <a:ext uri="{FF2B5EF4-FFF2-40B4-BE49-F238E27FC236}">
                <a16:creationId xmlns:a16="http://schemas.microsoft.com/office/drawing/2014/main" id="{6534423D-CC97-439A-8FA1-4781916C9F32}"/>
              </a:ext>
            </a:extLst>
          </p:cNvPr>
          <p:cNvGrpSpPr>
            <a:grpSpLocks/>
          </p:cNvGrpSpPr>
          <p:nvPr/>
        </p:nvGrpSpPr>
        <p:grpSpPr bwMode="auto">
          <a:xfrm>
            <a:off x="4448175" y="3960813"/>
            <a:ext cx="427038" cy="622300"/>
            <a:chOff x="2208" y="1920"/>
            <a:chExt cx="1152" cy="1680"/>
          </a:xfrm>
        </p:grpSpPr>
        <p:sp>
          <p:nvSpPr>
            <p:cNvPr id="29728" name="Oval 86">
              <a:extLst>
                <a:ext uri="{FF2B5EF4-FFF2-40B4-BE49-F238E27FC236}">
                  <a16:creationId xmlns:a16="http://schemas.microsoft.com/office/drawing/2014/main" id="{C85359B3-2A08-49AD-84D1-EEDB330DBA62}"/>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29" name="Oval 87">
              <a:extLst>
                <a:ext uri="{FF2B5EF4-FFF2-40B4-BE49-F238E27FC236}">
                  <a16:creationId xmlns:a16="http://schemas.microsoft.com/office/drawing/2014/main" id="{4C065DCF-8DAC-408E-9F32-A23CBD28D97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0" name="AutoShape 88">
              <a:extLst>
                <a:ext uri="{FF2B5EF4-FFF2-40B4-BE49-F238E27FC236}">
                  <a16:creationId xmlns:a16="http://schemas.microsoft.com/office/drawing/2014/main" id="{2DB09A87-F14C-48DC-9387-2AC32304C80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29731" name="AutoShape 89">
              <a:extLst>
                <a:ext uri="{FF2B5EF4-FFF2-40B4-BE49-F238E27FC236}">
                  <a16:creationId xmlns:a16="http://schemas.microsoft.com/office/drawing/2014/main" id="{73CFB500-073F-4EC6-AD7D-FDBD7479658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2100"/>
                                        </p:tgtEl>
                                        <p:attrNameLst>
                                          <p:attrName>style.visibility</p:attrName>
                                        </p:attrNameLst>
                                      </p:cBhvr>
                                      <p:to>
                                        <p:strVal val="visible"/>
                                      </p:to>
                                    </p:set>
                                    <p:animEffect transition="in" filter="blinds(horizontal)">
                                      <p:cBhvr>
                                        <p:cTn id="7" dur="500"/>
                                        <p:tgtEl>
                                          <p:spTgt spid="642100"/>
                                        </p:tgtEl>
                                      </p:cBhvr>
                                    </p:animEffect>
                                  </p:childTnLst>
                                </p:cTn>
                              </p:par>
                            </p:childTnLst>
                          </p:cTn>
                        </p:par>
                        <p:par>
                          <p:cTn id="8" fill="hold" nodeType="afterGroup">
                            <p:stCondLst>
                              <p:cond delay="500"/>
                            </p:stCondLst>
                            <p:childTnLst>
                              <p:par>
                                <p:cTn id="9" presetID="3" presetClass="exit" presetSubtype="10" fill="hold" nodeType="afterEffect">
                                  <p:stCondLst>
                                    <p:cond delay="0"/>
                                  </p:stCondLst>
                                  <p:childTnLst>
                                    <p:animEffect transition="out" filter="blinds(horizontal)">
                                      <p:cBhvr>
                                        <p:cTn id="10" dur="500"/>
                                        <p:tgtEl>
                                          <p:spTgt spid="642104"/>
                                        </p:tgtEl>
                                      </p:cBhvr>
                                    </p:animEffect>
                                    <p:set>
                                      <p:cBhvr>
                                        <p:cTn id="11" dur="1" fill="hold">
                                          <p:stCondLst>
                                            <p:cond delay="499"/>
                                          </p:stCondLst>
                                        </p:cTn>
                                        <p:tgtEl>
                                          <p:spTgt spid="642104"/>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42123"/>
                                        </p:tgtEl>
                                        <p:attrNameLst>
                                          <p:attrName>style.visibility</p:attrName>
                                        </p:attrNameLst>
                                      </p:cBhvr>
                                      <p:to>
                                        <p:strVal val="visible"/>
                                      </p:to>
                                    </p:set>
                                    <p:animEffect transition="in" filter="blinds(horizontal)">
                                      <p:cBhvr>
                                        <p:cTn id="15" dur="500"/>
                                        <p:tgtEl>
                                          <p:spTgt spid="642123"/>
                                        </p:tgtEl>
                                      </p:cBhvr>
                                    </p:animEffect>
                                  </p:childTnLst>
                                </p:cTn>
                              </p:par>
                            </p:childTnLst>
                          </p:cTn>
                        </p:par>
                        <p:par>
                          <p:cTn id="16" fill="hold" nodeType="afterGroup">
                            <p:stCondLst>
                              <p:cond delay="1500"/>
                            </p:stCondLst>
                            <p:childTnLst>
                              <p:par>
                                <p:cTn id="17" presetID="3" presetClass="exit" presetSubtype="10" fill="hold" nodeType="after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642114"/>
                                        </p:tgtEl>
                                      </p:cBhvr>
                                    </p:animEffect>
                                    <p:set>
                                      <p:cBhvr>
                                        <p:cTn id="22" dur="1" fill="hold">
                                          <p:stCondLst>
                                            <p:cond delay="499"/>
                                          </p:stCondLst>
                                        </p:cTn>
                                        <p:tgtEl>
                                          <p:spTgt spid="642114"/>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nodeType="afterGroup">
                            <p:stCondLst>
                              <p:cond delay="2000"/>
                            </p:stCondLst>
                            <p:childTnLst>
                              <p:par>
                                <p:cTn id="27" presetID="3" presetClass="exit" presetSubtype="10" fill="hold" nodeType="afterEffect">
                                  <p:stCondLst>
                                    <p:cond delay="0"/>
                                  </p:stCondLst>
                                  <p:childTnLst>
                                    <p:animEffect transition="out" filter="blinds(horizontal)">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100" grpId="0"/>
      <p:bldP spid="6421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Slide Number Placeholder 4">
            <a:extLst>
              <a:ext uri="{FF2B5EF4-FFF2-40B4-BE49-F238E27FC236}">
                <a16:creationId xmlns:a16="http://schemas.microsoft.com/office/drawing/2014/main" id="{42E8CD45-348E-429C-8ACF-72352AF9131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2C38E90-B48A-4744-90F3-35C4B86AE54E}" type="slidenum">
              <a:rPr lang="ar-SA" altLang="zh-CN" sz="1400">
                <a:solidFill>
                  <a:schemeClr val="tx1"/>
                </a:solidFill>
              </a:rPr>
              <a:pPr/>
              <a:t>29</a:t>
            </a:fld>
            <a:endParaRPr lang="en-US" altLang="zh-CN" sz="1400">
              <a:solidFill>
                <a:schemeClr val="tx1"/>
              </a:solidFill>
              <a:ea typeface="宋体" panose="02010600030101010101" pitchFamily="2" charset="-122"/>
            </a:endParaRPr>
          </a:p>
        </p:txBody>
      </p:sp>
      <p:sp>
        <p:nvSpPr>
          <p:cNvPr id="648194" name="AutoShape 2">
            <a:extLst>
              <a:ext uri="{FF2B5EF4-FFF2-40B4-BE49-F238E27FC236}">
                <a16:creationId xmlns:a16="http://schemas.microsoft.com/office/drawing/2014/main" id="{0BF5F2C6-C6B9-4634-872B-64C548AC2E22}"/>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0725" name="Rectangle 3">
            <a:extLst>
              <a:ext uri="{FF2B5EF4-FFF2-40B4-BE49-F238E27FC236}">
                <a16:creationId xmlns:a16="http://schemas.microsoft.com/office/drawing/2014/main" id="{B8FEDAFE-D154-46F6-85C3-0F464D1D0250}"/>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30726" name="Text Box 4">
            <a:extLst>
              <a:ext uri="{FF2B5EF4-FFF2-40B4-BE49-F238E27FC236}">
                <a16:creationId xmlns:a16="http://schemas.microsoft.com/office/drawing/2014/main" id="{6BA97718-2EE8-4C33-BA37-5813290DAEF9}"/>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30727" name="Text Box 5">
            <a:extLst>
              <a:ext uri="{FF2B5EF4-FFF2-40B4-BE49-F238E27FC236}">
                <a16:creationId xmlns:a16="http://schemas.microsoft.com/office/drawing/2014/main" id="{01965FE5-53BD-4EE6-9608-71D76CC95CBB}"/>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30728" name="Group 6">
            <a:extLst>
              <a:ext uri="{FF2B5EF4-FFF2-40B4-BE49-F238E27FC236}">
                <a16:creationId xmlns:a16="http://schemas.microsoft.com/office/drawing/2014/main" id="{D945E28C-E6F2-44B6-82B3-D541F1C5389A}"/>
              </a:ext>
            </a:extLst>
          </p:cNvPr>
          <p:cNvGrpSpPr>
            <a:grpSpLocks/>
          </p:cNvGrpSpPr>
          <p:nvPr/>
        </p:nvGrpSpPr>
        <p:grpSpPr bwMode="auto">
          <a:xfrm>
            <a:off x="6553200" y="4672013"/>
            <a:ext cx="304800" cy="304800"/>
            <a:chOff x="3894" y="2760"/>
            <a:chExt cx="192" cy="192"/>
          </a:xfrm>
        </p:grpSpPr>
        <p:sp>
          <p:nvSpPr>
            <p:cNvPr id="30772" name="Oval 7">
              <a:extLst>
                <a:ext uri="{FF2B5EF4-FFF2-40B4-BE49-F238E27FC236}">
                  <a16:creationId xmlns:a16="http://schemas.microsoft.com/office/drawing/2014/main" id="{7CA4B220-5EE6-46D9-A217-F7BC6BEE40F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73" name="Oval 8">
              <a:extLst>
                <a:ext uri="{FF2B5EF4-FFF2-40B4-BE49-F238E27FC236}">
                  <a16:creationId xmlns:a16="http://schemas.microsoft.com/office/drawing/2014/main" id="{1D08E208-CE62-4BF0-BBC6-FBC19D159BE7}"/>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0729" name="Text Box 14">
            <a:extLst>
              <a:ext uri="{FF2B5EF4-FFF2-40B4-BE49-F238E27FC236}">
                <a16:creationId xmlns:a16="http://schemas.microsoft.com/office/drawing/2014/main" id="{CB2C2BC0-D773-48AD-B654-28A585481E3B}"/>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30730" name="Freeform 15">
            <a:extLst>
              <a:ext uri="{FF2B5EF4-FFF2-40B4-BE49-F238E27FC236}">
                <a16:creationId xmlns:a16="http://schemas.microsoft.com/office/drawing/2014/main" id="{AC26C95B-3E10-4438-9B0D-7C35F5C27B14}"/>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31" name="Text Box 21">
            <a:extLst>
              <a:ext uri="{FF2B5EF4-FFF2-40B4-BE49-F238E27FC236}">
                <a16:creationId xmlns:a16="http://schemas.microsoft.com/office/drawing/2014/main" id="{D0212C9F-1372-4F80-B6A2-C76C6D5E6A10}"/>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30732" name="Freeform 22">
            <a:extLst>
              <a:ext uri="{FF2B5EF4-FFF2-40B4-BE49-F238E27FC236}">
                <a16:creationId xmlns:a16="http://schemas.microsoft.com/office/drawing/2014/main" id="{442656E5-34A8-4F11-BE70-B2D1DDCB6C68}"/>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33" name="Text Box 23">
            <a:extLst>
              <a:ext uri="{FF2B5EF4-FFF2-40B4-BE49-F238E27FC236}">
                <a16:creationId xmlns:a16="http://schemas.microsoft.com/office/drawing/2014/main" id="{2F73EC32-0693-49AA-AC13-A6CACC2D9484}"/>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30734" name="Rectangle 24">
            <a:extLst>
              <a:ext uri="{FF2B5EF4-FFF2-40B4-BE49-F238E27FC236}">
                <a16:creationId xmlns:a16="http://schemas.microsoft.com/office/drawing/2014/main" id="{A0201B62-FA06-4CFB-A5AC-EACC703273EF}"/>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30735" name="Group 25">
            <a:extLst>
              <a:ext uri="{FF2B5EF4-FFF2-40B4-BE49-F238E27FC236}">
                <a16:creationId xmlns:a16="http://schemas.microsoft.com/office/drawing/2014/main" id="{BB8C52BA-4A0E-4E16-8F88-7C139C622B09}"/>
              </a:ext>
            </a:extLst>
          </p:cNvPr>
          <p:cNvGrpSpPr>
            <a:grpSpLocks/>
          </p:cNvGrpSpPr>
          <p:nvPr/>
        </p:nvGrpSpPr>
        <p:grpSpPr bwMode="auto">
          <a:xfrm>
            <a:off x="5527675" y="4989513"/>
            <a:ext cx="1447800" cy="1295400"/>
            <a:chOff x="1584" y="816"/>
            <a:chExt cx="912" cy="816"/>
          </a:xfrm>
        </p:grpSpPr>
        <p:sp>
          <p:nvSpPr>
            <p:cNvPr id="30763" name="Freeform 26">
              <a:extLst>
                <a:ext uri="{FF2B5EF4-FFF2-40B4-BE49-F238E27FC236}">
                  <a16:creationId xmlns:a16="http://schemas.microsoft.com/office/drawing/2014/main" id="{04FE88FD-CA4E-4BE4-840F-22FAE8C40C6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4" name="Freeform 27">
              <a:extLst>
                <a:ext uri="{FF2B5EF4-FFF2-40B4-BE49-F238E27FC236}">
                  <a16:creationId xmlns:a16="http://schemas.microsoft.com/office/drawing/2014/main" id="{EB530AD2-FA4D-4350-BF88-679B2843A3F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5" name="Freeform 28">
              <a:extLst>
                <a:ext uri="{FF2B5EF4-FFF2-40B4-BE49-F238E27FC236}">
                  <a16:creationId xmlns:a16="http://schemas.microsoft.com/office/drawing/2014/main" id="{9BB2E9E0-4B09-432A-AAE5-0E3427D5B07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6" name="Freeform 29">
              <a:extLst>
                <a:ext uri="{FF2B5EF4-FFF2-40B4-BE49-F238E27FC236}">
                  <a16:creationId xmlns:a16="http://schemas.microsoft.com/office/drawing/2014/main" id="{EF4469A6-9331-459E-A526-D3238F997657}"/>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7" name="Freeform 30">
              <a:extLst>
                <a:ext uri="{FF2B5EF4-FFF2-40B4-BE49-F238E27FC236}">
                  <a16:creationId xmlns:a16="http://schemas.microsoft.com/office/drawing/2014/main" id="{218FAB03-75A8-4AF8-A6F2-CDF90800302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8" name="Freeform 31">
              <a:extLst>
                <a:ext uri="{FF2B5EF4-FFF2-40B4-BE49-F238E27FC236}">
                  <a16:creationId xmlns:a16="http://schemas.microsoft.com/office/drawing/2014/main" id="{94523ABD-D3FF-4D7F-A272-E97F76ADD4F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69" name="Freeform 32">
              <a:extLst>
                <a:ext uri="{FF2B5EF4-FFF2-40B4-BE49-F238E27FC236}">
                  <a16:creationId xmlns:a16="http://schemas.microsoft.com/office/drawing/2014/main" id="{476AB8B6-98DA-4B3E-875D-EBCAF09CFFB4}"/>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70" name="Freeform 33">
              <a:extLst>
                <a:ext uri="{FF2B5EF4-FFF2-40B4-BE49-F238E27FC236}">
                  <a16:creationId xmlns:a16="http://schemas.microsoft.com/office/drawing/2014/main" id="{DDDFE818-976D-4849-8B05-BA5991FEF20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71" name="Freeform 34">
              <a:extLst>
                <a:ext uri="{FF2B5EF4-FFF2-40B4-BE49-F238E27FC236}">
                  <a16:creationId xmlns:a16="http://schemas.microsoft.com/office/drawing/2014/main" id="{77204009-DE50-4BC2-AC14-1E866F5D9F5F}"/>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0736" name="Text Box 35">
            <a:extLst>
              <a:ext uri="{FF2B5EF4-FFF2-40B4-BE49-F238E27FC236}">
                <a16:creationId xmlns:a16="http://schemas.microsoft.com/office/drawing/2014/main" id="{1EDD94FF-9097-4B38-BF88-35468E85DA18}"/>
              </a:ext>
            </a:extLst>
          </p:cNvPr>
          <p:cNvSpPr txBox="1">
            <a:spLocks noChangeArrowheads="1"/>
          </p:cNvSpPr>
          <p:nvPr/>
        </p:nvSpPr>
        <p:spPr bwMode="auto">
          <a:xfrm>
            <a:off x="5837238" y="3613150"/>
            <a:ext cx="2276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Increment permits</a:t>
            </a:r>
          </a:p>
        </p:txBody>
      </p:sp>
      <p:grpSp>
        <p:nvGrpSpPr>
          <p:cNvPr id="30737" name="Group 37">
            <a:extLst>
              <a:ext uri="{FF2B5EF4-FFF2-40B4-BE49-F238E27FC236}">
                <a16:creationId xmlns:a16="http://schemas.microsoft.com/office/drawing/2014/main" id="{D46A6EB5-315E-4CDB-9347-43C5CDDE6F20}"/>
              </a:ext>
            </a:extLst>
          </p:cNvPr>
          <p:cNvGrpSpPr>
            <a:grpSpLocks/>
          </p:cNvGrpSpPr>
          <p:nvPr/>
        </p:nvGrpSpPr>
        <p:grpSpPr bwMode="auto">
          <a:xfrm>
            <a:off x="6256338" y="1919288"/>
            <a:ext cx="976312" cy="609600"/>
            <a:chOff x="3417" y="2938"/>
            <a:chExt cx="615" cy="384"/>
          </a:xfrm>
        </p:grpSpPr>
        <p:sp>
          <p:nvSpPr>
            <p:cNvPr id="648230" name="AutoShape 38">
              <a:extLst>
                <a:ext uri="{FF2B5EF4-FFF2-40B4-BE49-F238E27FC236}">
                  <a16:creationId xmlns:a16="http://schemas.microsoft.com/office/drawing/2014/main" id="{2FC3CADD-04FE-4B2F-BB1D-A2F861DE1AA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0762" name="Line 39">
              <a:extLst>
                <a:ext uri="{FF2B5EF4-FFF2-40B4-BE49-F238E27FC236}">
                  <a16:creationId xmlns:a16="http://schemas.microsoft.com/office/drawing/2014/main" id="{7B5A88FA-FABA-4E1C-A3CC-D8FF3F04D0B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0738" name="Group 40">
            <a:extLst>
              <a:ext uri="{FF2B5EF4-FFF2-40B4-BE49-F238E27FC236}">
                <a16:creationId xmlns:a16="http://schemas.microsoft.com/office/drawing/2014/main" id="{71D1115A-00F8-4F9B-977A-D8D63BA87502}"/>
              </a:ext>
            </a:extLst>
          </p:cNvPr>
          <p:cNvGrpSpPr>
            <a:grpSpLocks/>
          </p:cNvGrpSpPr>
          <p:nvPr/>
        </p:nvGrpSpPr>
        <p:grpSpPr bwMode="auto">
          <a:xfrm>
            <a:off x="7385050" y="2943225"/>
            <a:ext cx="976313" cy="609600"/>
            <a:chOff x="3417" y="2938"/>
            <a:chExt cx="615" cy="384"/>
          </a:xfrm>
        </p:grpSpPr>
        <p:sp>
          <p:nvSpPr>
            <p:cNvPr id="648233" name="AutoShape 41">
              <a:extLst>
                <a:ext uri="{FF2B5EF4-FFF2-40B4-BE49-F238E27FC236}">
                  <a16:creationId xmlns:a16="http://schemas.microsoft.com/office/drawing/2014/main" id="{01CEBA4A-BC21-431A-8AA4-DA99E12737C8}"/>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0760" name="Line 42">
              <a:extLst>
                <a:ext uri="{FF2B5EF4-FFF2-40B4-BE49-F238E27FC236}">
                  <a16:creationId xmlns:a16="http://schemas.microsoft.com/office/drawing/2014/main" id="{F8D2EC0A-3D7C-4637-A9F3-AC63181A4E8A}"/>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39" name="Freeform 43">
            <a:extLst>
              <a:ext uri="{FF2B5EF4-FFF2-40B4-BE49-F238E27FC236}">
                <a16:creationId xmlns:a16="http://schemas.microsoft.com/office/drawing/2014/main" id="{129CEC53-DCCD-4FA3-80AF-5E0A74667B21}"/>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40" name="Freeform 44">
            <a:extLst>
              <a:ext uri="{FF2B5EF4-FFF2-40B4-BE49-F238E27FC236}">
                <a16:creationId xmlns:a16="http://schemas.microsoft.com/office/drawing/2014/main" id="{491A41FF-90E4-4735-B1C1-C3878C1999D1}"/>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41" name="Freeform 45">
            <a:extLst>
              <a:ext uri="{FF2B5EF4-FFF2-40B4-BE49-F238E27FC236}">
                <a16:creationId xmlns:a16="http://schemas.microsoft.com/office/drawing/2014/main" id="{2CFFEDAF-11A3-4F45-A2CD-DF8DFC0A2CDE}"/>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30742" name="Group 46">
            <a:extLst>
              <a:ext uri="{FF2B5EF4-FFF2-40B4-BE49-F238E27FC236}">
                <a16:creationId xmlns:a16="http://schemas.microsoft.com/office/drawing/2014/main" id="{378557E6-912D-4262-95DF-2E96913920BB}"/>
              </a:ext>
            </a:extLst>
          </p:cNvPr>
          <p:cNvGrpSpPr>
            <a:grpSpLocks/>
          </p:cNvGrpSpPr>
          <p:nvPr/>
        </p:nvGrpSpPr>
        <p:grpSpPr bwMode="auto">
          <a:xfrm>
            <a:off x="7512050" y="3127375"/>
            <a:ext cx="304800" cy="304800"/>
            <a:chOff x="3894" y="2760"/>
            <a:chExt cx="192" cy="192"/>
          </a:xfrm>
        </p:grpSpPr>
        <p:sp>
          <p:nvSpPr>
            <p:cNvPr id="30757" name="Oval 47">
              <a:extLst>
                <a:ext uri="{FF2B5EF4-FFF2-40B4-BE49-F238E27FC236}">
                  <a16:creationId xmlns:a16="http://schemas.microsoft.com/office/drawing/2014/main" id="{2FA77DB6-4FF3-4FC3-B681-3E83692919F4}"/>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8" name="Oval 48">
              <a:extLst>
                <a:ext uri="{FF2B5EF4-FFF2-40B4-BE49-F238E27FC236}">
                  <a16:creationId xmlns:a16="http://schemas.microsoft.com/office/drawing/2014/main" id="{32B35A96-DD09-4BD7-B472-840274D65B48}"/>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0743" name="Group 49">
            <a:extLst>
              <a:ext uri="{FF2B5EF4-FFF2-40B4-BE49-F238E27FC236}">
                <a16:creationId xmlns:a16="http://schemas.microsoft.com/office/drawing/2014/main" id="{388669EA-7C22-4278-992B-5A1604C54895}"/>
              </a:ext>
            </a:extLst>
          </p:cNvPr>
          <p:cNvGrpSpPr>
            <a:grpSpLocks/>
          </p:cNvGrpSpPr>
          <p:nvPr/>
        </p:nvGrpSpPr>
        <p:grpSpPr bwMode="auto">
          <a:xfrm>
            <a:off x="6380163" y="2109788"/>
            <a:ext cx="304800" cy="304800"/>
            <a:chOff x="3894" y="2760"/>
            <a:chExt cx="192" cy="192"/>
          </a:xfrm>
        </p:grpSpPr>
        <p:sp>
          <p:nvSpPr>
            <p:cNvPr id="30755" name="Oval 50">
              <a:extLst>
                <a:ext uri="{FF2B5EF4-FFF2-40B4-BE49-F238E27FC236}">
                  <a16:creationId xmlns:a16="http://schemas.microsoft.com/office/drawing/2014/main" id="{3E9BCAD8-1B09-4321-B95D-A7C3151294E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6" name="Oval 51">
              <a:extLst>
                <a:ext uri="{FF2B5EF4-FFF2-40B4-BE49-F238E27FC236}">
                  <a16:creationId xmlns:a16="http://schemas.microsoft.com/office/drawing/2014/main" id="{63AA64E0-DCB5-4FD4-8AE0-7949A9424265}"/>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0744" name="AutoShape 52">
            <a:extLst>
              <a:ext uri="{FF2B5EF4-FFF2-40B4-BE49-F238E27FC236}">
                <a16:creationId xmlns:a16="http://schemas.microsoft.com/office/drawing/2014/main" id="{5391B987-DB63-447F-88E9-5E5B0F3D3A85}"/>
              </a:ext>
            </a:extLst>
          </p:cNvPr>
          <p:cNvSpPr>
            <a:spLocks noChangeArrowheads="1"/>
          </p:cNvSpPr>
          <p:nvPr/>
        </p:nvSpPr>
        <p:spPr bwMode="auto">
          <a:xfrm>
            <a:off x="1833563" y="4583113"/>
            <a:ext cx="1022350" cy="863600"/>
          </a:xfrm>
          <a:prstGeom prst="wedgeRoundRectCallout">
            <a:avLst>
              <a:gd name="adj1" fmla="val 305278"/>
              <a:gd name="adj2" fmla="val 26653"/>
              <a:gd name="adj3" fmla="val 16667"/>
            </a:avLst>
          </a:prstGeom>
          <a:noFill/>
          <a:ln w="38100" algn="ctr">
            <a:solidFill>
              <a:srgbClr val="FF7C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30745" name="Group 55">
            <a:extLst>
              <a:ext uri="{FF2B5EF4-FFF2-40B4-BE49-F238E27FC236}">
                <a16:creationId xmlns:a16="http://schemas.microsoft.com/office/drawing/2014/main" id="{400DAADE-9157-40B9-9623-76B0C01C6C6B}"/>
              </a:ext>
            </a:extLst>
          </p:cNvPr>
          <p:cNvGrpSpPr>
            <a:grpSpLocks/>
          </p:cNvGrpSpPr>
          <p:nvPr/>
        </p:nvGrpSpPr>
        <p:grpSpPr bwMode="auto">
          <a:xfrm>
            <a:off x="4448175" y="3960813"/>
            <a:ext cx="427038" cy="622300"/>
            <a:chOff x="2208" y="1920"/>
            <a:chExt cx="1152" cy="1680"/>
          </a:xfrm>
        </p:grpSpPr>
        <p:sp>
          <p:nvSpPr>
            <p:cNvPr id="30751" name="Oval 56">
              <a:extLst>
                <a:ext uri="{FF2B5EF4-FFF2-40B4-BE49-F238E27FC236}">
                  <a16:creationId xmlns:a16="http://schemas.microsoft.com/office/drawing/2014/main" id="{E21AE6F1-B735-4B75-9838-778A9D9F729A}"/>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2" name="Oval 57">
              <a:extLst>
                <a:ext uri="{FF2B5EF4-FFF2-40B4-BE49-F238E27FC236}">
                  <a16:creationId xmlns:a16="http://schemas.microsoft.com/office/drawing/2014/main" id="{7FB54AEE-E157-4078-8B5A-76A126138D5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3" name="AutoShape 58">
              <a:extLst>
                <a:ext uri="{FF2B5EF4-FFF2-40B4-BE49-F238E27FC236}">
                  <a16:creationId xmlns:a16="http://schemas.microsoft.com/office/drawing/2014/main" id="{0F08556E-D73F-4EAF-9C5C-BB66211B216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4" name="AutoShape 59">
              <a:extLst>
                <a:ext uri="{FF2B5EF4-FFF2-40B4-BE49-F238E27FC236}">
                  <a16:creationId xmlns:a16="http://schemas.microsoft.com/office/drawing/2014/main" id="{1F0463E9-48B4-4BF2-B357-6383B1CBB4B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0746" name="Group 60">
            <a:extLst>
              <a:ext uri="{FF2B5EF4-FFF2-40B4-BE49-F238E27FC236}">
                <a16:creationId xmlns:a16="http://schemas.microsoft.com/office/drawing/2014/main" id="{79BE48DC-0952-4F96-81D7-545ECB564952}"/>
              </a:ext>
            </a:extLst>
          </p:cNvPr>
          <p:cNvGrpSpPr>
            <a:grpSpLocks/>
          </p:cNvGrpSpPr>
          <p:nvPr/>
        </p:nvGrpSpPr>
        <p:grpSpPr bwMode="auto">
          <a:xfrm>
            <a:off x="4452938" y="3162300"/>
            <a:ext cx="427037" cy="622300"/>
            <a:chOff x="2208" y="1920"/>
            <a:chExt cx="1152" cy="1680"/>
          </a:xfrm>
        </p:grpSpPr>
        <p:sp>
          <p:nvSpPr>
            <p:cNvPr id="30747" name="Oval 61">
              <a:extLst>
                <a:ext uri="{FF2B5EF4-FFF2-40B4-BE49-F238E27FC236}">
                  <a16:creationId xmlns:a16="http://schemas.microsoft.com/office/drawing/2014/main" id="{3235DAAC-12D4-4FF1-9E08-4606A4B3EFEB}"/>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48" name="Oval 62">
              <a:extLst>
                <a:ext uri="{FF2B5EF4-FFF2-40B4-BE49-F238E27FC236}">
                  <a16:creationId xmlns:a16="http://schemas.microsoft.com/office/drawing/2014/main" id="{5329F1E2-D574-4877-926B-7FC3B4796DD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49" name="AutoShape 63">
              <a:extLst>
                <a:ext uri="{FF2B5EF4-FFF2-40B4-BE49-F238E27FC236}">
                  <a16:creationId xmlns:a16="http://schemas.microsoft.com/office/drawing/2014/main" id="{7709C49A-1B88-47D6-8090-E045B47B8E6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0750" name="AutoShape 64">
              <a:extLst>
                <a:ext uri="{FF2B5EF4-FFF2-40B4-BE49-F238E27FC236}">
                  <a16:creationId xmlns:a16="http://schemas.microsoft.com/office/drawing/2014/main" id="{B1996FEA-F09C-4DD1-85EC-AC8DD4C6440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3" name="Group 25">
            <a:extLst>
              <a:ext uri="{FF2B5EF4-FFF2-40B4-BE49-F238E27FC236}">
                <a16:creationId xmlns:a16="http://schemas.microsoft.com/office/drawing/2014/main" id="{7B11052F-838F-491A-B8EE-B261DAF309F2}"/>
              </a:ext>
            </a:extLst>
          </p:cNvPr>
          <p:cNvGrpSpPr>
            <a:grpSpLocks/>
          </p:cNvGrpSpPr>
          <p:nvPr/>
        </p:nvGrpSpPr>
        <p:grpSpPr bwMode="auto">
          <a:xfrm>
            <a:off x="4452938" y="3162300"/>
            <a:ext cx="427037" cy="622300"/>
            <a:chOff x="2208" y="1920"/>
            <a:chExt cx="1152" cy="1680"/>
          </a:xfrm>
        </p:grpSpPr>
        <p:sp>
          <p:nvSpPr>
            <p:cNvPr id="54" name="Oval 26">
              <a:extLst>
                <a:ext uri="{FF2B5EF4-FFF2-40B4-BE49-F238E27FC236}">
                  <a16:creationId xmlns:a16="http://schemas.microsoft.com/office/drawing/2014/main" id="{A1F00603-2D0D-42C9-9F34-27CB3BDBBAEE}"/>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 name="Oval 27">
              <a:extLst>
                <a:ext uri="{FF2B5EF4-FFF2-40B4-BE49-F238E27FC236}">
                  <a16:creationId xmlns:a16="http://schemas.microsoft.com/office/drawing/2014/main" id="{CC84C8CF-BA20-42C4-8FDF-A5E212954B6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 name="AutoShape 28">
              <a:extLst>
                <a:ext uri="{FF2B5EF4-FFF2-40B4-BE49-F238E27FC236}">
                  <a16:creationId xmlns:a16="http://schemas.microsoft.com/office/drawing/2014/main" id="{C09A467B-0E18-4544-A151-B85050B579F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 name="AutoShape 29">
              <a:extLst>
                <a:ext uri="{FF2B5EF4-FFF2-40B4-BE49-F238E27FC236}">
                  <a16:creationId xmlns:a16="http://schemas.microsoft.com/office/drawing/2014/main" id="{2173CCB1-5E45-497D-AD5B-17131BCF8FE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8" name="AutoShape 55">
            <a:extLst>
              <a:ext uri="{FF2B5EF4-FFF2-40B4-BE49-F238E27FC236}">
                <a16:creationId xmlns:a16="http://schemas.microsoft.com/office/drawing/2014/main" id="{E242B5E2-3600-44DE-A6C7-D0D4D5063D4F}"/>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Slide Number Placeholder 4">
            <a:extLst>
              <a:ext uri="{FF2B5EF4-FFF2-40B4-BE49-F238E27FC236}">
                <a16:creationId xmlns:a16="http://schemas.microsoft.com/office/drawing/2014/main" id="{92A633D8-B44B-4775-99F4-3F48F26EC0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4E8FE4B-882F-45E8-B80A-B22C373C2DED}" type="slidenum">
              <a:rPr lang="ar-SA" altLang="zh-CN" sz="1400">
                <a:solidFill>
                  <a:schemeClr val="tx1"/>
                </a:solidFill>
              </a:rPr>
              <a:pPr/>
              <a:t>3</a:t>
            </a:fld>
            <a:endParaRPr lang="en-US" altLang="zh-CN" sz="1400">
              <a:solidFill>
                <a:schemeClr val="tx1"/>
              </a:solidFill>
              <a:ea typeface="宋体" panose="02010600030101010101" pitchFamily="2" charset="-122"/>
            </a:endParaRPr>
          </a:p>
        </p:txBody>
      </p:sp>
      <p:sp>
        <p:nvSpPr>
          <p:cNvPr id="4100" name="Rectangle 2">
            <a:extLst>
              <a:ext uri="{FF2B5EF4-FFF2-40B4-BE49-F238E27FC236}">
                <a16:creationId xmlns:a16="http://schemas.microsoft.com/office/drawing/2014/main" id="{64639F9B-6881-49FC-ACD2-4F81B067AEEE}"/>
              </a:ext>
            </a:extLst>
          </p:cNvPr>
          <p:cNvSpPr>
            <a:spLocks noGrp="1" noChangeArrowheads="1"/>
          </p:cNvSpPr>
          <p:nvPr>
            <p:ph type="title"/>
          </p:nvPr>
        </p:nvSpPr>
        <p:spPr/>
        <p:txBody>
          <a:bodyPr/>
          <a:lstStyle/>
          <a:p>
            <a:r>
              <a:rPr lang="en-US" altLang="zh-CN" sz="4000">
                <a:ea typeface="宋体" panose="02010600030101010101" pitchFamily="2" charset="-122"/>
              </a:rPr>
              <a:t>Another Fundamental Problem</a:t>
            </a:r>
          </a:p>
        </p:txBody>
      </p:sp>
      <p:sp>
        <p:nvSpPr>
          <p:cNvPr id="4101" name="Rectangle 3">
            <a:extLst>
              <a:ext uri="{FF2B5EF4-FFF2-40B4-BE49-F238E27FC236}">
                <a16:creationId xmlns:a16="http://schemas.microsoft.com/office/drawing/2014/main" id="{2DC4E329-69C4-46A3-AA1F-C050BE3C485B}"/>
              </a:ext>
            </a:extLst>
          </p:cNvPr>
          <p:cNvSpPr>
            <a:spLocks noGrp="1" noChangeArrowheads="1"/>
          </p:cNvSpPr>
          <p:nvPr>
            <p:ph type="body" idx="1"/>
          </p:nvPr>
        </p:nvSpPr>
        <p:spPr/>
        <p:txBody>
          <a:bodyPr/>
          <a:lstStyle/>
          <a:p>
            <a:r>
              <a:rPr lang="en-US" altLang="zh-CN">
                <a:ea typeface="宋体" panose="02010600030101010101" pitchFamily="2" charset="-122"/>
              </a:rPr>
              <a:t>We told you about </a:t>
            </a:r>
            <a:endParaRPr lang="en-US" altLang="zh-CN">
              <a:solidFill>
                <a:schemeClr val="tx1"/>
              </a:solidFill>
              <a:ea typeface="宋体" panose="02010600030101010101" pitchFamily="2" charset="-122"/>
            </a:endParaRPr>
          </a:p>
          <a:p>
            <a:pPr lvl="1"/>
            <a:r>
              <a:rPr lang="en-US" altLang="zh-CN">
                <a:ea typeface="宋体" panose="02010600030101010101" pitchFamily="2" charset="-122"/>
              </a:rPr>
              <a:t>Sets implemented using linked lists</a:t>
            </a:r>
          </a:p>
          <a:p>
            <a:r>
              <a:rPr lang="en-US" altLang="zh-CN">
                <a:ea typeface="宋体" panose="02010600030101010101" pitchFamily="2" charset="-122"/>
              </a:rPr>
              <a:t>Next: </a:t>
            </a:r>
            <a:r>
              <a:rPr lang="en-US" altLang="zh-CN">
                <a:solidFill>
                  <a:schemeClr val="tx1"/>
                </a:solidFill>
                <a:ea typeface="宋体" panose="02010600030101010101" pitchFamily="2" charset="-122"/>
              </a:rPr>
              <a:t>queues</a:t>
            </a:r>
          </a:p>
          <a:p>
            <a:r>
              <a:rPr lang="en-US" altLang="zh-CN">
                <a:ea typeface="宋体" panose="02010600030101010101" pitchFamily="2" charset="-122"/>
              </a:rPr>
              <a:t>Next: </a:t>
            </a:r>
            <a:r>
              <a:rPr lang="en-US" altLang="zh-CN">
                <a:solidFill>
                  <a:schemeClr val="tx1"/>
                </a:solidFill>
                <a:ea typeface="宋体" panose="02010600030101010101" pitchFamily="2" charset="-122"/>
              </a:rPr>
              <a:t>stacks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Slide Number Placeholder 4">
            <a:extLst>
              <a:ext uri="{FF2B5EF4-FFF2-40B4-BE49-F238E27FC236}">
                <a16:creationId xmlns:a16="http://schemas.microsoft.com/office/drawing/2014/main" id="{A1BC2B3B-13D8-4861-82E4-3BC835F687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9B00DDB-157D-47CD-900B-8219F32D3F06}" type="slidenum">
              <a:rPr lang="ar-SA" altLang="zh-CN" sz="1400">
                <a:solidFill>
                  <a:schemeClr val="tx1"/>
                </a:solidFill>
              </a:rPr>
              <a:pPr/>
              <a:t>30</a:t>
            </a:fld>
            <a:endParaRPr lang="en-US" altLang="zh-CN" sz="1400">
              <a:solidFill>
                <a:schemeClr val="tx1"/>
              </a:solidFill>
              <a:ea typeface="宋体" panose="02010600030101010101" pitchFamily="2" charset="-122"/>
            </a:endParaRPr>
          </a:p>
        </p:txBody>
      </p:sp>
      <p:grpSp>
        <p:nvGrpSpPr>
          <p:cNvPr id="31748" name="Group 65">
            <a:extLst>
              <a:ext uri="{FF2B5EF4-FFF2-40B4-BE49-F238E27FC236}">
                <a16:creationId xmlns:a16="http://schemas.microsoft.com/office/drawing/2014/main" id="{752D4D5F-D60B-4927-8A22-2B7C54DE4006}"/>
              </a:ext>
            </a:extLst>
          </p:cNvPr>
          <p:cNvGrpSpPr>
            <a:grpSpLocks/>
          </p:cNvGrpSpPr>
          <p:nvPr/>
        </p:nvGrpSpPr>
        <p:grpSpPr bwMode="auto">
          <a:xfrm>
            <a:off x="4448175" y="3171825"/>
            <a:ext cx="427038" cy="622300"/>
            <a:chOff x="2208" y="1920"/>
            <a:chExt cx="1152" cy="1680"/>
          </a:xfrm>
        </p:grpSpPr>
        <p:sp>
          <p:nvSpPr>
            <p:cNvPr id="31799" name="Oval 66">
              <a:extLst>
                <a:ext uri="{FF2B5EF4-FFF2-40B4-BE49-F238E27FC236}">
                  <a16:creationId xmlns:a16="http://schemas.microsoft.com/office/drawing/2014/main" id="{AD31CE13-490F-437D-8F67-8D17A91F14E8}"/>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800" name="Oval 67">
              <a:extLst>
                <a:ext uri="{FF2B5EF4-FFF2-40B4-BE49-F238E27FC236}">
                  <a16:creationId xmlns:a16="http://schemas.microsoft.com/office/drawing/2014/main" id="{F4B6EA80-ED65-427B-8ABC-E2412A7A5BA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801" name="AutoShape 68">
              <a:extLst>
                <a:ext uri="{FF2B5EF4-FFF2-40B4-BE49-F238E27FC236}">
                  <a16:creationId xmlns:a16="http://schemas.microsoft.com/office/drawing/2014/main" id="{1460A82C-1A3E-4872-BB7D-19FE86B6803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802" name="AutoShape 69">
              <a:extLst>
                <a:ext uri="{FF2B5EF4-FFF2-40B4-BE49-F238E27FC236}">
                  <a16:creationId xmlns:a16="http://schemas.microsoft.com/office/drawing/2014/main" id="{19F1C2CE-944B-4D99-83C7-52C615C311A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46146" name="AutoShape 2">
            <a:extLst>
              <a:ext uri="{FF2B5EF4-FFF2-40B4-BE49-F238E27FC236}">
                <a16:creationId xmlns:a16="http://schemas.microsoft.com/office/drawing/2014/main" id="{E9B8252A-4D7C-4255-A109-9A675973DB07}"/>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1750" name="Rectangle 3">
            <a:extLst>
              <a:ext uri="{FF2B5EF4-FFF2-40B4-BE49-F238E27FC236}">
                <a16:creationId xmlns:a16="http://schemas.microsoft.com/office/drawing/2014/main" id="{D4753AAE-DD5D-4DA1-94E1-DF4B47C29FE3}"/>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31751" name="Text Box 4">
            <a:extLst>
              <a:ext uri="{FF2B5EF4-FFF2-40B4-BE49-F238E27FC236}">
                <a16:creationId xmlns:a16="http://schemas.microsoft.com/office/drawing/2014/main" id="{A7E3BA9C-ACFA-42BD-A949-1F804C0A28B1}"/>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31752" name="Text Box 5">
            <a:extLst>
              <a:ext uri="{FF2B5EF4-FFF2-40B4-BE49-F238E27FC236}">
                <a16:creationId xmlns:a16="http://schemas.microsoft.com/office/drawing/2014/main" id="{F3EAB18F-4B01-48D8-B217-99465945F250}"/>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31753" name="Group 6">
            <a:extLst>
              <a:ext uri="{FF2B5EF4-FFF2-40B4-BE49-F238E27FC236}">
                <a16:creationId xmlns:a16="http://schemas.microsoft.com/office/drawing/2014/main" id="{38C915EA-FD7E-4DDC-B171-1F4CBCAD26AF}"/>
              </a:ext>
            </a:extLst>
          </p:cNvPr>
          <p:cNvGrpSpPr>
            <a:grpSpLocks/>
          </p:cNvGrpSpPr>
          <p:nvPr/>
        </p:nvGrpSpPr>
        <p:grpSpPr bwMode="auto">
          <a:xfrm>
            <a:off x="6553200" y="4672013"/>
            <a:ext cx="304800" cy="304800"/>
            <a:chOff x="3894" y="2760"/>
            <a:chExt cx="192" cy="192"/>
          </a:xfrm>
        </p:grpSpPr>
        <p:sp>
          <p:nvSpPr>
            <p:cNvPr id="31797" name="Oval 7">
              <a:extLst>
                <a:ext uri="{FF2B5EF4-FFF2-40B4-BE49-F238E27FC236}">
                  <a16:creationId xmlns:a16="http://schemas.microsoft.com/office/drawing/2014/main" id="{47CCF479-13A9-4B24-87C8-FBADCA807431}"/>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8" name="Oval 8">
              <a:extLst>
                <a:ext uri="{FF2B5EF4-FFF2-40B4-BE49-F238E27FC236}">
                  <a16:creationId xmlns:a16="http://schemas.microsoft.com/office/drawing/2014/main" id="{B70271E5-4C79-463C-AF74-A5A5D9E3CE9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9">
            <a:extLst>
              <a:ext uri="{FF2B5EF4-FFF2-40B4-BE49-F238E27FC236}">
                <a16:creationId xmlns:a16="http://schemas.microsoft.com/office/drawing/2014/main" id="{73C551B1-5443-4FC6-A5C5-6D1D4F09A008}"/>
              </a:ext>
            </a:extLst>
          </p:cNvPr>
          <p:cNvGrpSpPr>
            <a:grpSpLocks/>
          </p:cNvGrpSpPr>
          <p:nvPr/>
        </p:nvGrpSpPr>
        <p:grpSpPr bwMode="auto">
          <a:xfrm>
            <a:off x="4452938" y="3162300"/>
            <a:ext cx="427037" cy="622300"/>
            <a:chOff x="2208" y="1920"/>
            <a:chExt cx="1152" cy="1680"/>
          </a:xfrm>
        </p:grpSpPr>
        <p:sp>
          <p:nvSpPr>
            <p:cNvPr id="31793" name="Oval 10">
              <a:extLst>
                <a:ext uri="{FF2B5EF4-FFF2-40B4-BE49-F238E27FC236}">
                  <a16:creationId xmlns:a16="http://schemas.microsoft.com/office/drawing/2014/main" id="{197A03BA-F73B-483C-BBC4-28A5BBA472F3}"/>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4" name="Oval 11">
              <a:extLst>
                <a:ext uri="{FF2B5EF4-FFF2-40B4-BE49-F238E27FC236}">
                  <a16:creationId xmlns:a16="http://schemas.microsoft.com/office/drawing/2014/main" id="{812EDEF7-F8DD-4C7D-BA81-52FF37033C40}"/>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5" name="AutoShape 12">
              <a:extLst>
                <a:ext uri="{FF2B5EF4-FFF2-40B4-BE49-F238E27FC236}">
                  <a16:creationId xmlns:a16="http://schemas.microsoft.com/office/drawing/2014/main" id="{1A1EC0F6-80FB-4DEE-BDE0-890F3979161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6" name="AutoShape 13">
              <a:extLst>
                <a:ext uri="{FF2B5EF4-FFF2-40B4-BE49-F238E27FC236}">
                  <a16:creationId xmlns:a16="http://schemas.microsoft.com/office/drawing/2014/main" id="{3B556A05-E5A2-4033-9157-912BCEC8CBB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1755" name="Text Box 14">
            <a:extLst>
              <a:ext uri="{FF2B5EF4-FFF2-40B4-BE49-F238E27FC236}">
                <a16:creationId xmlns:a16="http://schemas.microsoft.com/office/drawing/2014/main" id="{E20F5BF1-F8D1-4801-803A-B8E259FC5544}"/>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31756" name="Freeform 15">
            <a:extLst>
              <a:ext uri="{FF2B5EF4-FFF2-40B4-BE49-F238E27FC236}">
                <a16:creationId xmlns:a16="http://schemas.microsoft.com/office/drawing/2014/main" id="{3219AF14-F48D-4832-9175-C4758A9122EC}"/>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57" name="Text Box 21">
            <a:extLst>
              <a:ext uri="{FF2B5EF4-FFF2-40B4-BE49-F238E27FC236}">
                <a16:creationId xmlns:a16="http://schemas.microsoft.com/office/drawing/2014/main" id="{7B3162BD-3362-48CB-9F6B-8BB2DBBCA4E3}"/>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31758" name="Freeform 22">
            <a:extLst>
              <a:ext uri="{FF2B5EF4-FFF2-40B4-BE49-F238E27FC236}">
                <a16:creationId xmlns:a16="http://schemas.microsoft.com/office/drawing/2014/main" id="{4AC47838-02F5-4E30-BE68-5137A6F91F34}"/>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59" name="Text Box 23">
            <a:extLst>
              <a:ext uri="{FF2B5EF4-FFF2-40B4-BE49-F238E27FC236}">
                <a16:creationId xmlns:a16="http://schemas.microsoft.com/office/drawing/2014/main" id="{39656023-7F97-4AF3-91E3-90EC3F73EC0F}"/>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31760" name="Rectangle 24">
            <a:extLst>
              <a:ext uri="{FF2B5EF4-FFF2-40B4-BE49-F238E27FC236}">
                <a16:creationId xmlns:a16="http://schemas.microsoft.com/office/drawing/2014/main" id="{FE962FAF-5986-4418-A791-961E53184F1E}"/>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endParaRPr lang="en-US" altLang="zh-CN" sz="2800" dirty="0">
              <a:ea typeface="宋体" panose="02010600030101010101" pitchFamily="2" charset="-122"/>
            </a:endParaRPr>
          </a:p>
        </p:txBody>
      </p:sp>
      <p:grpSp>
        <p:nvGrpSpPr>
          <p:cNvPr id="31761" name="Group 25">
            <a:extLst>
              <a:ext uri="{FF2B5EF4-FFF2-40B4-BE49-F238E27FC236}">
                <a16:creationId xmlns:a16="http://schemas.microsoft.com/office/drawing/2014/main" id="{4B02FBCF-CECA-4EEF-98E7-CC6A3AF863BA}"/>
              </a:ext>
            </a:extLst>
          </p:cNvPr>
          <p:cNvGrpSpPr>
            <a:grpSpLocks/>
          </p:cNvGrpSpPr>
          <p:nvPr/>
        </p:nvGrpSpPr>
        <p:grpSpPr bwMode="auto">
          <a:xfrm>
            <a:off x="5527675" y="4989513"/>
            <a:ext cx="1447800" cy="1295400"/>
            <a:chOff x="1584" y="816"/>
            <a:chExt cx="912" cy="816"/>
          </a:xfrm>
        </p:grpSpPr>
        <p:sp>
          <p:nvSpPr>
            <p:cNvPr id="31784" name="Freeform 26">
              <a:extLst>
                <a:ext uri="{FF2B5EF4-FFF2-40B4-BE49-F238E27FC236}">
                  <a16:creationId xmlns:a16="http://schemas.microsoft.com/office/drawing/2014/main" id="{8747EB40-A763-42FF-A49B-B1EF486B0D8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5" name="Freeform 27">
              <a:extLst>
                <a:ext uri="{FF2B5EF4-FFF2-40B4-BE49-F238E27FC236}">
                  <a16:creationId xmlns:a16="http://schemas.microsoft.com/office/drawing/2014/main" id="{A98040DA-9355-4749-9E6F-A76DD0CDC45F}"/>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6" name="Freeform 28">
              <a:extLst>
                <a:ext uri="{FF2B5EF4-FFF2-40B4-BE49-F238E27FC236}">
                  <a16:creationId xmlns:a16="http://schemas.microsoft.com/office/drawing/2014/main" id="{BEA111FB-305A-4891-8974-A4B040076B0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7" name="Freeform 29">
              <a:extLst>
                <a:ext uri="{FF2B5EF4-FFF2-40B4-BE49-F238E27FC236}">
                  <a16:creationId xmlns:a16="http://schemas.microsoft.com/office/drawing/2014/main" id="{DA6DF11B-4295-49A7-84AD-E994D48CCE2D}"/>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8" name="Freeform 30">
              <a:extLst>
                <a:ext uri="{FF2B5EF4-FFF2-40B4-BE49-F238E27FC236}">
                  <a16:creationId xmlns:a16="http://schemas.microsoft.com/office/drawing/2014/main" id="{7BA00C72-3A96-4336-8602-3D3859A71A6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89" name="Freeform 31">
              <a:extLst>
                <a:ext uri="{FF2B5EF4-FFF2-40B4-BE49-F238E27FC236}">
                  <a16:creationId xmlns:a16="http://schemas.microsoft.com/office/drawing/2014/main" id="{C1BD0104-DBAD-418A-B656-8EADC40B9681}"/>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0" name="Freeform 32">
              <a:extLst>
                <a:ext uri="{FF2B5EF4-FFF2-40B4-BE49-F238E27FC236}">
                  <a16:creationId xmlns:a16="http://schemas.microsoft.com/office/drawing/2014/main" id="{FB733C7F-2F29-4F80-9B4D-585958095452}"/>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1" name="Freeform 33">
              <a:extLst>
                <a:ext uri="{FF2B5EF4-FFF2-40B4-BE49-F238E27FC236}">
                  <a16:creationId xmlns:a16="http://schemas.microsoft.com/office/drawing/2014/main" id="{508039D1-1FA1-4B90-95C8-1424D77CAC7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92" name="Freeform 34">
              <a:extLst>
                <a:ext uri="{FF2B5EF4-FFF2-40B4-BE49-F238E27FC236}">
                  <a16:creationId xmlns:a16="http://schemas.microsoft.com/office/drawing/2014/main" id="{1E4D20D1-7246-431C-AEAD-7E99813815E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1762" name="Text Box 35">
            <a:extLst>
              <a:ext uri="{FF2B5EF4-FFF2-40B4-BE49-F238E27FC236}">
                <a16:creationId xmlns:a16="http://schemas.microsoft.com/office/drawing/2014/main" id="{CB760536-3B6B-4E8E-AFF2-2E0C501FFB08}"/>
              </a:ext>
            </a:extLst>
          </p:cNvPr>
          <p:cNvSpPr txBox="1">
            <a:spLocks noChangeArrowheads="1"/>
          </p:cNvSpPr>
          <p:nvPr/>
        </p:nvSpPr>
        <p:spPr bwMode="auto">
          <a:xfrm>
            <a:off x="2943225" y="4916488"/>
            <a:ext cx="2276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Release deqLock</a:t>
            </a:r>
          </a:p>
        </p:txBody>
      </p:sp>
      <p:sp>
        <p:nvSpPr>
          <p:cNvPr id="646180" name="AutoShape 36">
            <a:extLst>
              <a:ext uri="{FF2B5EF4-FFF2-40B4-BE49-F238E27FC236}">
                <a16:creationId xmlns:a16="http://schemas.microsoft.com/office/drawing/2014/main" id="{B516A655-68C0-4D26-B176-0760DEBFC1DF}"/>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grpSp>
        <p:nvGrpSpPr>
          <p:cNvPr id="31764" name="Group 41">
            <a:extLst>
              <a:ext uri="{FF2B5EF4-FFF2-40B4-BE49-F238E27FC236}">
                <a16:creationId xmlns:a16="http://schemas.microsoft.com/office/drawing/2014/main" id="{A9FCE9F5-2B4F-49BB-8BC7-C8FD149B9C99}"/>
              </a:ext>
            </a:extLst>
          </p:cNvPr>
          <p:cNvGrpSpPr>
            <a:grpSpLocks/>
          </p:cNvGrpSpPr>
          <p:nvPr/>
        </p:nvGrpSpPr>
        <p:grpSpPr bwMode="auto">
          <a:xfrm>
            <a:off x="6256338" y="1919288"/>
            <a:ext cx="976312" cy="609600"/>
            <a:chOff x="3417" y="2938"/>
            <a:chExt cx="615" cy="384"/>
          </a:xfrm>
        </p:grpSpPr>
        <p:sp>
          <p:nvSpPr>
            <p:cNvPr id="646186" name="AutoShape 42">
              <a:extLst>
                <a:ext uri="{FF2B5EF4-FFF2-40B4-BE49-F238E27FC236}">
                  <a16:creationId xmlns:a16="http://schemas.microsoft.com/office/drawing/2014/main" id="{056ECFB6-ABC6-4D2B-8E17-E24C90F1922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1783" name="Line 43">
              <a:extLst>
                <a:ext uri="{FF2B5EF4-FFF2-40B4-BE49-F238E27FC236}">
                  <a16:creationId xmlns:a16="http://schemas.microsoft.com/office/drawing/2014/main" id="{F7969D83-CF35-43AC-AFE6-232F32AC57F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1765" name="Group 45">
            <a:extLst>
              <a:ext uri="{FF2B5EF4-FFF2-40B4-BE49-F238E27FC236}">
                <a16:creationId xmlns:a16="http://schemas.microsoft.com/office/drawing/2014/main" id="{8CBC914B-1DA5-4572-B9BB-22EC4843F771}"/>
              </a:ext>
            </a:extLst>
          </p:cNvPr>
          <p:cNvGrpSpPr>
            <a:grpSpLocks/>
          </p:cNvGrpSpPr>
          <p:nvPr/>
        </p:nvGrpSpPr>
        <p:grpSpPr bwMode="auto">
          <a:xfrm>
            <a:off x="7385050" y="2943225"/>
            <a:ext cx="976313" cy="609600"/>
            <a:chOff x="3417" y="2938"/>
            <a:chExt cx="615" cy="384"/>
          </a:xfrm>
        </p:grpSpPr>
        <p:sp>
          <p:nvSpPr>
            <p:cNvPr id="646190" name="AutoShape 46">
              <a:extLst>
                <a:ext uri="{FF2B5EF4-FFF2-40B4-BE49-F238E27FC236}">
                  <a16:creationId xmlns:a16="http://schemas.microsoft.com/office/drawing/2014/main" id="{87B0A637-D080-4BBC-8AFE-E827797C1E2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1781" name="Line 47">
              <a:extLst>
                <a:ext uri="{FF2B5EF4-FFF2-40B4-BE49-F238E27FC236}">
                  <a16:creationId xmlns:a16="http://schemas.microsoft.com/office/drawing/2014/main" id="{D439347F-7E44-4AD8-9532-0FC177DD057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1766" name="Freeform 48">
            <a:extLst>
              <a:ext uri="{FF2B5EF4-FFF2-40B4-BE49-F238E27FC236}">
                <a16:creationId xmlns:a16="http://schemas.microsoft.com/office/drawing/2014/main" id="{7B480E95-1220-4137-9575-001FB910CFDA}"/>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67" name="Freeform 49">
            <a:extLst>
              <a:ext uri="{FF2B5EF4-FFF2-40B4-BE49-F238E27FC236}">
                <a16:creationId xmlns:a16="http://schemas.microsoft.com/office/drawing/2014/main" id="{AC9388E4-B8DE-4747-A966-28F9B3904BF8}"/>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68" name="Freeform 53">
            <a:extLst>
              <a:ext uri="{FF2B5EF4-FFF2-40B4-BE49-F238E27FC236}">
                <a16:creationId xmlns:a16="http://schemas.microsoft.com/office/drawing/2014/main" id="{AF19A635-9EE3-45DD-8F1F-53CED39ED178}"/>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31769" name="Group 54">
            <a:extLst>
              <a:ext uri="{FF2B5EF4-FFF2-40B4-BE49-F238E27FC236}">
                <a16:creationId xmlns:a16="http://schemas.microsoft.com/office/drawing/2014/main" id="{13027E8C-0F5F-4ADD-89EE-D6FE79C269E8}"/>
              </a:ext>
            </a:extLst>
          </p:cNvPr>
          <p:cNvGrpSpPr>
            <a:grpSpLocks/>
          </p:cNvGrpSpPr>
          <p:nvPr/>
        </p:nvGrpSpPr>
        <p:grpSpPr bwMode="auto">
          <a:xfrm>
            <a:off x="7512050" y="3127375"/>
            <a:ext cx="304800" cy="304800"/>
            <a:chOff x="3894" y="2760"/>
            <a:chExt cx="192" cy="192"/>
          </a:xfrm>
        </p:grpSpPr>
        <p:sp>
          <p:nvSpPr>
            <p:cNvPr id="31778" name="Oval 55">
              <a:extLst>
                <a:ext uri="{FF2B5EF4-FFF2-40B4-BE49-F238E27FC236}">
                  <a16:creationId xmlns:a16="http://schemas.microsoft.com/office/drawing/2014/main" id="{E00D7CE6-0136-4D3F-B3B6-6FF37D741EA3}"/>
                </a:ext>
              </a:extLst>
            </p:cNvPr>
            <p:cNvSpPr>
              <a:spLocks noChangeArrowheads="1"/>
            </p:cNvSpPr>
            <p:nvPr/>
          </p:nvSpPr>
          <p:spPr bwMode="auto">
            <a:xfrm>
              <a:off x="3894" y="2760"/>
              <a:ext cx="192" cy="192"/>
            </a:xfrm>
            <a:prstGeom prst="ellipse">
              <a:avLst/>
            </a:prstGeom>
            <a:solidFill>
              <a:schemeClr val="accent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9" name="Oval 56">
              <a:extLst>
                <a:ext uri="{FF2B5EF4-FFF2-40B4-BE49-F238E27FC236}">
                  <a16:creationId xmlns:a16="http://schemas.microsoft.com/office/drawing/2014/main" id="{960C5038-5BD8-4C8C-BD63-402A684116FE}"/>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1770" name="Group 57">
            <a:extLst>
              <a:ext uri="{FF2B5EF4-FFF2-40B4-BE49-F238E27FC236}">
                <a16:creationId xmlns:a16="http://schemas.microsoft.com/office/drawing/2014/main" id="{CD9E02DE-ED7A-4B1F-BB06-49F6C07F8C66}"/>
              </a:ext>
            </a:extLst>
          </p:cNvPr>
          <p:cNvGrpSpPr>
            <a:grpSpLocks/>
          </p:cNvGrpSpPr>
          <p:nvPr/>
        </p:nvGrpSpPr>
        <p:grpSpPr bwMode="auto">
          <a:xfrm>
            <a:off x="6380163" y="2109788"/>
            <a:ext cx="304800" cy="304800"/>
            <a:chOff x="3894" y="2760"/>
            <a:chExt cx="192" cy="192"/>
          </a:xfrm>
        </p:grpSpPr>
        <p:sp>
          <p:nvSpPr>
            <p:cNvPr id="31776" name="Oval 58">
              <a:extLst>
                <a:ext uri="{FF2B5EF4-FFF2-40B4-BE49-F238E27FC236}">
                  <a16:creationId xmlns:a16="http://schemas.microsoft.com/office/drawing/2014/main" id="{2003236A-9707-4D62-926D-2592A2A87BD6}"/>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7" name="Oval 59">
              <a:extLst>
                <a:ext uri="{FF2B5EF4-FFF2-40B4-BE49-F238E27FC236}">
                  <a16:creationId xmlns:a16="http://schemas.microsoft.com/office/drawing/2014/main" id="{E7D16FAE-ADB7-4BA1-8996-A0734A463A0C}"/>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31771" name="Group 60">
            <a:extLst>
              <a:ext uri="{FF2B5EF4-FFF2-40B4-BE49-F238E27FC236}">
                <a16:creationId xmlns:a16="http://schemas.microsoft.com/office/drawing/2014/main" id="{A31DE99E-973B-4809-B950-09997366BC8F}"/>
              </a:ext>
            </a:extLst>
          </p:cNvPr>
          <p:cNvGrpSpPr>
            <a:grpSpLocks/>
          </p:cNvGrpSpPr>
          <p:nvPr/>
        </p:nvGrpSpPr>
        <p:grpSpPr bwMode="auto">
          <a:xfrm>
            <a:off x="4448175" y="3960813"/>
            <a:ext cx="427038" cy="622300"/>
            <a:chOff x="2208" y="1920"/>
            <a:chExt cx="1152" cy="1680"/>
          </a:xfrm>
        </p:grpSpPr>
        <p:sp>
          <p:nvSpPr>
            <p:cNvPr id="31772" name="Oval 61">
              <a:extLst>
                <a:ext uri="{FF2B5EF4-FFF2-40B4-BE49-F238E27FC236}">
                  <a16:creationId xmlns:a16="http://schemas.microsoft.com/office/drawing/2014/main" id="{48F88658-20CE-4882-AD8C-85DEA0337315}"/>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3" name="Oval 62">
              <a:extLst>
                <a:ext uri="{FF2B5EF4-FFF2-40B4-BE49-F238E27FC236}">
                  <a16:creationId xmlns:a16="http://schemas.microsoft.com/office/drawing/2014/main" id="{64C8DEDE-1CD4-49FD-BC92-E7F92D439A7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4" name="AutoShape 63">
              <a:extLst>
                <a:ext uri="{FF2B5EF4-FFF2-40B4-BE49-F238E27FC236}">
                  <a16:creationId xmlns:a16="http://schemas.microsoft.com/office/drawing/2014/main" id="{DE23559F-8D66-477E-8D22-6607E0BFB5B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1775" name="AutoShape 64">
              <a:extLst>
                <a:ext uri="{FF2B5EF4-FFF2-40B4-BE49-F238E27FC236}">
                  <a16:creationId xmlns:a16="http://schemas.microsoft.com/office/drawing/2014/main" id="{0C6FE107-7D2C-415C-AA63-6B03C22BF60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646180"/>
                                        </p:tgtEl>
                                      </p:cBhvr>
                                    </p:animEffect>
                                    <p:set>
                                      <p:cBhvr>
                                        <p:cTn id="7" dur="1" fill="hold">
                                          <p:stCondLst>
                                            <p:cond delay="499"/>
                                          </p:stCondLst>
                                        </p:cTn>
                                        <p:tgtEl>
                                          <p:spTgt spid="646180"/>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nodeType="after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8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Slide Number Placeholder 4">
            <a:extLst>
              <a:ext uri="{FF2B5EF4-FFF2-40B4-BE49-F238E27FC236}">
                <a16:creationId xmlns:a16="http://schemas.microsoft.com/office/drawing/2014/main" id="{5B2973AD-E0C7-44F6-A62D-D34EB72E737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F10F10C-82A9-4A2F-8342-6150D8839CBC}" type="slidenum">
              <a:rPr lang="ar-SA" altLang="zh-CN" sz="1400">
                <a:solidFill>
                  <a:schemeClr val="tx1"/>
                </a:solidFill>
              </a:rPr>
              <a:pPr/>
              <a:t>31</a:t>
            </a:fld>
            <a:endParaRPr lang="en-US" altLang="zh-CN" sz="1400">
              <a:solidFill>
                <a:schemeClr val="tx1"/>
              </a:solidFill>
              <a:ea typeface="宋体" panose="02010600030101010101" pitchFamily="2" charset="-122"/>
            </a:endParaRPr>
          </a:p>
        </p:txBody>
      </p:sp>
      <p:sp>
        <p:nvSpPr>
          <p:cNvPr id="650242" name="AutoShape 2">
            <a:extLst>
              <a:ext uri="{FF2B5EF4-FFF2-40B4-BE49-F238E27FC236}">
                <a16:creationId xmlns:a16="http://schemas.microsoft.com/office/drawing/2014/main" id="{BFE1925E-3248-4D2F-A879-3494AA08F7A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2773" name="Rectangle 3">
            <a:extLst>
              <a:ext uri="{FF2B5EF4-FFF2-40B4-BE49-F238E27FC236}">
                <a16:creationId xmlns:a16="http://schemas.microsoft.com/office/drawing/2014/main" id="{E692C695-1135-4A4F-B80B-AF147434481B}"/>
              </a:ext>
            </a:extLst>
          </p:cNvPr>
          <p:cNvSpPr>
            <a:spLocks noGrp="1" noChangeArrowheads="1"/>
          </p:cNvSpPr>
          <p:nvPr>
            <p:ph type="title"/>
          </p:nvPr>
        </p:nvSpPr>
        <p:spPr/>
        <p:txBody>
          <a:bodyPr/>
          <a:lstStyle/>
          <a:p>
            <a:r>
              <a:rPr lang="en-US" altLang="zh-CN">
                <a:ea typeface="宋体" panose="02010600030101010101" pitchFamily="2" charset="-122"/>
              </a:rPr>
              <a:t>Unsuccesful Dequeuer</a:t>
            </a:r>
          </a:p>
        </p:txBody>
      </p:sp>
      <p:sp>
        <p:nvSpPr>
          <p:cNvPr id="32774" name="Text Box 4">
            <a:extLst>
              <a:ext uri="{FF2B5EF4-FFF2-40B4-BE49-F238E27FC236}">
                <a16:creationId xmlns:a16="http://schemas.microsoft.com/office/drawing/2014/main" id="{296D6FBB-9489-4FEC-8291-B2E071292806}"/>
              </a:ext>
            </a:extLst>
          </p:cNvPr>
          <p:cNvSpPr txBox="1">
            <a:spLocks noChangeArrowheads="1"/>
          </p:cNvSpPr>
          <p:nvPr/>
        </p:nvSpPr>
        <p:spPr bwMode="auto">
          <a:xfrm>
            <a:off x="1635125" y="2079625"/>
            <a:ext cx="70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32775" name="Text Box 5">
            <a:extLst>
              <a:ext uri="{FF2B5EF4-FFF2-40B4-BE49-F238E27FC236}">
                <a16:creationId xmlns:a16="http://schemas.microsoft.com/office/drawing/2014/main" id="{077E68D7-B5A7-4344-BC50-35AB93B3DA8B}"/>
              </a:ext>
            </a:extLst>
          </p:cNvPr>
          <p:cNvSpPr txBox="1">
            <a:spLocks noChangeArrowheads="1"/>
          </p:cNvSpPr>
          <p:nvPr/>
        </p:nvSpPr>
        <p:spPr bwMode="auto">
          <a:xfrm>
            <a:off x="1635125" y="2517775"/>
            <a:ext cx="54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32776" name="Group 6">
            <a:extLst>
              <a:ext uri="{FF2B5EF4-FFF2-40B4-BE49-F238E27FC236}">
                <a16:creationId xmlns:a16="http://schemas.microsoft.com/office/drawing/2014/main" id="{FA628CD9-461E-45E3-8A22-2036BB3F49BF}"/>
              </a:ext>
            </a:extLst>
          </p:cNvPr>
          <p:cNvGrpSpPr>
            <a:grpSpLocks/>
          </p:cNvGrpSpPr>
          <p:nvPr/>
        </p:nvGrpSpPr>
        <p:grpSpPr bwMode="auto">
          <a:xfrm>
            <a:off x="4452938" y="3162300"/>
            <a:ext cx="427037" cy="622300"/>
            <a:chOff x="2208" y="1920"/>
            <a:chExt cx="1152" cy="1680"/>
          </a:xfrm>
        </p:grpSpPr>
        <p:sp>
          <p:nvSpPr>
            <p:cNvPr id="32811" name="Oval 7">
              <a:extLst>
                <a:ext uri="{FF2B5EF4-FFF2-40B4-BE49-F238E27FC236}">
                  <a16:creationId xmlns:a16="http://schemas.microsoft.com/office/drawing/2014/main" id="{EB53A648-033B-410C-9D21-6B11BF52C89C}"/>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12" name="Oval 8">
              <a:extLst>
                <a:ext uri="{FF2B5EF4-FFF2-40B4-BE49-F238E27FC236}">
                  <a16:creationId xmlns:a16="http://schemas.microsoft.com/office/drawing/2014/main" id="{F83A8D14-25FB-42D2-ACC4-104B2BE40027}"/>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13" name="AutoShape 9">
              <a:extLst>
                <a:ext uri="{FF2B5EF4-FFF2-40B4-BE49-F238E27FC236}">
                  <a16:creationId xmlns:a16="http://schemas.microsoft.com/office/drawing/2014/main" id="{144248A9-39EC-48D9-9D2E-AB646899D6C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14" name="AutoShape 10">
              <a:extLst>
                <a:ext uri="{FF2B5EF4-FFF2-40B4-BE49-F238E27FC236}">
                  <a16:creationId xmlns:a16="http://schemas.microsoft.com/office/drawing/2014/main" id="{4585775E-57C5-4877-9F88-4511709AD18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2777" name="Text Box 11">
            <a:extLst>
              <a:ext uri="{FF2B5EF4-FFF2-40B4-BE49-F238E27FC236}">
                <a16:creationId xmlns:a16="http://schemas.microsoft.com/office/drawing/2014/main" id="{03C61C6D-755C-4852-93BA-1E07588CAB1B}"/>
              </a:ext>
            </a:extLst>
          </p:cNvPr>
          <p:cNvSpPr txBox="1">
            <a:spLocks noChangeArrowheads="1"/>
          </p:cNvSpPr>
          <p:nvPr/>
        </p:nvSpPr>
        <p:spPr bwMode="auto">
          <a:xfrm>
            <a:off x="1635125" y="2971800"/>
            <a:ext cx="105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deqLock</a:t>
            </a:r>
          </a:p>
        </p:txBody>
      </p:sp>
      <p:sp>
        <p:nvSpPr>
          <p:cNvPr id="32778" name="Freeform 12">
            <a:extLst>
              <a:ext uri="{FF2B5EF4-FFF2-40B4-BE49-F238E27FC236}">
                <a16:creationId xmlns:a16="http://schemas.microsoft.com/office/drawing/2014/main" id="{9E0EF039-7A40-4220-B9B1-859263F5547B}"/>
              </a:ext>
            </a:extLst>
          </p:cNvPr>
          <p:cNvSpPr>
            <a:spLocks/>
          </p:cNvSpPr>
          <p:nvPr/>
        </p:nvSpPr>
        <p:spPr bwMode="auto">
          <a:xfrm>
            <a:off x="2771775" y="3141663"/>
            <a:ext cx="1620838" cy="531812"/>
          </a:xfrm>
          <a:custGeom>
            <a:avLst/>
            <a:gdLst>
              <a:gd name="T0" fmla="*/ 0 w 1021"/>
              <a:gd name="T1" fmla="*/ 0 h 335"/>
              <a:gd name="T2" fmla="*/ 2147483647 w 1021"/>
              <a:gd name="T3" fmla="*/ 2147483647 h 335"/>
              <a:gd name="T4" fmla="*/ 2147483647 w 1021"/>
              <a:gd name="T5" fmla="*/ 2147483647 h 335"/>
              <a:gd name="T6" fmla="*/ 2147483647 w 1021"/>
              <a:gd name="T7" fmla="*/ 2147483647 h 335"/>
              <a:gd name="T8" fmla="*/ 0 60000 65536"/>
              <a:gd name="T9" fmla="*/ 0 60000 65536"/>
              <a:gd name="T10" fmla="*/ 0 60000 65536"/>
              <a:gd name="T11" fmla="*/ 0 60000 65536"/>
              <a:gd name="T12" fmla="*/ 0 w 1021"/>
              <a:gd name="T13" fmla="*/ 0 h 335"/>
              <a:gd name="T14" fmla="*/ 1021 w 1021"/>
              <a:gd name="T15" fmla="*/ 335 h 335"/>
            </a:gdLst>
            <a:ahLst/>
            <a:cxnLst>
              <a:cxn ang="T8">
                <a:pos x="T0" y="T1"/>
              </a:cxn>
              <a:cxn ang="T9">
                <a:pos x="T2" y="T3"/>
              </a:cxn>
              <a:cxn ang="T10">
                <a:pos x="T4" y="T5"/>
              </a:cxn>
              <a:cxn ang="T11">
                <a:pos x="T6" y="T7"/>
              </a:cxn>
            </a:cxnLst>
            <a:rect l="T12" t="T13" r="T14" b="T15"/>
            <a:pathLst>
              <a:path w="1021" h="335">
                <a:moveTo>
                  <a:pt x="0" y="0"/>
                </a:moveTo>
                <a:cubicBezTo>
                  <a:pt x="80" y="13"/>
                  <a:pt x="383" y="29"/>
                  <a:pt x="482" y="79"/>
                </a:cubicBezTo>
                <a:cubicBezTo>
                  <a:pt x="581" y="129"/>
                  <a:pt x="506" y="259"/>
                  <a:pt x="596" y="297"/>
                </a:cubicBezTo>
                <a:cubicBezTo>
                  <a:pt x="686" y="335"/>
                  <a:pt x="933" y="304"/>
                  <a:pt x="1021" y="30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79" name="Text Box 18">
            <a:extLst>
              <a:ext uri="{FF2B5EF4-FFF2-40B4-BE49-F238E27FC236}">
                <a16:creationId xmlns:a16="http://schemas.microsoft.com/office/drawing/2014/main" id="{E7031811-3CED-4472-88BA-4B7FCC1B79BE}"/>
              </a:ext>
            </a:extLst>
          </p:cNvPr>
          <p:cNvSpPr txBox="1">
            <a:spLocks noChangeArrowheads="1"/>
          </p:cNvSpPr>
          <p:nvPr/>
        </p:nvSpPr>
        <p:spPr bwMode="auto">
          <a:xfrm>
            <a:off x="1635125" y="3624263"/>
            <a:ext cx="103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enqLock</a:t>
            </a:r>
          </a:p>
        </p:txBody>
      </p:sp>
      <p:sp>
        <p:nvSpPr>
          <p:cNvPr id="32780" name="Freeform 19">
            <a:extLst>
              <a:ext uri="{FF2B5EF4-FFF2-40B4-BE49-F238E27FC236}">
                <a16:creationId xmlns:a16="http://schemas.microsoft.com/office/drawing/2014/main" id="{BE66950C-7E7D-46C9-9961-E8922A380331}"/>
              </a:ext>
            </a:extLst>
          </p:cNvPr>
          <p:cNvSpPr>
            <a:spLocks/>
          </p:cNvSpPr>
          <p:nvPr/>
        </p:nvSpPr>
        <p:spPr bwMode="auto">
          <a:xfrm>
            <a:off x="2713038" y="3822700"/>
            <a:ext cx="1654175" cy="525463"/>
          </a:xfrm>
          <a:custGeom>
            <a:avLst/>
            <a:gdLst>
              <a:gd name="T0" fmla="*/ 0 w 1042"/>
              <a:gd name="T1" fmla="*/ 0 h 331"/>
              <a:gd name="T2" fmla="*/ 2147483647 w 1042"/>
              <a:gd name="T3" fmla="*/ 2147483647 h 331"/>
              <a:gd name="T4" fmla="*/ 2147483647 w 1042"/>
              <a:gd name="T5" fmla="*/ 2147483647 h 331"/>
              <a:gd name="T6" fmla="*/ 2147483647 w 1042"/>
              <a:gd name="T7" fmla="*/ 2147483647 h 331"/>
              <a:gd name="T8" fmla="*/ 0 60000 65536"/>
              <a:gd name="T9" fmla="*/ 0 60000 65536"/>
              <a:gd name="T10" fmla="*/ 0 60000 65536"/>
              <a:gd name="T11" fmla="*/ 0 60000 65536"/>
              <a:gd name="T12" fmla="*/ 0 w 1042"/>
              <a:gd name="T13" fmla="*/ 0 h 331"/>
              <a:gd name="T14" fmla="*/ 1042 w 1042"/>
              <a:gd name="T15" fmla="*/ 331 h 331"/>
            </a:gdLst>
            <a:ahLst/>
            <a:cxnLst>
              <a:cxn ang="T8">
                <a:pos x="T0" y="T1"/>
              </a:cxn>
              <a:cxn ang="T9">
                <a:pos x="T2" y="T3"/>
              </a:cxn>
              <a:cxn ang="T10">
                <a:pos x="T4" y="T5"/>
              </a:cxn>
              <a:cxn ang="T11">
                <a:pos x="T6" y="T7"/>
              </a:cxn>
            </a:cxnLst>
            <a:rect l="T12" t="T13" r="T14" b="T15"/>
            <a:pathLst>
              <a:path w="1042" h="331">
                <a:moveTo>
                  <a:pt x="0" y="0"/>
                </a:moveTo>
                <a:cubicBezTo>
                  <a:pt x="87" y="15"/>
                  <a:pt x="406" y="34"/>
                  <a:pt x="523" y="82"/>
                </a:cubicBezTo>
                <a:cubicBezTo>
                  <a:pt x="640" y="130"/>
                  <a:pt x="617" y="249"/>
                  <a:pt x="703" y="290"/>
                </a:cubicBezTo>
                <a:cubicBezTo>
                  <a:pt x="789" y="331"/>
                  <a:pt x="972" y="320"/>
                  <a:pt x="1042" y="328"/>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81" name="Text Box 20">
            <a:extLst>
              <a:ext uri="{FF2B5EF4-FFF2-40B4-BE49-F238E27FC236}">
                <a16:creationId xmlns:a16="http://schemas.microsoft.com/office/drawing/2014/main" id="{35E8797A-16FC-4E20-A898-36064F2E67FF}"/>
              </a:ext>
            </a:extLst>
          </p:cNvPr>
          <p:cNvSpPr txBox="1">
            <a:spLocks noChangeArrowheads="1"/>
          </p:cNvSpPr>
          <p:nvPr/>
        </p:nvSpPr>
        <p:spPr bwMode="auto">
          <a:xfrm>
            <a:off x="1635125" y="426878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permits</a:t>
            </a:r>
          </a:p>
        </p:txBody>
      </p:sp>
      <p:sp>
        <p:nvSpPr>
          <p:cNvPr id="32782" name="Rectangle 21">
            <a:extLst>
              <a:ext uri="{FF2B5EF4-FFF2-40B4-BE49-F238E27FC236}">
                <a16:creationId xmlns:a16="http://schemas.microsoft.com/office/drawing/2014/main" id="{C3737B8D-F877-40B6-9F21-80CDDE47A6BC}"/>
              </a:ext>
            </a:extLst>
          </p:cNvPr>
          <p:cNvSpPr>
            <a:spLocks noChangeArrowheads="1"/>
          </p:cNvSpPr>
          <p:nvPr/>
        </p:nvSpPr>
        <p:spPr bwMode="auto">
          <a:xfrm>
            <a:off x="1976438" y="4691063"/>
            <a:ext cx="679450" cy="496887"/>
          </a:xfrm>
          <a:prstGeom prst="rect">
            <a:avLst/>
          </a:prstGeom>
          <a:solidFill>
            <a:srgbClr val="FF99FF"/>
          </a:solidFill>
          <a:ln w="38100" algn="ctr">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8</a:t>
            </a:r>
          </a:p>
        </p:txBody>
      </p:sp>
      <p:grpSp>
        <p:nvGrpSpPr>
          <p:cNvPr id="32783" name="Group 22">
            <a:extLst>
              <a:ext uri="{FF2B5EF4-FFF2-40B4-BE49-F238E27FC236}">
                <a16:creationId xmlns:a16="http://schemas.microsoft.com/office/drawing/2014/main" id="{AC93F034-5C3D-40B3-A230-44D4FAE72B07}"/>
              </a:ext>
            </a:extLst>
          </p:cNvPr>
          <p:cNvGrpSpPr>
            <a:grpSpLocks/>
          </p:cNvGrpSpPr>
          <p:nvPr/>
        </p:nvGrpSpPr>
        <p:grpSpPr bwMode="auto">
          <a:xfrm>
            <a:off x="5527675" y="4989513"/>
            <a:ext cx="1447800" cy="1295400"/>
            <a:chOff x="1584" y="816"/>
            <a:chExt cx="912" cy="816"/>
          </a:xfrm>
        </p:grpSpPr>
        <p:sp>
          <p:nvSpPr>
            <p:cNvPr id="32802" name="Freeform 23">
              <a:extLst>
                <a:ext uri="{FF2B5EF4-FFF2-40B4-BE49-F238E27FC236}">
                  <a16:creationId xmlns:a16="http://schemas.microsoft.com/office/drawing/2014/main" id="{06FBB179-EA66-4FC8-BCE9-6DF0E1C2FB2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3" name="Freeform 24">
              <a:extLst>
                <a:ext uri="{FF2B5EF4-FFF2-40B4-BE49-F238E27FC236}">
                  <a16:creationId xmlns:a16="http://schemas.microsoft.com/office/drawing/2014/main" id="{9DE790E0-4413-4D36-B249-453C54651B80}"/>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4" name="Freeform 25">
              <a:extLst>
                <a:ext uri="{FF2B5EF4-FFF2-40B4-BE49-F238E27FC236}">
                  <a16:creationId xmlns:a16="http://schemas.microsoft.com/office/drawing/2014/main" id="{664E1DE6-C3DA-4CDA-A18B-883A68C0A65D}"/>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5" name="Freeform 26">
              <a:extLst>
                <a:ext uri="{FF2B5EF4-FFF2-40B4-BE49-F238E27FC236}">
                  <a16:creationId xmlns:a16="http://schemas.microsoft.com/office/drawing/2014/main" id="{ED7E142F-E112-4A24-B253-31A9CEB8B1F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6" name="Freeform 27">
              <a:extLst>
                <a:ext uri="{FF2B5EF4-FFF2-40B4-BE49-F238E27FC236}">
                  <a16:creationId xmlns:a16="http://schemas.microsoft.com/office/drawing/2014/main" id="{60484A1A-5F42-4DFA-89C4-9FA585388A3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7" name="Freeform 28">
              <a:extLst>
                <a:ext uri="{FF2B5EF4-FFF2-40B4-BE49-F238E27FC236}">
                  <a16:creationId xmlns:a16="http://schemas.microsoft.com/office/drawing/2014/main" id="{C7519DDB-2F29-4A0E-8360-C3DF306AC5F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8" name="Freeform 29">
              <a:extLst>
                <a:ext uri="{FF2B5EF4-FFF2-40B4-BE49-F238E27FC236}">
                  <a16:creationId xmlns:a16="http://schemas.microsoft.com/office/drawing/2014/main" id="{7767B921-589D-4ACD-81D8-C135EB30CB3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09" name="Freeform 30">
              <a:extLst>
                <a:ext uri="{FF2B5EF4-FFF2-40B4-BE49-F238E27FC236}">
                  <a16:creationId xmlns:a16="http://schemas.microsoft.com/office/drawing/2014/main" id="{33D6B137-975D-4991-9748-DA37072E047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810" name="Freeform 31">
              <a:extLst>
                <a:ext uri="{FF2B5EF4-FFF2-40B4-BE49-F238E27FC236}">
                  <a16:creationId xmlns:a16="http://schemas.microsoft.com/office/drawing/2014/main" id="{052C4C4E-2C00-41BF-A1DD-7B6E06549A1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2784" name="Text Box 32">
            <a:extLst>
              <a:ext uri="{FF2B5EF4-FFF2-40B4-BE49-F238E27FC236}">
                <a16:creationId xmlns:a16="http://schemas.microsoft.com/office/drawing/2014/main" id="{E571BDB1-F85E-443C-8C13-FA9ABB668CFA}"/>
              </a:ext>
            </a:extLst>
          </p:cNvPr>
          <p:cNvSpPr txBox="1">
            <a:spLocks noChangeArrowheads="1"/>
          </p:cNvSpPr>
          <p:nvPr/>
        </p:nvSpPr>
        <p:spPr bwMode="auto">
          <a:xfrm>
            <a:off x="5265738" y="3552825"/>
            <a:ext cx="3386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sentinel’s next field</a:t>
            </a:r>
          </a:p>
        </p:txBody>
      </p:sp>
      <p:sp>
        <p:nvSpPr>
          <p:cNvPr id="650274" name="AutoShape 34">
            <a:extLst>
              <a:ext uri="{FF2B5EF4-FFF2-40B4-BE49-F238E27FC236}">
                <a16:creationId xmlns:a16="http://schemas.microsoft.com/office/drawing/2014/main" id="{994AC49D-F4A3-4815-9220-4B31ABD39E8B}"/>
              </a:ext>
            </a:extLst>
          </p:cNvPr>
          <p:cNvSpPr>
            <a:spLocks noChangeArrowheads="1"/>
          </p:cNvSpPr>
          <p:nvPr/>
        </p:nvSpPr>
        <p:spPr bwMode="auto">
          <a:xfrm>
            <a:off x="7285038" y="5141913"/>
            <a:ext cx="1619250" cy="944562"/>
          </a:xfrm>
          <a:prstGeom prst="cloudCallout">
            <a:avLst>
              <a:gd name="adj1" fmla="val -61472"/>
              <a:gd name="adj2" fmla="val -462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uh-oh</a:t>
            </a:r>
          </a:p>
        </p:txBody>
      </p:sp>
      <p:sp>
        <p:nvSpPr>
          <p:cNvPr id="32786" name="AutoShape 35">
            <a:extLst>
              <a:ext uri="{FF2B5EF4-FFF2-40B4-BE49-F238E27FC236}">
                <a16:creationId xmlns:a16="http://schemas.microsoft.com/office/drawing/2014/main" id="{68FFCFDF-0ADB-4B32-960A-5EC2626E59DC}"/>
              </a:ext>
            </a:extLst>
          </p:cNvPr>
          <p:cNvSpPr>
            <a:spLocks noChangeArrowheads="1"/>
          </p:cNvSpPr>
          <p:nvPr/>
        </p:nvSpPr>
        <p:spPr bwMode="auto">
          <a:xfrm flipH="1">
            <a:off x="4341813" y="3160713"/>
            <a:ext cx="700087" cy="784225"/>
          </a:xfrm>
          <a:prstGeom prst="wedgeRoundRectCallout">
            <a:avLst>
              <a:gd name="adj1" fmla="val -159755"/>
              <a:gd name="adj2" fmla="val 19230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2787" name="Line 36">
            <a:extLst>
              <a:ext uri="{FF2B5EF4-FFF2-40B4-BE49-F238E27FC236}">
                <a16:creationId xmlns:a16="http://schemas.microsoft.com/office/drawing/2014/main" id="{15C22E38-D991-4378-A9CA-B631B5EEA763}"/>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2788" name="Group 37">
            <a:extLst>
              <a:ext uri="{FF2B5EF4-FFF2-40B4-BE49-F238E27FC236}">
                <a16:creationId xmlns:a16="http://schemas.microsoft.com/office/drawing/2014/main" id="{82468D4A-755F-42B2-972D-70C78330AB3C}"/>
              </a:ext>
            </a:extLst>
          </p:cNvPr>
          <p:cNvGrpSpPr>
            <a:grpSpLocks/>
          </p:cNvGrpSpPr>
          <p:nvPr/>
        </p:nvGrpSpPr>
        <p:grpSpPr bwMode="auto">
          <a:xfrm>
            <a:off x="3990975" y="1933575"/>
            <a:ext cx="976313" cy="609600"/>
            <a:chOff x="3417" y="2938"/>
            <a:chExt cx="615" cy="384"/>
          </a:xfrm>
        </p:grpSpPr>
        <p:sp>
          <p:nvSpPr>
            <p:cNvPr id="650278" name="AutoShape 38">
              <a:extLst>
                <a:ext uri="{FF2B5EF4-FFF2-40B4-BE49-F238E27FC236}">
                  <a16:creationId xmlns:a16="http://schemas.microsoft.com/office/drawing/2014/main" id="{A5E3107B-4C85-49B8-AF34-91A906E39399}"/>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2801" name="Line 39">
              <a:extLst>
                <a:ext uri="{FF2B5EF4-FFF2-40B4-BE49-F238E27FC236}">
                  <a16:creationId xmlns:a16="http://schemas.microsoft.com/office/drawing/2014/main" id="{2F809C75-D4BF-43AC-9B8D-7ED3ABB73BB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2789" name="Group 40">
            <a:extLst>
              <a:ext uri="{FF2B5EF4-FFF2-40B4-BE49-F238E27FC236}">
                <a16:creationId xmlns:a16="http://schemas.microsoft.com/office/drawing/2014/main" id="{3A1610C7-F2A8-4D89-9685-8918EC1B196C}"/>
              </a:ext>
            </a:extLst>
          </p:cNvPr>
          <p:cNvGrpSpPr>
            <a:grpSpLocks/>
          </p:cNvGrpSpPr>
          <p:nvPr/>
        </p:nvGrpSpPr>
        <p:grpSpPr bwMode="auto">
          <a:xfrm>
            <a:off x="4084638" y="2106613"/>
            <a:ext cx="304800" cy="304800"/>
            <a:chOff x="3894" y="2760"/>
            <a:chExt cx="192" cy="192"/>
          </a:xfrm>
        </p:grpSpPr>
        <p:sp>
          <p:nvSpPr>
            <p:cNvPr id="32798" name="Oval 41">
              <a:extLst>
                <a:ext uri="{FF2B5EF4-FFF2-40B4-BE49-F238E27FC236}">
                  <a16:creationId xmlns:a16="http://schemas.microsoft.com/office/drawing/2014/main" id="{E1E2758A-246C-4583-A7E7-08CAE758F0ED}"/>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9" name="Oval 42">
              <a:extLst>
                <a:ext uri="{FF2B5EF4-FFF2-40B4-BE49-F238E27FC236}">
                  <a16:creationId xmlns:a16="http://schemas.microsoft.com/office/drawing/2014/main" id="{C8C0E7C0-0B89-47F5-A6FB-AEABE5E8DDC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32790" name="Freeform 54">
            <a:extLst>
              <a:ext uri="{FF2B5EF4-FFF2-40B4-BE49-F238E27FC236}">
                <a16:creationId xmlns:a16="http://schemas.microsoft.com/office/drawing/2014/main" id="{D6E41B6B-DED9-41BD-B99F-466E96A4745A}"/>
              </a:ext>
            </a:extLst>
          </p:cNvPr>
          <p:cNvSpPr>
            <a:spLocks/>
          </p:cNvSpPr>
          <p:nvPr/>
        </p:nvSpPr>
        <p:spPr bwMode="auto">
          <a:xfrm>
            <a:off x="2593975" y="2638425"/>
            <a:ext cx="2052638" cy="392113"/>
          </a:xfrm>
          <a:custGeom>
            <a:avLst/>
            <a:gdLst>
              <a:gd name="T0" fmla="*/ 0 w 1293"/>
              <a:gd name="T1" fmla="*/ 2147483647 h 247"/>
              <a:gd name="T2" fmla="*/ 2147483647 w 1293"/>
              <a:gd name="T3" fmla="*/ 2147483647 h 247"/>
              <a:gd name="T4" fmla="*/ 2147483647 w 1293"/>
              <a:gd name="T5" fmla="*/ 0 h 247"/>
              <a:gd name="T6" fmla="*/ 0 60000 65536"/>
              <a:gd name="T7" fmla="*/ 0 60000 65536"/>
              <a:gd name="T8" fmla="*/ 0 60000 65536"/>
              <a:gd name="T9" fmla="*/ 0 w 1293"/>
              <a:gd name="T10" fmla="*/ 0 h 247"/>
              <a:gd name="T11" fmla="*/ 1293 w 1293"/>
              <a:gd name="T12" fmla="*/ 247 h 247"/>
            </a:gdLst>
            <a:ahLst/>
            <a:cxnLst>
              <a:cxn ang="T6">
                <a:pos x="T0" y="T1"/>
              </a:cxn>
              <a:cxn ang="T7">
                <a:pos x="T2" y="T3"/>
              </a:cxn>
              <a:cxn ang="T8">
                <a:pos x="T4" y="T5"/>
              </a:cxn>
            </a:cxnLst>
            <a:rect l="T9" t="T10" r="T11" b="T12"/>
            <a:pathLst>
              <a:path w="1293" h="247">
                <a:moveTo>
                  <a:pt x="0" y="66"/>
                </a:moveTo>
                <a:cubicBezTo>
                  <a:pt x="157" y="94"/>
                  <a:pt x="729" y="247"/>
                  <a:pt x="944" y="236"/>
                </a:cubicBezTo>
                <a:cubicBezTo>
                  <a:pt x="1159" y="225"/>
                  <a:pt x="1220" y="49"/>
                  <a:pt x="129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1" name="Line 58">
            <a:extLst>
              <a:ext uri="{FF2B5EF4-FFF2-40B4-BE49-F238E27FC236}">
                <a16:creationId xmlns:a16="http://schemas.microsoft.com/office/drawing/2014/main" id="{8D984C8F-8FE4-49F6-B95C-48851C60EFE8}"/>
              </a:ext>
            </a:extLst>
          </p:cNvPr>
          <p:cNvSpPr>
            <a:spLocks noChangeShapeType="1"/>
          </p:cNvSpPr>
          <p:nvPr/>
        </p:nvSpPr>
        <p:spPr bwMode="auto">
          <a:xfrm>
            <a:off x="4479925" y="1933575"/>
            <a:ext cx="400050" cy="58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2792" name="Group 59">
            <a:extLst>
              <a:ext uri="{FF2B5EF4-FFF2-40B4-BE49-F238E27FC236}">
                <a16:creationId xmlns:a16="http://schemas.microsoft.com/office/drawing/2014/main" id="{D2B4425E-DC5E-4BB4-B4D1-54F4F8331639}"/>
              </a:ext>
            </a:extLst>
          </p:cNvPr>
          <p:cNvGrpSpPr>
            <a:grpSpLocks/>
          </p:cNvGrpSpPr>
          <p:nvPr/>
        </p:nvGrpSpPr>
        <p:grpSpPr bwMode="auto">
          <a:xfrm>
            <a:off x="4448175" y="3960813"/>
            <a:ext cx="427038" cy="622300"/>
            <a:chOff x="2208" y="1920"/>
            <a:chExt cx="1152" cy="1680"/>
          </a:xfrm>
        </p:grpSpPr>
        <p:sp>
          <p:nvSpPr>
            <p:cNvPr id="32794" name="Oval 60">
              <a:extLst>
                <a:ext uri="{FF2B5EF4-FFF2-40B4-BE49-F238E27FC236}">
                  <a16:creationId xmlns:a16="http://schemas.microsoft.com/office/drawing/2014/main" id="{873AE011-92A4-44BE-B91B-ADE6F1569310}"/>
                </a:ext>
              </a:extLst>
            </p:cNvPr>
            <p:cNvSpPr>
              <a:spLocks noChangeArrowheads="1"/>
            </p:cNvSpPr>
            <p:nvPr/>
          </p:nvSpPr>
          <p:spPr bwMode="auto">
            <a:xfrm>
              <a:off x="2208" y="2448"/>
              <a:ext cx="1152" cy="1152"/>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5" name="Oval 61">
              <a:extLst>
                <a:ext uri="{FF2B5EF4-FFF2-40B4-BE49-F238E27FC236}">
                  <a16:creationId xmlns:a16="http://schemas.microsoft.com/office/drawing/2014/main" id="{5AFF2F14-032D-4474-92EB-1D01E9D8BE2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6" name="AutoShape 62">
              <a:extLst>
                <a:ext uri="{FF2B5EF4-FFF2-40B4-BE49-F238E27FC236}">
                  <a16:creationId xmlns:a16="http://schemas.microsoft.com/office/drawing/2014/main" id="{4BF33D81-A0E5-42E0-98DB-DCF975AB356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32797" name="AutoShape 63">
              <a:extLst>
                <a:ext uri="{FF2B5EF4-FFF2-40B4-BE49-F238E27FC236}">
                  <a16:creationId xmlns:a16="http://schemas.microsoft.com/office/drawing/2014/main" id="{8E5766BE-E1D9-4589-B7D4-B9D9D4BD9DF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50273" name="AutoShape 33">
            <a:extLst>
              <a:ext uri="{FF2B5EF4-FFF2-40B4-BE49-F238E27FC236}">
                <a16:creationId xmlns:a16="http://schemas.microsoft.com/office/drawing/2014/main" id="{2319D4AA-BEBD-4EDC-9062-CC98DE13FC11}"/>
              </a:ext>
            </a:extLst>
          </p:cNvPr>
          <p:cNvSpPr>
            <a:spLocks noChangeArrowheads="1"/>
          </p:cNvSpPr>
          <p:nvPr/>
        </p:nvSpPr>
        <p:spPr bwMode="auto">
          <a:xfrm flipH="1">
            <a:off x="4310063" y="1855788"/>
            <a:ext cx="911225" cy="784225"/>
          </a:xfrm>
          <a:prstGeom prst="wedgeRoundRectCallout">
            <a:avLst>
              <a:gd name="adj1" fmla="val -116551"/>
              <a:gd name="adj2" fmla="val 358093"/>
              <a:gd name="adj3" fmla="val 16667"/>
            </a:avLst>
          </a:prstGeom>
          <a:noFill/>
          <a:ln w="381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0273"/>
                                        </p:tgtEl>
                                        <p:attrNameLst>
                                          <p:attrName>style.visibility</p:attrName>
                                        </p:attrNameLst>
                                      </p:cBhvr>
                                      <p:to>
                                        <p:strVal val="visible"/>
                                      </p:to>
                                    </p:set>
                                    <p:animEffect transition="in" filter="blinds(horizontal)">
                                      <p:cBhvr>
                                        <p:cTn id="7" dur="500"/>
                                        <p:tgtEl>
                                          <p:spTgt spid="65027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50274"/>
                                        </p:tgtEl>
                                        <p:attrNameLst>
                                          <p:attrName>style.visibility</p:attrName>
                                        </p:attrNameLst>
                                      </p:cBhvr>
                                      <p:to>
                                        <p:strVal val="visible"/>
                                      </p:to>
                                    </p:set>
                                    <p:animEffect transition="in" filter="blinds(horizontal)">
                                      <p:cBhvr>
                                        <p:cTn id="11" dur="500"/>
                                        <p:tgtEl>
                                          <p:spTgt spid="650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74" grpId="0" animBg="1"/>
      <p:bldP spid="65027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Slide Number Placeholder 3">
            <a:extLst>
              <a:ext uri="{FF2B5EF4-FFF2-40B4-BE49-F238E27FC236}">
                <a16:creationId xmlns:a16="http://schemas.microsoft.com/office/drawing/2014/main" id="{8CAC69DC-2448-438F-BEB1-3630AF6BF5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F1714D86-DBAF-42F2-99F1-16B85BC64206}" type="slidenum">
              <a:rPr lang="ar-SA" altLang="zh-CN" sz="1400">
                <a:solidFill>
                  <a:schemeClr val="tx1"/>
                </a:solidFill>
              </a:rPr>
              <a:pPr/>
              <a:t>32</a:t>
            </a:fld>
            <a:endParaRPr lang="en-US" altLang="zh-CN" sz="1400">
              <a:solidFill>
                <a:schemeClr val="tx1"/>
              </a:solidFill>
              <a:ea typeface="宋体" panose="02010600030101010101" pitchFamily="2" charset="-122"/>
            </a:endParaRPr>
          </a:p>
        </p:txBody>
      </p:sp>
      <p:sp>
        <p:nvSpPr>
          <p:cNvPr id="33796" name="Rectangle 3">
            <a:extLst>
              <a:ext uri="{FF2B5EF4-FFF2-40B4-BE49-F238E27FC236}">
                <a16:creationId xmlns:a16="http://schemas.microsoft.com/office/drawing/2014/main" id="{292B4C76-624C-422B-8864-47CFE254004C}"/>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a:t>
            </a:r>
          </a:p>
        </p:txBody>
      </p:sp>
      <p:sp>
        <p:nvSpPr>
          <p:cNvPr id="33797" name="Text Box 4">
            <a:extLst>
              <a:ext uri="{FF2B5EF4-FFF2-40B4-BE49-F238E27FC236}">
                <a16:creationId xmlns:a16="http://schemas.microsoft.com/office/drawing/2014/main" id="{163DBF8F-FD7C-4B35-B332-EE30C3367CE2}"/>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BoundedQueue&lt;T&gt; {</a:t>
            </a:r>
          </a:p>
          <a:p>
            <a:pPr algn="l"/>
            <a:r>
              <a:rPr lang="en-US" altLang="zh-CN" sz="2000" b="1">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Condition</a:t>
            </a:r>
            <a:r>
              <a:rPr lang="en-US" altLang="zh-CN" sz="2000" b="1">
                <a:latin typeface="Lucida Console" panose="020B0609040504020204" pitchFamily="49" charset="0"/>
                <a:ea typeface="宋体" panose="02010600030101010101" pitchFamily="2" charset="-122"/>
              </a:rPr>
              <a:t> notEmptyCondition, notFullCondition;</a:t>
            </a:r>
          </a:p>
          <a:p>
            <a:pPr algn="l"/>
            <a:r>
              <a:rPr lang="en-US" altLang="zh-CN" sz="2000" b="1">
                <a:latin typeface="Lucida Console" panose="020B0609040504020204" pitchFamily="49" charset="0"/>
                <a:ea typeface="宋体" panose="02010600030101010101" pitchFamily="2" charset="-122"/>
              </a:rPr>
              <a:t>  AtomicInteger permits;</a:t>
            </a:r>
          </a:p>
          <a:p>
            <a:pPr algn="l"/>
            <a:r>
              <a:rPr lang="en-US" altLang="zh-CN" sz="2000" b="1">
                <a:latin typeface="Lucida Console" panose="020B0609040504020204" pitchFamily="49" charset="0"/>
                <a:ea typeface="宋体" panose="02010600030101010101" pitchFamily="2" charset="-122"/>
              </a:rPr>
              <a:t>  Node head; </a:t>
            </a:r>
          </a:p>
          <a:p>
            <a:pPr algn="l"/>
            <a:r>
              <a:rPr lang="en-US" altLang="zh-CN" sz="2000" b="1">
                <a:latin typeface="Lucida Console" panose="020B0609040504020204" pitchFamily="49" charset="0"/>
                <a:ea typeface="宋体" panose="02010600030101010101" pitchFamily="2" charset="-122"/>
              </a:rPr>
              <a:t>  Node tail; </a:t>
            </a:r>
          </a:p>
          <a:p>
            <a:pPr algn="l"/>
            <a:r>
              <a:rPr lang="en-US" altLang="zh-CN" sz="2000" b="1">
                <a:latin typeface="Lucida Console" panose="020B0609040504020204" pitchFamily="49" charset="0"/>
                <a:ea typeface="宋体" panose="02010600030101010101" pitchFamily="2" charset="-122"/>
              </a:rPr>
              <a:t>  int capacity;</a:t>
            </a:r>
          </a:p>
          <a:p>
            <a:pPr algn="l"/>
            <a:r>
              <a:rPr lang="en-US" altLang="zh-CN" sz="2000" b="1">
                <a:latin typeface="Lucida Console" panose="020B0609040504020204" pitchFamily="49" charset="0"/>
                <a:ea typeface="宋体" panose="02010600030101010101" pitchFamily="2" charset="-122"/>
              </a:rPr>
              <a:t>  enqLock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ReentrantLock();</a:t>
            </a:r>
          </a:p>
          <a:p>
            <a:pPr algn="l"/>
            <a:r>
              <a:rPr lang="en-US" altLang="zh-CN" sz="2000" b="1">
                <a:latin typeface="Lucida Console" panose="020B0609040504020204" pitchFamily="49" charset="0"/>
                <a:ea typeface="宋体" panose="02010600030101010101" pitchFamily="2" charset="-122"/>
              </a:rPr>
              <a:t>  notFullCondition = enqLock.newCondition();</a:t>
            </a:r>
          </a:p>
          <a:p>
            <a:pPr algn="l"/>
            <a:r>
              <a:rPr lang="en-US" altLang="zh-CN" sz="2000" b="1">
                <a:latin typeface="Lucida Console" panose="020B0609040504020204" pitchFamily="49" charset="0"/>
                <a:ea typeface="宋体" panose="02010600030101010101" pitchFamily="2" charset="-122"/>
              </a:rPr>
              <a:t>  deqLock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ReentrantLock();</a:t>
            </a:r>
          </a:p>
          <a:p>
            <a:pPr algn="l"/>
            <a:r>
              <a:rPr lang="en-US" altLang="zh-CN" sz="2000" b="1">
                <a:latin typeface="Lucida Console" panose="020B0609040504020204" pitchFamily="49" charset="0"/>
                <a:ea typeface="宋体" panose="02010600030101010101" pitchFamily="2" charset="-122"/>
              </a:rPr>
              <a:t>  notEmptyCondition = deqLock.newCondition();</a:t>
            </a:r>
          </a:p>
          <a:p>
            <a:pPr algn="l"/>
            <a:r>
              <a:rPr lang="en-US" altLang="zh-CN" sz="2000" b="1">
                <a:latin typeface="Lucida Console" panose="020B0609040504020204" pitchFamily="49" charset="0"/>
                <a:ea typeface="宋体" panose="02010600030101010101" pitchFamily="2" charset="-122"/>
              </a:rPr>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Slide Number Placeholder 3">
            <a:extLst>
              <a:ext uri="{FF2B5EF4-FFF2-40B4-BE49-F238E27FC236}">
                <a16:creationId xmlns:a16="http://schemas.microsoft.com/office/drawing/2014/main" id="{5B6C7F1D-D18C-4347-8D8B-9C4E83C372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2D88136-8399-49F6-B7B0-16596EBFEF4C}" type="slidenum">
              <a:rPr lang="ar-SA" altLang="zh-CN" sz="1400">
                <a:solidFill>
                  <a:schemeClr val="tx1"/>
                </a:solidFill>
              </a:rPr>
              <a:pPr/>
              <a:t>33</a:t>
            </a:fld>
            <a:endParaRPr lang="en-US" altLang="zh-CN" sz="1400">
              <a:solidFill>
                <a:schemeClr val="tx1"/>
              </a:solidFill>
              <a:ea typeface="宋体" panose="02010600030101010101" pitchFamily="2" charset="-122"/>
            </a:endParaRPr>
          </a:p>
        </p:txBody>
      </p:sp>
      <p:sp>
        <p:nvSpPr>
          <p:cNvPr id="34820" name="Rectangle 3">
            <a:extLst>
              <a:ext uri="{FF2B5EF4-FFF2-40B4-BE49-F238E27FC236}">
                <a16:creationId xmlns:a16="http://schemas.microsoft.com/office/drawing/2014/main" id="{EFFB46ED-4C5E-4FCF-8D42-04D40D4BCCF4}"/>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a:t>
            </a:r>
          </a:p>
        </p:txBody>
      </p:sp>
      <p:sp>
        <p:nvSpPr>
          <p:cNvPr id="34821" name="Text Box 4">
            <a:extLst>
              <a:ext uri="{FF2B5EF4-FFF2-40B4-BE49-F238E27FC236}">
                <a16:creationId xmlns:a16="http://schemas.microsoft.com/office/drawing/2014/main" id="{E33AF093-9597-45BA-B87D-9E54F108144C}"/>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solidFill>
                  <a:schemeClr val="folHlink"/>
                </a:solidFill>
                <a:latin typeface="Lucida Console" panose="020B0609040504020204" pitchFamily="49" charset="0"/>
                <a:ea typeface="宋体" panose="02010600030101010101" pitchFamily="2" charset="-122"/>
              </a:rPr>
              <a:t>  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Node head; </a:t>
            </a:r>
          </a:p>
          <a:p>
            <a:pPr algn="l"/>
            <a:r>
              <a:rPr lang="en-US" altLang="zh-CN" sz="2000" b="1">
                <a:solidFill>
                  <a:schemeClr val="folHlink"/>
                </a:solidFill>
                <a:latin typeface="Lucida Console" panose="020B0609040504020204" pitchFamily="49" charset="0"/>
                <a:ea typeface="宋体" panose="02010600030101010101" pitchFamily="2" charset="-122"/>
              </a:rPr>
              <a:t>  Node tail;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34822" name="AutoShape 5">
            <a:extLst>
              <a:ext uri="{FF2B5EF4-FFF2-40B4-BE49-F238E27FC236}">
                <a16:creationId xmlns:a16="http://schemas.microsoft.com/office/drawing/2014/main" id="{6C21FC95-AF4E-4783-BFBE-F81A0F3A84FF}"/>
              </a:ext>
            </a:extLst>
          </p:cNvPr>
          <p:cNvSpPr>
            <a:spLocks noChangeArrowheads="1"/>
          </p:cNvSpPr>
          <p:nvPr/>
        </p:nvSpPr>
        <p:spPr bwMode="auto">
          <a:xfrm flipH="1">
            <a:off x="982663" y="2320925"/>
            <a:ext cx="4987925" cy="346075"/>
          </a:xfrm>
          <a:prstGeom prst="wedgeRoundRectCallout">
            <a:avLst>
              <a:gd name="adj1" fmla="val -44083"/>
              <a:gd name="adj2" fmla="val 390824"/>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4823" name="Text Box 6">
            <a:extLst>
              <a:ext uri="{FF2B5EF4-FFF2-40B4-BE49-F238E27FC236}">
                <a16:creationId xmlns:a16="http://schemas.microsoft.com/office/drawing/2014/main" id="{2EE2EEFD-11CC-46F0-9C18-17FC45E8813A}"/>
              </a:ext>
            </a:extLst>
          </p:cNvPr>
          <p:cNvSpPr txBox="1">
            <a:spLocks noChangeArrowheads="1"/>
          </p:cNvSpPr>
          <p:nvPr/>
        </p:nvSpPr>
        <p:spPr bwMode="auto">
          <a:xfrm>
            <a:off x="5057775" y="3808413"/>
            <a:ext cx="289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Enq &amp; deq locks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Slide Number Placeholder 4">
            <a:extLst>
              <a:ext uri="{FF2B5EF4-FFF2-40B4-BE49-F238E27FC236}">
                <a16:creationId xmlns:a16="http://schemas.microsoft.com/office/drawing/2014/main" id="{9DCE1CC4-1EE8-4F7C-A017-DEA94E989A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6374228-18CC-4378-AB28-C06D0F560151}" type="slidenum">
              <a:rPr lang="ar-SA" altLang="zh-CN" sz="1400">
                <a:solidFill>
                  <a:schemeClr val="tx1"/>
                </a:solidFill>
              </a:rPr>
              <a:pPr/>
              <a:t>34</a:t>
            </a:fld>
            <a:endParaRPr lang="en-US" altLang="zh-CN" sz="1400">
              <a:solidFill>
                <a:schemeClr val="tx1"/>
              </a:solidFill>
              <a:ea typeface="宋体" panose="02010600030101010101" pitchFamily="2" charset="-122"/>
            </a:endParaRPr>
          </a:p>
        </p:txBody>
      </p:sp>
      <p:sp>
        <p:nvSpPr>
          <p:cNvPr id="35844" name="Rectangle 2">
            <a:extLst>
              <a:ext uri="{FF2B5EF4-FFF2-40B4-BE49-F238E27FC236}">
                <a16:creationId xmlns:a16="http://schemas.microsoft.com/office/drawing/2014/main" id="{32A34226-088F-411A-A984-EEA1950B2774}"/>
              </a:ext>
            </a:extLst>
          </p:cNvPr>
          <p:cNvSpPr>
            <a:spLocks noGrp="1" noChangeArrowheads="1"/>
          </p:cNvSpPr>
          <p:nvPr>
            <p:ph type="title"/>
          </p:nvPr>
        </p:nvSpPr>
        <p:spPr/>
        <p:txBody>
          <a:bodyPr/>
          <a:lstStyle/>
          <a:p>
            <a:r>
              <a:rPr lang="en-US" altLang="zh-CN">
                <a:ea typeface="宋体" panose="02010600030101010101" pitchFamily="2" charset="-122"/>
              </a:rPr>
              <a:t>Digression: Monitor Locks</a:t>
            </a:r>
          </a:p>
        </p:txBody>
      </p:sp>
      <p:sp>
        <p:nvSpPr>
          <p:cNvPr id="35845" name="Rectangle 3">
            <a:extLst>
              <a:ext uri="{FF2B5EF4-FFF2-40B4-BE49-F238E27FC236}">
                <a16:creationId xmlns:a16="http://schemas.microsoft.com/office/drawing/2014/main" id="{1FEECC6F-066D-4C24-B302-41E476842E00}"/>
              </a:ext>
            </a:extLst>
          </p:cNvPr>
          <p:cNvSpPr>
            <a:spLocks noGrp="1" noChangeArrowheads="1"/>
          </p:cNvSpPr>
          <p:nvPr>
            <p:ph type="body" idx="1"/>
          </p:nvPr>
        </p:nvSpPr>
        <p:spPr>
          <a:xfrm>
            <a:off x="715963" y="2192338"/>
            <a:ext cx="7772400" cy="3673475"/>
          </a:xfrm>
        </p:spPr>
        <p:txBody>
          <a:bodyPr/>
          <a:lstStyle/>
          <a:p>
            <a:pPr>
              <a:lnSpc>
                <a:spcPct val="80000"/>
              </a:lnSpc>
            </a:pPr>
            <a:r>
              <a:rPr lang="en-US" altLang="zh-CN" sz="3600">
                <a:ea typeface="宋体" panose="02010600030101010101" pitchFamily="2" charset="-122"/>
              </a:rPr>
              <a:t>Java </a:t>
            </a:r>
            <a:r>
              <a:rPr lang="en-US" altLang="zh-CN" sz="3600">
                <a:solidFill>
                  <a:schemeClr val="tx1"/>
                </a:solidFill>
                <a:ea typeface="宋体" panose="02010600030101010101" pitchFamily="2" charset="-122"/>
              </a:rPr>
              <a:t>Synchronized</a:t>
            </a:r>
            <a:r>
              <a:rPr lang="en-US" altLang="zh-CN" sz="3600">
                <a:ea typeface="宋体" panose="02010600030101010101" pitchFamily="2" charset="-122"/>
              </a:rPr>
              <a:t> objects and Java </a:t>
            </a:r>
            <a:r>
              <a:rPr lang="en-US" altLang="zh-CN" sz="3600">
                <a:solidFill>
                  <a:schemeClr val="tx1"/>
                </a:solidFill>
                <a:ea typeface="宋体" panose="02010600030101010101" pitchFamily="2" charset="-122"/>
              </a:rPr>
              <a:t>ReentrantLocks</a:t>
            </a:r>
            <a:r>
              <a:rPr lang="en-US" altLang="zh-CN" sz="3600">
                <a:ea typeface="宋体" panose="02010600030101010101" pitchFamily="2" charset="-122"/>
              </a:rPr>
              <a:t> are </a:t>
            </a:r>
            <a:r>
              <a:rPr lang="en-US" altLang="zh-CN" sz="3600">
                <a:solidFill>
                  <a:schemeClr val="tx1"/>
                </a:solidFill>
                <a:ea typeface="宋体" panose="02010600030101010101" pitchFamily="2" charset="-122"/>
              </a:rPr>
              <a:t>monitors</a:t>
            </a:r>
          </a:p>
          <a:p>
            <a:pPr>
              <a:lnSpc>
                <a:spcPct val="80000"/>
              </a:lnSpc>
            </a:pPr>
            <a:r>
              <a:rPr lang="en-US" altLang="zh-CN" sz="3600">
                <a:ea typeface="宋体" panose="02010600030101010101" pitchFamily="2" charset="-122"/>
              </a:rPr>
              <a:t>Allow blocking on a condition rather than spinning</a:t>
            </a:r>
          </a:p>
          <a:p>
            <a:pPr>
              <a:lnSpc>
                <a:spcPct val="80000"/>
              </a:lnSpc>
            </a:pPr>
            <a:r>
              <a:rPr lang="en-US" altLang="zh-CN" sz="3600">
                <a:ea typeface="宋体" panose="02010600030101010101" pitchFamily="2" charset="-122"/>
              </a:rPr>
              <a:t>Threads: </a:t>
            </a:r>
          </a:p>
          <a:p>
            <a:pPr lvl="1">
              <a:lnSpc>
                <a:spcPct val="80000"/>
              </a:lnSpc>
            </a:pPr>
            <a:r>
              <a:rPr lang="en-US" altLang="zh-CN" sz="3200">
                <a:solidFill>
                  <a:schemeClr val="tx1"/>
                </a:solidFill>
                <a:ea typeface="宋体" panose="02010600030101010101" pitchFamily="2" charset="-122"/>
              </a:rPr>
              <a:t>acquire</a:t>
            </a:r>
            <a:r>
              <a:rPr lang="en-US" altLang="zh-CN" sz="3200">
                <a:ea typeface="宋体" panose="02010600030101010101" pitchFamily="2" charset="-122"/>
              </a:rPr>
              <a:t> and </a:t>
            </a:r>
            <a:r>
              <a:rPr lang="en-US" altLang="zh-CN" sz="3200">
                <a:solidFill>
                  <a:schemeClr val="tx1"/>
                </a:solidFill>
                <a:ea typeface="宋体" panose="02010600030101010101" pitchFamily="2" charset="-122"/>
              </a:rPr>
              <a:t>release</a:t>
            </a:r>
            <a:r>
              <a:rPr lang="en-US" altLang="zh-CN" sz="3200">
                <a:ea typeface="宋体" panose="02010600030101010101" pitchFamily="2" charset="-122"/>
              </a:rPr>
              <a:t> lock</a:t>
            </a:r>
          </a:p>
          <a:p>
            <a:pPr lvl="1">
              <a:lnSpc>
                <a:spcPct val="80000"/>
              </a:lnSpc>
            </a:pPr>
            <a:r>
              <a:rPr lang="en-US" altLang="zh-CN" sz="3200">
                <a:solidFill>
                  <a:schemeClr val="tx1"/>
                </a:solidFill>
                <a:ea typeface="宋体" panose="02010600030101010101" pitchFamily="2" charset="-122"/>
              </a:rPr>
              <a:t>wait</a:t>
            </a:r>
            <a:r>
              <a:rPr lang="en-US" altLang="zh-CN" sz="3200">
                <a:ea typeface="宋体" panose="02010600030101010101" pitchFamily="2" charset="-122"/>
              </a:rPr>
              <a:t> on a condition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Slide Number Placeholder 3">
            <a:extLst>
              <a:ext uri="{FF2B5EF4-FFF2-40B4-BE49-F238E27FC236}">
                <a16:creationId xmlns:a16="http://schemas.microsoft.com/office/drawing/2014/main" id="{C72BBE80-D3B9-4861-BC4A-9F36379E63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BA33CC7-7A86-441E-83D0-3C5CB2B04A74}" type="slidenum">
              <a:rPr lang="ar-SA" altLang="zh-CN" sz="1400">
                <a:solidFill>
                  <a:schemeClr val="tx1"/>
                </a:solidFill>
              </a:rPr>
              <a:pPr/>
              <a:t>35</a:t>
            </a:fld>
            <a:endParaRPr lang="en-US" altLang="zh-CN" sz="1400">
              <a:solidFill>
                <a:schemeClr val="tx1"/>
              </a:solidFill>
              <a:ea typeface="宋体" panose="02010600030101010101" pitchFamily="2" charset="-122"/>
            </a:endParaRPr>
          </a:p>
        </p:txBody>
      </p:sp>
      <p:sp>
        <p:nvSpPr>
          <p:cNvPr id="36868" name="Text Box 7">
            <a:extLst>
              <a:ext uri="{FF2B5EF4-FFF2-40B4-BE49-F238E27FC236}">
                <a16:creationId xmlns:a16="http://schemas.microsoft.com/office/drawing/2014/main" id="{3F50B6CA-BB3A-4EA2-B212-6326C4DC5000}"/>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void</a:t>
            </a:r>
            <a:r>
              <a:rPr lang="en-US" altLang="zh-CN" sz="2000" b="1" dirty="0">
                <a:latin typeface="Lucida Console" panose="020B0609040504020204" pitchFamily="49" charset="0"/>
                <a:ea typeface="宋体" panose="02010600030101010101" pitchFamily="2" charset="-122"/>
              </a:rPr>
              <a:t> lock();</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void </a:t>
            </a:r>
            <a:r>
              <a:rPr lang="en-US" altLang="zh-CN" sz="2000" b="1" dirty="0" err="1">
                <a:solidFill>
                  <a:schemeClr val="folHlink"/>
                </a:solidFill>
                <a:latin typeface="Lucida Console" panose="020B0609040504020204" pitchFamily="49" charset="0"/>
                <a:ea typeface="宋体" panose="02010600030101010101" pitchFamily="2" charset="-122"/>
              </a:rPr>
              <a:t>lockInterruptibly</a:t>
            </a:r>
            <a:r>
              <a:rPr lang="en-US" altLang="zh-CN" sz="2000" b="1" dirty="0">
                <a:solidFill>
                  <a:schemeClr val="folHlink"/>
                </a:solidFill>
                <a:latin typeface="Lucida Console" panose="020B0609040504020204" pitchFamily="49" charset="0"/>
                <a:ea typeface="宋体" panose="02010600030101010101" pitchFamily="2" charset="-122"/>
              </a:rPr>
              <a:t>() throws </a:t>
            </a:r>
            <a:r>
              <a:rPr lang="en-US" altLang="zh-CN" sz="2000" b="1" dirty="0" err="1">
                <a:solidFill>
                  <a:schemeClr val="folHlink"/>
                </a:solidFill>
                <a:latin typeface="Lucida Console" panose="020B0609040504020204" pitchFamily="49" charset="0"/>
                <a:ea typeface="宋体" panose="02010600030101010101" pitchFamily="2" charset="-122"/>
              </a:rPr>
              <a:t>InterruptedException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boolean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tryLock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boolean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tryLock</a:t>
            </a:r>
            <a:r>
              <a:rPr lang="en-US" altLang="zh-CN" sz="2000" b="1" dirty="0">
                <a:solidFill>
                  <a:schemeClr val="folHlink"/>
                </a:solidFill>
                <a:latin typeface="Lucida Console" panose="020B0609040504020204" pitchFamily="49" charset="0"/>
                <a:ea typeface="宋体" panose="02010600030101010101" pitchFamily="2" charset="-122"/>
              </a:rPr>
              <a:t>(long time,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unit);</a:t>
            </a:r>
          </a:p>
          <a:p>
            <a:pPr algn="l"/>
            <a:r>
              <a:rPr lang="en-US" altLang="zh-CN" sz="2000" b="1" dirty="0">
                <a:solidFill>
                  <a:schemeClr val="folHlink"/>
                </a:solidFill>
                <a:latin typeface="Lucida Console" panose="020B0609040504020204" pitchFamily="49" charset="0"/>
                <a:ea typeface="宋体" panose="02010600030101010101" pitchFamily="2" charset="-122"/>
              </a:rPr>
              <a:t> Condition </a:t>
            </a:r>
            <a:r>
              <a:rPr lang="en-US" altLang="zh-CN" sz="2000" b="1" dirty="0" err="1">
                <a:solidFill>
                  <a:schemeClr val="folHlink"/>
                </a:solidFill>
                <a:latin typeface="Lucida Console" panose="020B0609040504020204" pitchFamily="49" charset="0"/>
                <a:ea typeface="宋体" panose="02010600030101010101" pitchFamily="2" charset="-122"/>
              </a:rPr>
              <a:t>newCondition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void unlock();</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36869" name="Rectangle 3">
            <a:extLst>
              <a:ext uri="{FF2B5EF4-FFF2-40B4-BE49-F238E27FC236}">
                <a16:creationId xmlns:a16="http://schemas.microsoft.com/office/drawing/2014/main" id="{EF256F2E-B491-4A4A-8375-76B27D10167D}"/>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36870" name="AutoShape 5">
            <a:extLst>
              <a:ext uri="{FF2B5EF4-FFF2-40B4-BE49-F238E27FC236}">
                <a16:creationId xmlns:a16="http://schemas.microsoft.com/office/drawing/2014/main" id="{A4FA07D8-E789-4672-9154-A45C9436EE65}"/>
              </a:ext>
            </a:extLst>
          </p:cNvPr>
          <p:cNvSpPr>
            <a:spLocks noChangeArrowheads="1"/>
          </p:cNvSpPr>
          <p:nvPr/>
        </p:nvSpPr>
        <p:spPr bwMode="auto">
          <a:xfrm flipH="1">
            <a:off x="611188" y="2320925"/>
            <a:ext cx="2139950" cy="346075"/>
          </a:xfrm>
          <a:prstGeom prst="wedgeRoundRectCallout">
            <a:avLst>
              <a:gd name="adj1" fmla="val -100449"/>
              <a:gd name="adj2" fmla="val 400917"/>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6871" name="Text Box 6">
            <a:extLst>
              <a:ext uri="{FF2B5EF4-FFF2-40B4-BE49-F238E27FC236}">
                <a16:creationId xmlns:a16="http://schemas.microsoft.com/office/drawing/2014/main" id="{C9895F26-F0B5-4372-8FEF-1B530C27ACDF}"/>
              </a:ext>
            </a:extLst>
          </p:cNvPr>
          <p:cNvSpPr txBox="1">
            <a:spLocks noChangeArrowheads="1"/>
          </p:cNvSpPr>
          <p:nvPr/>
        </p:nvSpPr>
        <p:spPr bwMode="auto">
          <a:xfrm>
            <a:off x="3600450" y="4067175"/>
            <a:ext cx="2278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Acquire lock</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Slide Number Placeholder 3">
            <a:extLst>
              <a:ext uri="{FF2B5EF4-FFF2-40B4-BE49-F238E27FC236}">
                <a16:creationId xmlns:a16="http://schemas.microsoft.com/office/drawing/2014/main" id="{716168C9-0216-4E8C-8857-D77004845B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9A2CCF-5412-47BD-85A1-84260D9773A8}" type="slidenum">
              <a:rPr lang="ar-SA" altLang="zh-CN" sz="1400">
                <a:solidFill>
                  <a:schemeClr val="tx1"/>
                </a:solidFill>
              </a:rPr>
              <a:pPr/>
              <a:t>36</a:t>
            </a:fld>
            <a:endParaRPr lang="en-US" altLang="zh-CN" sz="1400">
              <a:solidFill>
                <a:schemeClr val="tx1"/>
              </a:solidFill>
              <a:ea typeface="宋体" panose="02010600030101010101" pitchFamily="2" charset="-122"/>
            </a:endParaRPr>
          </a:p>
        </p:txBody>
      </p:sp>
      <p:sp>
        <p:nvSpPr>
          <p:cNvPr id="37892" name="Text Box 8">
            <a:extLst>
              <a:ext uri="{FF2B5EF4-FFF2-40B4-BE49-F238E27FC236}">
                <a16:creationId xmlns:a16="http://schemas.microsoft.com/office/drawing/2014/main" id="{A7B3FE7E-E27B-48CB-9FBB-64E09C8D2064}"/>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dirty="0">
                <a:solidFill>
                  <a:schemeClr val="folHlink"/>
                </a:solidFill>
                <a:latin typeface="Lucida Console" panose="020B0609040504020204" pitchFamily="49" charset="0"/>
                <a:ea typeface="宋体" panose="02010600030101010101" pitchFamily="2" charset="-122"/>
              </a:rPr>
              <a:t> void lock();</a:t>
            </a:r>
          </a:p>
          <a:p>
            <a:pPr algn="l"/>
            <a:r>
              <a:rPr lang="en-US" altLang="zh-CN" sz="2000" b="1" dirty="0">
                <a:solidFill>
                  <a:schemeClr val="folHlink"/>
                </a:solidFill>
                <a:latin typeface="Lucida Console" panose="020B0609040504020204" pitchFamily="49" charset="0"/>
                <a:ea typeface="宋体" panose="02010600030101010101" pitchFamily="2" charset="-122"/>
              </a:rPr>
              <a:t> void </a:t>
            </a:r>
            <a:r>
              <a:rPr lang="en-US" altLang="zh-CN" sz="2000" b="1" dirty="0" err="1">
                <a:solidFill>
                  <a:schemeClr val="folHlink"/>
                </a:solidFill>
                <a:latin typeface="Lucida Console" panose="020B0609040504020204" pitchFamily="49" charset="0"/>
                <a:ea typeface="宋体" panose="02010600030101010101" pitchFamily="2" charset="-122"/>
              </a:rPr>
              <a:t>lockInterruptibly</a:t>
            </a:r>
            <a:r>
              <a:rPr lang="en-US" altLang="zh-CN" sz="2000" b="1" dirty="0">
                <a:solidFill>
                  <a:schemeClr val="folHlink"/>
                </a:solidFill>
                <a:latin typeface="Lucida Console" panose="020B0609040504020204" pitchFamily="49" charset="0"/>
                <a:ea typeface="宋体" panose="02010600030101010101" pitchFamily="2" charset="-122"/>
              </a:rPr>
              <a:t>() throws </a:t>
            </a:r>
            <a:r>
              <a:rPr lang="en-US" altLang="zh-CN" sz="2000" b="1" dirty="0" err="1">
                <a:solidFill>
                  <a:schemeClr val="folHlink"/>
                </a:solidFill>
                <a:latin typeface="Lucida Console" panose="020B0609040504020204" pitchFamily="49" charset="0"/>
                <a:ea typeface="宋体" panose="02010600030101010101" pitchFamily="2" charset="-122"/>
              </a:rPr>
              <a:t>InterruptedException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boolean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tryLock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boolean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tryLock</a:t>
            </a:r>
            <a:r>
              <a:rPr lang="en-US" altLang="zh-CN" sz="2000" b="1" dirty="0">
                <a:solidFill>
                  <a:schemeClr val="folHlink"/>
                </a:solidFill>
                <a:latin typeface="Lucida Console" panose="020B0609040504020204" pitchFamily="49" charset="0"/>
                <a:ea typeface="宋体" panose="02010600030101010101" pitchFamily="2" charset="-122"/>
              </a:rPr>
              <a:t>(long time, </a:t>
            </a:r>
            <a:r>
              <a:rPr lang="en-US" altLang="zh-CN" sz="2000" b="1" dirty="0" err="1">
                <a:solidFill>
                  <a:schemeClr val="folHlink"/>
                </a:solidFill>
                <a:latin typeface="Lucida Console" panose="020B0609040504020204" pitchFamily="49" charset="0"/>
                <a:ea typeface="宋体" panose="02010600030101010101" pitchFamily="2" charset="-122"/>
              </a:rPr>
              <a:t>TimeUnit</a:t>
            </a:r>
            <a:r>
              <a:rPr lang="en-US" altLang="zh-CN" sz="2000" b="1" dirty="0">
                <a:solidFill>
                  <a:schemeClr val="folHlink"/>
                </a:solidFill>
                <a:latin typeface="Lucida Console" panose="020B0609040504020204" pitchFamily="49" charset="0"/>
                <a:ea typeface="宋体" panose="02010600030101010101" pitchFamily="2" charset="-122"/>
              </a:rPr>
              <a:t> unit);</a:t>
            </a:r>
          </a:p>
          <a:p>
            <a:pPr algn="l"/>
            <a:r>
              <a:rPr lang="en-US" altLang="zh-CN" sz="2000" b="1" dirty="0">
                <a:solidFill>
                  <a:schemeClr val="folHlink"/>
                </a:solidFill>
                <a:latin typeface="Lucida Console" panose="020B0609040504020204" pitchFamily="49" charset="0"/>
                <a:ea typeface="宋体" panose="02010600030101010101" pitchFamily="2" charset="-122"/>
              </a:rPr>
              <a:t> Condition </a:t>
            </a:r>
            <a:r>
              <a:rPr lang="en-US" altLang="zh-CN" sz="2000" b="1" dirty="0" err="1">
                <a:solidFill>
                  <a:schemeClr val="folHlink"/>
                </a:solidFill>
                <a:latin typeface="Lucida Console" panose="020B0609040504020204" pitchFamily="49" charset="0"/>
                <a:ea typeface="宋体" panose="02010600030101010101" pitchFamily="2" charset="-122"/>
              </a:rPr>
              <a:t>newCondition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void</a:t>
            </a:r>
            <a:r>
              <a:rPr lang="en-US" altLang="zh-CN" sz="2000" b="1" dirty="0">
                <a:latin typeface="Lucida Console" panose="020B0609040504020204" pitchFamily="49" charset="0"/>
                <a:ea typeface="宋体" panose="02010600030101010101" pitchFamily="2" charset="-122"/>
              </a:rPr>
              <a:t> unlock();</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37893" name="Rectangle 3">
            <a:extLst>
              <a:ext uri="{FF2B5EF4-FFF2-40B4-BE49-F238E27FC236}">
                <a16:creationId xmlns:a16="http://schemas.microsoft.com/office/drawing/2014/main" id="{73B167B0-D75E-4093-9248-1E7E20B5E706}"/>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37894" name="AutoShape 5">
            <a:extLst>
              <a:ext uri="{FF2B5EF4-FFF2-40B4-BE49-F238E27FC236}">
                <a16:creationId xmlns:a16="http://schemas.microsoft.com/office/drawing/2014/main" id="{AF47099A-44F1-408D-8381-BE186B4DE03F}"/>
              </a:ext>
            </a:extLst>
          </p:cNvPr>
          <p:cNvSpPr>
            <a:spLocks noChangeArrowheads="1"/>
          </p:cNvSpPr>
          <p:nvPr/>
        </p:nvSpPr>
        <p:spPr bwMode="auto">
          <a:xfrm flipH="1">
            <a:off x="614363" y="3851275"/>
            <a:ext cx="2139950" cy="346075"/>
          </a:xfrm>
          <a:prstGeom prst="wedgeRoundRectCallout">
            <a:avLst>
              <a:gd name="adj1" fmla="val -116028"/>
              <a:gd name="adj2" fmla="val 5825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7895" name="Text Box 6">
            <a:extLst>
              <a:ext uri="{FF2B5EF4-FFF2-40B4-BE49-F238E27FC236}">
                <a16:creationId xmlns:a16="http://schemas.microsoft.com/office/drawing/2014/main" id="{676C7089-10E0-48A9-A684-5B81FF2494F2}"/>
              </a:ext>
            </a:extLst>
          </p:cNvPr>
          <p:cNvSpPr txBox="1">
            <a:spLocks noChangeArrowheads="1"/>
          </p:cNvSpPr>
          <p:nvPr/>
        </p:nvSpPr>
        <p:spPr bwMode="auto">
          <a:xfrm>
            <a:off x="4495800" y="4003675"/>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Release lock</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Slide Number Placeholder 3">
            <a:extLst>
              <a:ext uri="{FF2B5EF4-FFF2-40B4-BE49-F238E27FC236}">
                <a16:creationId xmlns:a16="http://schemas.microsoft.com/office/drawing/2014/main" id="{27613237-04F1-4EF0-8B21-9681FCA64F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16A79B7-C0E5-4B19-9A61-9C51EC814949}" type="slidenum">
              <a:rPr lang="ar-SA" altLang="zh-CN" sz="1400">
                <a:solidFill>
                  <a:schemeClr val="tx1"/>
                </a:solidFill>
              </a:rPr>
              <a:pPr/>
              <a:t>37</a:t>
            </a:fld>
            <a:endParaRPr lang="en-US" altLang="zh-CN" sz="1400">
              <a:solidFill>
                <a:schemeClr val="tx1"/>
              </a:solidFill>
              <a:ea typeface="宋体" panose="02010600030101010101" pitchFamily="2" charset="-122"/>
            </a:endParaRPr>
          </a:p>
        </p:txBody>
      </p:sp>
      <p:sp>
        <p:nvSpPr>
          <p:cNvPr id="38916" name="Text Box 2">
            <a:extLst>
              <a:ext uri="{FF2B5EF4-FFF2-40B4-BE49-F238E27FC236}">
                <a16:creationId xmlns:a16="http://schemas.microsoft.com/office/drawing/2014/main" id="{0C61CA22-E81A-4355-BA83-4EADA13B9B8E}"/>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a:solidFill>
                  <a:schemeClr val="folHlink"/>
                </a:solidFill>
                <a:latin typeface="Lucida Console" panose="020B0609040504020204" pitchFamily="49" charset="0"/>
                <a:ea typeface="宋体" panose="02010600030101010101" pitchFamily="2" charset="-122"/>
              </a:rPr>
              <a:t> void lock();</a:t>
            </a:r>
          </a:p>
          <a:p>
            <a:pPr algn="l"/>
            <a:r>
              <a:rPr lang="en-US" altLang="zh-CN" sz="2000" b="1">
                <a:solidFill>
                  <a:schemeClr val="folHlink"/>
                </a:solidFill>
                <a:latin typeface="Lucida Console" panose="020B0609040504020204" pitchFamily="49" charset="0"/>
                <a:ea typeface="宋体" panose="02010600030101010101" pitchFamily="2" charset="-122"/>
              </a:rPr>
              <a:t> void lockInterruptibly() throws InterruptedException;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boolean</a:t>
            </a:r>
            <a:r>
              <a:rPr lang="en-US" altLang="zh-CN" sz="2000" b="1">
                <a:latin typeface="Lucida Console" panose="020B0609040504020204" pitchFamily="49" charset="0"/>
                <a:ea typeface="宋体" panose="02010600030101010101" pitchFamily="2" charset="-122"/>
              </a:rPr>
              <a:t> tryLock();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boolean</a:t>
            </a:r>
            <a:r>
              <a:rPr lang="en-US" altLang="zh-CN" sz="2000" b="1">
                <a:latin typeface="Lucida Console" panose="020B0609040504020204" pitchFamily="49" charset="0"/>
                <a:ea typeface="宋体" panose="02010600030101010101" pitchFamily="2" charset="-122"/>
              </a:rPr>
              <a:t> tryLock(</a:t>
            </a:r>
            <a:r>
              <a:rPr lang="en-US" altLang="zh-CN" sz="2000" b="1">
                <a:solidFill>
                  <a:schemeClr val="tx1"/>
                </a:solidFill>
                <a:latin typeface="Lucida Console" panose="020B0609040504020204" pitchFamily="49" charset="0"/>
                <a:ea typeface="宋体" panose="02010600030101010101" pitchFamily="2" charset="-122"/>
              </a:rPr>
              <a:t>long</a:t>
            </a:r>
            <a:r>
              <a:rPr lang="en-US" altLang="zh-CN" sz="2000" b="1">
                <a:latin typeface="Lucida Console" panose="020B0609040504020204" pitchFamily="49" charset="0"/>
                <a:ea typeface="宋体" panose="02010600030101010101" pitchFamily="2" charset="-122"/>
              </a:rPr>
              <a:t> time, </a:t>
            </a:r>
            <a:r>
              <a:rPr lang="en-US" altLang="zh-CN" sz="2000" b="1">
                <a:solidFill>
                  <a:schemeClr val="tx1"/>
                </a:solidFill>
                <a:latin typeface="Lucida Console" panose="020B0609040504020204" pitchFamily="49" charset="0"/>
                <a:ea typeface="宋体" panose="02010600030101010101" pitchFamily="2" charset="-122"/>
              </a:rPr>
              <a:t>TimeUnit</a:t>
            </a:r>
            <a:r>
              <a:rPr lang="en-US" altLang="zh-CN" sz="2000" b="1">
                <a:latin typeface="Lucida Console" panose="020B0609040504020204" pitchFamily="49" charset="0"/>
                <a:ea typeface="宋体" panose="02010600030101010101" pitchFamily="2" charset="-122"/>
              </a:rPr>
              <a:t> unit);</a:t>
            </a:r>
          </a:p>
          <a:p>
            <a:pPr algn="l"/>
            <a:r>
              <a:rPr lang="en-US" altLang="zh-CN" sz="2000" b="1">
                <a:solidFill>
                  <a:schemeClr val="folHlink"/>
                </a:solidFill>
                <a:latin typeface="Lucida Console" panose="020B0609040504020204" pitchFamily="49" charset="0"/>
                <a:ea typeface="宋体" panose="02010600030101010101" pitchFamily="2" charset="-122"/>
              </a:rPr>
              <a:t> Condition newCondition();</a:t>
            </a:r>
          </a:p>
          <a:p>
            <a:pPr algn="l"/>
            <a:r>
              <a:rPr lang="en-US" altLang="zh-CN" sz="2000" b="1">
                <a:solidFill>
                  <a:schemeClr val="folHlink"/>
                </a:solidFill>
                <a:latin typeface="Lucida Console" panose="020B0609040504020204" pitchFamily="49" charset="0"/>
                <a:ea typeface="宋体" panose="02010600030101010101" pitchFamily="2" charset="-122"/>
              </a:rPr>
              <a:t> void unlock;</a:t>
            </a:r>
          </a:p>
          <a:p>
            <a:pPr algn="l"/>
            <a:r>
              <a:rPr lang="en-US" altLang="zh-CN" sz="2000" b="1">
                <a:latin typeface="Lucida Console" panose="020B0609040504020204" pitchFamily="49" charset="0"/>
                <a:ea typeface="宋体" panose="02010600030101010101" pitchFamily="2" charset="-122"/>
              </a:rPr>
              <a:t>}</a:t>
            </a:r>
          </a:p>
        </p:txBody>
      </p:sp>
      <p:sp>
        <p:nvSpPr>
          <p:cNvPr id="38917" name="Rectangle 3">
            <a:extLst>
              <a:ext uri="{FF2B5EF4-FFF2-40B4-BE49-F238E27FC236}">
                <a16:creationId xmlns:a16="http://schemas.microsoft.com/office/drawing/2014/main" id="{EC3AD050-A1DD-4E91-94AB-374488949DF5}"/>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38918" name="AutoShape 4">
            <a:extLst>
              <a:ext uri="{FF2B5EF4-FFF2-40B4-BE49-F238E27FC236}">
                <a16:creationId xmlns:a16="http://schemas.microsoft.com/office/drawing/2014/main" id="{94A35B37-9620-4567-91D4-AB764E9D51D6}"/>
              </a:ext>
            </a:extLst>
          </p:cNvPr>
          <p:cNvSpPr>
            <a:spLocks noChangeArrowheads="1"/>
          </p:cNvSpPr>
          <p:nvPr/>
        </p:nvSpPr>
        <p:spPr bwMode="auto">
          <a:xfrm flipH="1">
            <a:off x="522288" y="2936875"/>
            <a:ext cx="6613525" cy="665163"/>
          </a:xfrm>
          <a:prstGeom prst="wedgeRoundRectCallout">
            <a:avLst>
              <a:gd name="adj1" fmla="val 12625"/>
              <a:gd name="adj2" fmla="val 25477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8919" name="Text Box 5">
            <a:extLst>
              <a:ext uri="{FF2B5EF4-FFF2-40B4-BE49-F238E27FC236}">
                <a16:creationId xmlns:a16="http://schemas.microsoft.com/office/drawing/2014/main" id="{4B5EA1F8-787C-499C-ADE2-3EACF82F799D}"/>
              </a:ext>
            </a:extLst>
          </p:cNvPr>
          <p:cNvSpPr txBox="1">
            <a:spLocks noChangeArrowheads="1"/>
          </p:cNvSpPr>
          <p:nvPr/>
        </p:nvSpPr>
        <p:spPr bwMode="auto">
          <a:xfrm>
            <a:off x="1925638" y="4903788"/>
            <a:ext cx="5507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Try for lock, but not too hard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Slide Number Placeholder 3">
            <a:extLst>
              <a:ext uri="{FF2B5EF4-FFF2-40B4-BE49-F238E27FC236}">
                <a16:creationId xmlns:a16="http://schemas.microsoft.com/office/drawing/2014/main" id="{25994E5E-42B9-43E8-A06C-D899F4E58F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5E4FB24-0E59-4740-9459-9769EA5D90EC}" type="slidenum">
              <a:rPr lang="ar-SA" altLang="zh-CN" sz="1400">
                <a:solidFill>
                  <a:schemeClr val="tx1"/>
                </a:solidFill>
              </a:rPr>
              <a:pPr/>
              <a:t>38</a:t>
            </a:fld>
            <a:endParaRPr lang="en-US" altLang="zh-CN" sz="1400">
              <a:solidFill>
                <a:schemeClr val="tx1"/>
              </a:solidFill>
              <a:ea typeface="宋体" panose="02010600030101010101" pitchFamily="2" charset="-122"/>
            </a:endParaRPr>
          </a:p>
        </p:txBody>
      </p:sp>
      <p:sp>
        <p:nvSpPr>
          <p:cNvPr id="39940" name="Text Box 7">
            <a:extLst>
              <a:ext uri="{FF2B5EF4-FFF2-40B4-BE49-F238E27FC236}">
                <a16:creationId xmlns:a16="http://schemas.microsoft.com/office/drawing/2014/main" id="{B8C7A415-A26F-4ACC-9742-EE457AD80E21}"/>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a:solidFill>
                  <a:schemeClr val="folHlink"/>
                </a:solidFill>
                <a:latin typeface="Lucida Console" panose="020B0609040504020204" pitchFamily="49" charset="0"/>
                <a:ea typeface="宋体" panose="02010600030101010101" pitchFamily="2" charset="-122"/>
              </a:rPr>
              <a:t> void lock();</a:t>
            </a:r>
          </a:p>
          <a:p>
            <a:pPr algn="l"/>
            <a:r>
              <a:rPr lang="en-US" altLang="zh-CN" sz="2000" b="1">
                <a:solidFill>
                  <a:schemeClr val="folHlink"/>
                </a:solidFill>
                <a:latin typeface="Lucida Console" panose="020B0609040504020204" pitchFamily="49" charset="0"/>
                <a:ea typeface="宋体" panose="02010600030101010101" pitchFamily="2" charset="-122"/>
              </a:rPr>
              <a:t> void lockInterruptibly() throws InterruptedException;</a:t>
            </a:r>
          </a:p>
          <a:p>
            <a:pPr algn="l"/>
            <a:r>
              <a:rPr lang="en-US" altLang="zh-CN" sz="2000" b="1">
                <a:solidFill>
                  <a:schemeClr val="folHlink"/>
                </a:solidFill>
                <a:latin typeface="Lucida Console" panose="020B0609040504020204" pitchFamily="49" charset="0"/>
                <a:ea typeface="宋体" panose="02010600030101010101" pitchFamily="2" charset="-122"/>
              </a:rPr>
              <a:t> boolean tryLock();</a:t>
            </a:r>
          </a:p>
          <a:p>
            <a:pPr algn="l"/>
            <a:r>
              <a:rPr lang="en-US" altLang="zh-CN" sz="2000" b="1">
                <a:solidFill>
                  <a:schemeClr val="folHlink"/>
                </a:solidFill>
                <a:latin typeface="Lucida Console" panose="020B0609040504020204" pitchFamily="49" charset="0"/>
                <a:ea typeface="宋体" panose="02010600030101010101" pitchFamily="2" charset="-122"/>
              </a:rPr>
              <a:t> boolean tryLock(long time, TimeUnit unit);</a:t>
            </a:r>
          </a:p>
          <a:p>
            <a:pPr algn="l"/>
            <a:r>
              <a:rPr lang="en-US" altLang="zh-CN" sz="2000" b="1">
                <a:latin typeface="Lucida Console" panose="020B0609040504020204" pitchFamily="49" charset="0"/>
                <a:ea typeface="宋体" panose="02010600030101010101" pitchFamily="2" charset="-122"/>
              </a:rPr>
              <a:t> Condition newCondition();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void unlock;</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39941" name="Rectangle 3">
            <a:extLst>
              <a:ext uri="{FF2B5EF4-FFF2-40B4-BE49-F238E27FC236}">
                <a16:creationId xmlns:a16="http://schemas.microsoft.com/office/drawing/2014/main" id="{07F86F6C-8CAA-4251-9A03-18DAE6BC3804}"/>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39942" name="AutoShape 5">
            <a:extLst>
              <a:ext uri="{FF2B5EF4-FFF2-40B4-BE49-F238E27FC236}">
                <a16:creationId xmlns:a16="http://schemas.microsoft.com/office/drawing/2014/main" id="{FB6A4667-E3AE-44C4-97EC-175C072AD930}"/>
              </a:ext>
            </a:extLst>
          </p:cNvPr>
          <p:cNvSpPr>
            <a:spLocks noChangeArrowheads="1"/>
          </p:cNvSpPr>
          <p:nvPr/>
        </p:nvSpPr>
        <p:spPr bwMode="auto">
          <a:xfrm flipH="1">
            <a:off x="608013" y="3533775"/>
            <a:ext cx="4040187" cy="346075"/>
          </a:xfrm>
          <a:prstGeom prst="wedgeRoundRectCallout">
            <a:avLst>
              <a:gd name="adj1" fmla="val -19079"/>
              <a:gd name="adj2" fmla="val 25412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39943" name="Text Box 6">
            <a:extLst>
              <a:ext uri="{FF2B5EF4-FFF2-40B4-BE49-F238E27FC236}">
                <a16:creationId xmlns:a16="http://schemas.microsoft.com/office/drawing/2014/main" id="{2B9572C9-E364-40D5-96BA-D575DDA15AF9}"/>
              </a:ext>
            </a:extLst>
          </p:cNvPr>
          <p:cNvSpPr txBox="1">
            <a:spLocks noChangeArrowheads="1"/>
          </p:cNvSpPr>
          <p:nvPr/>
        </p:nvSpPr>
        <p:spPr bwMode="auto">
          <a:xfrm>
            <a:off x="2579688" y="4522788"/>
            <a:ext cx="4897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Create condition to wait 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Slide Number Placeholder 3">
            <a:extLst>
              <a:ext uri="{FF2B5EF4-FFF2-40B4-BE49-F238E27FC236}">
                <a16:creationId xmlns:a16="http://schemas.microsoft.com/office/drawing/2014/main" id="{698243D6-1D2A-4434-A45A-9DA19C1696B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E84A565-B7B9-4287-89A9-78D83B188CBB}" type="slidenum">
              <a:rPr lang="ar-SA" altLang="zh-CN" sz="1400">
                <a:solidFill>
                  <a:schemeClr val="tx1"/>
                </a:solidFill>
              </a:rPr>
              <a:pPr/>
              <a:t>39</a:t>
            </a:fld>
            <a:endParaRPr lang="en-US" altLang="zh-CN" sz="1400">
              <a:solidFill>
                <a:schemeClr val="tx1"/>
              </a:solidFill>
              <a:ea typeface="宋体" panose="02010600030101010101" pitchFamily="2" charset="-122"/>
            </a:endParaRPr>
          </a:p>
        </p:txBody>
      </p:sp>
      <p:sp>
        <p:nvSpPr>
          <p:cNvPr id="40964" name="Rectangle 3">
            <a:extLst>
              <a:ext uri="{FF2B5EF4-FFF2-40B4-BE49-F238E27FC236}">
                <a16:creationId xmlns:a16="http://schemas.microsoft.com/office/drawing/2014/main" id="{00825E75-02EA-420F-948A-A725093183F1}"/>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The Java Lock Interface</a:t>
            </a:r>
          </a:p>
        </p:txBody>
      </p:sp>
      <p:sp>
        <p:nvSpPr>
          <p:cNvPr id="40965" name="Text Box 4">
            <a:extLst>
              <a:ext uri="{FF2B5EF4-FFF2-40B4-BE49-F238E27FC236}">
                <a16:creationId xmlns:a16="http://schemas.microsoft.com/office/drawing/2014/main" id="{541A9FE7-3EA9-4503-BC7C-E86B53FC1107}"/>
              </a:ext>
            </a:extLst>
          </p:cNvPr>
          <p:cNvSpPr txBox="1">
            <a:spLocks noChangeArrowheads="1"/>
          </p:cNvSpPr>
          <p:nvPr/>
        </p:nvSpPr>
        <p:spPr bwMode="auto">
          <a:xfrm>
            <a:off x="450850" y="1992313"/>
            <a:ext cx="8526463" cy="2530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interface Lock {</a:t>
            </a:r>
          </a:p>
          <a:p>
            <a:pPr algn="l"/>
            <a:r>
              <a:rPr lang="en-US" altLang="zh-CN" sz="2000" b="1">
                <a:solidFill>
                  <a:schemeClr val="folHlink"/>
                </a:solidFill>
                <a:latin typeface="Lucida Console" panose="020B0609040504020204" pitchFamily="49" charset="0"/>
                <a:ea typeface="宋体" panose="02010600030101010101" pitchFamily="2" charset="-122"/>
              </a:rPr>
              <a:t> void 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void</a:t>
            </a:r>
            <a:r>
              <a:rPr lang="en-US" altLang="zh-CN" sz="2000" b="1">
                <a:latin typeface="Lucida Console" panose="020B0609040504020204" pitchFamily="49" charset="0"/>
                <a:ea typeface="宋体" panose="02010600030101010101" pitchFamily="2" charset="-122"/>
              </a:rPr>
              <a:t> lockInterruptibly() </a:t>
            </a:r>
            <a:r>
              <a:rPr lang="en-US" altLang="zh-CN" sz="2000" b="1">
                <a:solidFill>
                  <a:schemeClr val="tx1"/>
                </a:solidFill>
                <a:latin typeface="Lucida Console" panose="020B0609040504020204" pitchFamily="49" charset="0"/>
                <a:ea typeface="宋体" panose="02010600030101010101" pitchFamily="2" charset="-122"/>
              </a:rPr>
              <a:t>throws</a:t>
            </a:r>
            <a:r>
              <a:rPr lang="en-US" altLang="zh-CN" sz="2000" b="1">
                <a:latin typeface="Lucida Console" panose="020B0609040504020204" pitchFamily="49" charset="0"/>
                <a:ea typeface="宋体" panose="02010600030101010101" pitchFamily="2" charset="-122"/>
              </a:rPr>
              <a:t> InterruptedException;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boolean tryLock();</a:t>
            </a:r>
          </a:p>
          <a:p>
            <a:pPr algn="l"/>
            <a:r>
              <a:rPr lang="en-US" altLang="zh-CN" sz="2000" b="1">
                <a:solidFill>
                  <a:schemeClr val="folHlink"/>
                </a:solidFill>
                <a:latin typeface="Lucida Console" panose="020B0609040504020204" pitchFamily="49" charset="0"/>
                <a:ea typeface="宋体" panose="02010600030101010101" pitchFamily="2" charset="-122"/>
              </a:rPr>
              <a:t> boolean tryLock(long time, TimeUnit unit);</a:t>
            </a:r>
          </a:p>
          <a:p>
            <a:pPr algn="l"/>
            <a:r>
              <a:rPr lang="en-US" altLang="zh-CN" sz="2000" b="1">
                <a:solidFill>
                  <a:schemeClr val="folHlink"/>
                </a:solidFill>
                <a:latin typeface="Lucida Console" panose="020B0609040504020204" pitchFamily="49" charset="0"/>
                <a:ea typeface="宋体" panose="02010600030101010101" pitchFamily="2" charset="-122"/>
              </a:rPr>
              <a:t> Condition newCondition();</a:t>
            </a:r>
          </a:p>
          <a:p>
            <a:pPr algn="l"/>
            <a:r>
              <a:rPr lang="en-US" altLang="zh-CN" sz="2000" b="1">
                <a:solidFill>
                  <a:schemeClr val="folHlink"/>
                </a:solidFill>
                <a:latin typeface="Lucida Console" panose="020B0609040504020204" pitchFamily="49" charset="0"/>
                <a:ea typeface="宋体" panose="02010600030101010101" pitchFamily="2" charset="-122"/>
              </a:rPr>
              <a:t> void unlock;</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40966" name="AutoShape 7">
            <a:extLst>
              <a:ext uri="{FF2B5EF4-FFF2-40B4-BE49-F238E27FC236}">
                <a16:creationId xmlns:a16="http://schemas.microsoft.com/office/drawing/2014/main" id="{AA452BDC-0FAE-4F07-AD85-41CBC120217E}"/>
              </a:ext>
            </a:extLst>
          </p:cNvPr>
          <p:cNvSpPr>
            <a:spLocks noChangeArrowheads="1"/>
          </p:cNvSpPr>
          <p:nvPr/>
        </p:nvSpPr>
        <p:spPr bwMode="auto">
          <a:xfrm flipH="1">
            <a:off x="522288" y="2632075"/>
            <a:ext cx="8359775" cy="374650"/>
          </a:xfrm>
          <a:prstGeom prst="wedgeRoundRectCallout">
            <a:avLst>
              <a:gd name="adj1" fmla="val 10481"/>
              <a:gd name="adj2" fmla="val 54194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40967" name="Text Box 8">
            <a:extLst>
              <a:ext uri="{FF2B5EF4-FFF2-40B4-BE49-F238E27FC236}">
                <a16:creationId xmlns:a16="http://schemas.microsoft.com/office/drawing/2014/main" id="{A5F563EF-6F7E-4ED7-891D-F78D3C9FB6C3}"/>
              </a:ext>
            </a:extLst>
          </p:cNvPr>
          <p:cNvSpPr txBox="1">
            <a:spLocks noChangeArrowheads="1"/>
          </p:cNvSpPr>
          <p:nvPr/>
        </p:nvSpPr>
        <p:spPr bwMode="auto">
          <a:xfrm>
            <a:off x="706323" y="4785429"/>
            <a:ext cx="80155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dirty="0"/>
              <a:t>Acts as lock() but throws an exception if the thread is interrupted while it is waiting. (Java allows threads to interrupt one another.)</a:t>
            </a:r>
            <a:endParaRPr lang="en-US" altLang="zh-CN" b="1" dirty="0">
              <a:solidFill>
                <a:srgbClr val="FF0000"/>
              </a:solidFill>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Slide Number Placeholder 4">
            <a:extLst>
              <a:ext uri="{FF2B5EF4-FFF2-40B4-BE49-F238E27FC236}">
                <a16:creationId xmlns:a16="http://schemas.microsoft.com/office/drawing/2014/main" id="{4C3C5970-D29C-4893-A8A1-C6F5D2E777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9C47A78-67B1-4C8A-A4E7-0ADB444C2F70}" type="slidenum">
              <a:rPr lang="ar-SA" altLang="zh-CN" sz="1400">
                <a:solidFill>
                  <a:schemeClr val="tx1"/>
                </a:solidFill>
              </a:rPr>
              <a:pPr/>
              <a:t>4</a:t>
            </a:fld>
            <a:endParaRPr lang="en-US" altLang="zh-CN" sz="1400">
              <a:solidFill>
                <a:schemeClr val="tx1"/>
              </a:solidFill>
              <a:ea typeface="宋体" panose="02010600030101010101" pitchFamily="2" charset="-122"/>
            </a:endParaRPr>
          </a:p>
        </p:txBody>
      </p:sp>
      <p:sp>
        <p:nvSpPr>
          <p:cNvPr id="5124" name="Rectangle 2">
            <a:extLst>
              <a:ext uri="{FF2B5EF4-FFF2-40B4-BE49-F238E27FC236}">
                <a16:creationId xmlns:a16="http://schemas.microsoft.com/office/drawing/2014/main" id="{09736C58-52FE-440A-9860-B8A9A1F97703}"/>
              </a:ext>
            </a:extLst>
          </p:cNvPr>
          <p:cNvSpPr>
            <a:spLocks noGrp="1" noChangeArrowheads="1"/>
          </p:cNvSpPr>
          <p:nvPr>
            <p:ph type="title"/>
          </p:nvPr>
        </p:nvSpPr>
        <p:spPr/>
        <p:txBody>
          <a:bodyPr/>
          <a:lstStyle/>
          <a:p>
            <a:r>
              <a:rPr lang="en-US" altLang="zh-CN">
                <a:ea typeface="宋体" panose="02010600030101010101" pitchFamily="2" charset="-122"/>
              </a:rPr>
              <a:t>Queues &amp; Stacks</a:t>
            </a:r>
          </a:p>
        </p:txBody>
      </p:sp>
      <p:sp>
        <p:nvSpPr>
          <p:cNvPr id="5125" name="Rectangle 3">
            <a:extLst>
              <a:ext uri="{FF2B5EF4-FFF2-40B4-BE49-F238E27FC236}">
                <a16:creationId xmlns:a16="http://schemas.microsoft.com/office/drawing/2014/main" id="{0E3722A8-7C2B-48D3-9410-4873F81E17FA}"/>
              </a:ext>
            </a:extLst>
          </p:cNvPr>
          <p:cNvSpPr>
            <a:spLocks noGrp="1" noChangeArrowheads="1"/>
          </p:cNvSpPr>
          <p:nvPr>
            <p:ph type="body" idx="1"/>
          </p:nvPr>
        </p:nvSpPr>
        <p:spPr/>
        <p:txBody>
          <a:bodyPr/>
          <a:lstStyle/>
          <a:p>
            <a:r>
              <a:rPr lang="en-US" altLang="zh-CN">
                <a:ea typeface="宋体" panose="02010600030101010101" pitchFamily="2" charset="-122"/>
              </a:rPr>
              <a:t>Both: </a:t>
            </a:r>
            <a:r>
              <a:rPr lang="en-US" altLang="zh-CN">
                <a:solidFill>
                  <a:schemeClr val="tx1"/>
                </a:solidFill>
                <a:ea typeface="宋体" panose="02010600030101010101" pitchFamily="2" charset="-122"/>
              </a:rPr>
              <a:t>pool</a:t>
            </a:r>
            <a:r>
              <a:rPr lang="en-US" altLang="zh-CN">
                <a:ea typeface="宋体" panose="02010600030101010101" pitchFamily="2" charset="-122"/>
              </a:rPr>
              <a:t> of items</a:t>
            </a:r>
          </a:p>
          <a:p>
            <a:r>
              <a:rPr lang="en-US" altLang="zh-CN">
                <a:solidFill>
                  <a:schemeClr val="tx1"/>
                </a:solidFill>
                <a:ea typeface="宋体" panose="02010600030101010101" pitchFamily="2" charset="-122"/>
              </a:rPr>
              <a:t>Queue</a:t>
            </a:r>
          </a:p>
          <a:p>
            <a:pPr lvl="1"/>
            <a:r>
              <a:rPr lang="en-US" altLang="zh-CN">
                <a:solidFill>
                  <a:schemeClr val="tx1"/>
                </a:solidFill>
                <a:ea typeface="宋体" panose="02010600030101010101" pitchFamily="2" charset="-122"/>
              </a:rPr>
              <a:t>enq()</a:t>
            </a:r>
            <a:r>
              <a:rPr lang="en-US" altLang="zh-CN">
                <a:ea typeface="宋体" panose="02010600030101010101" pitchFamily="2" charset="-122"/>
              </a:rPr>
              <a:t> &amp; </a:t>
            </a:r>
            <a:r>
              <a:rPr lang="en-US" altLang="zh-CN">
                <a:solidFill>
                  <a:schemeClr val="tx1"/>
                </a:solidFill>
                <a:ea typeface="宋体" panose="02010600030101010101" pitchFamily="2" charset="-122"/>
              </a:rPr>
              <a:t>deq()</a:t>
            </a:r>
          </a:p>
          <a:p>
            <a:pPr lvl="1"/>
            <a:r>
              <a:rPr lang="en-US" altLang="zh-CN">
                <a:ea typeface="宋体" panose="02010600030101010101" pitchFamily="2" charset="-122"/>
              </a:rPr>
              <a:t>First-in-first-out</a:t>
            </a:r>
            <a:r>
              <a:rPr lang="en-US" altLang="zh-CN">
                <a:solidFill>
                  <a:schemeClr val="tx1"/>
                </a:solidFill>
                <a:ea typeface="宋体" panose="02010600030101010101" pitchFamily="2" charset="-122"/>
              </a:rPr>
              <a:t> (FIFO)</a:t>
            </a:r>
            <a:r>
              <a:rPr lang="en-US" altLang="zh-CN">
                <a:ea typeface="宋体" panose="02010600030101010101" pitchFamily="2" charset="-122"/>
              </a:rPr>
              <a:t> order</a:t>
            </a:r>
          </a:p>
          <a:p>
            <a:r>
              <a:rPr lang="en-US" altLang="zh-CN">
                <a:solidFill>
                  <a:schemeClr val="tx1"/>
                </a:solidFill>
                <a:ea typeface="宋体" panose="02010600030101010101" pitchFamily="2" charset="-122"/>
              </a:rPr>
              <a:t>Stack</a:t>
            </a:r>
            <a:endParaRPr lang="en-US" altLang="zh-CN">
              <a:ea typeface="宋体" panose="02010600030101010101" pitchFamily="2" charset="-122"/>
            </a:endParaRPr>
          </a:p>
          <a:p>
            <a:pPr lvl="1"/>
            <a:r>
              <a:rPr lang="en-US" altLang="zh-CN">
                <a:solidFill>
                  <a:schemeClr val="tx1"/>
                </a:solidFill>
                <a:ea typeface="宋体" panose="02010600030101010101" pitchFamily="2" charset="-122"/>
              </a:rPr>
              <a:t>push()</a:t>
            </a:r>
            <a:r>
              <a:rPr lang="en-US" altLang="zh-CN">
                <a:ea typeface="宋体" panose="02010600030101010101" pitchFamily="2" charset="-122"/>
              </a:rPr>
              <a:t> &amp; </a:t>
            </a:r>
            <a:r>
              <a:rPr lang="en-US" altLang="zh-CN">
                <a:solidFill>
                  <a:schemeClr val="tx1"/>
                </a:solidFill>
                <a:ea typeface="宋体" panose="02010600030101010101" pitchFamily="2" charset="-122"/>
              </a:rPr>
              <a:t>pop()</a:t>
            </a:r>
          </a:p>
          <a:p>
            <a:pPr lvl="1"/>
            <a:r>
              <a:rPr lang="en-US" altLang="zh-CN">
                <a:ea typeface="宋体" panose="02010600030101010101" pitchFamily="2" charset="-122"/>
              </a:rPr>
              <a:t>Last-in-first-out</a:t>
            </a:r>
            <a:r>
              <a:rPr lang="en-US" altLang="zh-CN">
                <a:solidFill>
                  <a:schemeClr val="tx1"/>
                </a:solidFill>
                <a:ea typeface="宋体" panose="02010600030101010101" pitchFamily="2" charset="-122"/>
              </a:rPr>
              <a:t> (LIFO) </a:t>
            </a:r>
            <a:r>
              <a:rPr lang="en-US" altLang="zh-CN">
                <a:ea typeface="宋体" panose="02010600030101010101" pitchFamily="2" charset="-122"/>
              </a:rPr>
              <a:t>order</a:t>
            </a:r>
            <a:endParaRPr lang="en-US" altLang="zh-CN">
              <a:solidFill>
                <a:schemeClr val="tx1"/>
              </a:solidFill>
              <a:ea typeface="宋体" panose="02010600030101010101" pitchFamily="2" charset="-122"/>
            </a:endParaRPr>
          </a:p>
          <a:p>
            <a:endParaRPr lang="en-US" altLang="zh-CN">
              <a:solidFill>
                <a:schemeClr val="tx1"/>
              </a:solidFill>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Slide Number Placeholder 3">
            <a:extLst>
              <a:ext uri="{FF2B5EF4-FFF2-40B4-BE49-F238E27FC236}">
                <a16:creationId xmlns:a16="http://schemas.microsoft.com/office/drawing/2014/main" id="{3502EA24-1964-4B15-9CA8-3C122F7BEA3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5A3955D-532B-4B87-831E-07A46ACF3481}" type="slidenum">
              <a:rPr lang="ar-SA" altLang="zh-CN" sz="1400">
                <a:solidFill>
                  <a:schemeClr val="tx1"/>
                </a:solidFill>
              </a:rPr>
              <a:pPr/>
              <a:t>40</a:t>
            </a:fld>
            <a:endParaRPr lang="en-US" altLang="zh-CN" sz="1400">
              <a:solidFill>
                <a:schemeClr val="tx1"/>
              </a:solidFill>
              <a:ea typeface="宋体" panose="02010600030101010101" pitchFamily="2" charset="-122"/>
            </a:endParaRPr>
          </a:p>
        </p:txBody>
      </p:sp>
      <p:sp>
        <p:nvSpPr>
          <p:cNvPr id="41988" name="Rectangle 3">
            <a:extLst>
              <a:ext uri="{FF2B5EF4-FFF2-40B4-BE49-F238E27FC236}">
                <a16:creationId xmlns:a16="http://schemas.microsoft.com/office/drawing/2014/main" id="{545ED1A1-3719-4AE8-9284-77B7C1DF5C52}"/>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Lock Conditions</a:t>
            </a:r>
          </a:p>
        </p:txBody>
      </p:sp>
      <p:sp>
        <p:nvSpPr>
          <p:cNvPr id="41989" name="Text Box 4">
            <a:extLst>
              <a:ext uri="{FF2B5EF4-FFF2-40B4-BE49-F238E27FC236}">
                <a16:creationId xmlns:a16="http://schemas.microsoft.com/office/drawing/2014/main" id="{F9EA2A69-F763-47AB-BC7B-5EA6F14AA786}"/>
              </a:ext>
            </a:extLst>
          </p:cNvPr>
          <p:cNvSpPr txBox="1">
            <a:spLocks noChangeArrowheads="1"/>
          </p:cNvSpPr>
          <p:nvPr/>
        </p:nvSpPr>
        <p:spPr bwMode="auto">
          <a:xfrm>
            <a:off x="685800" y="2160588"/>
            <a:ext cx="8134350" cy="2647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tx1"/>
                </a:solidFill>
                <a:latin typeface="Lucida Console" panose="020B0609040504020204" pitchFamily="49" charset="0"/>
                <a:ea typeface="宋体" panose="02010600030101010101" pitchFamily="2" charset="-122"/>
              </a:rPr>
              <a:t>public</a:t>
            </a:r>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interface</a:t>
            </a:r>
            <a:r>
              <a:rPr lang="en-US" altLang="zh-CN" b="1">
                <a:latin typeface="Lucida Console" panose="020B0609040504020204" pitchFamily="49" charset="0"/>
                <a:ea typeface="宋体" panose="02010600030101010101" pitchFamily="2" charset="-122"/>
              </a:rPr>
              <a:t> Condition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await();</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boolean</a:t>
            </a:r>
            <a:r>
              <a:rPr lang="en-US" altLang="zh-CN" b="1">
                <a:latin typeface="Lucida Console" panose="020B0609040504020204" pitchFamily="49" charset="0"/>
                <a:ea typeface="宋体" panose="02010600030101010101" pitchFamily="2" charset="-122"/>
              </a:rPr>
              <a:t> await(</a:t>
            </a:r>
            <a:r>
              <a:rPr lang="en-US" altLang="zh-CN" b="1">
                <a:solidFill>
                  <a:schemeClr val="tx1"/>
                </a:solidFill>
                <a:latin typeface="Lucida Console" panose="020B0609040504020204" pitchFamily="49" charset="0"/>
                <a:ea typeface="宋体" panose="02010600030101010101" pitchFamily="2" charset="-122"/>
              </a:rPr>
              <a:t>long</a:t>
            </a:r>
            <a:r>
              <a:rPr lang="en-US" altLang="zh-CN" b="1">
                <a:latin typeface="Lucida Console" panose="020B0609040504020204" pitchFamily="49" charset="0"/>
                <a:ea typeface="宋体" panose="02010600030101010101" pitchFamily="2" charset="-122"/>
              </a:rPr>
              <a:t> time, TimeUnit unit);</a:t>
            </a:r>
          </a:p>
          <a:p>
            <a:pPr algn="l"/>
            <a:r>
              <a:rPr lang="en-US" altLang="zh-CN" b="1">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signal();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signalAll();</a:t>
            </a:r>
          </a:p>
          <a:p>
            <a:pPr algn="l"/>
            <a:r>
              <a:rPr lang="en-US" altLang="zh-CN" b="1">
                <a:latin typeface="Lucida Console" panose="020B0609040504020204" pitchFamily="49" charset="0"/>
                <a:ea typeface="宋体" panose="02010600030101010101" pitchFamily="2" charset="-122"/>
              </a:rPr>
              <a:t>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Slide Number Placeholder 3">
            <a:extLst>
              <a:ext uri="{FF2B5EF4-FFF2-40B4-BE49-F238E27FC236}">
                <a16:creationId xmlns:a16="http://schemas.microsoft.com/office/drawing/2014/main" id="{0D6504BA-3BDD-47E3-B6E8-8A76352FEF4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847009C-83C1-4BB7-A1C1-C9785818656B}" type="slidenum">
              <a:rPr lang="ar-SA" altLang="zh-CN" sz="1400">
                <a:solidFill>
                  <a:schemeClr val="tx1"/>
                </a:solidFill>
              </a:rPr>
              <a:pPr/>
              <a:t>41</a:t>
            </a:fld>
            <a:endParaRPr lang="en-US" altLang="zh-CN" sz="1400">
              <a:solidFill>
                <a:schemeClr val="tx1"/>
              </a:solidFill>
              <a:ea typeface="宋体" panose="02010600030101010101" pitchFamily="2" charset="-122"/>
            </a:endParaRPr>
          </a:p>
        </p:txBody>
      </p:sp>
      <p:sp>
        <p:nvSpPr>
          <p:cNvPr id="43012" name="Text Box 7">
            <a:extLst>
              <a:ext uri="{FF2B5EF4-FFF2-40B4-BE49-F238E27FC236}">
                <a16:creationId xmlns:a16="http://schemas.microsoft.com/office/drawing/2014/main" id="{EE5EF273-FC84-4BCF-B5AA-DE7CE8DDDF92}"/>
              </a:ext>
            </a:extLst>
          </p:cNvPr>
          <p:cNvSpPr txBox="1">
            <a:spLocks noChangeArrowheads="1"/>
          </p:cNvSpPr>
          <p:nvPr/>
        </p:nvSpPr>
        <p:spPr bwMode="auto">
          <a:xfrm>
            <a:off x="685800" y="2160588"/>
            <a:ext cx="8134350" cy="2647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hlink"/>
                </a:solidFill>
                <a:latin typeface="Lucida Console" panose="020B0609040504020204" pitchFamily="49" charset="0"/>
                <a:ea typeface="宋体" panose="02010600030101010101" pitchFamily="2" charset="-122"/>
              </a:rPr>
              <a:t>public interface Condition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await();</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boolean</a:t>
            </a:r>
            <a:r>
              <a:rPr lang="en-US" altLang="zh-CN" b="1">
                <a:latin typeface="Lucida Console" panose="020B0609040504020204" pitchFamily="49" charset="0"/>
                <a:ea typeface="宋体" panose="02010600030101010101" pitchFamily="2" charset="-122"/>
              </a:rPr>
              <a:t> await(</a:t>
            </a:r>
            <a:r>
              <a:rPr lang="en-US" altLang="zh-CN" b="1">
                <a:solidFill>
                  <a:schemeClr val="tx1"/>
                </a:solidFill>
                <a:latin typeface="Lucida Console" panose="020B0609040504020204" pitchFamily="49" charset="0"/>
                <a:ea typeface="宋体" panose="02010600030101010101" pitchFamily="2" charset="-122"/>
              </a:rPr>
              <a:t>long</a:t>
            </a:r>
            <a:r>
              <a:rPr lang="en-US" altLang="zh-CN" b="1">
                <a:latin typeface="Lucida Console" panose="020B0609040504020204" pitchFamily="49" charset="0"/>
                <a:ea typeface="宋体" panose="02010600030101010101" pitchFamily="2" charset="-122"/>
              </a:rPr>
              <a:t> time, TimeUnit unit);</a:t>
            </a:r>
          </a:p>
          <a:p>
            <a:pPr algn="l"/>
            <a:r>
              <a:rPr lang="en-US" altLang="zh-CN" b="1">
                <a:latin typeface="Lucida Console" panose="020B0609040504020204" pitchFamily="49" charset="0"/>
                <a:ea typeface="宋体" panose="02010600030101010101" pitchFamily="2" charset="-122"/>
              </a:rPr>
              <a:t>  </a:t>
            </a:r>
            <a:r>
              <a:rPr lang="en-US" altLang="zh-CN" b="1">
                <a:solidFill>
                  <a:schemeClr val="hlink"/>
                </a:solidFill>
                <a:latin typeface="Lucida Console" panose="020B0609040504020204" pitchFamily="49" charset="0"/>
                <a:ea typeface="宋体" panose="02010600030101010101" pitchFamily="2" charset="-122"/>
              </a:rPr>
              <a:t>…</a:t>
            </a:r>
          </a:p>
          <a:p>
            <a:pPr algn="l"/>
            <a:r>
              <a:rPr lang="en-US" altLang="zh-CN" b="1">
                <a:solidFill>
                  <a:schemeClr val="hlink"/>
                </a:solidFill>
                <a:latin typeface="Lucida Console" panose="020B0609040504020204" pitchFamily="49" charset="0"/>
                <a:ea typeface="宋体" panose="02010600030101010101" pitchFamily="2" charset="-122"/>
              </a:rPr>
              <a:t>  void signal(); </a:t>
            </a:r>
          </a:p>
          <a:p>
            <a:pPr algn="l"/>
            <a:r>
              <a:rPr lang="en-US" altLang="zh-CN" b="1">
                <a:solidFill>
                  <a:schemeClr val="hlink"/>
                </a:solidFill>
                <a:latin typeface="Lucida Console" panose="020B0609040504020204" pitchFamily="49" charset="0"/>
                <a:ea typeface="宋体" panose="02010600030101010101" pitchFamily="2" charset="-122"/>
              </a:rPr>
              <a:t>  void signalAll();</a:t>
            </a:r>
          </a:p>
          <a:p>
            <a:pPr algn="l"/>
            <a:r>
              <a:rPr lang="en-US" altLang="zh-CN" b="1">
                <a:solidFill>
                  <a:schemeClr val="hlink"/>
                </a:solidFill>
                <a:latin typeface="Lucida Console" panose="020B0609040504020204" pitchFamily="49" charset="0"/>
                <a:ea typeface="宋体" panose="02010600030101010101" pitchFamily="2" charset="-122"/>
              </a:rPr>
              <a:t> }</a:t>
            </a:r>
          </a:p>
        </p:txBody>
      </p:sp>
      <p:sp>
        <p:nvSpPr>
          <p:cNvPr id="43013" name="Rectangle 3">
            <a:extLst>
              <a:ext uri="{FF2B5EF4-FFF2-40B4-BE49-F238E27FC236}">
                <a16:creationId xmlns:a16="http://schemas.microsoft.com/office/drawing/2014/main" id="{E513B914-F86A-4B53-8461-5362CF607C13}"/>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Lock Conditions</a:t>
            </a:r>
          </a:p>
        </p:txBody>
      </p:sp>
      <p:sp>
        <p:nvSpPr>
          <p:cNvPr id="43014" name="AutoShape 5">
            <a:extLst>
              <a:ext uri="{FF2B5EF4-FFF2-40B4-BE49-F238E27FC236}">
                <a16:creationId xmlns:a16="http://schemas.microsoft.com/office/drawing/2014/main" id="{453A9EDF-1285-4037-B9FF-35622460A4D7}"/>
              </a:ext>
            </a:extLst>
          </p:cNvPr>
          <p:cNvSpPr>
            <a:spLocks noChangeArrowheads="1"/>
          </p:cNvSpPr>
          <p:nvPr/>
        </p:nvSpPr>
        <p:spPr bwMode="auto">
          <a:xfrm flipH="1">
            <a:off x="982663" y="2497138"/>
            <a:ext cx="7648575" cy="992187"/>
          </a:xfrm>
          <a:prstGeom prst="wedgeRoundRectCallout">
            <a:avLst>
              <a:gd name="adj1" fmla="val -8866"/>
              <a:gd name="adj2" fmla="val 11144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43015" name="Text Box 6">
            <a:extLst>
              <a:ext uri="{FF2B5EF4-FFF2-40B4-BE49-F238E27FC236}">
                <a16:creationId xmlns:a16="http://schemas.microsoft.com/office/drawing/2014/main" id="{A286D628-B68C-496C-A248-8639BCC35AE4}"/>
              </a:ext>
            </a:extLst>
          </p:cNvPr>
          <p:cNvSpPr txBox="1">
            <a:spLocks noChangeArrowheads="1"/>
          </p:cNvSpPr>
          <p:nvPr/>
        </p:nvSpPr>
        <p:spPr bwMode="auto">
          <a:xfrm>
            <a:off x="4603750" y="4165600"/>
            <a:ext cx="31861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Release lock and </a:t>
            </a:r>
          </a:p>
          <a:p>
            <a:pPr algn="ctr"/>
            <a:r>
              <a:rPr lang="en-US" altLang="zh-CN" sz="2800" b="1">
                <a:solidFill>
                  <a:srgbClr val="FF0000"/>
                </a:solidFill>
                <a:ea typeface="宋体" panose="02010600030101010101" pitchFamily="2" charset="-122"/>
              </a:rPr>
              <a:t>wait on condition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Slide Number Placeholder 3">
            <a:extLst>
              <a:ext uri="{FF2B5EF4-FFF2-40B4-BE49-F238E27FC236}">
                <a16:creationId xmlns:a16="http://schemas.microsoft.com/office/drawing/2014/main" id="{15FCDEC7-0DCB-4758-951C-51BA6772B51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8D742A3-1E87-4831-9EF1-DA20D7C83916}" type="slidenum">
              <a:rPr lang="ar-SA" altLang="zh-CN" sz="1400">
                <a:solidFill>
                  <a:schemeClr val="tx1"/>
                </a:solidFill>
              </a:rPr>
              <a:pPr/>
              <a:t>42</a:t>
            </a:fld>
            <a:endParaRPr lang="en-US" altLang="zh-CN" sz="1400">
              <a:solidFill>
                <a:schemeClr val="tx1"/>
              </a:solidFill>
              <a:ea typeface="宋体" panose="02010600030101010101" pitchFamily="2" charset="-122"/>
            </a:endParaRPr>
          </a:p>
        </p:txBody>
      </p:sp>
      <p:sp>
        <p:nvSpPr>
          <p:cNvPr id="44036" name="Text Box 7">
            <a:extLst>
              <a:ext uri="{FF2B5EF4-FFF2-40B4-BE49-F238E27FC236}">
                <a16:creationId xmlns:a16="http://schemas.microsoft.com/office/drawing/2014/main" id="{4A1A2DE3-403C-4104-AF8D-5AE33844403B}"/>
              </a:ext>
            </a:extLst>
          </p:cNvPr>
          <p:cNvSpPr txBox="1">
            <a:spLocks noChangeArrowheads="1"/>
          </p:cNvSpPr>
          <p:nvPr/>
        </p:nvSpPr>
        <p:spPr bwMode="auto">
          <a:xfrm>
            <a:off x="685800" y="2160588"/>
            <a:ext cx="8134350" cy="2647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hlink"/>
                </a:solidFill>
                <a:latin typeface="Lucida Console" panose="020B0609040504020204" pitchFamily="49" charset="0"/>
                <a:ea typeface="宋体" panose="02010600030101010101" pitchFamily="2" charset="-122"/>
              </a:rPr>
              <a:t>public interface Condition {</a:t>
            </a:r>
          </a:p>
          <a:p>
            <a:pPr algn="l"/>
            <a:r>
              <a:rPr lang="en-US" altLang="zh-CN" b="1">
                <a:solidFill>
                  <a:schemeClr val="hlink"/>
                </a:solidFill>
                <a:latin typeface="Lucida Console" panose="020B0609040504020204" pitchFamily="49" charset="0"/>
                <a:ea typeface="宋体" panose="02010600030101010101" pitchFamily="2" charset="-122"/>
              </a:rPr>
              <a:t>  void await();</a:t>
            </a:r>
          </a:p>
          <a:p>
            <a:pPr algn="l"/>
            <a:r>
              <a:rPr lang="en-US" altLang="zh-CN" b="1">
                <a:solidFill>
                  <a:schemeClr val="hlink"/>
                </a:solidFill>
                <a:latin typeface="Lucida Console" panose="020B0609040504020204" pitchFamily="49" charset="0"/>
                <a:ea typeface="宋体" panose="02010600030101010101" pitchFamily="2" charset="-122"/>
              </a:rPr>
              <a:t>  boolean await(long time, TimeUnit unit);</a:t>
            </a:r>
          </a:p>
          <a:p>
            <a:pPr algn="l"/>
            <a:r>
              <a:rPr lang="en-US" altLang="zh-CN" b="1">
                <a:solidFill>
                  <a:schemeClr val="hlink"/>
                </a:solidFill>
                <a:latin typeface="Lucida Console" panose="020B0609040504020204" pitchFamily="49" charset="0"/>
                <a:ea typeface="宋体" panose="02010600030101010101" pitchFamily="2" charset="-122"/>
              </a:rPr>
              <a:t>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signal(); </a:t>
            </a:r>
          </a:p>
          <a:p>
            <a:pPr algn="l"/>
            <a:r>
              <a:rPr lang="en-US" altLang="zh-CN" b="1">
                <a:latin typeface="Lucida Console" panose="020B0609040504020204" pitchFamily="49" charset="0"/>
                <a:ea typeface="宋体" panose="02010600030101010101" pitchFamily="2" charset="-122"/>
              </a:rPr>
              <a:t>  </a:t>
            </a:r>
            <a:r>
              <a:rPr lang="en-US" altLang="zh-CN" b="1">
                <a:solidFill>
                  <a:schemeClr val="hlink"/>
                </a:solidFill>
                <a:latin typeface="Lucida Console" panose="020B0609040504020204" pitchFamily="49" charset="0"/>
                <a:ea typeface="宋体" panose="02010600030101010101" pitchFamily="2" charset="-122"/>
              </a:rPr>
              <a:t>void signalAll();</a:t>
            </a:r>
          </a:p>
          <a:p>
            <a:pPr algn="l"/>
            <a:r>
              <a:rPr lang="en-US" altLang="zh-CN" b="1">
                <a:solidFill>
                  <a:schemeClr val="hlink"/>
                </a:solidFill>
                <a:latin typeface="Lucida Console" panose="020B0609040504020204" pitchFamily="49" charset="0"/>
                <a:ea typeface="宋体" panose="02010600030101010101" pitchFamily="2" charset="-122"/>
              </a:rPr>
              <a:t> }</a:t>
            </a:r>
          </a:p>
        </p:txBody>
      </p:sp>
      <p:sp>
        <p:nvSpPr>
          <p:cNvPr id="44037" name="Rectangle 3">
            <a:extLst>
              <a:ext uri="{FF2B5EF4-FFF2-40B4-BE49-F238E27FC236}">
                <a16:creationId xmlns:a16="http://schemas.microsoft.com/office/drawing/2014/main" id="{268CA2B4-558E-4778-97B4-A7D4EAE9B02A}"/>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Lock Conditions</a:t>
            </a:r>
          </a:p>
        </p:txBody>
      </p:sp>
      <p:sp>
        <p:nvSpPr>
          <p:cNvPr id="44038" name="AutoShape 5">
            <a:extLst>
              <a:ext uri="{FF2B5EF4-FFF2-40B4-BE49-F238E27FC236}">
                <a16:creationId xmlns:a16="http://schemas.microsoft.com/office/drawing/2014/main" id="{DB212E47-ABDD-44FA-B9B3-133D6EDB351A}"/>
              </a:ext>
            </a:extLst>
          </p:cNvPr>
          <p:cNvSpPr>
            <a:spLocks noChangeArrowheads="1"/>
          </p:cNvSpPr>
          <p:nvPr/>
        </p:nvSpPr>
        <p:spPr bwMode="auto">
          <a:xfrm flipH="1">
            <a:off x="982663" y="3622675"/>
            <a:ext cx="2854325" cy="436563"/>
          </a:xfrm>
          <a:prstGeom prst="wedgeRoundRectCallout">
            <a:avLst>
              <a:gd name="adj1" fmla="val -79144"/>
              <a:gd name="adj2" fmla="val 28308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44039" name="Text Box 6">
            <a:extLst>
              <a:ext uri="{FF2B5EF4-FFF2-40B4-BE49-F238E27FC236}">
                <a16:creationId xmlns:a16="http://schemas.microsoft.com/office/drawing/2014/main" id="{262272AE-40F5-4A49-BDEA-A6FDF587CAD3}"/>
              </a:ext>
            </a:extLst>
          </p:cNvPr>
          <p:cNvSpPr txBox="1">
            <a:spLocks noChangeArrowheads="1"/>
          </p:cNvSpPr>
          <p:nvPr/>
        </p:nvSpPr>
        <p:spPr bwMode="auto">
          <a:xfrm>
            <a:off x="3062288" y="5013325"/>
            <a:ext cx="5189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Wake up one waiting thread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Slide Number Placeholder 3">
            <a:extLst>
              <a:ext uri="{FF2B5EF4-FFF2-40B4-BE49-F238E27FC236}">
                <a16:creationId xmlns:a16="http://schemas.microsoft.com/office/drawing/2014/main" id="{D801DB53-33BE-4255-9433-F93E5F5BA0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DC057C6-6167-4D7E-AE16-52223E6F29D2}" type="slidenum">
              <a:rPr lang="ar-SA" altLang="zh-CN" sz="1400">
                <a:solidFill>
                  <a:schemeClr val="tx1"/>
                </a:solidFill>
              </a:rPr>
              <a:pPr/>
              <a:t>43</a:t>
            </a:fld>
            <a:endParaRPr lang="en-US" altLang="zh-CN" sz="1400">
              <a:solidFill>
                <a:schemeClr val="tx1"/>
              </a:solidFill>
              <a:ea typeface="宋体" panose="02010600030101010101" pitchFamily="2" charset="-122"/>
            </a:endParaRPr>
          </a:p>
        </p:txBody>
      </p:sp>
      <p:sp>
        <p:nvSpPr>
          <p:cNvPr id="45060" name="Text Box 2">
            <a:extLst>
              <a:ext uri="{FF2B5EF4-FFF2-40B4-BE49-F238E27FC236}">
                <a16:creationId xmlns:a16="http://schemas.microsoft.com/office/drawing/2014/main" id="{1643F0A3-A3AE-452E-971A-7A7165B0AAE1}"/>
              </a:ext>
            </a:extLst>
          </p:cNvPr>
          <p:cNvSpPr txBox="1">
            <a:spLocks noChangeArrowheads="1"/>
          </p:cNvSpPr>
          <p:nvPr/>
        </p:nvSpPr>
        <p:spPr bwMode="auto">
          <a:xfrm>
            <a:off x="685800" y="2160588"/>
            <a:ext cx="8134350" cy="26479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hlink"/>
                </a:solidFill>
                <a:latin typeface="Lucida Console" panose="020B0609040504020204" pitchFamily="49" charset="0"/>
                <a:ea typeface="宋体" panose="02010600030101010101" pitchFamily="2" charset="-122"/>
              </a:rPr>
              <a:t>public interface Condition {</a:t>
            </a:r>
          </a:p>
          <a:p>
            <a:pPr algn="l"/>
            <a:r>
              <a:rPr lang="en-US" altLang="zh-CN" b="1">
                <a:solidFill>
                  <a:schemeClr val="hlink"/>
                </a:solidFill>
                <a:latin typeface="Lucida Console" panose="020B0609040504020204" pitchFamily="49" charset="0"/>
                <a:ea typeface="宋体" panose="02010600030101010101" pitchFamily="2" charset="-122"/>
              </a:rPr>
              <a:t>  void await();</a:t>
            </a:r>
          </a:p>
          <a:p>
            <a:pPr algn="l"/>
            <a:r>
              <a:rPr lang="en-US" altLang="zh-CN" b="1">
                <a:solidFill>
                  <a:schemeClr val="hlink"/>
                </a:solidFill>
                <a:latin typeface="Lucida Console" panose="020B0609040504020204" pitchFamily="49" charset="0"/>
                <a:ea typeface="宋体" panose="02010600030101010101" pitchFamily="2" charset="-122"/>
              </a:rPr>
              <a:t>  boolean await(long time, TimeUnit unit);</a:t>
            </a:r>
          </a:p>
          <a:p>
            <a:pPr algn="l"/>
            <a:r>
              <a:rPr lang="en-US" altLang="zh-CN" b="1">
                <a:solidFill>
                  <a:schemeClr val="hlink"/>
                </a:solidFill>
                <a:latin typeface="Lucida Console" panose="020B0609040504020204" pitchFamily="49" charset="0"/>
                <a:ea typeface="宋体" panose="02010600030101010101" pitchFamily="2" charset="-122"/>
              </a:rPr>
              <a:t>  …</a:t>
            </a:r>
          </a:p>
          <a:p>
            <a:pPr algn="l"/>
            <a:r>
              <a:rPr lang="en-US" altLang="zh-CN" b="1">
                <a:solidFill>
                  <a:schemeClr val="hlink"/>
                </a:solidFill>
                <a:latin typeface="Lucida Console" panose="020B0609040504020204" pitchFamily="49" charset="0"/>
                <a:ea typeface="宋体" panose="02010600030101010101" pitchFamily="2" charset="-122"/>
              </a:rPr>
              <a:t>  void signal(); </a:t>
            </a:r>
          </a:p>
          <a:p>
            <a:pPr algn="l"/>
            <a:r>
              <a:rPr lang="en-US" altLang="zh-CN" b="1">
                <a:latin typeface="Lucida Console" panose="020B0609040504020204" pitchFamily="49" charset="0"/>
                <a:ea typeface="宋体" panose="02010600030101010101" pitchFamily="2" charset="-122"/>
              </a:rPr>
              <a:t>  </a:t>
            </a:r>
            <a:r>
              <a:rPr lang="en-US" altLang="zh-CN" b="1">
                <a:solidFill>
                  <a:schemeClr val="tx1"/>
                </a:solidFill>
                <a:latin typeface="Lucida Console" panose="020B0609040504020204" pitchFamily="49" charset="0"/>
                <a:ea typeface="宋体" panose="02010600030101010101" pitchFamily="2" charset="-122"/>
              </a:rPr>
              <a:t>void</a:t>
            </a:r>
            <a:r>
              <a:rPr lang="en-US" altLang="zh-CN" b="1">
                <a:latin typeface="Lucida Console" panose="020B0609040504020204" pitchFamily="49" charset="0"/>
                <a:ea typeface="宋体" panose="02010600030101010101" pitchFamily="2" charset="-122"/>
              </a:rPr>
              <a:t> signalAll();</a:t>
            </a:r>
          </a:p>
          <a:p>
            <a:pPr algn="l"/>
            <a:r>
              <a:rPr lang="en-US" altLang="zh-CN" b="1">
                <a:latin typeface="Lucida Console" panose="020B0609040504020204" pitchFamily="49" charset="0"/>
                <a:ea typeface="宋体" panose="02010600030101010101" pitchFamily="2" charset="-122"/>
              </a:rPr>
              <a:t> </a:t>
            </a:r>
            <a:r>
              <a:rPr lang="en-US" altLang="zh-CN" b="1">
                <a:solidFill>
                  <a:schemeClr val="hlink"/>
                </a:solidFill>
                <a:latin typeface="Lucida Console" panose="020B0609040504020204" pitchFamily="49" charset="0"/>
                <a:ea typeface="宋体" panose="02010600030101010101" pitchFamily="2" charset="-122"/>
              </a:rPr>
              <a:t>}</a:t>
            </a:r>
          </a:p>
        </p:txBody>
      </p:sp>
      <p:sp>
        <p:nvSpPr>
          <p:cNvPr id="45061" name="Rectangle 3">
            <a:extLst>
              <a:ext uri="{FF2B5EF4-FFF2-40B4-BE49-F238E27FC236}">
                <a16:creationId xmlns:a16="http://schemas.microsoft.com/office/drawing/2014/main" id="{A89C190A-E5B1-4C3D-AAC4-AAB70E2F5137}"/>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Lock Conditions</a:t>
            </a:r>
          </a:p>
        </p:txBody>
      </p:sp>
      <p:sp>
        <p:nvSpPr>
          <p:cNvPr id="45062" name="AutoShape 4">
            <a:extLst>
              <a:ext uri="{FF2B5EF4-FFF2-40B4-BE49-F238E27FC236}">
                <a16:creationId xmlns:a16="http://schemas.microsoft.com/office/drawing/2014/main" id="{3CA34086-F665-4A3A-BA79-A314DEF0F857}"/>
              </a:ext>
            </a:extLst>
          </p:cNvPr>
          <p:cNvSpPr>
            <a:spLocks noChangeArrowheads="1"/>
          </p:cNvSpPr>
          <p:nvPr/>
        </p:nvSpPr>
        <p:spPr bwMode="auto">
          <a:xfrm flipH="1">
            <a:off x="982663" y="3979863"/>
            <a:ext cx="3463925" cy="436562"/>
          </a:xfrm>
          <a:prstGeom prst="wedgeRoundRectCallout">
            <a:avLst>
              <a:gd name="adj1" fmla="val -30065"/>
              <a:gd name="adj2" fmla="val 251088"/>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45063" name="Text Box 5">
            <a:extLst>
              <a:ext uri="{FF2B5EF4-FFF2-40B4-BE49-F238E27FC236}">
                <a16:creationId xmlns:a16="http://schemas.microsoft.com/office/drawing/2014/main" id="{E63E9277-5162-4F42-B880-7A8B1AAF16B0}"/>
              </a:ext>
            </a:extLst>
          </p:cNvPr>
          <p:cNvSpPr txBox="1">
            <a:spLocks noChangeArrowheads="1"/>
          </p:cNvSpPr>
          <p:nvPr/>
        </p:nvSpPr>
        <p:spPr bwMode="auto">
          <a:xfrm>
            <a:off x="1905000" y="5221288"/>
            <a:ext cx="518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Wake up all waiting threads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Slide Number Placeholder 4">
            <a:extLst>
              <a:ext uri="{FF2B5EF4-FFF2-40B4-BE49-F238E27FC236}">
                <a16:creationId xmlns:a16="http://schemas.microsoft.com/office/drawing/2014/main" id="{0CA054D7-9456-407F-AB65-903363C728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ADE65D8-82A0-4535-880F-F210AC8A3824}" type="slidenum">
              <a:rPr lang="ar-SA" altLang="zh-CN" sz="1400">
                <a:solidFill>
                  <a:schemeClr val="tx1"/>
                </a:solidFill>
              </a:rPr>
              <a:pPr/>
              <a:t>44</a:t>
            </a:fld>
            <a:endParaRPr lang="en-US" altLang="zh-CN" sz="1400">
              <a:solidFill>
                <a:schemeClr val="tx1"/>
              </a:solidFill>
              <a:ea typeface="宋体" panose="02010600030101010101" pitchFamily="2" charset="-122"/>
            </a:endParaRPr>
          </a:p>
        </p:txBody>
      </p:sp>
      <p:sp>
        <p:nvSpPr>
          <p:cNvPr id="46084" name="Rectangle 2">
            <a:extLst>
              <a:ext uri="{FF2B5EF4-FFF2-40B4-BE49-F238E27FC236}">
                <a16:creationId xmlns:a16="http://schemas.microsoft.com/office/drawing/2014/main" id="{4B111C8A-C943-4598-971B-5F2F5126A531}"/>
              </a:ext>
            </a:extLst>
          </p:cNvPr>
          <p:cNvSpPr>
            <a:spLocks noGrp="1" noChangeArrowheads="1"/>
          </p:cNvSpPr>
          <p:nvPr>
            <p:ph type="title"/>
          </p:nvPr>
        </p:nvSpPr>
        <p:spPr/>
        <p:txBody>
          <a:bodyPr/>
          <a:lstStyle/>
          <a:p>
            <a:r>
              <a:rPr lang="en-US" altLang="zh-CN">
                <a:solidFill>
                  <a:schemeClr val="tx1"/>
                </a:solidFill>
                <a:ea typeface="宋体" panose="02010600030101010101" pitchFamily="2" charset="-122"/>
              </a:rPr>
              <a:t>Await</a:t>
            </a:r>
          </a:p>
        </p:txBody>
      </p:sp>
      <p:sp>
        <p:nvSpPr>
          <p:cNvPr id="46085" name="Rectangle 3">
            <a:extLst>
              <a:ext uri="{FF2B5EF4-FFF2-40B4-BE49-F238E27FC236}">
                <a16:creationId xmlns:a16="http://schemas.microsoft.com/office/drawing/2014/main" id="{EC0B37B5-F348-42BB-988A-16F6645C79D1}"/>
              </a:ext>
            </a:extLst>
          </p:cNvPr>
          <p:cNvSpPr>
            <a:spLocks noGrp="1" noChangeArrowheads="1"/>
          </p:cNvSpPr>
          <p:nvPr>
            <p:ph type="body" idx="1"/>
          </p:nvPr>
        </p:nvSpPr>
        <p:spPr>
          <a:xfrm>
            <a:off x="685800" y="3357563"/>
            <a:ext cx="7772400" cy="2332037"/>
          </a:xfrm>
        </p:spPr>
        <p:txBody>
          <a:bodyPr/>
          <a:lstStyle/>
          <a:p>
            <a:r>
              <a:rPr lang="en-US" altLang="zh-CN">
                <a:ea typeface="宋体" panose="02010600030101010101" pitchFamily="2" charset="-122"/>
              </a:rPr>
              <a:t>Releases lock associated with </a:t>
            </a:r>
            <a:r>
              <a:rPr lang="en-US" altLang="zh-CN">
                <a:solidFill>
                  <a:schemeClr val="tx1"/>
                </a:solidFill>
                <a:ea typeface="宋体" panose="02010600030101010101" pitchFamily="2" charset="-122"/>
              </a:rPr>
              <a:t>q</a:t>
            </a:r>
          </a:p>
          <a:p>
            <a:r>
              <a:rPr lang="en-US" altLang="zh-CN">
                <a:ea typeface="宋体" panose="02010600030101010101" pitchFamily="2" charset="-122"/>
              </a:rPr>
              <a:t>Sleeps (gives up processor)</a:t>
            </a:r>
          </a:p>
          <a:p>
            <a:r>
              <a:rPr lang="en-US" altLang="zh-CN">
                <a:ea typeface="宋体" panose="02010600030101010101" pitchFamily="2" charset="-122"/>
              </a:rPr>
              <a:t>Awakens (resumes running)</a:t>
            </a:r>
          </a:p>
          <a:p>
            <a:r>
              <a:rPr lang="en-US" altLang="zh-CN">
                <a:ea typeface="宋体" panose="02010600030101010101" pitchFamily="2" charset="-122"/>
              </a:rPr>
              <a:t>Reacquires lock &amp; returns</a:t>
            </a:r>
          </a:p>
        </p:txBody>
      </p:sp>
      <p:sp>
        <p:nvSpPr>
          <p:cNvPr id="46086" name="Text Box 5">
            <a:extLst>
              <a:ext uri="{FF2B5EF4-FFF2-40B4-BE49-F238E27FC236}">
                <a16:creationId xmlns:a16="http://schemas.microsoft.com/office/drawing/2014/main" id="{5727348C-AF8D-4A30-B696-5A72C3E9EC06}"/>
              </a:ext>
            </a:extLst>
          </p:cNvPr>
          <p:cNvSpPr txBox="1">
            <a:spLocks noChangeArrowheads="1"/>
          </p:cNvSpPr>
          <p:nvPr/>
        </p:nvSpPr>
        <p:spPr bwMode="auto">
          <a:xfrm>
            <a:off x="685800" y="2209800"/>
            <a:ext cx="813435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b="1">
                <a:solidFill>
                  <a:schemeClr val="tx1"/>
                </a:solidFill>
                <a:latin typeface="Lucida Console" panose="020B0609040504020204" pitchFamily="49" charset="0"/>
                <a:ea typeface="宋体" panose="02010600030101010101" pitchFamily="2" charset="-122"/>
              </a:rPr>
              <a:t>q.await()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Slide Number Placeholder 4">
            <a:extLst>
              <a:ext uri="{FF2B5EF4-FFF2-40B4-BE49-F238E27FC236}">
                <a16:creationId xmlns:a16="http://schemas.microsoft.com/office/drawing/2014/main" id="{9C8BAFED-7236-460F-8D7B-72DC395771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B266DA8-0B7D-46A6-A1F2-F5FEBE3C078F}" type="slidenum">
              <a:rPr lang="ar-SA" altLang="zh-CN" sz="1400">
                <a:solidFill>
                  <a:schemeClr val="tx1"/>
                </a:solidFill>
              </a:rPr>
              <a:pPr/>
              <a:t>45</a:t>
            </a:fld>
            <a:endParaRPr lang="en-US" altLang="zh-CN" sz="1400">
              <a:solidFill>
                <a:schemeClr val="tx1"/>
              </a:solidFill>
              <a:ea typeface="宋体" panose="02010600030101010101" pitchFamily="2" charset="-122"/>
            </a:endParaRPr>
          </a:p>
        </p:txBody>
      </p:sp>
      <p:sp>
        <p:nvSpPr>
          <p:cNvPr id="47108" name="Rectangle 2">
            <a:extLst>
              <a:ext uri="{FF2B5EF4-FFF2-40B4-BE49-F238E27FC236}">
                <a16:creationId xmlns:a16="http://schemas.microsoft.com/office/drawing/2014/main" id="{C75118AD-971A-4873-99DF-89FE29D72C8F}"/>
              </a:ext>
            </a:extLst>
          </p:cNvPr>
          <p:cNvSpPr>
            <a:spLocks noGrp="1" noChangeArrowheads="1"/>
          </p:cNvSpPr>
          <p:nvPr>
            <p:ph type="title"/>
          </p:nvPr>
        </p:nvSpPr>
        <p:spPr/>
        <p:txBody>
          <a:bodyPr/>
          <a:lstStyle/>
          <a:p>
            <a:r>
              <a:rPr lang="en-US" altLang="zh-CN">
                <a:ea typeface="宋体" panose="02010600030101010101" pitchFamily="2" charset="-122"/>
              </a:rPr>
              <a:t>Signal</a:t>
            </a:r>
          </a:p>
        </p:txBody>
      </p:sp>
      <p:sp>
        <p:nvSpPr>
          <p:cNvPr id="47109" name="Rectangle 3">
            <a:extLst>
              <a:ext uri="{FF2B5EF4-FFF2-40B4-BE49-F238E27FC236}">
                <a16:creationId xmlns:a16="http://schemas.microsoft.com/office/drawing/2014/main" id="{DDB4030D-01F9-4D6A-8357-BA54F4272524}"/>
              </a:ext>
            </a:extLst>
          </p:cNvPr>
          <p:cNvSpPr>
            <a:spLocks noGrp="1" noChangeArrowheads="1"/>
          </p:cNvSpPr>
          <p:nvPr>
            <p:ph type="body" idx="1"/>
          </p:nvPr>
        </p:nvSpPr>
        <p:spPr>
          <a:xfrm>
            <a:off x="715963" y="3359150"/>
            <a:ext cx="7772400" cy="2332038"/>
          </a:xfrm>
        </p:spPr>
        <p:txBody>
          <a:bodyPr/>
          <a:lstStyle/>
          <a:p>
            <a:r>
              <a:rPr lang="en-US" altLang="zh-CN">
                <a:ea typeface="宋体" panose="02010600030101010101" pitchFamily="2" charset="-122"/>
              </a:rPr>
              <a:t>Awakens </a:t>
            </a:r>
            <a:r>
              <a:rPr lang="en-US" altLang="zh-CN">
                <a:solidFill>
                  <a:schemeClr val="tx1"/>
                </a:solidFill>
                <a:ea typeface="宋体" panose="02010600030101010101" pitchFamily="2" charset="-122"/>
              </a:rPr>
              <a:t>one</a:t>
            </a:r>
            <a:r>
              <a:rPr lang="en-US" altLang="zh-CN">
                <a:ea typeface="宋体" panose="02010600030101010101" pitchFamily="2" charset="-122"/>
              </a:rPr>
              <a:t> waiting thread</a:t>
            </a:r>
          </a:p>
          <a:p>
            <a:pPr lvl="1"/>
            <a:r>
              <a:rPr lang="en-US" altLang="zh-CN">
                <a:ea typeface="宋体" panose="02010600030101010101" pitchFamily="2" charset="-122"/>
              </a:rPr>
              <a:t>Which will reacquire lock </a:t>
            </a:r>
          </a:p>
        </p:txBody>
      </p:sp>
      <p:sp>
        <p:nvSpPr>
          <p:cNvPr id="47110" name="Rectangle 4">
            <a:extLst>
              <a:ext uri="{FF2B5EF4-FFF2-40B4-BE49-F238E27FC236}">
                <a16:creationId xmlns:a16="http://schemas.microsoft.com/office/drawing/2014/main" id="{FD09EF39-50CB-4DC8-9CC4-C12E8A4E848C}"/>
              </a:ext>
            </a:extLst>
          </p:cNvPr>
          <p:cNvSpPr>
            <a:spLocks noChangeArrowheads="1"/>
          </p:cNvSpPr>
          <p:nvPr/>
        </p:nvSpPr>
        <p:spPr bwMode="auto">
          <a:xfrm>
            <a:off x="766763" y="2319338"/>
            <a:ext cx="7591425"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b="1">
                <a:solidFill>
                  <a:schemeClr val="tx1"/>
                </a:solidFill>
                <a:latin typeface="Lucida Console" panose="020B0609040504020204" pitchFamily="49" charset="0"/>
                <a:ea typeface="宋体" panose="02010600030101010101" pitchFamily="2" charset="-122"/>
              </a:rPr>
              <a:t>q.signal();</a:t>
            </a:r>
            <a:r>
              <a:rPr lang="en-US" altLang="zh-CN" b="1">
                <a:latin typeface="Lucida Console" panose="020B0609040504020204" pitchFamily="49" charset="0"/>
                <a:ea typeface="宋体" panose="02010600030101010101" pitchFamily="2" charset="-122"/>
              </a:rPr>
              <a:t>  </a:t>
            </a:r>
            <a:endParaRPr lang="en-US" altLang="zh-CN" b="1">
              <a:solidFill>
                <a:schemeClr val="bg2"/>
              </a:solidFill>
              <a:latin typeface="Lucida Console" panose="020B0609040504020204" pitchFamily="49" charset="0"/>
              <a:ea typeface="宋体" panose="02010600030101010101" pitchFamily="2"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Slide Number Placeholder 4">
            <a:extLst>
              <a:ext uri="{FF2B5EF4-FFF2-40B4-BE49-F238E27FC236}">
                <a16:creationId xmlns:a16="http://schemas.microsoft.com/office/drawing/2014/main" id="{7AC38E85-7A96-4889-8AB1-CBB8270816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2DAC2DE-975D-4D17-9CFA-94888719E0DC}" type="slidenum">
              <a:rPr lang="ar-SA" altLang="zh-CN" sz="1400">
                <a:solidFill>
                  <a:schemeClr val="tx1"/>
                </a:solidFill>
              </a:rPr>
              <a:pPr/>
              <a:t>46</a:t>
            </a:fld>
            <a:endParaRPr lang="en-US" altLang="zh-CN" sz="1400">
              <a:solidFill>
                <a:schemeClr val="tx1"/>
              </a:solidFill>
              <a:ea typeface="宋体" panose="02010600030101010101" pitchFamily="2" charset="-122"/>
            </a:endParaRPr>
          </a:p>
        </p:txBody>
      </p:sp>
      <p:sp>
        <p:nvSpPr>
          <p:cNvPr id="48132" name="Rectangle 2">
            <a:extLst>
              <a:ext uri="{FF2B5EF4-FFF2-40B4-BE49-F238E27FC236}">
                <a16:creationId xmlns:a16="http://schemas.microsoft.com/office/drawing/2014/main" id="{57C40E75-59C2-411E-A988-33A0AEC99FAE}"/>
              </a:ext>
            </a:extLst>
          </p:cNvPr>
          <p:cNvSpPr>
            <a:spLocks noGrp="1" noChangeArrowheads="1"/>
          </p:cNvSpPr>
          <p:nvPr>
            <p:ph type="title"/>
          </p:nvPr>
        </p:nvSpPr>
        <p:spPr/>
        <p:txBody>
          <a:bodyPr/>
          <a:lstStyle/>
          <a:p>
            <a:r>
              <a:rPr lang="en-US" altLang="zh-CN">
                <a:ea typeface="宋体" panose="02010600030101010101" pitchFamily="2" charset="-122"/>
              </a:rPr>
              <a:t>Signal All</a:t>
            </a:r>
          </a:p>
        </p:txBody>
      </p:sp>
      <p:sp>
        <p:nvSpPr>
          <p:cNvPr id="48133" name="Rectangle 3">
            <a:extLst>
              <a:ext uri="{FF2B5EF4-FFF2-40B4-BE49-F238E27FC236}">
                <a16:creationId xmlns:a16="http://schemas.microsoft.com/office/drawing/2014/main" id="{87548791-6F51-4ED9-886F-02BEBA45BCF7}"/>
              </a:ext>
            </a:extLst>
          </p:cNvPr>
          <p:cNvSpPr>
            <a:spLocks noGrp="1" noChangeArrowheads="1"/>
          </p:cNvSpPr>
          <p:nvPr>
            <p:ph type="body" idx="1"/>
          </p:nvPr>
        </p:nvSpPr>
        <p:spPr>
          <a:xfrm>
            <a:off x="715963" y="3359150"/>
            <a:ext cx="7772400" cy="2332038"/>
          </a:xfrm>
        </p:spPr>
        <p:txBody>
          <a:bodyPr/>
          <a:lstStyle/>
          <a:p>
            <a:r>
              <a:rPr lang="en-US" altLang="zh-CN">
                <a:ea typeface="宋体" panose="02010600030101010101" pitchFamily="2" charset="-122"/>
              </a:rPr>
              <a:t>Awakens </a:t>
            </a:r>
            <a:r>
              <a:rPr lang="en-US" altLang="zh-CN">
                <a:solidFill>
                  <a:schemeClr val="tx1"/>
                </a:solidFill>
                <a:ea typeface="宋体" panose="02010600030101010101" pitchFamily="2" charset="-122"/>
              </a:rPr>
              <a:t>all</a:t>
            </a:r>
            <a:r>
              <a:rPr lang="en-US" altLang="zh-CN">
                <a:ea typeface="宋体" panose="02010600030101010101" pitchFamily="2" charset="-122"/>
              </a:rPr>
              <a:t> waiting threads</a:t>
            </a:r>
          </a:p>
          <a:p>
            <a:pPr lvl="1"/>
            <a:r>
              <a:rPr lang="en-US" altLang="zh-CN">
                <a:ea typeface="宋体" panose="02010600030101010101" pitchFamily="2" charset="-122"/>
              </a:rPr>
              <a:t>Which will each reacquire lock </a:t>
            </a:r>
          </a:p>
        </p:txBody>
      </p:sp>
      <p:sp>
        <p:nvSpPr>
          <p:cNvPr id="48134" name="Rectangle 4">
            <a:extLst>
              <a:ext uri="{FF2B5EF4-FFF2-40B4-BE49-F238E27FC236}">
                <a16:creationId xmlns:a16="http://schemas.microsoft.com/office/drawing/2014/main" id="{2B94E3A9-C384-437C-8088-AAE1173F473A}"/>
              </a:ext>
            </a:extLst>
          </p:cNvPr>
          <p:cNvSpPr>
            <a:spLocks noChangeArrowheads="1"/>
          </p:cNvSpPr>
          <p:nvPr/>
        </p:nvSpPr>
        <p:spPr bwMode="auto">
          <a:xfrm>
            <a:off x="766763" y="2319338"/>
            <a:ext cx="7591425"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spcBef>
                <a:spcPct val="20000"/>
              </a:spcBef>
            </a:pPr>
            <a:r>
              <a:rPr lang="en-US" altLang="zh-CN" b="1">
                <a:solidFill>
                  <a:schemeClr val="tx1"/>
                </a:solidFill>
                <a:latin typeface="Lucida Console" panose="020B0609040504020204" pitchFamily="49" charset="0"/>
                <a:ea typeface="宋体" panose="02010600030101010101" pitchFamily="2" charset="-122"/>
              </a:rPr>
              <a:t>q.signalAll();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Slide Number Placeholder 4">
            <a:extLst>
              <a:ext uri="{FF2B5EF4-FFF2-40B4-BE49-F238E27FC236}">
                <a16:creationId xmlns:a16="http://schemas.microsoft.com/office/drawing/2014/main" id="{E6F91F59-C260-45FD-A051-7B16D3CE96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4199C11-7E17-4A50-8782-09781CC9A536}" type="slidenum">
              <a:rPr lang="ar-SA" altLang="zh-CN" sz="1400">
                <a:solidFill>
                  <a:schemeClr val="tx1"/>
                </a:solidFill>
              </a:rPr>
              <a:pPr/>
              <a:t>47</a:t>
            </a:fld>
            <a:endParaRPr lang="en-US" altLang="zh-CN" sz="1400">
              <a:solidFill>
                <a:schemeClr val="tx1"/>
              </a:solidFill>
              <a:ea typeface="宋体" panose="02010600030101010101" pitchFamily="2" charset="-122"/>
            </a:endParaRPr>
          </a:p>
        </p:txBody>
      </p:sp>
      <p:sp>
        <p:nvSpPr>
          <p:cNvPr id="49156" name="Rectangle 3">
            <a:extLst>
              <a:ext uri="{FF2B5EF4-FFF2-40B4-BE49-F238E27FC236}">
                <a16:creationId xmlns:a16="http://schemas.microsoft.com/office/drawing/2014/main" id="{A250B6E3-1DB7-49F0-A7CA-F916210F8472}"/>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A Monitor Lock</a:t>
            </a:r>
          </a:p>
        </p:txBody>
      </p:sp>
      <p:grpSp>
        <p:nvGrpSpPr>
          <p:cNvPr id="49157" name="Group 16">
            <a:extLst>
              <a:ext uri="{FF2B5EF4-FFF2-40B4-BE49-F238E27FC236}">
                <a16:creationId xmlns:a16="http://schemas.microsoft.com/office/drawing/2014/main" id="{66D27151-CC91-4CD9-8BD3-12D9C9B3C523}"/>
              </a:ext>
            </a:extLst>
          </p:cNvPr>
          <p:cNvGrpSpPr>
            <a:grpSpLocks/>
          </p:cNvGrpSpPr>
          <p:nvPr/>
        </p:nvGrpSpPr>
        <p:grpSpPr bwMode="auto">
          <a:xfrm>
            <a:off x="3206750" y="2417763"/>
            <a:ext cx="1220788" cy="944562"/>
            <a:chOff x="2208" y="1920"/>
            <a:chExt cx="1152" cy="1680"/>
          </a:xfrm>
        </p:grpSpPr>
        <p:sp>
          <p:nvSpPr>
            <p:cNvPr id="49179" name="Oval 17">
              <a:extLst>
                <a:ext uri="{FF2B5EF4-FFF2-40B4-BE49-F238E27FC236}">
                  <a16:creationId xmlns:a16="http://schemas.microsoft.com/office/drawing/2014/main" id="{C7158996-1A75-4809-9773-B8C42373A13C}"/>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80" name="Oval 18">
              <a:extLst>
                <a:ext uri="{FF2B5EF4-FFF2-40B4-BE49-F238E27FC236}">
                  <a16:creationId xmlns:a16="http://schemas.microsoft.com/office/drawing/2014/main" id="{F717F22E-F4F1-4086-A72E-B8174E675B0B}"/>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81" name="AutoShape 19">
              <a:extLst>
                <a:ext uri="{FF2B5EF4-FFF2-40B4-BE49-F238E27FC236}">
                  <a16:creationId xmlns:a16="http://schemas.microsoft.com/office/drawing/2014/main" id="{FBC8C117-02E3-4C52-B7B7-D1DF1C52316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82" name="AutoShape 20">
              <a:extLst>
                <a:ext uri="{FF2B5EF4-FFF2-40B4-BE49-F238E27FC236}">
                  <a16:creationId xmlns:a16="http://schemas.microsoft.com/office/drawing/2014/main" id="{62A0E648-C89B-456F-8C65-1DC93105F28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49158" name="Rectangle 63">
            <a:extLst>
              <a:ext uri="{FF2B5EF4-FFF2-40B4-BE49-F238E27FC236}">
                <a16:creationId xmlns:a16="http://schemas.microsoft.com/office/drawing/2014/main" id="{7934A6EE-E029-4B90-9B6E-9DD6C01A9263}"/>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59" name="Text Box 64">
            <a:extLst>
              <a:ext uri="{FF2B5EF4-FFF2-40B4-BE49-F238E27FC236}">
                <a16:creationId xmlns:a16="http://schemas.microsoft.com/office/drawing/2014/main" id="{B9787B4F-9980-45BE-8B10-C1E917F38C99}"/>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49160" name="Rectangle 65">
            <a:extLst>
              <a:ext uri="{FF2B5EF4-FFF2-40B4-BE49-F238E27FC236}">
                <a16:creationId xmlns:a16="http://schemas.microsoft.com/office/drawing/2014/main" id="{6FB14354-95F0-4D27-B035-B67F881B45C1}"/>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49161" name="Text Box 66">
            <a:extLst>
              <a:ext uri="{FF2B5EF4-FFF2-40B4-BE49-F238E27FC236}">
                <a16:creationId xmlns:a16="http://schemas.microsoft.com/office/drawing/2014/main" id="{0FE11C74-1C14-4387-8621-D621CE6D9796}"/>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898115" name="AutoShape 67">
            <a:extLst>
              <a:ext uri="{FF2B5EF4-FFF2-40B4-BE49-F238E27FC236}">
                <a16:creationId xmlns:a16="http://schemas.microsoft.com/office/drawing/2014/main" id="{8405C424-3DFB-42A5-9C54-55CD2BF9AEBB}"/>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Lock()</a:t>
            </a:r>
          </a:p>
        </p:txBody>
      </p:sp>
      <p:sp>
        <p:nvSpPr>
          <p:cNvPr id="898116" name="AutoShape 68">
            <a:extLst>
              <a:ext uri="{FF2B5EF4-FFF2-40B4-BE49-F238E27FC236}">
                <a16:creationId xmlns:a16="http://schemas.microsoft.com/office/drawing/2014/main" id="{67910213-3D63-426B-B26A-FACF7AF70C05}"/>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unLock()</a:t>
            </a:r>
          </a:p>
        </p:txBody>
      </p:sp>
      <p:grpSp>
        <p:nvGrpSpPr>
          <p:cNvPr id="3" name="Group 69">
            <a:extLst>
              <a:ext uri="{FF2B5EF4-FFF2-40B4-BE49-F238E27FC236}">
                <a16:creationId xmlns:a16="http://schemas.microsoft.com/office/drawing/2014/main" id="{D336E6D4-BF55-486D-A3DA-1F8B79A89100}"/>
              </a:ext>
            </a:extLst>
          </p:cNvPr>
          <p:cNvGrpSpPr>
            <a:grpSpLocks/>
          </p:cNvGrpSpPr>
          <p:nvPr/>
        </p:nvGrpSpPr>
        <p:grpSpPr bwMode="auto">
          <a:xfrm>
            <a:off x="3206750" y="2416175"/>
            <a:ext cx="1220788" cy="944563"/>
            <a:chOff x="2208" y="1920"/>
            <a:chExt cx="1152" cy="1680"/>
          </a:xfrm>
        </p:grpSpPr>
        <p:sp>
          <p:nvSpPr>
            <p:cNvPr id="49175" name="Oval 70">
              <a:extLst>
                <a:ext uri="{FF2B5EF4-FFF2-40B4-BE49-F238E27FC236}">
                  <a16:creationId xmlns:a16="http://schemas.microsoft.com/office/drawing/2014/main" id="{0A2AEE95-3DD4-4CF6-9374-D4DDAB69CBA4}"/>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6" name="Oval 71">
              <a:extLst>
                <a:ext uri="{FF2B5EF4-FFF2-40B4-BE49-F238E27FC236}">
                  <a16:creationId xmlns:a16="http://schemas.microsoft.com/office/drawing/2014/main" id="{042B17B3-FD6E-47DD-A73B-84970397A36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7" name="AutoShape 72">
              <a:extLst>
                <a:ext uri="{FF2B5EF4-FFF2-40B4-BE49-F238E27FC236}">
                  <a16:creationId xmlns:a16="http://schemas.microsoft.com/office/drawing/2014/main" id="{C6624C99-2156-4382-B39F-AC9BD48CFB3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8" name="AutoShape 73">
              <a:extLst>
                <a:ext uri="{FF2B5EF4-FFF2-40B4-BE49-F238E27FC236}">
                  <a16:creationId xmlns:a16="http://schemas.microsoft.com/office/drawing/2014/main" id="{4BB54A0F-7B82-4E06-9F79-6CD5BD0C7D6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25">
            <a:extLst>
              <a:ext uri="{FF2B5EF4-FFF2-40B4-BE49-F238E27FC236}">
                <a16:creationId xmlns:a16="http://schemas.microsoft.com/office/drawing/2014/main" id="{55992A2B-B109-4BE5-A8BE-3ECEE2E0ADD1}"/>
              </a:ext>
            </a:extLst>
          </p:cNvPr>
          <p:cNvGrpSpPr>
            <a:grpSpLocks/>
          </p:cNvGrpSpPr>
          <p:nvPr/>
        </p:nvGrpSpPr>
        <p:grpSpPr bwMode="auto">
          <a:xfrm>
            <a:off x="922338" y="1997075"/>
            <a:ext cx="685800" cy="609600"/>
            <a:chOff x="1584" y="816"/>
            <a:chExt cx="912" cy="816"/>
          </a:xfrm>
        </p:grpSpPr>
        <p:sp>
          <p:nvSpPr>
            <p:cNvPr id="49166" name="Freeform 26">
              <a:extLst>
                <a:ext uri="{FF2B5EF4-FFF2-40B4-BE49-F238E27FC236}">
                  <a16:creationId xmlns:a16="http://schemas.microsoft.com/office/drawing/2014/main" id="{3BB2CFE8-D603-4351-89C2-4D139933290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67" name="Freeform 27">
              <a:extLst>
                <a:ext uri="{FF2B5EF4-FFF2-40B4-BE49-F238E27FC236}">
                  <a16:creationId xmlns:a16="http://schemas.microsoft.com/office/drawing/2014/main" id="{98B76CC1-EBB0-401D-8504-CD7B9A25F3B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68" name="Freeform 28">
              <a:extLst>
                <a:ext uri="{FF2B5EF4-FFF2-40B4-BE49-F238E27FC236}">
                  <a16:creationId xmlns:a16="http://schemas.microsoft.com/office/drawing/2014/main" id="{6DA3B126-134D-4CD5-82B1-10784337C79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69" name="Freeform 29">
              <a:extLst>
                <a:ext uri="{FF2B5EF4-FFF2-40B4-BE49-F238E27FC236}">
                  <a16:creationId xmlns:a16="http://schemas.microsoft.com/office/drawing/2014/main" id="{2D62FB01-3075-4514-95CD-652080F94CDC}"/>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0" name="Freeform 30">
              <a:extLst>
                <a:ext uri="{FF2B5EF4-FFF2-40B4-BE49-F238E27FC236}">
                  <a16:creationId xmlns:a16="http://schemas.microsoft.com/office/drawing/2014/main" id="{4BA3A3E3-C233-4D4C-A89B-6887AB67E6A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1" name="Freeform 31">
              <a:extLst>
                <a:ext uri="{FF2B5EF4-FFF2-40B4-BE49-F238E27FC236}">
                  <a16:creationId xmlns:a16="http://schemas.microsoft.com/office/drawing/2014/main" id="{12318BD4-68E8-4234-9EDA-CEFA9D4BBD1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2" name="Freeform 32">
              <a:extLst>
                <a:ext uri="{FF2B5EF4-FFF2-40B4-BE49-F238E27FC236}">
                  <a16:creationId xmlns:a16="http://schemas.microsoft.com/office/drawing/2014/main" id="{D8981090-56D0-48FC-9CA9-F4578B7FC41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3" name="Freeform 33">
              <a:extLst>
                <a:ext uri="{FF2B5EF4-FFF2-40B4-BE49-F238E27FC236}">
                  <a16:creationId xmlns:a16="http://schemas.microsoft.com/office/drawing/2014/main" id="{2E75D280-48EF-4973-ADA5-A15F39D9CD2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49174" name="Freeform 34">
              <a:extLst>
                <a:ext uri="{FF2B5EF4-FFF2-40B4-BE49-F238E27FC236}">
                  <a16:creationId xmlns:a16="http://schemas.microsoft.com/office/drawing/2014/main" id="{BB273669-6215-4C58-A2AD-B4F56A4DA5A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8115"/>
                                        </p:tgtEl>
                                        <p:attrNameLst>
                                          <p:attrName>style.visibility</p:attrName>
                                        </p:attrNameLst>
                                      </p:cBhvr>
                                      <p:to>
                                        <p:strVal val="visible"/>
                                      </p:to>
                                    </p:set>
                                    <p:animEffect transition="in" filter="blinds(horizontal)">
                                      <p:cBhvr>
                                        <p:cTn id="7" dur="500"/>
                                        <p:tgtEl>
                                          <p:spTgt spid="898115"/>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nodeType="afterGroup">
                            <p:stCondLst>
                              <p:cond delay="500"/>
                            </p:stCondLst>
                            <p:childTnLst>
                              <p:par>
                                <p:cTn id="14" presetID="3" presetClass="exit" presetSubtype="10" fill="hold" grpId="1" nodeType="afterEffect">
                                  <p:stCondLst>
                                    <p:cond delay="0"/>
                                  </p:stCondLst>
                                  <p:childTnLst>
                                    <p:animEffect transition="out" filter="blinds(horizontal)">
                                      <p:cBhvr>
                                        <p:cTn id="15" dur="500"/>
                                        <p:tgtEl>
                                          <p:spTgt spid="898115"/>
                                        </p:tgtEl>
                                      </p:cBhvr>
                                    </p:animEffect>
                                    <p:set>
                                      <p:cBhvr>
                                        <p:cTn id="16" dur="1" fill="hold">
                                          <p:stCondLst>
                                            <p:cond delay="499"/>
                                          </p:stCondLst>
                                        </p:cTn>
                                        <p:tgtEl>
                                          <p:spTgt spid="898115"/>
                                        </p:tgtEl>
                                        <p:attrNameLst>
                                          <p:attrName>style.visibility</p:attrName>
                                        </p:attrNameLst>
                                      </p:cBhvr>
                                      <p:to>
                                        <p:strVal val="hidden"/>
                                      </p:to>
                                    </p:set>
                                  </p:childTnLst>
                                </p:cTn>
                              </p:par>
                            </p:childTnLst>
                          </p:cTn>
                        </p:par>
                        <p:par>
                          <p:cTn id="17" fill="hold" nodeType="afterGroup">
                            <p:stCondLst>
                              <p:cond delay="1000"/>
                            </p:stCondLst>
                            <p:childTnLst>
                              <p:par>
                                <p:cTn id="18"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19" dur="2000" fill="hold"/>
                                        <p:tgtEl>
                                          <p:spTgt spid="4"/>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98116"/>
                                        </p:tgtEl>
                                        <p:attrNameLst>
                                          <p:attrName>style.visibility</p:attrName>
                                        </p:attrNameLst>
                                      </p:cBhvr>
                                      <p:to>
                                        <p:strVal val="visible"/>
                                      </p:to>
                                    </p:set>
                                  </p:childTnLst>
                                </p:cTn>
                              </p:par>
                            </p:childTnLst>
                          </p:cTn>
                        </p:par>
                      </p:childTnLst>
                    </p:cTn>
                  </p:par>
                  <p:par>
                    <p:cTn id="24" fill="hold">
                      <p:stCondLst>
                        <p:cond delay="indefinite"/>
                      </p:stCondLst>
                      <p:childTnLst>
                        <p:par>
                          <p:cTn id="25" fill="hold" nodeType="afterGroup">
                            <p:stCondLst>
                              <p:cond delay="0"/>
                            </p:stCondLst>
                            <p:childTnLst>
                              <p:par>
                                <p:cTn id="26" presetID="3" presetClass="exit" presetSubtype="10" fill="hold"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nodeType="afterGroup">
                            <p:stCondLst>
                              <p:cond delay="500"/>
                            </p:stCondLst>
                            <p:childTnLst>
                              <p:par>
                                <p:cTn id="30"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31" dur="2000" fill="hold"/>
                                        <p:tgtEl>
                                          <p:spTgt spid="4"/>
                                        </p:tgtEl>
                                        <p:attrNameLst>
                                          <p:attrName>ppt_x</p:attrName>
                                          <p:attrName>ppt_y</p:attrName>
                                        </p:attrNameLst>
                                      </p:cBhvr>
                                    </p:animMotion>
                                  </p:childTnLst>
                                </p:cTn>
                              </p:par>
                              <p:par>
                                <p:cTn id="32" presetID="1" presetClass="exit" presetSubtype="0" fill="hold" grpId="1" nodeType="withEffect">
                                  <p:stCondLst>
                                    <p:cond delay="0"/>
                                  </p:stCondLst>
                                  <p:childTnLst>
                                    <p:set>
                                      <p:cBhvr>
                                        <p:cTn id="33" dur="1" fill="hold">
                                          <p:stCondLst>
                                            <p:cond delay="0"/>
                                          </p:stCondLst>
                                        </p:cTn>
                                        <p:tgtEl>
                                          <p:spTgt spid="898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115" grpId="0" animBg="1"/>
      <p:bldP spid="898115" grpId="1" animBg="1"/>
      <p:bldP spid="898116" grpId="0" animBg="1"/>
      <p:bldP spid="898116" grpId="1"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Slide Number Placeholder 4">
            <a:extLst>
              <a:ext uri="{FF2B5EF4-FFF2-40B4-BE49-F238E27FC236}">
                <a16:creationId xmlns:a16="http://schemas.microsoft.com/office/drawing/2014/main" id="{F2FC4DE4-A29F-480A-AA81-566162C379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0FA3F85-01AE-41AE-A0ED-C48331141265}" type="slidenum">
              <a:rPr lang="ar-SA" altLang="zh-CN" sz="1400">
                <a:solidFill>
                  <a:schemeClr val="tx1"/>
                </a:solidFill>
              </a:rPr>
              <a:pPr/>
              <a:t>48</a:t>
            </a:fld>
            <a:endParaRPr lang="en-US" altLang="zh-CN" sz="1400">
              <a:solidFill>
                <a:schemeClr val="tx1"/>
              </a:solidFill>
              <a:ea typeface="宋体" panose="02010600030101010101" pitchFamily="2" charset="-122"/>
            </a:endParaRPr>
          </a:p>
        </p:txBody>
      </p:sp>
      <p:sp>
        <p:nvSpPr>
          <p:cNvPr id="50180" name="Rectangle 2">
            <a:extLst>
              <a:ext uri="{FF2B5EF4-FFF2-40B4-BE49-F238E27FC236}">
                <a16:creationId xmlns:a16="http://schemas.microsoft.com/office/drawing/2014/main" id="{F09CCCF8-2652-43B4-AB5D-31EC1048E038}"/>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Unsuccessful Deq</a:t>
            </a:r>
          </a:p>
        </p:txBody>
      </p:sp>
      <p:grpSp>
        <p:nvGrpSpPr>
          <p:cNvPr id="50181" name="Group 3">
            <a:extLst>
              <a:ext uri="{FF2B5EF4-FFF2-40B4-BE49-F238E27FC236}">
                <a16:creationId xmlns:a16="http://schemas.microsoft.com/office/drawing/2014/main" id="{B982679B-4E68-4F70-BA66-7565A1E3D7D0}"/>
              </a:ext>
            </a:extLst>
          </p:cNvPr>
          <p:cNvGrpSpPr>
            <a:grpSpLocks/>
          </p:cNvGrpSpPr>
          <p:nvPr/>
        </p:nvGrpSpPr>
        <p:grpSpPr bwMode="auto">
          <a:xfrm>
            <a:off x="3206750" y="2425700"/>
            <a:ext cx="1220788" cy="944563"/>
            <a:chOff x="2208" y="1920"/>
            <a:chExt cx="1152" cy="1680"/>
          </a:xfrm>
        </p:grpSpPr>
        <p:sp>
          <p:nvSpPr>
            <p:cNvPr id="50205" name="Oval 4">
              <a:extLst>
                <a:ext uri="{FF2B5EF4-FFF2-40B4-BE49-F238E27FC236}">
                  <a16:creationId xmlns:a16="http://schemas.microsoft.com/office/drawing/2014/main" id="{18DE980A-7FD3-4AAC-BE04-88E76AF7704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6" name="Oval 5">
              <a:extLst>
                <a:ext uri="{FF2B5EF4-FFF2-40B4-BE49-F238E27FC236}">
                  <a16:creationId xmlns:a16="http://schemas.microsoft.com/office/drawing/2014/main" id="{56789126-0552-4FA4-A8AB-5EF171086285}"/>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7" name="AutoShape 6">
              <a:extLst>
                <a:ext uri="{FF2B5EF4-FFF2-40B4-BE49-F238E27FC236}">
                  <a16:creationId xmlns:a16="http://schemas.microsoft.com/office/drawing/2014/main" id="{7D6BE887-6739-4B24-8502-59B257FC8941}"/>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8" name="AutoShape 7">
              <a:extLst>
                <a:ext uri="{FF2B5EF4-FFF2-40B4-BE49-F238E27FC236}">
                  <a16:creationId xmlns:a16="http://schemas.microsoft.com/office/drawing/2014/main" id="{1F9E5758-D1E4-4972-A39D-6FBFC931CF0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0182" name="Rectangle 18">
            <a:extLst>
              <a:ext uri="{FF2B5EF4-FFF2-40B4-BE49-F238E27FC236}">
                <a16:creationId xmlns:a16="http://schemas.microsoft.com/office/drawing/2014/main" id="{769E21C8-9D5B-4F93-90CD-54655ACC3C64}"/>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83" name="Text Box 19">
            <a:extLst>
              <a:ext uri="{FF2B5EF4-FFF2-40B4-BE49-F238E27FC236}">
                <a16:creationId xmlns:a16="http://schemas.microsoft.com/office/drawing/2014/main" id="{7E19180D-EC4B-4BB0-B753-D5AB1FAEF6EB}"/>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0184" name="Rectangle 20">
            <a:extLst>
              <a:ext uri="{FF2B5EF4-FFF2-40B4-BE49-F238E27FC236}">
                <a16:creationId xmlns:a16="http://schemas.microsoft.com/office/drawing/2014/main" id="{6E0D137D-3FD0-41B0-9BDD-D6BBAE4F4FBB}"/>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0185" name="Text Box 21">
            <a:extLst>
              <a:ext uri="{FF2B5EF4-FFF2-40B4-BE49-F238E27FC236}">
                <a16:creationId xmlns:a16="http://schemas.microsoft.com/office/drawing/2014/main" id="{F3E2859F-8EA2-4DAB-898E-EE5B614D7390}"/>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45526" name="AutoShape 22">
            <a:extLst>
              <a:ext uri="{FF2B5EF4-FFF2-40B4-BE49-F238E27FC236}">
                <a16:creationId xmlns:a16="http://schemas.microsoft.com/office/drawing/2014/main" id="{A9404CA3-A5C9-4E0F-803F-74259F5EBE81}"/>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Lock()</a:t>
            </a:r>
          </a:p>
        </p:txBody>
      </p:sp>
      <p:sp>
        <p:nvSpPr>
          <p:cNvPr id="1045538" name="AutoShape 34">
            <a:extLst>
              <a:ext uri="{FF2B5EF4-FFF2-40B4-BE49-F238E27FC236}">
                <a16:creationId xmlns:a16="http://schemas.microsoft.com/office/drawing/2014/main" id="{E2407DC3-57D8-4941-A49D-91900948A6CC}"/>
              </a:ext>
            </a:extLst>
          </p:cNvPr>
          <p:cNvSpPr>
            <a:spLocks noChangeArrowheads="1"/>
          </p:cNvSpPr>
          <p:nvPr/>
        </p:nvSpPr>
        <p:spPr bwMode="auto">
          <a:xfrm>
            <a:off x="4962525" y="3714750"/>
            <a:ext cx="1874838" cy="715963"/>
          </a:xfrm>
          <a:prstGeom prst="cloudCallout">
            <a:avLst>
              <a:gd name="adj1" fmla="val -95894"/>
              <a:gd name="adj2" fmla="val 65523"/>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await()</a:t>
            </a:r>
          </a:p>
        </p:txBody>
      </p:sp>
      <p:grpSp>
        <p:nvGrpSpPr>
          <p:cNvPr id="3" name="Group 36">
            <a:extLst>
              <a:ext uri="{FF2B5EF4-FFF2-40B4-BE49-F238E27FC236}">
                <a16:creationId xmlns:a16="http://schemas.microsoft.com/office/drawing/2014/main" id="{532DF6BE-F4BC-465A-85CC-C797EDCC2D7E}"/>
              </a:ext>
            </a:extLst>
          </p:cNvPr>
          <p:cNvGrpSpPr>
            <a:grpSpLocks/>
          </p:cNvGrpSpPr>
          <p:nvPr/>
        </p:nvGrpSpPr>
        <p:grpSpPr bwMode="auto">
          <a:xfrm>
            <a:off x="3206750" y="2425700"/>
            <a:ext cx="1220788" cy="944563"/>
            <a:chOff x="2208" y="1920"/>
            <a:chExt cx="1152" cy="1680"/>
          </a:xfrm>
        </p:grpSpPr>
        <p:sp>
          <p:nvSpPr>
            <p:cNvPr id="50201" name="Oval 37">
              <a:extLst>
                <a:ext uri="{FF2B5EF4-FFF2-40B4-BE49-F238E27FC236}">
                  <a16:creationId xmlns:a16="http://schemas.microsoft.com/office/drawing/2014/main" id="{D40E6E74-AEDA-4DCF-928B-49406E94FDC2}"/>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2" name="Oval 38">
              <a:extLst>
                <a:ext uri="{FF2B5EF4-FFF2-40B4-BE49-F238E27FC236}">
                  <a16:creationId xmlns:a16="http://schemas.microsoft.com/office/drawing/2014/main" id="{C5829F65-D681-4C94-BB51-E223E866B898}"/>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3" name="AutoShape 39">
              <a:extLst>
                <a:ext uri="{FF2B5EF4-FFF2-40B4-BE49-F238E27FC236}">
                  <a16:creationId xmlns:a16="http://schemas.microsoft.com/office/drawing/2014/main" id="{F4BE041B-F3AD-4344-993B-51027A2C335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4" name="AutoShape 40">
              <a:extLst>
                <a:ext uri="{FF2B5EF4-FFF2-40B4-BE49-F238E27FC236}">
                  <a16:creationId xmlns:a16="http://schemas.microsoft.com/office/drawing/2014/main" id="{9F90EACB-00CA-4526-B790-966E26689C22}"/>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45550" name="AutoShape 46">
            <a:extLst>
              <a:ext uri="{FF2B5EF4-FFF2-40B4-BE49-F238E27FC236}">
                <a16:creationId xmlns:a16="http://schemas.microsoft.com/office/drawing/2014/main" id="{07B5A49C-A57A-4CCD-87CF-237196B3C1FE}"/>
              </a:ext>
            </a:extLst>
          </p:cNvPr>
          <p:cNvSpPr>
            <a:spLocks noChangeArrowheads="1"/>
          </p:cNvSpPr>
          <p:nvPr/>
        </p:nvSpPr>
        <p:spPr bwMode="auto">
          <a:xfrm>
            <a:off x="371475" y="3267075"/>
            <a:ext cx="1619250" cy="944563"/>
          </a:xfrm>
          <a:prstGeom prst="cloudCallout">
            <a:avLst>
              <a:gd name="adj1" fmla="val 16963"/>
              <a:gd name="adj2" fmla="val -131009"/>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Deq()</a:t>
            </a:r>
          </a:p>
        </p:txBody>
      </p:sp>
      <p:sp>
        <p:nvSpPr>
          <p:cNvPr id="1045551" name="AutoShape 47">
            <a:extLst>
              <a:ext uri="{FF2B5EF4-FFF2-40B4-BE49-F238E27FC236}">
                <a16:creationId xmlns:a16="http://schemas.microsoft.com/office/drawing/2014/main" id="{A1CE3E6E-D7ED-4434-873C-8F54A6CAE87E}"/>
              </a:ext>
            </a:extLst>
          </p:cNvPr>
          <p:cNvSpPr>
            <a:spLocks noChangeArrowheads="1"/>
          </p:cNvSpPr>
          <p:nvPr/>
        </p:nvSpPr>
        <p:spPr bwMode="auto">
          <a:xfrm>
            <a:off x="4959350" y="4867275"/>
            <a:ext cx="2366963" cy="1096963"/>
          </a:xfrm>
          <a:prstGeom prst="cloudCallout">
            <a:avLst>
              <a:gd name="adj1" fmla="val -81051"/>
              <a:gd name="adj2" fmla="val -70838"/>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7C80"/>
                </a:solidFill>
                <a:ea typeface="宋体" panose="02010600030101010101" pitchFamily="2" charset="-122"/>
              </a:rPr>
              <a:t>Oh no, Empty!</a:t>
            </a:r>
          </a:p>
        </p:txBody>
      </p:sp>
      <p:grpSp>
        <p:nvGrpSpPr>
          <p:cNvPr id="4" name="Group 8">
            <a:extLst>
              <a:ext uri="{FF2B5EF4-FFF2-40B4-BE49-F238E27FC236}">
                <a16:creationId xmlns:a16="http://schemas.microsoft.com/office/drawing/2014/main" id="{2254D561-B2D9-4DA6-AF22-F05742C42994}"/>
              </a:ext>
            </a:extLst>
          </p:cNvPr>
          <p:cNvGrpSpPr>
            <a:grpSpLocks/>
          </p:cNvGrpSpPr>
          <p:nvPr/>
        </p:nvGrpSpPr>
        <p:grpSpPr bwMode="auto">
          <a:xfrm>
            <a:off x="922338" y="1997075"/>
            <a:ext cx="685800" cy="609600"/>
            <a:chOff x="1584" y="816"/>
            <a:chExt cx="912" cy="816"/>
          </a:xfrm>
        </p:grpSpPr>
        <p:sp>
          <p:nvSpPr>
            <p:cNvPr id="50192" name="Freeform 9">
              <a:extLst>
                <a:ext uri="{FF2B5EF4-FFF2-40B4-BE49-F238E27FC236}">
                  <a16:creationId xmlns:a16="http://schemas.microsoft.com/office/drawing/2014/main" id="{DB039C58-04A5-4204-AC91-C5223A189890}"/>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3" name="Freeform 10">
              <a:extLst>
                <a:ext uri="{FF2B5EF4-FFF2-40B4-BE49-F238E27FC236}">
                  <a16:creationId xmlns:a16="http://schemas.microsoft.com/office/drawing/2014/main" id="{63341390-5AB7-49A7-8A18-F9D8DA8FC34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4" name="Freeform 11">
              <a:extLst>
                <a:ext uri="{FF2B5EF4-FFF2-40B4-BE49-F238E27FC236}">
                  <a16:creationId xmlns:a16="http://schemas.microsoft.com/office/drawing/2014/main" id="{ADE1FEB0-2C0C-451E-B53B-FE11FE57F9E9}"/>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5" name="Freeform 12">
              <a:extLst>
                <a:ext uri="{FF2B5EF4-FFF2-40B4-BE49-F238E27FC236}">
                  <a16:creationId xmlns:a16="http://schemas.microsoft.com/office/drawing/2014/main" id="{655FEBCA-E93F-4449-9021-4568D3E08C5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6" name="Freeform 13">
              <a:extLst>
                <a:ext uri="{FF2B5EF4-FFF2-40B4-BE49-F238E27FC236}">
                  <a16:creationId xmlns:a16="http://schemas.microsoft.com/office/drawing/2014/main" id="{FEA7D5A4-9E51-4DEB-8D3B-53C5F819DEF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7" name="Freeform 14">
              <a:extLst>
                <a:ext uri="{FF2B5EF4-FFF2-40B4-BE49-F238E27FC236}">
                  <a16:creationId xmlns:a16="http://schemas.microsoft.com/office/drawing/2014/main" id="{A35267A4-0F22-44A7-BDF0-7C80C1C58BD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8" name="Freeform 15">
              <a:extLst>
                <a:ext uri="{FF2B5EF4-FFF2-40B4-BE49-F238E27FC236}">
                  <a16:creationId xmlns:a16="http://schemas.microsoft.com/office/drawing/2014/main" id="{8A42E2D6-A24F-4055-BD22-858D7D03CD9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199" name="Freeform 16">
              <a:extLst>
                <a:ext uri="{FF2B5EF4-FFF2-40B4-BE49-F238E27FC236}">
                  <a16:creationId xmlns:a16="http://schemas.microsoft.com/office/drawing/2014/main" id="{563B7BFF-9BE6-49CB-B6EA-E6A204A3C16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0200" name="Freeform 17">
              <a:extLst>
                <a:ext uri="{FF2B5EF4-FFF2-40B4-BE49-F238E27FC236}">
                  <a16:creationId xmlns:a16="http://schemas.microsoft.com/office/drawing/2014/main" id="{A1AD0850-BD83-4DC8-89E4-61F9ECB4631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5550"/>
                                        </p:tgtEl>
                                        <p:attrNameLst>
                                          <p:attrName>style.visibility</p:attrName>
                                        </p:attrNameLst>
                                      </p:cBhvr>
                                      <p:to>
                                        <p:strVal val="visible"/>
                                      </p:to>
                                    </p:set>
                                    <p:animEffect transition="in" filter="blinds(horizontal)">
                                      <p:cBhvr>
                                        <p:cTn id="7" dur="500"/>
                                        <p:tgtEl>
                                          <p:spTgt spid="10455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5526"/>
                                        </p:tgtEl>
                                        <p:attrNameLst>
                                          <p:attrName>style.visibility</p:attrName>
                                        </p:attrNameLst>
                                      </p:cBhvr>
                                      <p:to>
                                        <p:strVal val="visible"/>
                                      </p:to>
                                    </p:set>
                                    <p:animEffect transition="in" filter="blinds(horizontal)">
                                      <p:cBhvr>
                                        <p:cTn id="12" dur="500"/>
                                        <p:tgtEl>
                                          <p:spTgt spid="1045526"/>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045550"/>
                                        </p:tgtEl>
                                        <p:attrNameLst>
                                          <p:attrName>style.visibility</p:attrName>
                                        </p:attrNameLst>
                                      </p:cBhvr>
                                      <p:to>
                                        <p:strVal val="hidden"/>
                                      </p:to>
                                    </p:set>
                                  </p:childTnLst>
                                </p:cTn>
                              </p:par>
                            </p:childTnLst>
                          </p:cTn>
                        </p:par>
                        <p:par>
                          <p:cTn id="15" fill="hold" nodeType="afterGroup">
                            <p:stCondLst>
                              <p:cond delay="5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par>
                          <p:cTn id="19" fill="hold" nodeType="afterGroup">
                            <p:stCondLst>
                              <p:cond delay="1000"/>
                            </p:stCondLst>
                            <p:childTnLst>
                              <p:par>
                                <p:cTn id="20" presetID="1" presetClass="exit" presetSubtype="0" fill="hold" grpId="1" nodeType="afterEffect">
                                  <p:stCondLst>
                                    <p:cond delay="0"/>
                                  </p:stCondLst>
                                  <p:childTnLst>
                                    <p:set>
                                      <p:cBhvr>
                                        <p:cTn id="21" dur="1" fill="hold">
                                          <p:stCondLst>
                                            <p:cond delay="0"/>
                                          </p:stCondLst>
                                        </p:cTn>
                                        <p:tgtEl>
                                          <p:spTgt spid="1045526"/>
                                        </p:tgtEl>
                                        <p:attrNameLst>
                                          <p:attrName>style.visibility</p:attrName>
                                        </p:attrNameLst>
                                      </p:cBhvr>
                                      <p:to>
                                        <p:strVal val="hidden"/>
                                      </p:to>
                                    </p:set>
                                  </p:childTnLst>
                                </p:cTn>
                              </p:par>
                            </p:childTnLst>
                          </p:cTn>
                        </p:par>
                        <p:par>
                          <p:cTn id="22" fill="hold" nodeType="afterGroup">
                            <p:stCondLst>
                              <p:cond delay="10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4"/>
                                        </p:tgtEl>
                                        <p:attrNameLst>
                                          <p:attrName>ppt_x</p:attrName>
                                          <p:attrName>ppt_y</p:attrName>
                                        </p:attrNameLst>
                                      </p:cBhvr>
                                    </p:animMotion>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04555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45538"/>
                                        </p:tgtEl>
                                        <p:attrNameLst>
                                          <p:attrName>style.visibility</p:attrName>
                                        </p:attrNameLst>
                                      </p:cBhvr>
                                      <p:to>
                                        <p:strVal val="visible"/>
                                      </p:to>
                                    </p:set>
                                  </p:childTnLst>
                                </p:cTn>
                              </p:par>
                            </p:childTnLst>
                          </p:cTn>
                        </p:par>
                        <p:par>
                          <p:cTn id="32" fill="hold" nodeType="afterGroup">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04555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par>
                          <p:cTn id="40" fill="hold" nodeType="afterGroup">
                            <p:stCondLst>
                              <p:cond delay="500"/>
                            </p:stCondLst>
                            <p:childTnLst>
                              <p:par>
                                <p:cTn id="41" presetID="1" presetClass="exit" presetSubtype="0" fill="hold" grpId="1" nodeType="afterEffect">
                                  <p:stCondLst>
                                    <p:cond delay="0"/>
                                  </p:stCondLst>
                                  <p:childTnLst>
                                    <p:set>
                                      <p:cBhvr>
                                        <p:cTn id="42" dur="1" fill="hold">
                                          <p:stCondLst>
                                            <p:cond delay="0"/>
                                          </p:stCondLst>
                                        </p:cTn>
                                        <p:tgtEl>
                                          <p:spTgt spid="1045538"/>
                                        </p:tgtEl>
                                        <p:attrNameLst>
                                          <p:attrName>style.visibility</p:attrName>
                                        </p:attrNameLst>
                                      </p:cBhvr>
                                      <p:to>
                                        <p:strVal val="hidden"/>
                                      </p:to>
                                    </p:set>
                                  </p:childTnLst>
                                </p:cTn>
                              </p:par>
                            </p:childTnLst>
                          </p:cTn>
                        </p:par>
                        <p:par>
                          <p:cTn id="43" fill="hold" nodeType="afterGroup">
                            <p:stCondLst>
                              <p:cond delay="500"/>
                            </p:stCondLst>
                            <p:childTnLst>
                              <p:par>
                                <p:cTn id="44" presetID="0" presetClass="path" presetSubtype="0" accel="50000" decel="50000" fill="hold" nodeType="afterEffect">
                                  <p:stCondLst>
                                    <p:cond delay="0"/>
                                  </p:stCondLst>
                                  <p:childTnLst>
                                    <p:animMotion origin="layout" path="M 0.28941 0.33071 C 0.28767 0.23774 0.28611 0.145 0.31128 0.10453 C 0.33663 0.06429 0.38888 0.07585 0.44131 0.08788 " pathEditMode="relative" rAng="0" ptsTypes="aaA">
                                      <p:cBhvr>
                                        <p:cTn id="45" dur="2000" fill="hold"/>
                                        <p:tgtEl>
                                          <p:spTgt spid="4"/>
                                        </p:tgtEl>
                                        <p:attrNameLst>
                                          <p:attrName>ppt_x</p:attrName>
                                          <p:attrName>ppt_y</p:attrName>
                                        </p:attrNameLst>
                                      </p:cBhvr>
                                      <p:rCtr x="7431" y="-13321"/>
                                    </p:animMotion>
                                  </p:childTnLst>
                                </p:cTn>
                              </p:par>
                            </p:childTnLst>
                          </p:cTn>
                        </p:par>
                        <p:par>
                          <p:cTn id="46" fill="hold" nodeType="afterGroup">
                            <p:stCondLst>
                              <p:cond delay="2500"/>
                            </p:stCondLst>
                            <p:childTnLst>
                              <p:par>
                                <p:cTn id="47" presetID="3" presetClass="exit" presetSubtype="10" fill="hold" nodeType="afterEffect">
                                  <p:stCondLst>
                                    <p:cond delay="0"/>
                                  </p:stCondLst>
                                  <p:childTnLst>
                                    <p:animEffect transition="out" filter="blinds(horizontal)">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526" grpId="0" animBg="1"/>
      <p:bldP spid="1045526" grpId="1" animBg="1"/>
      <p:bldP spid="1045538" grpId="0" animBg="1"/>
      <p:bldP spid="1045538" grpId="1" animBg="1"/>
      <p:bldP spid="1045550" grpId="0" animBg="1"/>
      <p:bldP spid="1045550" grpId="1" animBg="1"/>
      <p:bldP spid="1045551" grpId="0" animBg="1"/>
      <p:bldP spid="1045551" grpId="1"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Slide Number Placeholder 4">
            <a:extLst>
              <a:ext uri="{FF2B5EF4-FFF2-40B4-BE49-F238E27FC236}">
                <a16:creationId xmlns:a16="http://schemas.microsoft.com/office/drawing/2014/main" id="{5251DF56-C107-4670-A0B1-1CB1110C09A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56F7749-5CC0-4B5C-AA26-91D4305C9A1A}" type="slidenum">
              <a:rPr lang="ar-SA" altLang="zh-CN" sz="1400">
                <a:solidFill>
                  <a:schemeClr val="tx1"/>
                </a:solidFill>
              </a:rPr>
              <a:pPr/>
              <a:t>49</a:t>
            </a:fld>
            <a:endParaRPr lang="en-US" altLang="zh-CN" sz="1400">
              <a:solidFill>
                <a:schemeClr val="tx1"/>
              </a:solidFill>
              <a:ea typeface="宋体" panose="02010600030101010101" pitchFamily="2" charset="-122"/>
            </a:endParaRPr>
          </a:p>
        </p:txBody>
      </p:sp>
      <p:sp>
        <p:nvSpPr>
          <p:cNvPr id="51204" name="Rectangle 2">
            <a:extLst>
              <a:ext uri="{FF2B5EF4-FFF2-40B4-BE49-F238E27FC236}">
                <a16:creationId xmlns:a16="http://schemas.microsoft.com/office/drawing/2014/main" id="{41BCC0A7-F2B6-4745-92C2-560B75E9C2A4}"/>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Another One</a:t>
            </a:r>
          </a:p>
        </p:txBody>
      </p:sp>
      <p:grpSp>
        <p:nvGrpSpPr>
          <p:cNvPr id="51205" name="Group 3">
            <a:extLst>
              <a:ext uri="{FF2B5EF4-FFF2-40B4-BE49-F238E27FC236}">
                <a16:creationId xmlns:a16="http://schemas.microsoft.com/office/drawing/2014/main" id="{6EE654FA-FEF3-4449-A0B1-3353EFFD3F8B}"/>
              </a:ext>
            </a:extLst>
          </p:cNvPr>
          <p:cNvGrpSpPr>
            <a:grpSpLocks/>
          </p:cNvGrpSpPr>
          <p:nvPr/>
        </p:nvGrpSpPr>
        <p:grpSpPr bwMode="auto">
          <a:xfrm>
            <a:off x="3206750" y="2425700"/>
            <a:ext cx="1220788" cy="944563"/>
            <a:chOff x="2208" y="1920"/>
            <a:chExt cx="1152" cy="1680"/>
          </a:xfrm>
        </p:grpSpPr>
        <p:sp>
          <p:nvSpPr>
            <p:cNvPr id="51239" name="Oval 4">
              <a:extLst>
                <a:ext uri="{FF2B5EF4-FFF2-40B4-BE49-F238E27FC236}">
                  <a16:creationId xmlns:a16="http://schemas.microsoft.com/office/drawing/2014/main" id="{A0C0BDF5-1C60-445B-862B-3745A808DB67}"/>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40" name="Oval 5">
              <a:extLst>
                <a:ext uri="{FF2B5EF4-FFF2-40B4-BE49-F238E27FC236}">
                  <a16:creationId xmlns:a16="http://schemas.microsoft.com/office/drawing/2014/main" id="{81D37017-F005-4FA2-8D88-B56D16DFBFA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41" name="AutoShape 6">
              <a:extLst>
                <a:ext uri="{FF2B5EF4-FFF2-40B4-BE49-F238E27FC236}">
                  <a16:creationId xmlns:a16="http://schemas.microsoft.com/office/drawing/2014/main" id="{FAFF3E31-FF3F-4FB8-AA47-DA9A771D9798}"/>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42" name="AutoShape 7">
              <a:extLst>
                <a:ext uri="{FF2B5EF4-FFF2-40B4-BE49-F238E27FC236}">
                  <a16:creationId xmlns:a16="http://schemas.microsoft.com/office/drawing/2014/main" id="{FF2A003A-A613-4806-9E58-775A102F417E}"/>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1206" name="Rectangle 8">
            <a:extLst>
              <a:ext uri="{FF2B5EF4-FFF2-40B4-BE49-F238E27FC236}">
                <a16:creationId xmlns:a16="http://schemas.microsoft.com/office/drawing/2014/main" id="{A1DDC77E-D861-4BAC-A65D-0566049B3A33}"/>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07" name="Text Box 9">
            <a:extLst>
              <a:ext uri="{FF2B5EF4-FFF2-40B4-BE49-F238E27FC236}">
                <a16:creationId xmlns:a16="http://schemas.microsoft.com/office/drawing/2014/main" id="{594C8FCB-F5BE-4EB7-B5A4-1A4D25D73DA5}"/>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1208" name="Rectangle 10">
            <a:extLst>
              <a:ext uri="{FF2B5EF4-FFF2-40B4-BE49-F238E27FC236}">
                <a16:creationId xmlns:a16="http://schemas.microsoft.com/office/drawing/2014/main" id="{85B1DADD-ED4E-4B05-8F0D-8C4C5BD1D84C}"/>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1209" name="Text Box 11">
            <a:extLst>
              <a:ext uri="{FF2B5EF4-FFF2-40B4-BE49-F238E27FC236}">
                <a16:creationId xmlns:a16="http://schemas.microsoft.com/office/drawing/2014/main" id="{60A02056-141A-4FB9-8599-660AEDB7122A}"/>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47564" name="AutoShape 12">
            <a:extLst>
              <a:ext uri="{FF2B5EF4-FFF2-40B4-BE49-F238E27FC236}">
                <a16:creationId xmlns:a16="http://schemas.microsoft.com/office/drawing/2014/main" id="{4157F9CE-5556-45CC-8AEC-E6C802BC2927}"/>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Lock()</a:t>
            </a:r>
          </a:p>
        </p:txBody>
      </p:sp>
      <p:sp>
        <p:nvSpPr>
          <p:cNvPr id="1047565" name="AutoShape 13">
            <a:extLst>
              <a:ext uri="{FF2B5EF4-FFF2-40B4-BE49-F238E27FC236}">
                <a16:creationId xmlns:a16="http://schemas.microsoft.com/office/drawing/2014/main" id="{343448FD-56AF-4092-ABD7-C49223035CCB}"/>
              </a:ext>
            </a:extLst>
          </p:cNvPr>
          <p:cNvSpPr>
            <a:spLocks noChangeArrowheads="1"/>
          </p:cNvSpPr>
          <p:nvPr/>
        </p:nvSpPr>
        <p:spPr bwMode="auto">
          <a:xfrm>
            <a:off x="4694238" y="3700463"/>
            <a:ext cx="1874837" cy="715962"/>
          </a:xfrm>
          <a:prstGeom prst="cloudCallout">
            <a:avLst>
              <a:gd name="adj1" fmla="val -82431"/>
              <a:gd name="adj2" fmla="val 65523"/>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await()</a:t>
            </a:r>
          </a:p>
        </p:txBody>
      </p:sp>
      <p:grpSp>
        <p:nvGrpSpPr>
          <p:cNvPr id="3" name="Group 14">
            <a:extLst>
              <a:ext uri="{FF2B5EF4-FFF2-40B4-BE49-F238E27FC236}">
                <a16:creationId xmlns:a16="http://schemas.microsoft.com/office/drawing/2014/main" id="{428E30B4-5463-4D81-A11C-A5765C276E41}"/>
              </a:ext>
            </a:extLst>
          </p:cNvPr>
          <p:cNvGrpSpPr>
            <a:grpSpLocks/>
          </p:cNvGrpSpPr>
          <p:nvPr/>
        </p:nvGrpSpPr>
        <p:grpSpPr bwMode="auto">
          <a:xfrm>
            <a:off x="3206750" y="2425700"/>
            <a:ext cx="1220788" cy="944563"/>
            <a:chOff x="2208" y="1920"/>
            <a:chExt cx="1152" cy="1680"/>
          </a:xfrm>
        </p:grpSpPr>
        <p:sp>
          <p:nvSpPr>
            <p:cNvPr id="51235" name="Oval 15">
              <a:extLst>
                <a:ext uri="{FF2B5EF4-FFF2-40B4-BE49-F238E27FC236}">
                  <a16:creationId xmlns:a16="http://schemas.microsoft.com/office/drawing/2014/main" id="{5290723F-3C34-4EB8-8B61-49A4D725C14D}"/>
                </a:ext>
              </a:extLst>
            </p:cNvPr>
            <p:cNvSpPr>
              <a:spLocks noChangeArrowheads="1"/>
            </p:cNvSpPr>
            <p:nvPr/>
          </p:nvSpPr>
          <p:spPr bwMode="auto">
            <a:xfrm>
              <a:off x="2208" y="2448"/>
              <a:ext cx="1152" cy="1152"/>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6" name="Oval 16">
              <a:extLst>
                <a:ext uri="{FF2B5EF4-FFF2-40B4-BE49-F238E27FC236}">
                  <a16:creationId xmlns:a16="http://schemas.microsoft.com/office/drawing/2014/main" id="{4FD1D071-F421-428D-A0F8-35400EC6C25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7" name="AutoShape 17">
              <a:extLst>
                <a:ext uri="{FF2B5EF4-FFF2-40B4-BE49-F238E27FC236}">
                  <a16:creationId xmlns:a16="http://schemas.microsoft.com/office/drawing/2014/main" id="{5B56C862-E06B-4A73-A15B-53268533B5EB}"/>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8" name="AutoShape 18">
              <a:extLst>
                <a:ext uri="{FF2B5EF4-FFF2-40B4-BE49-F238E27FC236}">
                  <a16:creationId xmlns:a16="http://schemas.microsoft.com/office/drawing/2014/main" id="{E7B80A09-C8F4-4A74-8834-C14B16D2345A}"/>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47581" name="AutoShape 29">
            <a:extLst>
              <a:ext uri="{FF2B5EF4-FFF2-40B4-BE49-F238E27FC236}">
                <a16:creationId xmlns:a16="http://schemas.microsoft.com/office/drawing/2014/main" id="{9D0713AC-6417-4D3C-A80E-ED148EAC2A25}"/>
              </a:ext>
            </a:extLst>
          </p:cNvPr>
          <p:cNvSpPr>
            <a:spLocks noChangeArrowheads="1"/>
          </p:cNvSpPr>
          <p:nvPr/>
        </p:nvSpPr>
        <p:spPr bwMode="auto">
          <a:xfrm>
            <a:off x="371475" y="3267075"/>
            <a:ext cx="1619250" cy="944563"/>
          </a:xfrm>
          <a:prstGeom prst="cloudCallout">
            <a:avLst>
              <a:gd name="adj1" fmla="val 16963"/>
              <a:gd name="adj2" fmla="val -131009"/>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Deq()</a:t>
            </a:r>
          </a:p>
        </p:txBody>
      </p:sp>
      <p:sp>
        <p:nvSpPr>
          <p:cNvPr id="1047582" name="AutoShape 30">
            <a:extLst>
              <a:ext uri="{FF2B5EF4-FFF2-40B4-BE49-F238E27FC236}">
                <a16:creationId xmlns:a16="http://schemas.microsoft.com/office/drawing/2014/main" id="{8CC6E52B-1A95-4207-BB05-C532E87FF669}"/>
              </a:ext>
            </a:extLst>
          </p:cNvPr>
          <p:cNvSpPr>
            <a:spLocks noChangeArrowheads="1"/>
          </p:cNvSpPr>
          <p:nvPr/>
        </p:nvSpPr>
        <p:spPr bwMode="auto">
          <a:xfrm>
            <a:off x="4959350" y="4867275"/>
            <a:ext cx="2366963" cy="1096963"/>
          </a:xfrm>
          <a:prstGeom prst="cloudCallout">
            <a:avLst>
              <a:gd name="adj1" fmla="val -81051"/>
              <a:gd name="adj2" fmla="val -70838"/>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Oh no, Empty!</a:t>
            </a:r>
          </a:p>
        </p:txBody>
      </p:sp>
      <p:grpSp>
        <p:nvGrpSpPr>
          <p:cNvPr id="51215" name="Group 31">
            <a:extLst>
              <a:ext uri="{FF2B5EF4-FFF2-40B4-BE49-F238E27FC236}">
                <a16:creationId xmlns:a16="http://schemas.microsoft.com/office/drawing/2014/main" id="{2AB8F91A-7350-4E62-887F-F2F9BD4208E8}"/>
              </a:ext>
            </a:extLst>
          </p:cNvPr>
          <p:cNvGrpSpPr>
            <a:grpSpLocks/>
          </p:cNvGrpSpPr>
          <p:nvPr/>
        </p:nvGrpSpPr>
        <p:grpSpPr bwMode="auto">
          <a:xfrm>
            <a:off x="4929188" y="2546350"/>
            <a:ext cx="685800" cy="609600"/>
            <a:chOff x="1584" y="816"/>
            <a:chExt cx="912" cy="816"/>
          </a:xfrm>
        </p:grpSpPr>
        <p:sp>
          <p:nvSpPr>
            <p:cNvPr id="51226" name="Freeform 32">
              <a:extLst>
                <a:ext uri="{FF2B5EF4-FFF2-40B4-BE49-F238E27FC236}">
                  <a16:creationId xmlns:a16="http://schemas.microsoft.com/office/drawing/2014/main" id="{425E46B5-0F34-411B-9D5D-09B9CA74AD6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7" name="Freeform 33">
              <a:extLst>
                <a:ext uri="{FF2B5EF4-FFF2-40B4-BE49-F238E27FC236}">
                  <a16:creationId xmlns:a16="http://schemas.microsoft.com/office/drawing/2014/main" id="{5A1012FB-FB8F-44B4-B807-13B546EEC2EC}"/>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8" name="Freeform 34">
              <a:extLst>
                <a:ext uri="{FF2B5EF4-FFF2-40B4-BE49-F238E27FC236}">
                  <a16:creationId xmlns:a16="http://schemas.microsoft.com/office/drawing/2014/main" id="{8B2FB499-1936-471C-9D62-1FABCB854DF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9" name="Freeform 35">
              <a:extLst>
                <a:ext uri="{FF2B5EF4-FFF2-40B4-BE49-F238E27FC236}">
                  <a16:creationId xmlns:a16="http://schemas.microsoft.com/office/drawing/2014/main" id="{BF5B139A-1AED-4CA2-A806-14B20639381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0" name="Freeform 36">
              <a:extLst>
                <a:ext uri="{FF2B5EF4-FFF2-40B4-BE49-F238E27FC236}">
                  <a16:creationId xmlns:a16="http://schemas.microsoft.com/office/drawing/2014/main" id="{2C17C3E0-CF6B-49CE-B0B0-63C77652685E}"/>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1" name="Freeform 37">
              <a:extLst>
                <a:ext uri="{FF2B5EF4-FFF2-40B4-BE49-F238E27FC236}">
                  <a16:creationId xmlns:a16="http://schemas.microsoft.com/office/drawing/2014/main" id="{6790B58F-981A-48F0-A798-83448E8FC762}"/>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2" name="Freeform 38">
              <a:extLst>
                <a:ext uri="{FF2B5EF4-FFF2-40B4-BE49-F238E27FC236}">
                  <a16:creationId xmlns:a16="http://schemas.microsoft.com/office/drawing/2014/main" id="{D9726310-32A2-4EBE-A77E-8E770140CBB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3" name="Freeform 39">
              <a:extLst>
                <a:ext uri="{FF2B5EF4-FFF2-40B4-BE49-F238E27FC236}">
                  <a16:creationId xmlns:a16="http://schemas.microsoft.com/office/drawing/2014/main" id="{FADD937D-AA46-49CC-A04D-F30BEFA9B21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34" name="Freeform 40">
              <a:extLst>
                <a:ext uri="{FF2B5EF4-FFF2-40B4-BE49-F238E27FC236}">
                  <a16:creationId xmlns:a16="http://schemas.microsoft.com/office/drawing/2014/main" id="{BCF9B922-87BD-444F-800D-D61EAB3863A6}"/>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19">
            <a:extLst>
              <a:ext uri="{FF2B5EF4-FFF2-40B4-BE49-F238E27FC236}">
                <a16:creationId xmlns:a16="http://schemas.microsoft.com/office/drawing/2014/main" id="{D663FEDA-EEBB-4AE4-A182-3D68528BC1E0}"/>
              </a:ext>
            </a:extLst>
          </p:cNvPr>
          <p:cNvGrpSpPr>
            <a:grpSpLocks/>
          </p:cNvGrpSpPr>
          <p:nvPr/>
        </p:nvGrpSpPr>
        <p:grpSpPr bwMode="auto">
          <a:xfrm>
            <a:off x="922338" y="1997075"/>
            <a:ext cx="685800" cy="609600"/>
            <a:chOff x="1584" y="816"/>
            <a:chExt cx="912" cy="816"/>
          </a:xfrm>
        </p:grpSpPr>
        <p:sp>
          <p:nvSpPr>
            <p:cNvPr id="51217" name="Freeform 20">
              <a:extLst>
                <a:ext uri="{FF2B5EF4-FFF2-40B4-BE49-F238E27FC236}">
                  <a16:creationId xmlns:a16="http://schemas.microsoft.com/office/drawing/2014/main" id="{3C4A45B4-C951-4F70-954F-3B8D574D073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accent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18" name="Freeform 21">
              <a:extLst>
                <a:ext uri="{FF2B5EF4-FFF2-40B4-BE49-F238E27FC236}">
                  <a16:creationId xmlns:a16="http://schemas.microsoft.com/office/drawing/2014/main" id="{E1480BB6-37A7-4FF3-B793-ED08686B415C}"/>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accent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19" name="Freeform 22">
              <a:extLst>
                <a:ext uri="{FF2B5EF4-FFF2-40B4-BE49-F238E27FC236}">
                  <a16:creationId xmlns:a16="http://schemas.microsoft.com/office/drawing/2014/main" id="{CD2F351E-173E-4096-BE7F-67222C8FA991}"/>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accent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0" name="Freeform 23">
              <a:extLst>
                <a:ext uri="{FF2B5EF4-FFF2-40B4-BE49-F238E27FC236}">
                  <a16:creationId xmlns:a16="http://schemas.microsoft.com/office/drawing/2014/main" id="{F7CB905F-9ED0-4A42-8888-52BDB7ABEBF2}"/>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1" name="Freeform 24">
              <a:extLst>
                <a:ext uri="{FF2B5EF4-FFF2-40B4-BE49-F238E27FC236}">
                  <a16:creationId xmlns:a16="http://schemas.microsoft.com/office/drawing/2014/main" id="{EEB4017F-878E-4142-98AE-B04FC562A52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2" name="Freeform 25">
              <a:extLst>
                <a:ext uri="{FF2B5EF4-FFF2-40B4-BE49-F238E27FC236}">
                  <a16:creationId xmlns:a16="http://schemas.microsoft.com/office/drawing/2014/main" id="{2506EFD3-E8FC-47FA-9BFF-BA6039DAFD4C}"/>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3" name="Freeform 26">
              <a:extLst>
                <a:ext uri="{FF2B5EF4-FFF2-40B4-BE49-F238E27FC236}">
                  <a16:creationId xmlns:a16="http://schemas.microsoft.com/office/drawing/2014/main" id="{23ADF553-F35E-49A5-8488-55CEFD3EA06E}"/>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4" name="Freeform 27">
              <a:extLst>
                <a:ext uri="{FF2B5EF4-FFF2-40B4-BE49-F238E27FC236}">
                  <a16:creationId xmlns:a16="http://schemas.microsoft.com/office/drawing/2014/main" id="{1445A700-D69A-409C-9998-0DF32C3114D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1225" name="Freeform 28">
              <a:extLst>
                <a:ext uri="{FF2B5EF4-FFF2-40B4-BE49-F238E27FC236}">
                  <a16:creationId xmlns:a16="http://schemas.microsoft.com/office/drawing/2014/main" id="{770F4A7B-F525-44D7-B3B0-26A74A493A3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7581"/>
                                        </p:tgtEl>
                                        <p:attrNameLst>
                                          <p:attrName>style.visibility</p:attrName>
                                        </p:attrNameLst>
                                      </p:cBhvr>
                                      <p:to>
                                        <p:strVal val="visible"/>
                                      </p:to>
                                    </p:set>
                                    <p:animEffect transition="in" filter="blinds(horizontal)">
                                      <p:cBhvr>
                                        <p:cTn id="7" dur="500"/>
                                        <p:tgtEl>
                                          <p:spTgt spid="1047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7564"/>
                                        </p:tgtEl>
                                        <p:attrNameLst>
                                          <p:attrName>style.visibility</p:attrName>
                                        </p:attrNameLst>
                                      </p:cBhvr>
                                      <p:to>
                                        <p:strVal val="visible"/>
                                      </p:to>
                                    </p:set>
                                    <p:animEffect transition="in" filter="blinds(horizontal)">
                                      <p:cBhvr>
                                        <p:cTn id="12" dur="500"/>
                                        <p:tgtEl>
                                          <p:spTgt spid="1047564"/>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047581"/>
                                        </p:tgtEl>
                                        <p:attrNameLst>
                                          <p:attrName>style.visibility</p:attrName>
                                        </p:attrNameLst>
                                      </p:cBhvr>
                                      <p:to>
                                        <p:strVal val="hidden"/>
                                      </p:to>
                                    </p:set>
                                  </p:childTnLst>
                                </p:cTn>
                              </p:par>
                            </p:childTnLst>
                          </p:cTn>
                        </p:par>
                        <p:par>
                          <p:cTn id="15" fill="hold" nodeType="afterGroup">
                            <p:stCondLst>
                              <p:cond delay="500"/>
                            </p:stCondLst>
                            <p:childTnLst>
                              <p:par>
                                <p:cTn id="16" presetID="3"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par>
                          <p:cTn id="19" fill="hold" nodeType="afterGroup">
                            <p:stCondLst>
                              <p:cond delay="1000"/>
                            </p:stCondLst>
                            <p:childTnLst>
                              <p:par>
                                <p:cTn id="20" presetID="1" presetClass="exit" presetSubtype="0" fill="hold" grpId="1" nodeType="afterEffect">
                                  <p:stCondLst>
                                    <p:cond delay="0"/>
                                  </p:stCondLst>
                                  <p:childTnLst>
                                    <p:set>
                                      <p:cBhvr>
                                        <p:cTn id="21" dur="1" fill="hold">
                                          <p:stCondLst>
                                            <p:cond delay="0"/>
                                          </p:stCondLst>
                                        </p:cTn>
                                        <p:tgtEl>
                                          <p:spTgt spid="1047564"/>
                                        </p:tgtEl>
                                        <p:attrNameLst>
                                          <p:attrName>style.visibility</p:attrName>
                                        </p:attrNameLst>
                                      </p:cBhvr>
                                      <p:to>
                                        <p:strVal val="hidden"/>
                                      </p:to>
                                    </p:set>
                                  </p:childTnLst>
                                </p:cTn>
                              </p:par>
                            </p:childTnLst>
                          </p:cTn>
                        </p:par>
                        <p:par>
                          <p:cTn id="22" fill="hold" nodeType="afterGroup">
                            <p:stCondLst>
                              <p:cond delay="10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5"/>
                                        </p:tgtEl>
                                        <p:attrNameLst>
                                          <p:attrName>ppt_x</p:attrName>
                                          <p:attrName>ppt_y</p:attrName>
                                        </p:attrNameLst>
                                      </p:cBhvr>
                                    </p:animMotion>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104758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47565"/>
                                        </p:tgtEl>
                                        <p:attrNameLst>
                                          <p:attrName>style.visibility</p:attrName>
                                        </p:attrNameLst>
                                      </p:cBhvr>
                                      <p:to>
                                        <p:strVal val="visible"/>
                                      </p:to>
                                    </p:set>
                                  </p:childTnLst>
                                </p:cTn>
                              </p:par>
                            </p:childTnLst>
                          </p:cTn>
                        </p:par>
                        <p:par>
                          <p:cTn id="32" fill="hold" nodeType="afterGroup">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047582"/>
                                        </p:tgtEl>
                                        <p:attrNameLst>
                                          <p:attrName>style.visibility</p:attrName>
                                        </p:attrNameLst>
                                      </p:cBhvr>
                                      <p:to>
                                        <p:strVal val="hidden"/>
                                      </p:to>
                                    </p:set>
                                  </p:childTnLst>
                                </p:cTn>
                              </p:par>
                            </p:childTnLst>
                          </p:cTn>
                        </p:par>
                        <p:par>
                          <p:cTn id="35" fill="hold" nodeType="afterGroup">
                            <p:stCondLst>
                              <p:cond delay="0"/>
                            </p:stCondLst>
                            <p:childTnLst>
                              <p:par>
                                <p:cTn id="36" presetID="3" presetClass="exit" presetSubtype="10" fill="hold" nodeType="afterEffect">
                                  <p:stCondLst>
                                    <p:cond delay="0"/>
                                  </p:stCondLst>
                                  <p:childTnLst>
                                    <p:animEffect transition="out" filter="blinds(horizontal)">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par>
                          <p:cTn id="39" fill="hold" nodeType="afterGroup">
                            <p:stCondLst>
                              <p:cond delay="500"/>
                            </p:stCondLst>
                            <p:childTnLst>
                              <p:par>
                                <p:cTn id="40" presetID="1" presetClass="exit" presetSubtype="0" fill="hold" grpId="1" nodeType="afterEffect">
                                  <p:stCondLst>
                                    <p:cond delay="0"/>
                                  </p:stCondLst>
                                  <p:childTnLst>
                                    <p:set>
                                      <p:cBhvr>
                                        <p:cTn id="41" dur="1" fill="hold">
                                          <p:stCondLst>
                                            <p:cond delay="0"/>
                                          </p:stCondLst>
                                        </p:cTn>
                                        <p:tgtEl>
                                          <p:spTgt spid="1047565"/>
                                        </p:tgtEl>
                                        <p:attrNameLst>
                                          <p:attrName>style.visibility</p:attrName>
                                        </p:attrNameLst>
                                      </p:cBhvr>
                                      <p:to>
                                        <p:strVal val="hidden"/>
                                      </p:to>
                                    </p:set>
                                  </p:childTnLst>
                                </p:cTn>
                              </p:par>
                            </p:childTnLst>
                          </p:cTn>
                        </p:par>
                        <p:par>
                          <p:cTn id="42" fill="hold" nodeType="afterGroup">
                            <p:stCondLst>
                              <p:cond delay="500"/>
                            </p:stCondLst>
                            <p:childTnLst>
                              <p:par>
                                <p:cTn id="43" presetID="0" presetClass="path" presetSubtype="0" accel="50000" decel="50000" fill="hold" nodeType="afterEffect">
                                  <p:stCondLst>
                                    <p:cond delay="0"/>
                                  </p:stCondLst>
                                  <p:childTnLst>
                                    <p:animMotion origin="layout" path="M 0.28941 0.33071 C 0.28767 0.23774 0.27413 0.14523 0.31128 0.10453 C 0.34844 0.06383 0.47048 0.09042 0.51232 0.08672 " pathEditMode="relative" rAng="0" ptsTypes="aaa">
                                      <p:cBhvr>
                                        <p:cTn id="44" dur="2000" fill="hold"/>
                                        <p:tgtEl>
                                          <p:spTgt spid="5"/>
                                        </p:tgtEl>
                                        <p:attrNameLst>
                                          <p:attrName>ppt_x</p:attrName>
                                          <p:attrName>ppt_y</p:attrName>
                                        </p:attrNameLst>
                                      </p:cBhvr>
                                      <p:rCtr x="10382" y="-13344"/>
                                    </p:animMotion>
                                  </p:childTnLst>
                                </p:cTn>
                              </p:par>
                            </p:childTnLst>
                          </p:cTn>
                        </p:par>
                        <p:par>
                          <p:cTn id="45" fill="hold" nodeType="afterGroup">
                            <p:stCondLst>
                              <p:cond delay="2500"/>
                            </p:stCondLst>
                            <p:childTnLst>
                              <p:par>
                                <p:cTn id="46" presetID="3" presetClass="exit" presetSubtype="10" fill="hold" nodeType="afterEffect">
                                  <p:stCondLst>
                                    <p:cond delay="0"/>
                                  </p:stCondLst>
                                  <p:childTnLst>
                                    <p:animEffect transition="out" filter="blinds(horizontal)">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64" grpId="0" animBg="1"/>
      <p:bldP spid="1047564" grpId="1" animBg="1"/>
      <p:bldP spid="1047565" grpId="0" animBg="1"/>
      <p:bldP spid="1047565" grpId="1" animBg="1"/>
      <p:bldP spid="1047581" grpId="0" animBg="1"/>
      <p:bldP spid="1047581" grpId="1" animBg="1"/>
      <p:bldP spid="1047582" grpId="0" animBg="1"/>
      <p:bldP spid="104758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Slide Number Placeholder 4">
            <a:extLst>
              <a:ext uri="{FF2B5EF4-FFF2-40B4-BE49-F238E27FC236}">
                <a16:creationId xmlns:a16="http://schemas.microsoft.com/office/drawing/2014/main" id="{6FB161C7-3BDC-4BBF-9ADA-7B435B127D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EC78D04-5198-4221-BBC3-0FAB0977AE05}" type="slidenum">
              <a:rPr lang="ar-SA" altLang="zh-CN" sz="1400">
                <a:solidFill>
                  <a:schemeClr val="tx1"/>
                </a:solidFill>
              </a:rPr>
              <a:pPr/>
              <a:t>5</a:t>
            </a:fld>
            <a:endParaRPr lang="en-US" altLang="zh-CN" sz="1400">
              <a:solidFill>
                <a:schemeClr val="tx1"/>
              </a:solidFill>
              <a:ea typeface="宋体" panose="02010600030101010101" pitchFamily="2" charset="-122"/>
            </a:endParaRPr>
          </a:p>
        </p:txBody>
      </p:sp>
      <p:sp>
        <p:nvSpPr>
          <p:cNvPr id="6148" name="Rectangle 2">
            <a:extLst>
              <a:ext uri="{FF2B5EF4-FFF2-40B4-BE49-F238E27FC236}">
                <a16:creationId xmlns:a16="http://schemas.microsoft.com/office/drawing/2014/main" id="{963CEAA5-EA41-4682-A5CB-1C2D62EC2C41}"/>
              </a:ext>
            </a:extLst>
          </p:cNvPr>
          <p:cNvSpPr>
            <a:spLocks noGrp="1" noChangeArrowheads="1"/>
          </p:cNvSpPr>
          <p:nvPr>
            <p:ph type="title"/>
          </p:nvPr>
        </p:nvSpPr>
        <p:spPr/>
        <p:txBody>
          <a:bodyPr/>
          <a:lstStyle/>
          <a:p>
            <a:r>
              <a:rPr lang="en-US" altLang="zh-CN">
                <a:ea typeface="宋体" panose="02010600030101010101" pitchFamily="2" charset="-122"/>
              </a:rPr>
              <a:t>Bounded vs Unbounded</a:t>
            </a:r>
          </a:p>
        </p:txBody>
      </p:sp>
      <p:sp>
        <p:nvSpPr>
          <p:cNvPr id="6149" name="Rectangle 3">
            <a:extLst>
              <a:ext uri="{FF2B5EF4-FFF2-40B4-BE49-F238E27FC236}">
                <a16:creationId xmlns:a16="http://schemas.microsoft.com/office/drawing/2014/main" id="{0336677A-0990-449C-BB8B-B472ADC11246}"/>
              </a:ext>
            </a:extLst>
          </p:cNvPr>
          <p:cNvSpPr>
            <a:spLocks noGrp="1" noChangeArrowheads="1"/>
          </p:cNvSpPr>
          <p:nvPr>
            <p:ph type="body" idx="1"/>
          </p:nvPr>
        </p:nvSpPr>
        <p:spPr/>
        <p:txBody>
          <a:bodyPr/>
          <a:lstStyle/>
          <a:p>
            <a:r>
              <a:rPr lang="en-US" altLang="zh-CN">
                <a:ea typeface="宋体" panose="02010600030101010101" pitchFamily="2" charset="-122"/>
              </a:rPr>
              <a:t>Bounded</a:t>
            </a:r>
          </a:p>
          <a:p>
            <a:pPr lvl="1"/>
            <a:r>
              <a:rPr lang="en-US" altLang="zh-CN">
                <a:ea typeface="宋体" panose="02010600030101010101" pitchFamily="2" charset="-122"/>
              </a:rPr>
              <a:t>Fixed </a:t>
            </a:r>
            <a:r>
              <a:rPr lang="en-US" altLang="zh-CN">
                <a:solidFill>
                  <a:schemeClr val="tx1"/>
                </a:solidFill>
                <a:ea typeface="宋体" panose="02010600030101010101" pitchFamily="2" charset="-122"/>
              </a:rPr>
              <a:t>capacity</a:t>
            </a:r>
          </a:p>
          <a:p>
            <a:pPr lvl="1"/>
            <a:r>
              <a:rPr lang="en-US" altLang="zh-CN">
                <a:ea typeface="宋体" panose="02010600030101010101" pitchFamily="2" charset="-122"/>
              </a:rPr>
              <a:t>Good when resources an issue</a:t>
            </a:r>
          </a:p>
          <a:p>
            <a:r>
              <a:rPr lang="en-US" altLang="zh-CN">
                <a:ea typeface="宋体" panose="02010600030101010101" pitchFamily="2" charset="-122"/>
              </a:rPr>
              <a:t>Unbounded</a:t>
            </a:r>
          </a:p>
          <a:p>
            <a:pPr lvl="1"/>
            <a:r>
              <a:rPr lang="en-US" altLang="zh-CN">
                <a:ea typeface="宋体" panose="02010600030101010101" pitchFamily="2" charset="-122"/>
              </a:rPr>
              <a:t>Holds any number of objects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Slide Number Placeholder 4">
            <a:extLst>
              <a:ext uri="{FF2B5EF4-FFF2-40B4-BE49-F238E27FC236}">
                <a16:creationId xmlns:a16="http://schemas.microsoft.com/office/drawing/2014/main" id="{2905CE6A-475E-46D7-9A49-37E23D21F1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2E86D45-8536-46AE-B00D-69B75851460C}" type="slidenum">
              <a:rPr lang="ar-SA" altLang="zh-CN" sz="1400">
                <a:solidFill>
                  <a:schemeClr val="tx1"/>
                </a:solidFill>
              </a:rPr>
              <a:pPr/>
              <a:t>50</a:t>
            </a:fld>
            <a:endParaRPr lang="en-US" altLang="zh-CN" sz="1400">
              <a:solidFill>
                <a:schemeClr val="tx1"/>
              </a:solidFill>
              <a:ea typeface="宋体" panose="02010600030101010101" pitchFamily="2" charset="-122"/>
            </a:endParaRPr>
          </a:p>
        </p:txBody>
      </p:sp>
      <p:sp>
        <p:nvSpPr>
          <p:cNvPr id="52228" name="Rectangle 2">
            <a:extLst>
              <a:ext uri="{FF2B5EF4-FFF2-40B4-BE49-F238E27FC236}">
                <a16:creationId xmlns:a16="http://schemas.microsoft.com/office/drawing/2014/main" id="{A520AD5E-EEED-4389-891B-2E5F44246472}"/>
              </a:ext>
            </a:extLst>
          </p:cNvPr>
          <p:cNvSpPr>
            <a:spLocks noGrp="1" noChangeArrowheads="1"/>
          </p:cNvSpPr>
          <p:nvPr>
            <p:ph type="title"/>
          </p:nvPr>
        </p:nvSpPr>
        <p:spPr>
          <a:xfrm>
            <a:off x="684213" y="400050"/>
            <a:ext cx="7772400" cy="1143000"/>
          </a:xfrm>
        </p:spPr>
        <p:txBody>
          <a:bodyPr/>
          <a:lstStyle/>
          <a:p>
            <a:r>
              <a:rPr lang="en-US" altLang="zh-CN" dirty="0">
                <a:ea typeface="宋体" panose="02010600030101010101" pitchFamily="2" charset="-122"/>
              </a:rPr>
              <a:t>Enqueuer to the Rescue</a:t>
            </a:r>
          </a:p>
        </p:txBody>
      </p:sp>
      <p:grpSp>
        <p:nvGrpSpPr>
          <p:cNvPr id="52229" name="Group 3">
            <a:extLst>
              <a:ext uri="{FF2B5EF4-FFF2-40B4-BE49-F238E27FC236}">
                <a16:creationId xmlns:a16="http://schemas.microsoft.com/office/drawing/2014/main" id="{6EEEA91A-B576-4724-A3E5-2088834E99DF}"/>
              </a:ext>
            </a:extLst>
          </p:cNvPr>
          <p:cNvGrpSpPr>
            <a:grpSpLocks/>
          </p:cNvGrpSpPr>
          <p:nvPr/>
        </p:nvGrpSpPr>
        <p:grpSpPr bwMode="auto">
          <a:xfrm>
            <a:off x="3206750" y="2417763"/>
            <a:ext cx="1220788" cy="944562"/>
            <a:chOff x="2208" y="1920"/>
            <a:chExt cx="1152" cy="1680"/>
          </a:xfrm>
        </p:grpSpPr>
        <p:sp>
          <p:nvSpPr>
            <p:cNvPr id="52281" name="Oval 4">
              <a:extLst>
                <a:ext uri="{FF2B5EF4-FFF2-40B4-BE49-F238E27FC236}">
                  <a16:creationId xmlns:a16="http://schemas.microsoft.com/office/drawing/2014/main" id="{4EFD3F06-6221-46FA-B2C8-D7EDF9015CC1}"/>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82" name="Oval 5">
              <a:extLst>
                <a:ext uri="{FF2B5EF4-FFF2-40B4-BE49-F238E27FC236}">
                  <a16:creationId xmlns:a16="http://schemas.microsoft.com/office/drawing/2014/main" id="{D77915FC-6F53-4BD5-AB94-DEA7819C9294}"/>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83" name="AutoShape 6">
              <a:extLst>
                <a:ext uri="{FF2B5EF4-FFF2-40B4-BE49-F238E27FC236}">
                  <a16:creationId xmlns:a16="http://schemas.microsoft.com/office/drawing/2014/main" id="{00D98A18-51A6-4C3D-8E8B-0F4B845A2BB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84" name="AutoShape 7">
              <a:extLst>
                <a:ext uri="{FF2B5EF4-FFF2-40B4-BE49-F238E27FC236}">
                  <a16:creationId xmlns:a16="http://schemas.microsoft.com/office/drawing/2014/main" id="{F943DEA0-3292-4D81-8A93-F8D28D8AE49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2230" name="Rectangle 8">
            <a:extLst>
              <a:ext uri="{FF2B5EF4-FFF2-40B4-BE49-F238E27FC236}">
                <a16:creationId xmlns:a16="http://schemas.microsoft.com/office/drawing/2014/main" id="{63B2F281-98B5-4005-B4EB-429A82D0D137}"/>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31" name="Text Box 9">
            <a:extLst>
              <a:ext uri="{FF2B5EF4-FFF2-40B4-BE49-F238E27FC236}">
                <a16:creationId xmlns:a16="http://schemas.microsoft.com/office/drawing/2014/main" id="{364EC5F5-EA6B-4519-9E75-793687F60ADF}"/>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2232" name="Rectangle 10">
            <a:extLst>
              <a:ext uri="{FF2B5EF4-FFF2-40B4-BE49-F238E27FC236}">
                <a16:creationId xmlns:a16="http://schemas.microsoft.com/office/drawing/2014/main" id="{FC8776E6-F8DC-4D32-8CF3-755B65EEBFB6}"/>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2233" name="Text Box 11">
            <a:extLst>
              <a:ext uri="{FF2B5EF4-FFF2-40B4-BE49-F238E27FC236}">
                <a16:creationId xmlns:a16="http://schemas.microsoft.com/office/drawing/2014/main" id="{56715E2F-CCF2-4B4D-9CAB-D5E0C9DF9FD5}"/>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51660" name="AutoShape 12">
            <a:extLst>
              <a:ext uri="{FF2B5EF4-FFF2-40B4-BE49-F238E27FC236}">
                <a16:creationId xmlns:a16="http://schemas.microsoft.com/office/drawing/2014/main" id="{5B60C13A-F5D7-44AE-90B4-375129B923FE}"/>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Lock()</a:t>
            </a:r>
          </a:p>
        </p:txBody>
      </p:sp>
      <p:sp>
        <p:nvSpPr>
          <p:cNvPr id="1051661" name="AutoShape 13">
            <a:extLst>
              <a:ext uri="{FF2B5EF4-FFF2-40B4-BE49-F238E27FC236}">
                <a16:creationId xmlns:a16="http://schemas.microsoft.com/office/drawing/2014/main" id="{959F8393-DB53-4140-83DC-CB8AE1F76E19}"/>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signalAll()</a:t>
            </a:r>
          </a:p>
        </p:txBody>
      </p:sp>
      <p:grpSp>
        <p:nvGrpSpPr>
          <p:cNvPr id="3" name="Group 14">
            <a:extLst>
              <a:ext uri="{FF2B5EF4-FFF2-40B4-BE49-F238E27FC236}">
                <a16:creationId xmlns:a16="http://schemas.microsoft.com/office/drawing/2014/main" id="{F4B9C0B6-D86C-48DF-8655-C06F027066E5}"/>
              </a:ext>
            </a:extLst>
          </p:cNvPr>
          <p:cNvGrpSpPr>
            <a:grpSpLocks/>
          </p:cNvGrpSpPr>
          <p:nvPr/>
        </p:nvGrpSpPr>
        <p:grpSpPr bwMode="auto">
          <a:xfrm>
            <a:off x="3206750" y="2416175"/>
            <a:ext cx="1220788" cy="944563"/>
            <a:chOff x="2208" y="1920"/>
            <a:chExt cx="1152" cy="1680"/>
          </a:xfrm>
        </p:grpSpPr>
        <p:sp>
          <p:nvSpPr>
            <p:cNvPr id="52277" name="Oval 15">
              <a:extLst>
                <a:ext uri="{FF2B5EF4-FFF2-40B4-BE49-F238E27FC236}">
                  <a16:creationId xmlns:a16="http://schemas.microsoft.com/office/drawing/2014/main" id="{FF8EF7C7-0716-4F8C-84D6-DBBA8EA82F5A}"/>
                </a:ext>
              </a:extLst>
            </p:cNvPr>
            <p:cNvSpPr>
              <a:spLocks noChangeArrowheads="1"/>
            </p:cNvSpPr>
            <p:nvPr/>
          </p:nvSpPr>
          <p:spPr bwMode="auto">
            <a:xfrm>
              <a:off x="2208" y="2448"/>
              <a:ext cx="1152" cy="1152"/>
            </a:xfrm>
            <a:prstGeom prst="ellipse">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8" name="Oval 16">
              <a:extLst>
                <a:ext uri="{FF2B5EF4-FFF2-40B4-BE49-F238E27FC236}">
                  <a16:creationId xmlns:a16="http://schemas.microsoft.com/office/drawing/2014/main" id="{067AEDC5-ED9E-4361-AC0D-C99C5B0C6623}"/>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9" name="AutoShape 17">
              <a:extLst>
                <a:ext uri="{FF2B5EF4-FFF2-40B4-BE49-F238E27FC236}">
                  <a16:creationId xmlns:a16="http://schemas.microsoft.com/office/drawing/2014/main" id="{91A7A44B-DBD7-4491-9A5D-74B3C006268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80" name="AutoShape 18">
              <a:extLst>
                <a:ext uri="{FF2B5EF4-FFF2-40B4-BE49-F238E27FC236}">
                  <a16:creationId xmlns:a16="http://schemas.microsoft.com/office/drawing/2014/main" id="{69165FAE-5CF7-4A3B-992D-A70611D926E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2237" name="Group 29">
            <a:extLst>
              <a:ext uri="{FF2B5EF4-FFF2-40B4-BE49-F238E27FC236}">
                <a16:creationId xmlns:a16="http://schemas.microsoft.com/office/drawing/2014/main" id="{2F9B0FD8-D470-4AAD-9365-59BF7051E67D}"/>
              </a:ext>
            </a:extLst>
          </p:cNvPr>
          <p:cNvGrpSpPr>
            <a:grpSpLocks/>
          </p:cNvGrpSpPr>
          <p:nvPr/>
        </p:nvGrpSpPr>
        <p:grpSpPr bwMode="auto">
          <a:xfrm>
            <a:off x="4929188" y="2546350"/>
            <a:ext cx="685800" cy="609600"/>
            <a:chOff x="1584" y="816"/>
            <a:chExt cx="912" cy="816"/>
          </a:xfrm>
        </p:grpSpPr>
        <p:sp>
          <p:nvSpPr>
            <p:cNvPr id="52268" name="Freeform 30">
              <a:extLst>
                <a:ext uri="{FF2B5EF4-FFF2-40B4-BE49-F238E27FC236}">
                  <a16:creationId xmlns:a16="http://schemas.microsoft.com/office/drawing/2014/main" id="{635D7787-1FD6-49E5-ABE0-9F1592DE0F29}"/>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9" name="Freeform 31">
              <a:extLst>
                <a:ext uri="{FF2B5EF4-FFF2-40B4-BE49-F238E27FC236}">
                  <a16:creationId xmlns:a16="http://schemas.microsoft.com/office/drawing/2014/main" id="{69FBB3D2-F0EB-4E86-BFF4-E29B7269A06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0" name="Freeform 32">
              <a:extLst>
                <a:ext uri="{FF2B5EF4-FFF2-40B4-BE49-F238E27FC236}">
                  <a16:creationId xmlns:a16="http://schemas.microsoft.com/office/drawing/2014/main" id="{CCD4F97F-4B77-443A-AA10-92A0A2B4C15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1" name="Freeform 33">
              <a:extLst>
                <a:ext uri="{FF2B5EF4-FFF2-40B4-BE49-F238E27FC236}">
                  <a16:creationId xmlns:a16="http://schemas.microsoft.com/office/drawing/2014/main" id="{97880607-E775-4A93-BE27-462573369AA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2" name="Freeform 34">
              <a:extLst>
                <a:ext uri="{FF2B5EF4-FFF2-40B4-BE49-F238E27FC236}">
                  <a16:creationId xmlns:a16="http://schemas.microsoft.com/office/drawing/2014/main" id="{39C72C46-42FF-4099-AA1A-DA9571A2B8E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3" name="Freeform 35">
              <a:extLst>
                <a:ext uri="{FF2B5EF4-FFF2-40B4-BE49-F238E27FC236}">
                  <a16:creationId xmlns:a16="http://schemas.microsoft.com/office/drawing/2014/main" id="{4317A500-0321-426A-9710-E9729BEBD11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4" name="Freeform 36">
              <a:extLst>
                <a:ext uri="{FF2B5EF4-FFF2-40B4-BE49-F238E27FC236}">
                  <a16:creationId xmlns:a16="http://schemas.microsoft.com/office/drawing/2014/main" id="{6474CFC7-F4D9-4492-BE6C-9B80EB3AEC99}"/>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5" name="Freeform 37">
              <a:extLst>
                <a:ext uri="{FF2B5EF4-FFF2-40B4-BE49-F238E27FC236}">
                  <a16:creationId xmlns:a16="http://schemas.microsoft.com/office/drawing/2014/main" id="{1692AF3D-0DFA-4251-8ABC-CF89209EC10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76" name="Freeform 38">
              <a:extLst>
                <a:ext uri="{FF2B5EF4-FFF2-40B4-BE49-F238E27FC236}">
                  <a16:creationId xmlns:a16="http://schemas.microsoft.com/office/drawing/2014/main" id="{0300C876-19D3-41A8-B49E-7A3B2C7E914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2238" name="Group 39">
            <a:extLst>
              <a:ext uri="{FF2B5EF4-FFF2-40B4-BE49-F238E27FC236}">
                <a16:creationId xmlns:a16="http://schemas.microsoft.com/office/drawing/2014/main" id="{32937BBA-F8AA-47BC-B3A7-B1CF29BC6A14}"/>
              </a:ext>
            </a:extLst>
          </p:cNvPr>
          <p:cNvGrpSpPr>
            <a:grpSpLocks/>
          </p:cNvGrpSpPr>
          <p:nvPr/>
        </p:nvGrpSpPr>
        <p:grpSpPr bwMode="auto">
          <a:xfrm>
            <a:off x="5614988" y="2563813"/>
            <a:ext cx="685800" cy="609600"/>
            <a:chOff x="1584" y="816"/>
            <a:chExt cx="912" cy="816"/>
          </a:xfrm>
        </p:grpSpPr>
        <p:sp>
          <p:nvSpPr>
            <p:cNvPr id="52259" name="Freeform 40">
              <a:extLst>
                <a:ext uri="{FF2B5EF4-FFF2-40B4-BE49-F238E27FC236}">
                  <a16:creationId xmlns:a16="http://schemas.microsoft.com/office/drawing/2014/main" id="{5E95C150-8354-428B-9A37-0A1976A7D023}"/>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0" name="Freeform 41">
              <a:extLst>
                <a:ext uri="{FF2B5EF4-FFF2-40B4-BE49-F238E27FC236}">
                  <a16:creationId xmlns:a16="http://schemas.microsoft.com/office/drawing/2014/main" id="{4B2B1BAA-78DC-47E9-9764-C9806396463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1" name="Freeform 42">
              <a:extLst>
                <a:ext uri="{FF2B5EF4-FFF2-40B4-BE49-F238E27FC236}">
                  <a16:creationId xmlns:a16="http://schemas.microsoft.com/office/drawing/2014/main" id="{605D9171-05C3-44A2-9FC4-7EC29F1B0A9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2" name="Freeform 43">
              <a:extLst>
                <a:ext uri="{FF2B5EF4-FFF2-40B4-BE49-F238E27FC236}">
                  <a16:creationId xmlns:a16="http://schemas.microsoft.com/office/drawing/2014/main" id="{44BDCB0C-46FF-4E90-B0F3-8B41F9BFE280}"/>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3" name="Freeform 44">
              <a:extLst>
                <a:ext uri="{FF2B5EF4-FFF2-40B4-BE49-F238E27FC236}">
                  <a16:creationId xmlns:a16="http://schemas.microsoft.com/office/drawing/2014/main" id="{A27821C3-6FE3-4B84-ACE5-A430BED9151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4" name="Freeform 45">
              <a:extLst>
                <a:ext uri="{FF2B5EF4-FFF2-40B4-BE49-F238E27FC236}">
                  <a16:creationId xmlns:a16="http://schemas.microsoft.com/office/drawing/2014/main" id="{703A6F84-CDBF-421D-A73B-96E4FB6D23F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5" name="Freeform 46">
              <a:extLst>
                <a:ext uri="{FF2B5EF4-FFF2-40B4-BE49-F238E27FC236}">
                  <a16:creationId xmlns:a16="http://schemas.microsoft.com/office/drawing/2014/main" id="{1EF3B33C-65CA-4281-805E-BEC213C26BC7}"/>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6" name="Freeform 47">
              <a:extLst>
                <a:ext uri="{FF2B5EF4-FFF2-40B4-BE49-F238E27FC236}">
                  <a16:creationId xmlns:a16="http://schemas.microsoft.com/office/drawing/2014/main" id="{6DBD1C6F-1EA0-4B22-9CA9-708E9BB8F29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67" name="Freeform 48">
              <a:extLst>
                <a:ext uri="{FF2B5EF4-FFF2-40B4-BE49-F238E27FC236}">
                  <a16:creationId xmlns:a16="http://schemas.microsoft.com/office/drawing/2014/main" id="{BC398E12-BA6E-4B8E-B221-0C52691089C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51697" name="AutoShape 49">
            <a:extLst>
              <a:ext uri="{FF2B5EF4-FFF2-40B4-BE49-F238E27FC236}">
                <a16:creationId xmlns:a16="http://schemas.microsoft.com/office/drawing/2014/main" id="{EEE94CF6-1690-4224-9F87-0EFD5431ED0D}"/>
              </a:ext>
            </a:extLst>
          </p:cNvPr>
          <p:cNvSpPr>
            <a:spLocks noChangeArrowheads="1"/>
          </p:cNvSpPr>
          <p:nvPr/>
        </p:nvSpPr>
        <p:spPr bwMode="auto">
          <a:xfrm>
            <a:off x="371475" y="3267075"/>
            <a:ext cx="2020888" cy="944563"/>
          </a:xfrm>
          <a:prstGeom prst="cloudCallout">
            <a:avLst>
              <a:gd name="adj1" fmla="val 3653"/>
              <a:gd name="adj2" fmla="val -131009"/>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9900"/>
                </a:solidFill>
                <a:ea typeface="宋体" panose="02010600030101010101" pitchFamily="2" charset="-122"/>
              </a:rPr>
              <a:t>Enq(   )</a:t>
            </a:r>
          </a:p>
        </p:txBody>
      </p:sp>
      <p:sp>
        <p:nvSpPr>
          <p:cNvPr id="1051698" name="AutoShape 50">
            <a:extLst>
              <a:ext uri="{FF2B5EF4-FFF2-40B4-BE49-F238E27FC236}">
                <a16:creationId xmlns:a16="http://schemas.microsoft.com/office/drawing/2014/main" id="{EE8A995D-4ECD-4A36-84E8-43245F69CD53}"/>
              </a:ext>
            </a:extLst>
          </p:cNvPr>
          <p:cNvSpPr>
            <a:spLocks noChangeArrowheads="1"/>
          </p:cNvSpPr>
          <p:nvPr/>
        </p:nvSpPr>
        <p:spPr bwMode="auto">
          <a:xfrm>
            <a:off x="5210175" y="4797425"/>
            <a:ext cx="2451100" cy="944563"/>
          </a:xfrm>
          <a:prstGeom prst="cloudCallout">
            <a:avLst>
              <a:gd name="adj1" fmla="val -92681"/>
              <a:gd name="adj2" fmla="val -80421"/>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unLock()</a:t>
            </a:r>
          </a:p>
        </p:txBody>
      </p:sp>
      <p:sp>
        <p:nvSpPr>
          <p:cNvPr id="1051699" name="AutoShape 51">
            <a:extLst>
              <a:ext uri="{FF2B5EF4-FFF2-40B4-BE49-F238E27FC236}">
                <a16:creationId xmlns:a16="http://schemas.microsoft.com/office/drawing/2014/main" id="{2A767B6E-F418-4C11-887C-BE27F4BC30A8}"/>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Yawn!</a:t>
            </a:r>
          </a:p>
        </p:txBody>
      </p:sp>
      <p:sp>
        <p:nvSpPr>
          <p:cNvPr id="1051700" name="AutoShape 52">
            <a:extLst>
              <a:ext uri="{FF2B5EF4-FFF2-40B4-BE49-F238E27FC236}">
                <a16:creationId xmlns:a16="http://schemas.microsoft.com/office/drawing/2014/main" id="{2B146355-4DA7-4A22-9A97-0DA7DA9AC531}"/>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grpSp>
        <p:nvGrpSpPr>
          <p:cNvPr id="6" name="Group 53">
            <a:extLst>
              <a:ext uri="{FF2B5EF4-FFF2-40B4-BE49-F238E27FC236}">
                <a16:creationId xmlns:a16="http://schemas.microsoft.com/office/drawing/2014/main" id="{7FEFF985-7E0F-4E1C-AAE7-60C7C8E8A365}"/>
              </a:ext>
            </a:extLst>
          </p:cNvPr>
          <p:cNvGrpSpPr>
            <a:grpSpLocks/>
          </p:cNvGrpSpPr>
          <p:nvPr/>
        </p:nvGrpSpPr>
        <p:grpSpPr bwMode="auto">
          <a:xfrm>
            <a:off x="1416050" y="3517900"/>
            <a:ext cx="304800" cy="304800"/>
            <a:chOff x="3894" y="2760"/>
            <a:chExt cx="192" cy="192"/>
          </a:xfrm>
        </p:grpSpPr>
        <p:sp>
          <p:nvSpPr>
            <p:cNvPr id="52257" name="Oval 54">
              <a:extLst>
                <a:ext uri="{FF2B5EF4-FFF2-40B4-BE49-F238E27FC236}">
                  <a16:creationId xmlns:a16="http://schemas.microsoft.com/office/drawing/2014/main" id="{CD83C6C5-AA6B-4FC5-A9CB-BE40930FCBC2}"/>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8" name="Oval 55">
              <a:extLst>
                <a:ext uri="{FF2B5EF4-FFF2-40B4-BE49-F238E27FC236}">
                  <a16:creationId xmlns:a16="http://schemas.microsoft.com/office/drawing/2014/main" id="{B8B0480D-3039-402C-BEC2-59D128F68B33}"/>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7" name="Group 56">
            <a:extLst>
              <a:ext uri="{FF2B5EF4-FFF2-40B4-BE49-F238E27FC236}">
                <a16:creationId xmlns:a16="http://schemas.microsoft.com/office/drawing/2014/main" id="{FB1F04B8-FDBF-4FDA-B7DD-4C5297CB98F8}"/>
              </a:ext>
            </a:extLst>
          </p:cNvPr>
          <p:cNvGrpSpPr>
            <a:grpSpLocks/>
          </p:cNvGrpSpPr>
          <p:nvPr/>
        </p:nvGrpSpPr>
        <p:grpSpPr bwMode="auto">
          <a:xfrm>
            <a:off x="4297363" y="4978400"/>
            <a:ext cx="304800" cy="304800"/>
            <a:chOff x="3894" y="2760"/>
            <a:chExt cx="192" cy="192"/>
          </a:xfrm>
        </p:grpSpPr>
        <p:sp>
          <p:nvSpPr>
            <p:cNvPr id="52255" name="Oval 57">
              <a:extLst>
                <a:ext uri="{FF2B5EF4-FFF2-40B4-BE49-F238E27FC236}">
                  <a16:creationId xmlns:a16="http://schemas.microsoft.com/office/drawing/2014/main" id="{7B2FC62A-AA21-4779-B176-C3CC89942FEF}"/>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6" name="Oval 58">
              <a:extLst>
                <a:ext uri="{FF2B5EF4-FFF2-40B4-BE49-F238E27FC236}">
                  <a16:creationId xmlns:a16="http://schemas.microsoft.com/office/drawing/2014/main" id="{EE661CA9-55E8-4F3B-BFB2-110073245239}"/>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 name="Group 19">
            <a:extLst>
              <a:ext uri="{FF2B5EF4-FFF2-40B4-BE49-F238E27FC236}">
                <a16:creationId xmlns:a16="http://schemas.microsoft.com/office/drawing/2014/main" id="{7F9F1F2C-A867-4868-8AA1-D662D8E1B869}"/>
              </a:ext>
            </a:extLst>
          </p:cNvPr>
          <p:cNvGrpSpPr>
            <a:grpSpLocks/>
          </p:cNvGrpSpPr>
          <p:nvPr/>
        </p:nvGrpSpPr>
        <p:grpSpPr bwMode="auto">
          <a:xfrm>
            <a:off x="922338" y="1997075"/>
            <a:ext cx="685800" cy="609600"/>
            <a:chOff x="1584" y="816"/>
            <a:chExt cx="912" cy="816"/>
          </a:xfrm>
        </p:grpSpPr>
        <p:sp>
          <p:nvSpPr>
            <p:cNvPr id="52246" name="Freeform 20">
              <a:extLst>
                <a:ext uri="{FF2B5EF4-FFF2-40B4-BE49-F238E27FC236}">
                  <a16:creationId xmlns:a16="http://schemas.microsoft.com/office/drawing/2014/main" id="{A3390DE7-7B3B-4D63-B3AF-F4A25DD766D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47" name="Freeform 21">
              <a:extLst>
                <a:ext uri="{FF2B5EF4-FFF2-40B4-BE49-F238E27FC236}">
                  <a16:creationId xmlns:a16="http://schemas.microsoft.com/office/drawing/2014/main" id="{E8362649-49AE-4A37-ADC5-E2D3749587B8}"/>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48" name="Freeform 22">
              <a:extLst>
                <a:ext uri="{FF2B5EF4-FFF2-40B4-BE49-F238E27FC236}">
                  <a16:creationId xmlns:a16="http://schemas.microsoft.com/office/drawing/2014/main" id="{CEA85046-C9E1-49CF-BCB4-3EDAE9BA111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99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49" name="Freeform 23">
              <a:extLst>
                <a:ext uri="{FF2B5EF4-FFF2-40B4-BE49-F238E27FC236}">
                  <a16:creationId xmlns:a16="http://schemas.microsoft.com/office/drawing/2014/main" id="{74DC5341-28C9-4877-8C36-456CE33D8A7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0" name="Freeform 24">
              <a:extLst>
                <a:ext uri="{FF2B5EF4-FFF2-40B4-BE49-F238E27FC236}">
                  <a16:creationId xmlns:a16="http://schemas.microsoft.com/office/drawing/2014/main" id="{370DD9C3-294A-4BD2-A5DF-07ECAEA9988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1" name="Freeform 25">
              <a:extLst>
                <a:ext uri="{FF2B5EF4-FFF2-40B4-BE49-F238E27FC236}">
                  <a16:creationId xmlns:a16="http://schemas.microsoft.com/office/drawing/2014/main" id="{F89EEF39-2453-4172-9D1F-24CE5BF7DBD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2" name="Freeform 26">
              <a:extLst>
                <a:ext uri="{FF2B5EF4-FFF2-40B4-BE49-F238E27FC236}">
                  <a16:creationId xmlns:a16="http://schemas.microsoft.com/office/drawing/2014/main" id="{C6FB5D34-DDA8-419D-88EF-468D53592DF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3" name="Freeform 27">
              <a:extLst>
                <a:ext uri="{FF2B5EF4-FFF2-40B4-BE49-F238E27FC236}">
                  <a16:creationId xmlns:a16="http://schemas.microsoft.com/office/drawing/2014/main" id="{98189A3B-89BE-44B2-BE19-A9D8A247BB2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2254" name="Freeform 28">
              <a:extLst>
                <a:ext uri="{FF2B5EF4-FFF2-40B4-BE49-F238E27FC236}">
                  <a16:creationId xmlns:a16="http://schemas.microsoft.com/office/drawing/2014/main" id="{92C6DBBC-9DD6-422A-AA25-7A1B1ADFD229}"/>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1660"/>
                                        </p:tgtEl>
                                        <p:attrNameLst>
                                          <p:attrName>style.visibility</p:attrName>
                                        </p:attrNameLst>
                                      </p:cBhvr>
                                      <p:to>
                                        <p:strVal val="visible"/>
                                      </p:to>
                                    </p:set>
                                    <p:animEffect transition="in" filter="blinds(horizontal)">
                                      <p:cBhvr>
                                        <p:cTn id="7" dur="500"/>
                                        <p:tgtEl>
                                          <p:spTgt spid="1051660"/>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nodeType="afterGroup">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1051660"/>
                                        </p:tgtEl>
                                      </p:cBhvr>
                                    </p:animEffect>
                                    <p:set>
                                      <p:cBhvr>
                                        <p:cTn id="15" dur="1" fill="hold">
                                          <p:stCondLst>
                                            <p:cond delay="499"/>
                                          </p:stCondLst>
                                        </p:cTn>
                                        <p:tgtEl>
                                          <p:spTgt spid="1051660"/>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51697"/>
                                        </p:tgtEl>
                                      </p:cBhvr>
                                    </p:animEffect>
                                    <p:set>
                                      <p:cBhvr>
                                        <p:cTn id="18" dur="1" fill="hold">
                                          <p:stCondLst>
                                            <p:cond delay="499"/>
                                          </p:stCondLst>
                                        </p:cTn>
                                        <p:tgtEl>
                                          <p:spTgt spid="105169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nodeType="afterGroup">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8"/>
                                        </p:tgtEl>
                                        <p:attrNameLst>
                                          <p:attrName>ppt_x</p:attrName>
                                          <p:attrName>ppt_y</p:attrName>
                                        </p:attrNameLst>
                                      </p:cBhvr>
                                    </p:animMotion>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051661"/>
                                        </p:tgtEl>
                                        <p:attrNameLst>
                                          <p:attrName>style.visibility</p:attrName>
                                        </p:attrNameLst>
                                      </p:cBhvr>
                                      <p:to>
                                        <p:strVal val="visible"/>
                                      </p:to>
                                    </p:se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51661"/>
                                        </p:tgtEl>
                                        <p:attrNameLst>
                                          <p:attrName>style.visibility</p:attrName>
                                        </p:attrNameLst>
                                      </p:cBhvr>
                                      <p:to>
                                        <p:strVal val="hidden"/>
                                      </p:to>
                                    </p:set>
                                  </p:childTnLst>
                                </p:cTn>
                              </p:par>
                            </p:childTnLst>
                          </p:cTn>
                        </p:par>
                        <p:par>
                          <p:cTn id="36" fill="hold" nodeType="afterGroup">
                            <p:stCondLst>
                              <p:cond delay="0"/>
                            </p:stCondLst>
                            <p:childTnLst>
                              <p:par>
                                <p:cTn id="37" presetID="3" presetClass="entr" presetSubtype="10" fill="hold" nodeType="afterEffect">
                                  <p:stCondLst>
                                    <p:cond delay="0"/>
                                  </p:stCondLst>
                                  <p:childTnLst>
                                    <p:set>
                                      <p:cBhvr>
                                        <p:cTn id="38" dur="1" fill="hold">
                                          <p:stCondLst>
                                            <p:cond delay="0"/>
                                          </p:stCondLst>
                                        </p:cTn>
                                        <p:tgtEl>
                                          <p:spTgt spid="1051700"/>
                                        </p:tgtEl>
                                        <p:attrNameLst>
                                          <p:attrName>style.visibility</p:attrName>
                                        </p:attrNameLst>
                                      </p:cBhvr>
                                      <p:to>
                                        <p:strVal val="visible"/>
                                      </p:to>
                                    </p:set>
                                    <p:animEffect transition="in" filter="blinds(horizontal)">
                                      <p:cBhvr>
                                        <p:cTn id="39" dur="500"/>
                                        <p:tgtEl>
                                          <p:spTgt spid="1051700"/>
                                        </p:tgtEl>
                                      </p:cBhvr>
                                    </p:animEffect>
                                  </p:childTnLst>
                                </p:cTn>
                              </p:par>
                              <p:par>
                                <p:cTn id="40" presetID="3" presetClass="entr" presetSubtype="10" fill="hold" nodeType="withEffect">
                                  <p:stCondLst>
                                    <p:cond delay="0"/>
                                  </p:stCondLst>
                                  <p:childTnLst>
                                    <p:set>
                                      <p:cBhvr>
                                        <p:cTn id="41" dur="1" fill="hold">
                                          <p:stCondLst>
                                            <p:cond delay="0"/>
                                          </p:stCondLst>
                                        </p:cTn>
                                        <p:tgtEl>
                                          <p:spTgt spid="1051699"/>
                                        </p:tgtEl>
                                        <p:attrNameLst>
                                          <p:attrName>style.visibility</p:attrName>
                                        </p:attrNameLst>
                                      </p:cBhvr>
                                      <p:to>
                                        <p:strVal val="visible"/>
                                      </p:to>
                                    </p:set>
                                    <p:animEffect transition="in" filter="blinds(horizontal)">
                                      <p:cBhvr>
                                        <p:cTn id="42" dur="500"/>
                                        <p:tgtEl>
                                          <p:spTgt spid="10516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51698"/>
                                        </p:tgtEl>
                                        <p:attrNameLst>
                                          <p:attrName>style.visibility</p:attrName>
                                        </p:attrNameLst>
                                      </p:cBhvr>
                                      <p:to>
                                        <p:strVal val="visible"/>
                                      </p:to>
                                    </p:set>
                                  </p:childTnLst>
                                </p:cTn>
                              </p:par>
                            </p:childTnLst>
                          </p:cTn>
                        </p:par>
                        <p:par>
                          <p:cTn id="47" fill="hold">
                            <p:stCondLst>
                              <p:cond delay="0"/>
                            </p:stCondLst>
                            <p:childTnLst>
                              <p:par>
                                <p:cTn id="48" presetID="3" presetClass="exit" presetSubtype="10" fill="hold" nodeType="afterEffect">
                                  <p:stCondLst>
                                    <p:cond delay="0"/>
                                  </p:stCondLst>
                                  <p:childTnLst>
                                    <p:animEffect transition="out" filter="blinds(horizontal)">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par>
                          <p:cTn id="51" fill="hold">
                            <p:stCondLst>
                              <p:cond delay="500"/>
                            </p:stCondLst>
                            <p:childTnLst>
                              <p:par>
                                <p:cTn id="52"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53" dur="2000" fill="hold"/>
                                        <p:tgtEl>
                                          <p:spTgt spid="8"/>
                                        </p:tgtEl>
                                        <p:attrNameLst>
                                          <p:attrName>ppt_x</p:attrName>
                                          <p:attrName>ppt_y</p:attrName>
                                        </p:attrNameLst>
                                      </p:cBhvr>
                                    </p:animMotion>
                                  </p:childTnLst>
                                </p:cTn>
                              </p:par>
                            </p:childTnLst>
                          </p:cTn>
                        </p:par>
                        <p:par>
                          <p:cTn id="54" fill="hold">
                            <p:stCondLst>
                              <p:cond delay="2500"/>
                            </p:stCondLst>
                            <p:childTnLst>
                              <p:par>
                                <p:cTn id="55" presetID="1" presetClass="exit" presetSubtype="0" fill="hold" nodeType="afterEffect">
                                  <p:stCondLst>
                                    <p:cond delay="0"/>
                                  </p:stCondLst>
                                  <p:childTnLst>
                                    <p:set>
                                      <p:cBhvr>
                                        <p:cTn id="56" dur="1" fill="hold">
                                          <p:stCondLst>
                                            <p:cond delay="0"/>
                                          </p:stCondLst>
                                        </p:cTn>
                                        <p:tgtEl>
                                          <p:spTgt spid="1051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60" grpId="0" animBg="1"/>
      <p:bldP spid="1051660" grpId="1" animBg="1"/>
      <p:bldP spid="1051661" grpId="0" animBg="1"/>
      <p:bldP spid="1051661" grpId="1" animBg="1"/>
      <p:bldP spid="105169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Slide Number Placeholder 4">
            <a:extLst>
              <a:ext uri="{FF2B5EF4-FFF2-40B4-BE49-F238E27FC236}">
                <a16:creationId xmlns:a16="http://schemas.microsoft.com/office/drawing/2014/main" id="{C187D037-553E-4BDA-A40B-BA9134A92B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D9A37BF-228A-49C5-9FE8-EB05B5D005DF}" type="slidenum">
              <a:rPr lang="ar-SA" altLang="zh-CN" sz="1400">
                <a:solidFill>
                  <a:schemeClr val="tx1"/>
                </a:solidFill>
              </a:rPr>
              <a:pPr/>
              <a:t>51</a:t>
            </a:fld>
            <a:endParaRPr lang="en-US" altLang="zh-CN" sz="1400">
              <a:solidFill>
                <a:schemeClr val="tx1"/>
              </a:solidFill>
              <a:ea typeface="宋体" panose="02010600030101010101" pitchFamily="2" charset="-122"/>
            </a:endParaRPr>
          </a:p>
        </p:txBody>
      </p:sp>
      <p:sp>
        <p:nvSpPr>
          <p:cNvPr id="53252" name="AutoShape 2">
            <a:extLst>
              <a:ext uri="{FF2B5EF4-FFF2-40B4-BE49-F238E27FC236}">
                <a16:creationId xmlns:a16="http://schemas.microsoft.com/office/drawing/2014/main" id="{CBB00C0C-F9D3-41E6-AB5D-451A7F5AD43A}"/>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Yawn!</a:t>
            </a:r>
          </a:p>
        </p:txBody>
      </p:sp>
      <p:sp>
        <p:nvSpPr>
          <p:cNvPr id="53253" name="Rectangle 3">
            <a:extLst>
              <a:ext uri="{FF2B5EF4-FFF2-40B4-BE49-F238E27FC236}">
                <a16:creationId xmlns:a16="http://schemas.microsoft.com/office/drawing/2014/main" id="{E517B3A0-4853-4D17-8454-2DE1FB6163DD}"/>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Monitor Signalling </a:t>
            </a:r>
          </a:p>
        </p:txBody>
      </p:sp>
      <p:grpSp>
        <p:nvGrpSpPr>
          <p:cNvPr id="53254" name="Group 4">
            <a:extLst>
              <a:ext uri="{FF2B5EF4-FFF2-40B4-BE49-F238E27FC236}">
                <a16:creationId xmlns:a16="http://schemas.microsoft.com/office/drawing/2014/main" id="{A9F30F9E-4576-4A93-BB72-1125C2DE6D5A}"/>
              </a:ext>
            </a:extLst>
          </p:cNvPr>
          <p:cNvGrpSpPr>
            <a:grpSpLocks/>
          </p:cNvGrpSpPr>
          <p:nvPr/>
        </p:nvGrpSpPr>
        <p:grpSpPr bwMode="auto">
          <a:xfrm>
            <a:off x="3192463" y="2417763"/>
            <a:ext cx="1220787" cy="944562"/>
            <a:chOff x="2208" y="1920"/>
            <a:chExt cx="1152" cy="1680"/>
          </a:xfrm>
        </p:grpSpPr>
        <p:sp>
          <p:nvSpPr>
            <p:cNvPr id="53289" name="Oval 5">
              <a:extLst>
                <a:ext uri="{FF2B5EF4-FFF2-40B4-BE49-F238E27FC236}">
                  <a16:creationId xmlns:a16="http://schemas.microsoft.com/office/drawing/2014/main" id="{3C8C3302-7065-4CE9-9967-4B0DB8AA3D78}"/>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90" name="Oval 6">
              <a:extLst>
                <a:ext uri="{FF2B5EF4-FFF2-40B4-BE49-F238E27FC236}">
                  <a16:creationId xmlns:a16="http://schemas.microsoft.com/office/drawing/2014/main" id="{E8FECF00-FCC2-4F79-945F-B1B92551E70E}"/>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91" name="AutoShape 7">
              <a:extLst>
                <a:ext uri="{FF2B5EF4-FFF2-40B4-BE49-F238E27FC236}">
                  <a16:creationId xmlns:a16="http://schemas.microsoft.com/office/drawing/2014/main" id="{6C77691A-770E-41E2-BCA2-E1538337B7A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92" name="AutoShape 8">
              <a:extLst>
                <a:ext uri="{FF2B5EF4-FFF2-40B4-BE49-F238E27FC236}">
                  <a16:creationId xmlns:a16="http://schemas.microsoft.com/office/drawing/2014/main" id="{BF525DC6-8DA0-4EF8-A12E-F80F4ED25409}"/>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3255" name="Rectangle 19">
            <a:extLst>
              <a:ext uri="{FF2B5EF4-FFF2-40B4-BE49-F238E27FC236}">
                <a16:creationId xmlns:a16="http://schemas.microsoft.com/office/drawing/2014/main" id="{F2D1DF84-AFA5-42EA-96B0-6D7B0E2AACAE}"/>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56" name="Text Box 20">
            <a:extLst>
              <a:ext uri="{FF2B5EF4-FFF2-40B4-BE49-F238E27FC236}">
                <a16:creationId xmlns:a16="http://schemas.microsoft.com/office/drawing/2014/main" id="{C2BD0ADA-14D0-4611-9861-B5981205095F}"/>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3257" name="Rectangle 21">
            <a:extLst>
              <a:ext uri="{FF2B5EF4-FFF2-40B4-BE49-F238E27FC236}">
                <a16:creationId xmlns:a16="http://schemas.microsoft.com/office/drawing/2014/main" id="{27B86B70-0A71-4C8B-82D5-445B5C582A44}"/>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3258" name="Text Box 22">
            <a:extLst>
              <a:ext uri="{FF2B5EF4-FFF2-40B4-BE49-F238E27FC236}">
                <a16:creationId xmlns:a16="http://schemas.microsoft.com/office/drawing/2014/main" id="{89AC0A0A-1385-4C0E-92C4-E079E3757547}"/>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53259" name="Group 23">
            <a:extLst>
              <a:ext uri="{FF2B5EF4-FFF2-40B4-BE49-F238E27FC236}">
                <a16:creationId xmlns:a16="http://schemas.microsoft.com/office/drawing/2014/main" id="{789D761D-54FC-4937-B901-E8D938CE85DC}"/>
              </a:ext>
            </a:extLst>
          </p:cNvPr>
          <p:cNvGrpSpPr>
            <a:grpSpLocks/>
          </p:cNvGrpSpPr>
          <p:nvPr/>
        </p:nvGrpSpPr>
        <p:grpSpPr bwMode="auto">
          <a:xfrm>
            <a:off x="5614988" y="2563813"/>
            <a:ext cx="685800" cy="609600"/>
            <a:chOff x="1584" y="816"/>
            <a:chExt cx="912" cy="816"/>
          </a:xfrm>
        </p:grpSpPr>
        <p:sp>
          <p:nvSpPr>
            <p:cNvPr id="53280" name="Freeform 24">
              <a:extLst>
                <a:ext uri="{FF2B5EF4-FFF2-40B4-BE49-F238E27FC236}">
                  <a16:creationId xmlns:a16="http://schemas.microsoft.com/office/drawing/2014/main" id="{077B74DA-D4A8-4817-8306-86B39CC10AB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1" name="Freeform 25">
              <a:extLst>
                <a:ext uri="{FF2B5EF4-FFF2-40B4-BE49-F238E27FC236}">
                  <a16:creationId xmlns:a16="http://schemas.microsoft.com/office/drawing/2014/main" id="{ECAA6C7D-D5FE-4765-A0CB-CF18FFF6156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2" name="Freeform 26">
              <a:extLst>
                <a:ext uri="{FF2B5EF4-FFF2-40B4-BE49-F238E27FC236}">
                  <a16:creationId xmlns:a16="http://schemas.microsoft.com/office/drawing/2014/main" id="{53921646-5460-4B02-8CFA-7E415774DDF0}"/>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3" name="Freeform 27">
              <a:extLst>
                <a:ext uri="{FF2B5EF4-FFF2-40B4-BE49-F238E27FC236}">
                  <a16:creationId xmlns:a16="http://schemas.microsoft.com/office/drawing/2014/main" id="{CFF778CA-7F1B-449C-A12F-40B3A9764A69}"/>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4" name="Freeform 28">
              <a:extLst>
                <a:ext uri="{FF2B5EF4-FFF2-40B4-BE49-F238E27FC236}">
                  <a16:creationId xmlns:a16="http://schemas.microsoft.com/office/drawing/2014/main" id="{0C9B8EDD-05E5-408F-8CCE-DC487A58B28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5" name="Freeform 29">
              <a:extLst>
                <a:ext uri="{FF2B5EF4-FFF2-40B4-BE49-F238E27FC236}">
                  <a16:creationId xmlns:a16="http://schemas.microsoft.com/office/drawing/2014/main" id="{5D99DD85-DBD3-4694-A070-BAF16A15F5D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6" name="Freeform 30">
              <a:extLst>
                <a:ext uri="{FF2B5EF4-FFF2-40B4-BE49-F238E27FC236}">
                  <a16:creationId xmlns:a16="http://schemas.microsoft.com/office/drawing/2014/main" id="{3A4DFD8D-54D3-4F70-92F8-A66207B8A59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7" name="Freeform 31">
              <a:extLst>
                <a:ext uri="{FF2B5EF4-FFF2-40B4-BE49-F238E27FC236}">
                  <a16:creationId xmlns:a16="http://schemas.microsoft.com/office/drawing/2014/main" id="{6EA6F438-142C-4424-82A4-92B3E856D68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88" name="Freeform 32">
              <a:extLst>
                <a:ext uri="{FF2B5EF4-FFF2-40B4-BE49-F238E27FC236}">
                  <a16:creationId xmlns:a16="http://schemas.microsoft.com/office/drawing/2014/main" id="{DBACCB0F-386A-42B5-9F40-7D486A74E99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55777" name="AutoShape 33">
            <a:extLst>
              <a:ext uri="{FF2B5EF4-FFF2-40B4-BE49-F238E27FC236}">
                <a16:creationId xmlns:a16="http://schemas.microsoft.com/office/drawing/2014/main" id="{9456A204-A280-409C-8933-FB3F4910FA89}"/>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sp>
        <p:nvSpPr>
          <p:cNvPr id="1055778" name="Text Box 34">
            <a:extLst>
              <a:ext uri="{FF2B5EF4-FFF2-40B4-BE49-F238E27FC236}">
                <a16:creationId xmlns:a16="http://schemas.microsoft.com/office/drawing/2014/main" id="{19FE3EC4-8869-45E7-9255-A1F954148F8B}"/>
              </a:ext>
            </a:extLst>
          </p:cNvPr>
          <p:cNvSpPr txBox="1">
            <a:spLocks noChangeArrowheads="1"/>
          </p:cNvSpPr>
          <p:nvPr/>
        </p:nvSpPr>
        <p:spPr bwMode="auto">
          <a:xfrm>
            <a:off x="5218113" y="4737100"/>
            <a:ext cx="3451225" cy="1225550"/>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a:ea typeface="宋体" panose="02010600030101010101" pitchFamily="2" charset="-122"/>
              </a:rPr>
              <a:t>Awakend thread </a:t>
            </a:r>
          </a:p>
          <a:p>
            <a:pPr algn="l"/>
            <a:r>
              <a:rPr lang="en-US" altLang="zh-CN">
                <a:ea typeface="宋体" panose="02010600030101010101" pitchFamily="2" charset="-122"/>
              </a:rPr>
              <a:t>might still lose lock to </a:t>
            </a:r>
          </a:p>
          <a:p>
            <a:pPr algn="l"/>
            <a:r>
              <a:rPr lang="en-US" altLang="zh-CN">
                <a:ea typeface="宋体" panose="02010600030101010101" pitchFamily="2" charset="-122"/>
              </a:rPr>
              <a:t>outside contender… </a:t>
            </a:r>
          </a:p>
        </p:txBody>
      </p:sp>
      <p:grpSp>
        <p:nvGrpSpPr>
          <p:cNvPr id="4" name="Group 35">
            <a:extLst>
              <a:ext uri="{FF2B5EF4-FFF2-40B4-BE49-F238E27FC236}">
                <a16:creationId xmlns:a16="http://schemas.microsoft.com/office/drawing/2014/main" id="{797348D7-3C99-40DC-9382-F55F4AA8256D}"/>
              </a:ext>
            </a:extLst>
          </p:cNvPr>
          <p:cNvGrpSpPr>
            <a:grpSpLocks/>
          </p:cNvGrpSpPr>
          <p:nvPr/>
        </p:nvGrpSpPr>
        <p:grpSpPr bwMode="auto">
          <a:xfrm>
            <a:off x="3192463" y="2416175"/>
            <a:ext cx="1220787" cy="944563"/>
            <a:chOff x="2208" y="1920"/>
            <a:chExt cx="1152" cy="1680"/>
          </a:xfrm>
        </p:grpSpPr>
        <p:sp>
          <p:nvSpPr>
            <p:cNvPr id="53276" name="Oval 36">
              <a:extLst>
                <a:ext uri="{FF2B5EF4-FFF2-40B4-BE49-F238E27FC236}">
                  <a16:creationId xmlns:a16="http://schemas.microsoft.com/office/drawing/2014/main" id="{BD0BAA8A-CD6B-497F-A6C2-E8D2907AB1CE}"/>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7" name="Oval 37">
              <a:extLst>
                <a:ext uri="{FF2B5EF4-FFF2-40B4-BE49-F238E27FC236}">
                  <a16:creationId xmlns:a16="http://schemas.microsoft.com/office/drawing/2014/main" id="{C880F5BB-64D3-4988-B5C0-BC9C7B2AC49A}"/>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8" name="AutoShape 38">
              <a:extLst>
                <a:ext uri="{FF2B5EF4-FFF2-40B4-BE49-F238E27FC236}">
                  <a16:creationId xmlns:a16="http://schemas.microsoft.com/office/drawing/2014/main" id="{31A39784-CA1B-44E1-9E24-CA16689CD367}"/>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9" name="AutoShape 39">
              <a:extLst>
                <a:ext uri="{FF2B5EF4-FFF2-40B4-BE49-F238E27FC236}">
                  <a16:creationId xmlns:a16="http://schemas.microsoft.com/office/drawing/2014/main" id="{079F98E4-D696-4285-B367-731E61AC1E6C}"/>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9">
            <a:extLst>
              <a:ext uri="{FF2B5EF4-FFF2-40B4-BE49-F238E27FC236}">
                <a16:creationId xmlns:a16="http://schemas.microsoft.com/office/drawing/2014/main" id="{1ED3DE19-E8B5-49E9-A8BD-CCA7192601E1}"/>
              </a:ext>
            </a:extLst>
          </p:cNvPr>
          <p:cNvGrpSpPr>
            <a:grpSpLocks/>
          </p:cNvGrpSpPr>
          <p:nvPr/>
        </p:nvGrpSpPr>
        <p:grpSpPr bwMode="auto">
          <a:xfrm>
            <a:off x="4929188" y="2546350"/>
            <a:ext cx="685800" cy="609600"/>
            <a:chOff x="1584" y="816"/>
            <a:chExt cx="912" cy="816"/>
          </a:xfrm>
        </p:grpSpPr>
        <p:sp>
          <p:nvSpPr>
            <p:cNvPr id="53267" name="Freeform 10">
              <a:extLst>
                <a:ext uri="{FF2B5EF4-FFF2-40B4-BE49-F238E27FC236}">
                  <a16:creationId xmlns:a16="http://schemas.microsoft.com/office/drawing/2014/main" id="{B32F2D64-A122-46CA-84AB-773FCE640CD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68" name="Freeform 11">
              <a:extLst>
                <a:ext uri="{FF2B5EF4-FFF2-40B4-BE49-F238E27FC236}">
                  <a16:creationId xmlns:a16="http://schemas.microsoft.com/office/drawing/2014/main" id="{816C1A90-9062-422B-95EB-DD542CDD69E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69" name="Freeform 12">
              <a:extLst>
                <a:ext uri="{FF2B5EF4-FFF2-40B4-BE49-F238E27FC236}">
                  <a16:creationId xmlns:a16="http://schemas.microsoft.com/office/drawing/2014/main" id="{BA0218F3-0E95-408E-8220-08F119F452A4}"/>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0" name="Freeform 13">
              <a:extLst>
                <a:ext uri="{FF2B5EF4-FFF2-40B4-BE49-F238E27FC236}">
                  <a16:creationId xmlns:a16="http://schemas.microsoft.com/office/drawing/2014/main" id="{939D0AA9-99D3-4A27-9478-A38EAECC190F}"/>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1" name="Freeform 14">
              <a:extLst>
                <a:ext uri="{FF2B5EF4-FFF2-40B4-BE49-F238E27FC236}">
                  <a16:creationId xmlns:a16="http://schemas.microsoft.com/office/drawing/2014/main" id="{C9C0D677-E92B-47FD-8A8E-C6588E6D3EE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2" name="Freeform 15">
              <a:extLst>
                <a:ext uri="{FF2B5EF4-FFF2-40B4-BE49-F238E27FC236}">
                  <a16:creationId xmlns:a16="http://schemas.microsoft.com/office/drawing/2014/main" id="{A9158BED-5EED-42E2-BD52-049FD7F15010}"/>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3" name="Freeform 16">
              <a:extLst>
                <a:ext uri="{FF2B5EF4-FFF2-40B4-BE49-F238E27FC236}">
                  <a16:creationId xmlns:a16="http://schemas.microsoft.com/office/drawing/2014/main" id="{86201DDD-02D8-4EDB-A1BF-5D1E56A0FE2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4" name="Freeform 17">
              <a:extLst>
                <a:ext uri="{FF2B5EF4-FFF2-40B4-BE49-F238E27FC236}">
                  <a16:creationId xmlns:a16="http://schemas.microsoft.com/office/drawing/2014/main" id="{1F142E6C-6C8F-4EB9-8856-5FFAD320112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75" name="Freeform 18">
              <a:extLst>
                <a:ext uri="{FF2B5EF4-FFF2-40B4-BE49-F238E27FC236}">
                  <a16:creationId xmlns:a16="http://schemas.microsoft.com/office/drawing/2014/main" id="{0F126469-7BAE-4ED5-9C43-C0528AB5D2E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3264" name="Group 40">
            <a:extLst>
              <a:ext uri="{FF2B5EF4-FFF2-40B4-BE49-F238E27FC236}">
                <a16:creationId xmlns:a16="http://schemas.microsoft.com/office/drawing/2014/main" id="{24D981D2-7CDA-47D0-87AD-4905C8D74C37}"/>
              </a:ext>
            </a:extLst>
          </p:cNvPr>
          <p:cNvGrpSpPr>
            <a:grpSpLocks/>
          </p:cNvGrpSpPr>
          <p:nvPr/>
        </p:nvGrpSpPr>
        <p:grpSpPr bwMode="auto">
          <a:xfrm>
            <a:off x="4297363" y="4978400"/>
            <a:ext cx="304800" cy="304800"/>
            <a:chOff x="3894" y="2760"/>
            <a:chExt cx="192" cy="192"/>
          </a:xfrm>
        </p:grpSpPr>
        <p:sp>
          <p:nvSpPr>
            <p:cNvPr id="53265" name="Oval 41">
              <a:extLst>
                <a:ext uri="{FF2B5EF4-FFF2-40B4-BE49-F238E27FC236}">
                  <a16:creationId xmlns:a16="http://schemas.microsoft.com/office/drawing/2014/main" id="{8C65F10A-2370-4826-AD82-DC99283CA674}"/>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3266" name="Oval 42">
              <a:extLst>
                <a:ext uri="{FF2B5EF4-FFF2-40B4-BE49-F238E27FC236}">
                  <a16:creationId xmlns:a16="http://schemas.microsoft.com/office/drawing/2014/main" id="{31244E55-C935-4E24-A1F1-1B58775DBEB8}"/>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55556E-6 3.7037E-7 C -0.04895 -0.01018 -0.09791 -0.02037 -0.11961 0.02014 C -0.14131 0.06065 -0.13593 0.15185 -0.13055 0.24329 " pathEditMode="relative" ptsTypes="aaA">
                                      <p:cBhvr>
                                        <p:cTn id="6" dur="2000" fill="hold"/>
                                        <p:tgtEl>
                                          <p:spTgt spid="5"/>
                                        </p:tgtEl>
                                        <p:attrNameLst>
                                          <p:attrName>ppt_x</p:attrName>
                                          <p:attrName>ppt_y</p:attrName>
                                        </p:attrNameLst>
                                      </p:cBhvr>
                                    </p:animMotion>
                                  </p:childTnLst>
                                </p:cTn>
                              </p:par>
                              <p:par>
                                <p:cTn id="7" presetID="3" presetClass="exit" presetSubtype="10" fill="hold" grpId="0" nodeType="withEffect">
                                  <p:stCondLst>
                                    <p:cond delay="0"/>
                                  </p:stCondLst>
                                  <p:childTnLst>
                                    <p:animEffect transition="out" filter="blinds(horizontal)">
                                      <p:cBhvr>
                                        <p:cTn id="8" dur="500"/>
                                        <p:tgtEl>
                                          <p:spTgt spid="1055777"/>
                                        </p:tgtEl>
                                      </p:cBhvr>
                                    </p:animEffect>
                                    <p:set>
                                      <p:cBhvr>
                                        <p:cTn id="9" dur="1" fill="hold">
                                          <p:stCondLst>
                                            <p:cond delay="499"/>
                                          </p:stCondLst>
                                        </p:cTn>
                                        <p:tgtEl>
                                          <p:spTgt spid="1055777"/>
                                        </p:tgtEl>
                                        <p:attrNameLst>
                                          <p:attrName>style.visibility</p:attrName>
                                        </p:attrNameLst>
                                      </p:cBhvr>
                                      <p:to>
                                        <p:strVal val="hidden"/>
                                      </p:to>
                                    </p:set>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nodeType="afterGroup">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1055778"/>
                                        </p:tgtEl>
                                        <p:attrNameLst>
                                          <p:attrName>style.visibility</p:attrName>
                                        </p:attrNameLst>
                                      </p:cBhvr>
                                      <p:to>
                                        <p:strVal val="visible"/>
                                      </p:to>
                                    </p:set>
                                    <p:animEffect transition="in" filter="blinds(horizontal)">
                                      <p:cBhvr>
                                        <p:cTn id="16" dur="500"/>
                                        <p:tgtEl>
                                          <p:spTgt spid="105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77" grpId="0" animBg="1"/>
      <p:bldP spid="105577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Slide Number Placeholder 4">
            <a:extLst>
              <a:ext uri="{FF2B5EF4-FFF2-40B4-BE49-F238E27FC236}">
                <a16:creationId xmlns:a16="http://schemas.microsoft.com/office/drawing/2014/main" id="{2083FE6C-0A29-4D94-927B-5D5EA07FD85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3800A98-BB0A-4902-B1A4-8989E3359B01}" type="slidenum">
              <a:rPr lang="ar-SA" altLang="zh-CN" sz="1400">
                <a:solidFill>
                  <a:schemeClr val="tx1"/>
                </a:solidFill>
              </a:rPr>
              <a:pPr/>
              <a:t>52</a:t>
            </a:fld>
            <a:endParaRPr lang="en-US" altLang="zh-CN" sz="1400">
              <a:solidFill>
                <a:schemeClr val="tx1"/>
              </a:solidFill>
              <a:ea typeface="宋体" panose="02010600030101010101" pitchFamily="2" charset="-122"/>
            </a:endParaRPr>
          </a:p>
        </p:txBody>
      </p:sp>
      <p:grpSp>
        <p:nvGrpSpPr>
          <p:cNvPr id="2" name="Group 2">
            <a:extLst>
              <a:ext uri="{FF2B5EF4-FFF2-40B4-BE49-F238E27FC236}">
                <a16:creationId xmlns:a16="http://schemas.microsoft.com/office/drawing/2014/main" id="{07A5578D-93ED-49FD-9A01-9ACDCD90A052}"/>
              </a:ext>
            </a:extLst>
          </p:cNvPr>
          <p:cNvGrpSpPr>
            <a:grpSpLocks/>
          </p:cNvGrpSpPr>
          <p:nvPr/>
        </p:nvGrpSpPr>
        <p:grpSpPr bwMode="auto">
          <a:xfrm>
            <a:off x="3690938" y="4319588"/>
            <a:ext cx="685800" cy="609600"/>
            <a:chOff x="1584" y="816"/>
            <a:chExt cx="912" cy="816"/>
          </a:xfrm>
        </p:grpSpPr>
        <p:sp>
          <p:nvSpPr>
            <p:cNvPr id="54307" name="Freeform 3">
              <a:extLst>
                <a:ext uri="{FF2B5EF4-FFF2-40B4-BE49-F238E27FC236}">
                  <a16:creationId xmlns:a16="http://schemas.microsoft.com/office/drawing/2014/main" id="{5C298D64-B49A-4BF3-9393-28591D3B469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8" name="Freeform 4">
              <a:extLst>
                <a:ext uri="{FF2B5EF4-FFF2-40B4-BE49-F238E27FC236}">
                  <a16:creationId xmlns:a16="http://schemas.microsoft.com/office/drawing/2014/main" id="{7C142FCA-337B-4A48-9071-BA845BCF3BF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9" name="Freeform 5">
              <a:extLst>
                <a:ext uri="{FF2B5EF4-FFF2-40B4-BE49-F238E27FC236}">
                  <a16:creationId xmlns:a16="http://schemas.microsoft.com/office/drawing/2014/main" id="{49B6888D-C4E9-4825-9310-FCB89ED42EA0}"/>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0" name="Freeform 6">
              <a:extLst>
                <a:ext uri="{FF2B5EF4-FFF2-40B4-BE49-F238E27FC236}">
                  <a16:creationId xmlns:a16="http://schemas.microsoft.com/office/drawing/2014/main" id="{5F0F8C2B-32D2-4906-9801-B90F1A0041D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1" name="Freeform 7">
              <a:extLst>
                <a:ext uri="{FF2B5EF4-FFF2-40B4-BE49-F238E27FC236}">
                  <a16:creationId xmlns:a16="http://schemas.microsoft.com/office/drawing/2014/main" id="{C547FB35-C73A-4798-9F2E-3E1CA80A78D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2" name="Freeform 8">
              <a:extLst>
                <a:ext uri="{FF2B5EF4-FFF2-40B4-BE49-F238E27FC236}">
                  <a16:creationId xmlns:a16="http://schemas.microsoft.com/office/drawing/2014/main" id="{9F563D3D-4BEC-4413-BF9C-4EF8D48C682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3" name="Freeform 9">
              <a:extLst>
                <a:ext uri="{FF2B5EF4-FFF2-40B4-BE49-F238E27FC236}">
                  <a16:creationId xmlns:a16="http://schemas.microsoft.com/office/drawing/2014/main" id="{DEA7E531-9D40-41C1-A337-51BDABCC045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4" name="Freeform 10">
              <a:extLst>
                <a:ext uri="{FF2B5EF4-FFF2-40B4-BE49-F238E27FC236}">
                  <a16:creationId xmlns:a16="http://schemas.microsoft.com/office/drawing/2014/main" id="{72281FC7-75A1-491A-8DAC-61FD30ED34F5}"/>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15" name="Freeform 11">
              <a:extLst>
                <a:ext uri="{FF2B5EF4-FFF2-40B4-BE49-F238E27FC236}">
                  <a16:creationId xmlns:a16="http://schemas.microsoft.com/office/drawing/2014/main" id="{F0ED00B7-84BD-4EE0-B6AE-DFB0C9536D5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4277" name="Rectangle 13">
            <a:extLst>
              <a:ext uri="{FF2B5EF4-FFF2-40B4-BE49-F238E27FC236}">
                <a16:creationId xmlns:a16="http://schemas.microsoft.com/office/drawing/2014/main" id="{482B7C5C-7BCF-4E2C-B278-FE8B8B9857E3}"/>
              </a:ext>
            </a:extLst>
          </p:cNvPr>
          <p:cNvSpPr>
            <a:spLocks noGrp="1" noChangeArrowheads="1"/>
          </p:cNvSpPr>
          <p:nvPr>
            <p:ph type="title"/>
          </p:nvPr>
        </p:nvSpPr>
        <p:spPr>
          <a:xfrm>
            <a:off x="684213" y="400050"/>
            <a:ext cx="7772400" cy="1143000"/>
          </a:xfrm>
        </p:spPr>
        <p:txBody>
          <a:bodyPr/>
          <a:lstStyle/>
          <a:p>
            <a:r>
              <a:rPr lang="en-US" altLang="zh-CN" dirty="0">
                <a:ea typeface="宋体" panose="02010600030101010101" pitchFamily="2" charset="-122"/>
              </a:rPr>
              <a:t>Dequeuers </a:t>
            </a:r>
            <a:r>
              <a:rPr lang="en-US" altLang="zh-CN" dirty="0" err="1">
                <a:ea typeface="宋体" panose="02010600030101010101" pitchFamily="2" charset="-122"/>
              </a:rPr>
              <a:t>Signalled</a:t>
            </a:r>
            <a:endParaRPr lang="en-US" altLang="zh-CN" dirty="0">
              <a:ea typeface="宋体" panose="02010600030101010101" pitchFamily="2" charset="-122"/>
            </a:endParaRPr>
          </a:p>
        </p:txBody>
      </p:sp>
      <p:grpSp>
        <p:nvGrpSpPr>
          <p:cNvPr id="54278" name="Group 14">
            <a:extLst>
              <a:ext uri="{FF2B5EF4-FFF2-40B4-BE49-F238E27FC236}">
                <a16:creationId xmlns:a16="http://schemas.microsoft.com/office/drawing/2014/main" id="{8CB7C0AD-6D46-4A65-90C6-1CEB832D5AE6}"/>
              </a:ext>
            </a:extLst>
          </p:cNvPr>
          <p:cNvGrpSpPr>
            <a:grpSpLocks/>
          </p:cNvGrpSpPr>
          <p:nvPr/>
        </p:nvGrpSpPr>
        <p:grpSpPr bwMode="auto">
          <a:xfrm>
            <a:off x="3200400" y="2417763"/>
            <a:ext cx="1220788" cy="944562"/>
            <a:chOff x="2208" y="1920"/>
            <a:chExt cx="1152" cy="1680"/>
          </a:xfrm>
        </p:grpSpPr>
        <p:sp>
          <p:nvSpPr>
            <p:cNvPr id="54303" name="Oval 15">
              <a:extLst>
                <a:ext uri="{FF2B5EF4-FFF2-40B4-BE49-F238E27FC236}">
                  <a16:creationId xmlns:a16="http://schemas.microsoft.com/office/drawing/2014/main" id="{6BCFE031-ADBA-42A4-861F-C00BFD34FFA7}"/>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4" name="Oval 16">
              <a:extLst>
                <a:ext uri="{FF2B5EF4-FFF2-40B4-BE49-F238E27FC236}">
                  <a16:creationId xmlns:a16="http://schemas.microsoft.com/office/drawing/2014/main" id="{A3477BAA-615B-4CC3-A6FD-2CD0846281A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5" name="AutoShape 17">
              <a:extLst>
                <a:ext uri="{FF2B5EF4-FFF2-40B4-BE49-F238E27FC236}">
                  <a16:creationId xmlns:a16="http://schemas.microsoft.com/office/drawing/2014/main" id="{7FDA931B-B85D-41B2-964C-7B907A61800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6" name="AutoShape 18">
              <a:extLst>
                <a:ext uri="{FF2B5EF4-FFF2-40B4-BE49-F238E27FC236}">
                  <a16:creationId xmlns:a16="http://schemas.microsoft.com/office/drawing/2014/main" id="{EDF7C32B-D0AE-4F1B-BC96-CFB05E73BB66}"/>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4279" name="Rectangle 19">
            <a:extLst>
              <a:ext uri="{FF2B5EF4-FFF2-40B4-BE49-F238E27FC236}">
                <a16:creationId xmlns:a16="http://schemas.microsoft.com/office/drawing/2014/main" id="{F252A361-9A58-4B8C-8B81-95557A894783}"/>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80" name="Text Box 20">
            <a:extLst>
              <a:ext uri="{FF2B5EF4-FFF2-40B4-BE49-F238E27FC236}">
                <a16:creationId xmlns:a16="http://schemas.microsoft.com/office/drawing/2014/main" id="{E54E2AEA-79FE-4AED-B660-9DC2C2600BC7}"/>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4281" name="Rectangle 21">
            <a:extLst>
              <a:ext uri="{FF2B5EF4-FFF2-40B4-BE49-F238E27FC236}">
                <a16:creationId xmlns:a16="http://schemas.microsoft.com/office/drawing/2014/main" id="{47A21C7E-5495-4C6F-ABD9-6329D5C2E1C1}"/>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4282" name="Text Box 22">
            <a:extLst>
              <a:ext uri="{FF2B5EF4-FFF2-40B4-BE49-F238E27FC236}">
                <a16:creationId xmlns:a16="http://schemas.microsoft.com/office/drawing/2014/main" id="{E79F438C-9B45-4D17-8303-DB9C4F11D56C}"/>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54283" name="Group 23">
            <a:extLst>
              <a:ext uri="{FF2B5EF4-FFF2-40B4-BE49-F238E27FC236}">
                <a16:creationId xmlns:a16="http://schemas.microsoft.com/office/drawing/2014/main" id="{AA37121E-8307-4F1A-84E2-C1CBDC919AFE}"/>
              </a:ext>
            </a:extLst>
          </p:cNvPr>
          <p:cNvGrpSpPr>
            <a:grpSpLocks/>
          </p:cNvGrpSpPr>
          <p:nvPr/>
        </p:nvGrpSpPr>
        <p:grpSpPr bwMode="auto">
          <a:xfrm>
            <a:off x="5614988" y="2563813"/>
            <a:ext cx="685800" cy="609600"/>
            <a:chOff x="1584" y="816"/>
            <a:chExt cx="912" cy="816"/>
          </a:xfrm>
        </p:grpSpPr>
        <p:sp>
          <p:nvSpPr>
            <p:cNvPr id="54294" name="Freeform 24">
              <a:extLst>
                <a:ext uri="{FF2B5EF4-FFF2-40B4-BE49-F238E27FC236}">
                  <a16:creationId xmlns:a16="http://schemas.microsoft.com/office/drawing/2014/main" id="{2CF6C248-098F-468F-A8AD-9FFA34D9993F}"/>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5" name="Freeform 25">
              <a:extLst>
                <a:ext uri="{FF2B5EF4-FFF2-40B4-BE49-F238E27FC236}">
                  <a16:creationId xmlns:a16="http://schemas.microsoft.com/office/drawing/2014/main" id="{6595EF18-FDE5-4F10-8AE3-DC496D44B43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6" name="Freeform 26">
              <a:extLst>
                <a:ext uri="{FF2B5EF4-FFF2-40B4-BE49-F238E27FC236}">
                  <a16:creationId xmlns:a16="http://schemas.microsoft.com/office/drawing/2014/main" id="{912D520D-49F4-47EE-A590-EA68DECBC9C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7" name="Freeform 27">
              <a:extLst>
                <a:ext uri="{FF2B5EF4-FFF2-40B4-BE49-F238E27FC236}">
                  <a16:creationId xmlns:a16="http://schemas.microsoft.com/office/drawing/2014/main" id="{A3F81CF9-9FEE-41B6-821C-F605F27AFEC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8" name="Freeform 28">
              <a:extLst>
                <a:ext uri="{FF2B5EF4-FFF2-40B4-BE49-F238E27FC236}">
                  <a16:creationId xmlns:a16="http://schemas.microsoft.com/office/drawing/2014/main" id="{38765875-F65D-466E-8B3E-16994DDE384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9" name="Freeform 29">
              <a:extLst>
                <a:ext uri="{FF2B5EF4-FFF2-40B4-BE49-F238E27FC236}">
                  <a16:creationId xmlns:a16="http://schemas.microsoft.com/office/drawing/2014/main" id="{7A23BBD4-9F82-46AE-A96E-3A5EF1C0320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0" name="Freeform 30">
              <a:extLst>
                <a:ext uri="{FF2B5EF4-FFF2-40B4-BE49-F238E27FC236}">
                  <a16:creationId xmlns:a16="http://schemas.microsoft.com/office/drawing/2014/main" id="{51CB28EC-6E40-406C-9F20-347AAD466AC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1" name="Freeform 31">
              <a:extLst>
                <a:ext uri="{FF2B5EF4-FFF2-40B4-BE49-F238E27FC236}">
                  <a16:creationId xmlns:a16="http://schemas.microsoft.com/office/drawing/2014/main" id="{7FAC74C2-162D-4416-B9D7-C61C1835C5C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302" name="Freeform 32">
              <a:extLst>
                <a:ext uri="{FF2B5EF4-FFF2-40B4-BE49-F238E27FC236}">
                  <a16:creationId xmlns:a16="http://schemas.microsoft.com/office/drawing/2014/main" id="{1E349BD3-3ED6-49D0-9162-581FD88B72B9}"/>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35">
            <a:extLst>
              <a:ext uri="{FF2B5EF4-FFF2-40B4-BE49-F238E27FC236}">
                <a16:creationId xmlns:a16="http://schemas.microsoft.com/office/drawing/2014/main" id="{F15A4842-AE6B-4899-A7E7-BBB32B657156}"/>
              </a:ext>
            </a:extLst>
          </p:cNvPr>
          <p:cNvGrpSpPr>
            <a:grpSpLocks/>
          </p:cNvGrpSpPr>
          <p:nvPr/>
        </p:nvGrpSpPr>
        <p:grpSpPr bwMode="auto">
          <a:xfrm>
            <a:off x="3198813" y="2416175"/>
            <a:ext cx="1220787" cy="944563"/>
            <a:chOff x="2208" y="1920"/>
            <a:chExt cx="1152" cy="1680"/>
          </a:xfrm>
        </p:grpSpPr>
        <p:sp>
          <p:nvSpPr>
            <p:cNvPr id="54290" name="Oval 36">
              <a:extLst>
                <a:ext uri="{FF2B5EF4-FFF2-40B4-BE49-F238E27FC236}">
                  <a16:creationId xmlns:a16="http://schemas.microsoft.com/office/drawing/2014/main" id="{A339F5D8-E105-4D67-A48D-435A967BF2F4}"/>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1" name="Oval 37">
              <a:extLst>
                <a:ext uri="{FF2B5EF4-FFF2-40B4-BE49-F238E27FC236}">
                  <a16:creationId xmlns:a16="http://schemas.microsoft.com/office/drawing/2014/main" id="{9DA0B056-FDD4-4796-B128-CD218AB28DE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2" name="AutoShape 38">
              <a:extLst>
                <a:ext uri="{FF2B5EF4-FFF2-40B4-BE49-F238E27FC236}">
                  <a16:creationId xmlns:a16="http://schemas.microsoft.com/office/drawing/2014/main" id="{14143B0F-46F5-43E4-9D09-2B36945DA2F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93" name="AutoShape 39">
              <a:extLst>
                <a:ext uri="{FF2B5EF4-FFF2-40B4-BE49-F238E27FC236}">
                  <a16:creationId xmlns:a16="http://schemas.microsoft.com/office/drawing/2014/main" id="{1C2C4066-E2C8-47FA-AF5D-2D8E35F9578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57832" name="AutoShape 40">
            <a:extLst>
              <a:ext uri="{FF2B5EF4-FFF2-40B4-BE49-F238E27FC236}">
                <a16:creationId xmlns:a16="http://schemas.microsoft.com/office/drawing/2014/main" id="{2943F83C-9646-4332-9287-0D4DECD7550D}"/>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Found it</a:t>
            </a:r>
          </a:p>
        </p:txBody>
      </p:sp>
      <p:sp>
        <p:nvSpPr>
          <p:cNvPr id="54286" name="AutoShape 42">
            <a:extLst>
              <a:ext uri="{FF2B5EF4-FFF2-40B4-BE49-F238E27FC236}">
                <a16:creationId xmlns:a16="http://schemas.microsoft.com/office/drawing/2014/main" id="{599E64BD-0C79-49A6-A307-D69EAFEFC34E}"/>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Yawn!</a:t>
            </a:r>
          </a:p>
        </p:txBody>
      </p:sp>
      <p:grpSp>
        <p:nvGrpSpPr>
          <p:cNvPr id="6" name="Group 43">
            <a:extLst>
              <a:ext uri="{FF2B5EF4-FFF2-40B4-BE49-F238E27FC236}">
                <a16:creationId xmlns:a16="http://schemas.microsoft.com/office/drawing/2014/main" id="{C60EBA91-F9F1-4432-908D-F516C9B7E585}"/>
              </a:ext>
            </a:extLst>
          </p:cNvPr>
          <p:cNvGrpSpPr>
            <a:grpSpLocks/>
          </p:cNvGrpSpPr>
          <p:nvPr/>
        </p:nvGrpSpPr>
        <p:grpSpPr bwMode="auto">
          <a:xfrm>
            <a:off x="4297363" y="4978400"/>
            <a:ext cx="304800" cy="304800"/>
            <a:chOff x="3894" y="2760"/>
            <a:chExt cx="192" cy="192"/>
          </a:xfrm>
        </p:grpSpPr>
        <p:sp>
          <p:nvSpPr>
            <p:cNvPr id="54288" name="Oval 44">
              <a:extLst>
                <a:ext uri="{FF2B5EF4-FFF2-40B4-BE49-F238E27FC236}">
                  <a16:creationId xmlns:a16="http://schemas.microsoft.com/office/drawing/2014/main" id="{B6A1D275-0A65-4B5F-91D0-AE26778A5D57}"/>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4289" name="Oval 45">
              <a:extLst>
                <a:ext uri="{FF2B5EF4-FFF2-40B4-BE49-F238E27FC236}">
                  <a16:creationId xmlns:a16="http://schemas.microsoft.com/office/drawing/2014/main" id="{B978D8A3-B65B-4C20-AFBB-20EC9BCEB1F7}"/>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after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1057832"/>
                                        </p:tgtEl>
                                      </p:cBhvr>
                                    </p:animEffect>
                                    <p:set>
                                      <p:cBhvr>
                                        <p:cTn id="11" dur="1" fill="hold">
                                          <p:stCondLst>
                                            <p:cond delay="499"/>
                                          </p:stCondLst>
                                        </p:cTn>
                                        <p:tgtEl>
                                          <p:spTgt spid="1057832"/>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0" presetClass="path" presetSubtype="0" accel="50000" decel="50000" fill="hold" nodeType="withEffect">
                                  <p:stCondLst>
                                    <p:cond delay="0"/>
                                  </p:stCondLst>
                                  <p:childTnLst>
                                    <p:animMotion origin="layout" path="M -1.11111E-6 3.84829E-6 C -0.00451 0.02613 0.0007 0.11956 -0.02743 0.15795 C -0.05555 0.19634 -0.13941 0.21577 -0.16875 0.23103 " pathEditMode="relative" rAng="0" ptsTypes="aaa">
                                      <p:cBhvr>
                                        <p:cTn id="17" dur="2000" fill="hold"/>
                                        <p:tgtEl>
                                          <p:spTgt spid="2"/>
                                        </p:tgtEl>
                                        <p:attrNameLst>
                                          <p:attrName>ppt_x</p:attrName>
                                          <p:attrName>ppt_y</p:attrName>
                                        </p:attrNameLst>
                                      </p:cBhvr>
                                      <p:rCtr x="-8403" y="11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3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Slide Number Placeholder 4">
            <a:extLst>
              <a:ext uri="{FF2B5EF4-FFF2-40B4-BE49-F238E27FC236}">
                <a16:creationId xmlns:a16="http://schemas.microsoft.com/office/drawing/2014/main" id="{F9609089-3D40-44FF-91DB-3674C0058B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A4DA11E-A2B4-4435-8C5B-4CF01E88268C}" type="slidenum">
              <a:rPr lang="ar-SA" altLang="zh-CN" sz="1400">
                <a:solidFill>
                  <a:schemeClr val="tx1"/>
                </a:solidFill>
              </a:rPr>
              <a:pPr/>
              <a:t>53</a:t>
            </a:fld>
            <a:endParaRPr lang="en-US" altLang="zh-CN" sz="1400">
              <a:solidFill>
                <a:schemeClr val="tx1"/>
              </a:solidFill>
              <a:ea typeface="宋体" panose="02010600030101010101" pitchFamily="2" charset="-122"/>
            </a:endParaRPr>
          </a:p>
        </p:txBody>
      </p:sp>
      <p:sp>
        <p:nvSpPr>
          <p:cNvPr id="902196" name="AutoShape 52">
            <a:extLst>
              <a:ext uri="{FF2B5EF4-FFF2-40B4-BE49-F238E27FC236}">
                <a16:creationId xmlns:a16="http://schemas.microsoft.com/office/drawing/2014/main" id="{6723B0B7-8EA1-423A-98D9-23DAC26A62C5}"/>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Yawn!</a:t>
            </a:r>
          </a:p>
        </p:txBody>
      </p:sp>
      <p:sp>
        <p:nvSpPr>
          <p:cNvPr id="55301" name="Rectangle 2">
            <a:extLst>
              <a:ext uri="{FF2B5EF4-FFF2-40B4-BE49-F238E27FC236}">
                <a16:creationId xmlns:a16="http://schemas.microsoft.com/office/drawing/2014/main" id="{C0AB94C6-C97D-4A11-B66F-8A158C5064DC}"/>
              </a:ext>
            </a:extLst>
          </p:cNvPr>
          <p:cNvSpPr>
            <a:spLocks noGrp="1" noChangeArrowheads="1"/>
          </p:cNvSpPr>
          <p:nvPr>
            <p:ph type="title"/>
          </p:nvPr>
        </p:nvSpPr>
        <p:spPr>
          <a:xfrm>
            <a:off x="684213" y="400050"/>
            <a:ext cx="7772400" cy="1143000"/>
          </a:xfrm>
        </p:spPr>
        <p:txBody>
          <a:bodyPr/>
          <a:lstStyle/>
          <a:p>
            <a:r>
              <a:rPr lang="en-US" altLang="zh-CN" dirty="0">
                <a:ea typeface="宋体" panose="02010600030101010101" pitchFamily="2" charset="-122"/>
              </a:rPr>
              <a:t>Dequeuers </a:t>
            </a:r>
            <a:r>
              <a:rPr lang="en-US" altLang="zh-CN" dirty="0" err="1">
                <a:ea typeface="宋体" panose="02010600030101010101" pitchFamily="2" charset="-122"/>
              </a:rPr>
              <a:t>Signalled</a:t>
            </a:r>
            <a:endParaRPr lang="en-US" altLang="zh-CN" dirty="0">
              <a:ea typeface="宋体" panose="02010600030101010101" pitchFamily="2" charset="-122"/>
            </a:endParaRPr>
          </a:p>
        </p:txBody>
      </p:sp>
      <p:grpSp>
        <p:nvGrpSpPr>
          <p:cNvPr id="55302" name="Group 3">
            <a:extLst>
              <a:ext uri="{FF2B5EF4-FFF2-40B4-BE49-F238E27FC236}">
                <a16:creationId xmlns:a16="http://schemas.microsoft.com/office/drawing/2014/main" id="{F97A578E-8A47-4B77-B658-B46D92939E16}"/>
              </a:ext>
            </a:extLst>
          </p:cNvPr>
          <p:cNvGrpSpPr>
            <a:grpSpLocks/>
          </p:cNvGrpSpPr>
          <p:nvPr/>
        </p:nvGrpSpPr>
        <p:grpSpPr bwMode="auto">
          <a:xfrm>
            <a:off x="3200400" y="2417763"/>
            <a:ext cx="1220788" cy="944562"/>
            <a:chOff x="2208" y="1920"/>
            <a:chExt cx="1152" cy="1680"/>
          </a:xfrm>
        </p:grpSpPr>
        <p:sp>
          <p:nvSpPr>
            <p:cNvPr id="55323" name="Oval 4">
              <a:extLst>
                <a:ext uri="{FF2B5EF4-FFF2-40B4-BE49-F238E27FC236}">
                  <a16:creationId xmlns:a16="http://schemas.microsoft.com/office/drawing/2014/main" id="{D8D22E11-47C4-47E8-AAC8-6FAEE6D9D4D2}"/>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4" name="Oval 5">
              <a:extLst>
                <a:ext uri="{FF2B5EF4-FFF2-40B4-BE49-F238E27FC236}">
                  <a16:creationId xmlns:a16="http://schemas.microsoft.com/office/drawing/2014/main" id="{C1F3A6F3-2A82-439E-B960-6552430618B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5" name="AutoShape 6">
              <a:extLst>
                <a:ext uri="{FF2B5EF4-FFF2-40B4-BE49-F238E27FC236}">
                  <a16:creationId xmlns:a16="http://schemas.microsoft.com/office/drawing/2014/main" id="{0AD2473F-0B4F-4817-B54F-0A668284B95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6" name="AutoShape 7">
              <a:extLst>
                <a:ext uri="{FF2B5EF4-FFF2-40B4-BE49-F238E27FC236}">
                  <a16:creationId xmlns:a16="http://schemas.microsoft.com/office/drawing/2014/main" id="{3042849F-9F3D-4CD8-B7E4-626AE7CFCAE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5303" name="Rectangle 18">
            <a:extLst>
              <a:ext uri="{FF2B5EF4-FFF2-40B4-BE49-F238E27FC236}">
                <a16:creationId xmlns:a16="http://schemas.microsoft.com/office/drawing/2014/main" id="{5B3316E7-DA40-49D2-BE43-9281DA900DC2}"/>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04" name="Text Box 19">
            <a:extLst>
              <a:ext uri="{FF2B5EF4-FFF2-40B4-BE49-F238E27FC236}">
                <a16:creationId xmlns:a16="http://schemas.microsoft.com/office/drawing/2014/main" id="{0EC2665D-F46D-4BC1-985B-E93BF00976C6}"/>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5305" name="Rectangle 20">
            <a:extLst>
              <a:ext uri="{FF2B5EF4-FFF2-40B4-BE49-F238E27FC236}">
                <a16:creationId xmlns:a16="http://schemas.microsoft.com/office/drawing/2014/main" id="{6BFFF952-57D5-4EE3-ADF0-571AF9360821}"/>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5306" name="Text Box 21">
            <a:extLst>
              <a:ext uri="{FF2B5EF4-FFF2-40B4-BE49-F238E27FC236}">
                <a16:creationId xmlns:a16="http://schemas.microsoft.com/office/drawing/2014/main" id="{ECD31687-8BEE-4A1D-A68A-168F7FFD6FBE}"/>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3" name="Group 53">
            <a:extLst>
              <a:ext uri="{FF2B5EF4-FFF2-40B4-BE49-F238E27FC236}">
                <a16:creationId xmlns:a16="http://schemas.microsoft.com/office/drawing/2014/main" id="{E145E1D7-3545-43F1-8070-0EC4A3A2F088}"/>
              </a:ext>
            </a:extLst>
          </p:cNvPr>
          <p:cNvGrpSpPr>
            <a:grpSpLocks/>
          </p:cNvGrpSpPr>
          <p:nvPr/>
        </p:nvGrpSpPr>
        <p:grpSpPr bwMode="auto">
          <a:xfrm>
            <a:off x="3198813" y="2416175"/>
            <a:ext cx="1220787" cy="944563"/>
            <a:chOff x="2208" y="1920"/>
            <a:chExt cx="1152" cy="1680"/>
          </a:xfrm>
        </p:grpSpPr>
        <p:sp>
          <p:nvSpPr>
            <p:cNvPr id="55319" name="Oval 54">
              <a:extLst>
                <a:ext uri="{FF2B5EF4-FFF2-40B4-BE49-F238E27FC236}">
                  <a16:creationId xmlns:a16="http://schemas.microsoft.com/office/drawing/2014/main" id="{C89C5912-9358-4C52-B370-8A3DD83D4D44}"/>
                </a:ext>
              </a:extLst>
            </p:cNvPr>
            <p:cNvSpPr>
              <a:spLocks noChangeArrowheads="1"/>
            </p:cNvSpPr>
            <p:nvPr/>
          </p:nvSpPr>
          <p:spPr bwMode="auto">
            <a:xfrm>
              <a:off x="2208" y="2448"/>
              <a:ext cx="1152" cy="1152"/>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0" name="Oval 55">
              <a:extLst>
                <a:ext uri="{FF2B5EF4-FFF2-40B4-BE49-F238E27FC236}">
                  <a16:creationId xmlns:a16="http://schemas.microsoft.com/office/drawing/2014/main" id="{CDFF05DB-5BE2-414F-A415-8A558442D80B}"/>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1" name="AutoShape 56">
              <a:extLst>
                <a:ext uri="{FF2B5EF4-FFF2-40B4-BE49-F238E27FC236}">
                  <a16:creationId xmlns:a16="http://schemas.microsoft.com/office/drawing/2014/main" id="{13A82991-8BAF-4253-A893-39D21216696A}"/>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22" name="AutoShape 57">
              <a:extLst>
                <a:ext uri="{FF2B5EF4-FFF2-40B4-BE49-F238E27FC236}">
                  <a16:creationId xmlns:a16="http://schemas.microsoft.com/office/drawing/2014/main" id="{E95518D2-4ABB-44FB-90F4-AEFFA8841D1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23">
            <a:extLst>
              <a:ext uri="{FF2B5EF4-FFF2-40B4-BE49-F238E27FC236}">
                <a16:creationId xmlns:a16="http://schemas.microsoft.com/office/drawing/2014/main" id="{317D4721-D008-4145-B2BC-D66B1E54F1A9}"/>
              </a:ext>
            </a:extLst>
          </p:cNvPr>
          <p:cNvGrpSpPr>
            <a:grpSpLocks/>
          </p:cNvGrpSpPr>
          <p:nvPr/>
        </p:nvGrpSpPr>
        <p:grpSpPr bwMode="auto">
          <a:xfrm>
            <a:off x="5614988" y="2563813"/>
            <a:ext cx="685800" cy="609600"/>
            <a:chOff x="1584" y="816"/>
            <a:chExt cx="912" cy="816"/>
          </a:xfrm>
        </p:grpSpPr>
        <p:sp>
          <p:nvSpPr>
            <p:cNvPr id="55310" name="Freeform 24">
              <a:extLst>
                <a:ext uri="{FF2B5EF4-FFF2-40B4-BE49-F238E27FC236}">
                  <a16:creationId xmlns:a16="http://schemas.microsoft.com/office/drawing/2014/main" id="{65B61C3E-6F7F-41DE-A0FE-62D76C22F4C4}"/>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1" name="Freeform 25">
              <a:extLst>
                <a:ext uri="{FF2B5EF4-FFF2-40B4-BE49-F238E27FC236}">
                  <a16:creationId xmlns:a16="http://schemas.microsoft.com/office/drawing/2014/main" id="{94967942-A841-4119-9799-AB0CB200D32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2" name="Freeform 26">
              <a:extLst>
                <a:ext uri="{FF2B5EF4-FFF2-40B4-BE49-F238E27FC236}">
                  <a16:creationId xmlns:a16="http://schemas.microsoft.com/office/drawing/2014/main" id="{ECF9439B-0687-47EF-B31F-7A6F9E02AB16}"/>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3" name="Freeform 27">
              <a:extLst>
                <a:ext uri="{FF2B5EF4-FFF2-40B4-BE49-F238E27FC236}">
                  <a16:creationId xmlns:a16="http://schemas.microsoft.com/office/drawing/2014/main" id="{67811326-D189-4686-8F9F-E7CAD0BBCDB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4" name="Freeform 28">
              <a:extLst>
                <a:ext uri="{FF2B5EF4-FFF2-40B4-BE49-F238E27FC236}">
                  <a16:creationId xmlns:a16="http://schemas.microsoft.com/office/drawing/2014/main" id="{B680BE44-C0C2-4BF8-A762-495F3BB7C16C}"/>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5" name="Freeform 29">
              <a:extLst>
                <a:ext uri="{FF2B5EF4-FFF2-40B4-BE49-F238E27FC236}">
                  <a16:creationId xmlns:a16="http://schemas.microsoft.com/office/drawing/2014/main" id="{9D7BFB46-11E4-4BE6-98B3-02DD88146C3B}"/>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6" name="Freeform 30">
              <a:extLst>
                <a:ext uri="{FF2B5EF4-FFF2-40B4-BE49-F238E27FC236}">
                  <a16:creationId xmlns:a16="http://schemas.microsoft.com/office/drawing/2014/main" id="{0AD73B8C-CF89-47AF-BC03-2D173C9B9CB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7" name="Freeform 31">
              <a:extLst>
                <a:ext uri="{FF2B5EF4-FFF2-40B4-BE49-F238E27FC236}">
                  <a16:creationId xmlns:a16="http://schemas.microsoft.com/office/drawing/2014/main" id="{F5C0A0FE-E6E0-462D-A3AE-22583982D4F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5318" name="Freeform 32">
              <a:extLst>
                <a:ext uri="{FF2B5EF4-FFF2-40B4-BE49-F238E27FC236}">
                  <a16:creationId xmlns:a16="http://schemas.microsoft.com/office/drawing/2014/main" id="{7C943E73-DF84-4660-8198-689F7856D99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02202" name="AutoShape 58">
            <a:extLst>
              <a:ext uri="{FF2B5EF4-FFF2-40B4-BE49-F238E27FC236}">
                <a16:creationId xmlns:a16="http://schemas.microsoft.com/office/drawing/2014/main" id="{D4D2A202-52CF-44AC-9E86-251F29D0906E}"/>
              </a:ext>
            </a:extLst>
          </p:cNvPr>
          <p:cNvSpPr>
            <a:spLocks noChangeArrowheads="1"/>
          </p:cNvSpPr>
          <p:nvPr/>
        </p:nvSpPr>
        <p:spPr bwMode="auto">
          <a:xfrm>
            <a:off x="4959350" y="4867275"/>
            <a:ext cx="3057525" cy="830263"/>
          </a:xfrm>
          <a:prstGeom prst="cloudCallout">
            <a:avLst>
              <a:gd name="adj1" fmla="val -74042"/>
              <a:gd name="adj2" fmla="val -77532"/>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chemeClr val="accent1"/>
                </a:solidFill>
                <a:ea typeface="宋体" panose="02010600030101010101" pitchFamily="2" charset="-122"/>
              </a:rPr>
              <a:t>Still empty!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2196"/>
                                        </p:tgtEl>
                                        <p:attrNameLst>
                                          <p:attrName>style.visibility</p:attrName>
                                        </p:attrNameLst>
                                      </p:cBhvr>
                                      <p:to>
                                        <p:strVal val="visible"/>
                                      </p:to>
                                    </p:set>
                                  </p:childTnLst>
                                </p:cTn>
                              </p:par>
                            </p:childTnLst>
                          </p:cTn>
                        </p:par>
                        <p:par>
                          <p:cTn id="7" fill="hold" nodeType="afterGroup">
                            <p:stCondLst>
                              <p:cond delay="0"/>
                            </p:stCondLst>
                            <p:childTnLst>
                              <p:par>
                                <p:cTn id="8" presetID="3" presetClass="exit" presetSubtype="10" fill="hold" grpId="1" nodeType="afterEffect">
                                  <p:stCondLst>
                                    <p:cond delay="0"/>
                                  </p:stCondLst>
                                  <p:childTnLst>
                                    <p:animEffect transition="out" filter="blinds(horizontal)">
                                      <p:cBhvr>
                                        <p:cTn id="9" dur="500"/>
                                        <p:tgtEl>
                                          <p:spTgt spid="902196"/>
                                        </p:tgtEl>
                                      </p:cBhvr>
                                    </p:animEffect>
                                    <p:set>
                                      <p:cBhvr>
                                        <p:cTn id="10" dur="1" fill="hold">
                                          <p:stCondLst>
                                            <p:cond delay="499"/>
                                          </p:stCondLst>
                                        </p:cTn>
                                        <p:tgtEl>
                                          <p:spTgt spid="902196"/>
                                        </p:tgtEl>
                                        <p:attrNameLst>
                                          <p:attrName>style.visibility</p:attrName>
                                        </p:attrNameLst>
                                      </p:cBhvr>
                                      <p:to>
                                        <p:strVal val="hidden"/>
                                      </p:to>
                                    </p:set>
                                  </p:childTnLst>
                                </p:cTn>
                              </p:par>
                            </p:childTnLst>
                          </p:cTn>
                        </p:par>
                        <p:par>
                          <p:cTn id="11" fill="hold" nodeType="afterGroup">
                            <p:stCondLst>
                              <p:cond delay="500"/>
                            </p:stCondLst>
                            <p:childTnLst>
                              <p:par>
                                <p:cTn id="12" presetID="0" presetClass="path" presetSubtype="0" accel="50000" decel="50000" fill="hold" nodeType="afterEffect">
                                  <p:stCondLst>
                                    <p:cond delay="0"/>
                                  </p:stCondLst>
                                  <p:childTnLst>
                                    <p:animMotion origin="layout" path="M 5.55556E-6 1.20259E-7 C -0.04097 -0.00439 -0.08176 -0.00856 -0.11996 -0.00416 C -0.15815 0.00023 -0.20798 -0.01688 -0.22916 0.0266 C -0.25034 0.07007 -0.24895 0.16304 -0.24756 0.25624 " pathEditMode="relative" ptsTypes="aaaA">
                                      <p:cBhvr>
                                        <p:cTn id="13" dur="2000" fill="hold"/>
                                        <p:tgtEl>
                                          <p:spTgt spid="4"/>
                                        </p:tgtEl>
                                        <p:attrNameLst>
                                          <p:attrName>ppt_x</p:attrName>
                                          <p:attrName>ppt_y</p:attrName>
                                        </p:attrNameLst>
                                      </p:cBhvr>
                                    </p:animMotion>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nodeType="afterGroup">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902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96" grpId="0" animBg="1"/>
      <p:bldP spid="902196" grpId="1" animBg="1"/>
      <p:bldP spid="90220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Slide Number Placeholder 4">
            <a:extLst>
              <a:ext uri="{FF2B5EF4-FFF2-40B4-BE49-F238E27FC236}">
                <a16:creationId xmlns:a16="http://schemas.microsoft.com/office/drawing/2014/main" id="{8AC07A65-EAB0-4BEA-B115-8D8DA7C0A2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BE53CFA-3DC6-42B9-B115-C8671BAAA256}" type="slidenum">
              <a:rPr lang="ar-SA" altLang="zh-CN" sz="1400">
                <a:solidFill>
                  <a:schemeClr val="tx1"/>
                </a:solidFill>
              </a:rPr>
              <a:pPr/>
              <a:t>54</a:t>
            </a:fld>
            <a:endParaRPr lang="en-US" altLang="zh-CN" sz="1400">
              <a:solidFill>
                <a:schemeClr val="tx1"/>
              </a:solidFill>
              <a:ea typeface="宋体" panose="02010600030101010101" pitchFamily="2" charset="-122"/>
            </a:endParaRPr>
          </a:p>
        </p:txBody>
      </p:sp>
      <p:sp>
        <p:nvSpPr>
          <p:cNvPr id="56324" name="Rectangle 3">
            <a:extLst>
              <a:ext uri="{FF2B5EF4-FFF2-40B4-BE49-F238E27FC236}">
                <a16:creationId xmlns:a16="http://schemas.microsoft.com/office/drawing/2014/main" id="{789CE1F3-03E2-4D2B-9DB7-0BE6CE014362}"/>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Dollar Short + Day Late</a:t>
            </a:r>
          </a:p>
        </p:txBody>
      </p:sp>
      <p:grpSp>
        <p:nvGrpSpPr>
          <p:cNvPr id="56325" name="Group 4">
            <a:extLst>
              <a:ext uri="{FF2B5EF4-FFF2-40B4-BE49-F238E27FC236}">
                <a16:creationId xmlns:a16="http://schemas.microsoft.com/office/drawing/2014/main" id="{92E6CDAB-B3D9-496D-9CDB-441CC9AD4EC2}"/>
              </a:ext>
            </a:extLst>
          </p:cNvPr>
          <p:cNvGrpSpPr>
            <a:grpSpLocks/>
          </p:cNvGrpSpPr>
          <p:nvPr/>
        </p:nvGrpSpPr>
        <p:grpSpPr bwMode="auto">
          <a:xfrm>
            <a:off x="3200400" y="2417763"/>
            <a:ext cx="1220788" cy="944562"/>
            <a:chOff x="2208" y="1920"/>
            <a:chExt cx="1152" cy="1680"/>
          </a:xfrm>
        </p:grpSpPr>
        <p:sp>
          <p:nvSpPr>
            <p:cNvPr id="56345" name="Oval 5">
              <a:extLst>
                <a:ext uri="{FF2B5EF4-FFF2-40B4-BE49-F238E27FC236}">
                  <a16:creationId xmlns:a16="http://schemas.microsoft.com/office/drawing/2014/main" id="{DE74CBF6-BD85-4F56-B44B-68382DF5EB3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6" name="Oval 6">
              <a:extLst>
                <a:ext uri="{FF2B5EF4-FFF2-40B4-BE49-F238E27FC236}">
                  <a16:creationId xmlns:a16="http://schemas.microsoft.com/office/drawing/2014/main" id="{B734F6AF-FC8C-4327-AD7B-8D3D36BE5BCD}"/>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7" name="AutoShape 7">
              <a:extLst>
                <a:ext uri="{FF2B5EF4-FFF2-40B4-BE49-F238E27FC236}">
                  <a16:creationId xmlns:a16="http://schemas.microsoft.com/office/drawing/2014/main" id="{840BA44C-F459-4B0B-9A04-88A62C329FC9}"/>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8" name="AutoShape 8">
              <a:extLst>
                <a:ext uri="{FF2B5EF4-FFF2-40B4-BE49-F238E27FC236}">
                  <a16:creationId xmlns:a16="http://schemas.microsoft.com/office/drawing/2014/main" id="{677527BD-DBAF-47C7-9D9E-F54DEA9042C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6326" name="Rectangle 9">
            <a:extLst>
              <a:ext uri="{FF2B5EF4-FFF2-40B4-BE49-F238E27FC236}">
                <a16:creationId xmlns:a16="http://schemas.microsoft.com/office/drawing/2014/main" id="{E7D1D271-FAF5-4530-B13C-312B52C08656}"/>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27" name="Text Box 10">
            <a:extLst>
              <a:ext uri="{FF2B5EF4-FFF2-40B4-BE49-F238E27FC236}">
                <a16:creationId xmlns:a16="http://schemas.microsoft.com/office/drawing/2014/main" id="{CCC58AE1-C34A-495A-BD40-EFB7B88351BE}"/>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6328" name="Rectangle 11">
            <a:extLst>
              <a:ext uri="{FF2B5EF4-FFF2-40B4-BE49-F238E27FC236}">
                <a16:creationId xmlns:a16="http://schemas.microsoft.com/office/drawing/2014/main" id="{575097C5-4230-444D-BDB9-8E2D41A791E2}"/>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6329" name="Text Box 12">
            <a:extLst>
              <a:ext uri="{FF2B5EF4-FFF2-40B4-BE49-F238E27FC236}">
                <a16:creationId xmlns:a16="http://schemas.microsoft.com/office/drawing/2014/main" id="{9DE9FE3F-3B54-4BB2-84CB-53B63F99683E}"/>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3" name="Group 13">
            <a:extLst>
              <a:ext uri="{FF2B5EF4-FFF2-40B4-BE49-F238E27FC236}">
                <a16:creationId xmlns:a16="http://schemas.microsoft.com/office/drawing/2014/main" id="{AA5565BB-98ED-44CF-9CDE-38DE5B7D302F}"/>
              </a:ext>
            </a:extLst>
          </p:cNvPr>
          <p:cNvGrpSpPr>
            <a:grpSpLocks/>
          </p:cNvGrpSpPr>
          <p:nvPr/>
        </p:nvGrpSpPr>
        <p:grpSpPr bwMode="auto">
          <a:xfrm>
            <a:off x="3198813" y="2416175"/>
            <a:ext cx="1220787" cy="944563"/>
            <a:chOff x="2208" y="1920"/>
            <a:chExt cx="1152" cy="1680"/>
          </a:xfrm>
        </p:grpSpPr>
        <p:sp>
          <p:nvSpPr>
            <p:cNvPr id="56341" name="Oval 14">
              <a:extLst>
                <a:ext uri="{FF2B5EF4-FFF2-40B4-BE49-F238E27FC236}">
                  <a16:creationId xmlns:a16="http://schemas.microsoft.com/office/drawing/2014/main" id="{D5E1692E-6CC6-4507-B9A1-2DB5F0E4F6E6}"/>
                </a:ext>
              </a:extLst>
            </p:cNvPr>
            <p:cNvSpPr>
              <a:spLocks noChangeArrowheads="1"/>
            </p:cNvSpPr>
            <p:nvPr/>
          </p:nvSpPr>
          <p:spPr bwMode="auto">
            <a:xfrm>
              <a:off x="2208" y="2448"/>
              <a:ext cx="1152" cy="1152"/>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2" name="Oval 15">
              <a:extLst>
                <a:ext uri="{FF2B5EF4-FFF2-40B4-BE49-F238E27FC236}">
                  <a16:creationId xmlns:a16="http://schemas.microsoft.com/office/drawing/2014/main" id="{D0C39626-76B1-4172-B4B1-88EB61C6F69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3" name="AutoShape 16">
              <a:extLst>
                <a:ext uri="{FF2B5EF4-FFF2-40B4-BE49-F238E27FC236}">
                  <a16:creationId xmlns:a16="http://schemas.microsoft.com/office/drawing/2014/main" id="{0ED6FA64-FEBA-4780-B3F7-152BF49AB8A3}"/>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4" name="AutoShape 17">
              <a:extLst>
                <a:ext uri="{FF2B5EF4-FFF2-40B4-BE49-F238E27FC236}">
                  <a16:creationId xmlns:a16="http://schemas.microsoft.com/office/drawing/2014/main" id="{7D3474BF-5BEC-43CD-BEE5-E1DF89E1AB05}"/>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18">
            <a:extLst>
              <a:ext uri="{FF2B5EF4-FFF2-40B4-BE49-F238E27FC236}">
                <a16:creationId xmlns:a16="http://schemas.microsoft.com/office/drawing/2014/main" id="{9641D99A-CD6B-41E7-8E28-F55823D54790}"/>
              </a:ext>
            </a:extLst>
          </p:cNvPr>
          <p:cNvGrpSpPr>
            <a:grpSpLocks/>
          </p:cNvGrpSpPr>
          <p:nvPr/>
        </p:nvGrpSpPr>
        <p:grpSpPr bwMode="auto">
          <a:xfrm>
            <a:off x="3378200" y="4476750"/>
            <a:ext cx="685800" cy="609600"/>
            <a:chOff x="1584" y="816"/>
            <a:chExt cx="912" cy="816"/>
          </a:xfrm>
        </p:grpSpPr>
        <p:sp>
          <p:nvSpPr>
            <p:cNvPr id="56332" name="Freeform 19">
              <a:extLst>
                <a:ext uri="{FF2B5EF4-FFF2-40B4-BE49-F238E27FC236}">
                  <a16:creationId xmlns:a16="http://schemas.microsoft.com/office/drawing/2014/main" id="{222034C2-DB50-46A1-974B-D644A882EBB1}"/>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3" name="Freeform 20">
              <a:extLst>
                <a:ext uri="{FF2B5EF4-FFF2-40B4-BE49-F238E27FC236}">
                  <a16:creationId xmlns:a16="http://schemas.microsoft.com/office/drawing/2014/main" id="{1472640A-8C11-4024-8B11-08692788C726}"/>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4" name="Freeform 21">
              <a:extLst>
                <a:ext uri="{FF2B5EF4-FFF2-40B4-BE49-F238E27FC236}">
                  <a16:creationId xmlns:a16="http://schemas.microsoft.com/office/drawing/2014/main" id="{3EF76CCF-1B48-4CF4-8220-F205EB4FB90D}"/>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5" name="Freeform 22">
              <a:extLst>
                <a:ext uri="{FF2B5EF4-FFF2-40B4-BE49-F238E27FC236}">
                  <a16:creationId xmlns:a16="http://schemas.microsoft.com/office/drawing/2014/main" id="{8D1E613E-E8E6-4379-A2C8-00760FD04F15}"/>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6" name="Freeform 23">
              <a:extLst>
                <a:ext uri="{FF2B5EF4-FFF2-40B4-BE49-F238E27FC236}">
                  <a16:creationId xmlns:a16="http://schemas.microsoft.com/office/drawing/2014/main" id="{78C7B810-F9E3-447D-AD4A-D30EA62418F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7" name="Freeform 24">
              <a:extLst>
                <a:ext uri="{FF2B5EF4-FFF2-40B4-BE49-F238E27FC236}">
                  <a16:creationId xmlns:a16="http://schemas.microsoft.com/office/drawing/2014/main" id="{41B17C59-688F-49C8-94EC-07546ADF99CA}"/>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8" name="Freeform 25">
              <a:extLst>
                <a:ext uri="{FF2B5EF4-FFF2-40B4-BE49-F238E27FC236}">
                  <a16:creationId xmlns:a16="http://schemas.microsoft.com/office/drawing/2014/main" id="{191A4D01-F8CC-48B3-973F-054FA5802E3E}"/>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39" name="Freeform 26">
              <a:extLst>
                <a:ext uri="{FF2B5EF4-FFF2-40B4-BE49-F238E27FC236}">
                  <a16:creationId xmlns:a16="http://schemas.microsoft.com/office/drawing/2014/main" id="{505967E8-A002-4FA2-B9D9-E34718413CB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6340" name="Freeform 27">
              <a:extLst>
                <a:ext uri="{FF2B5EF4-FFF2-40B4-BE49-F238E27FC236}">
                  <a16:creationId xmlns:a16="http://schemas.microsoft.com/office/drawing/2014/main" id="{F1F30667-0D3E-47C0-8876-904C91DD3B5F}"/>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44444E-6 2.75671E-6 C -0.0085 -0.08303 -0.01631 -0.16258 0.01372 -0.20907 C 0.04375 -0.25555 0.14601 -0.26388 0.18073 -0.27845 " pathEditMode="relative" rAng="0" ptsTypes="aaa">
                                      <p:cBhvr>
                                        <p:cTn id="6" dur="2000" fill="hold"/>
                                        <p:tgtEl>
                                          <p:spTgt spid="4"/>
                                        </p:tgtEl>
                                        <p:attrNameLst>
                                          <p:attrName>ppt_x</p:attrName>
                                          <p:attrName>ppt_y</p:attrName>
                                        </p:attrNameLst>
                                      </p:cBhvr>
                                      <p:rCtr x="8212" y="-13922"/>
                                    </p:animMotion>
                                  </p:childTnLst>
                                </p:cTn>
                              </p:par>
                            </p:childTnLst>
                          </p:cTn>
                        </p:par>
                        <p:par>
                          <p:cTn id="7" fill="hold" nodeType="afterGroup">
                            <p:stCondLst>
                              <p:cond delay="2000"/>
                            </p:stCondLst>
                            <p:childTnLst>
                              <p:par>
                                <p:cTn id="8" presetID="3" presetClass="exit" presetSubtype="10" fill="hold" nodeType="after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Slide Number Placeholder 4">
            <a:extLst>
              <a:ext uri="{FF2B5EF4-FFF2-40B4-BE49-F238E27FC236}">
                <a16:creationId xmlns:a16="http://schemas.microsoft.com/office/drawing/2014/main" id="{A5D66F1C-41B6-436D-B90D-BEC686BDAEF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E21F80-DBF8-4465-96D3-00F270C33A47}" type="slidenum">
              <a:rPr lang="ar-SA" altLang="zh-CN" sz="1400">
                <a:solidFill>
                  <a:schemeClr val="tx1"/>
                </a:solidFill>
              </a:rPr>
              <a:pPr/>
              <a:t>55</a:t>
            </a:fld>
            <a:endParaRPr lang="en-US" altLang="zh-CN" sz="1400">
              <a:solidFill>
                <a:schemeClr val="tx1"/>
              </a:solidFill>
              <a:ea typeface="宋体" panose="02010600030101010101" pitchFamily="2" charset="-122"/>
            </a:endParaRPr>
          </a:p>
        </p:txBody>
      </p:sp>
      <p:sp>
        <p:nvSpPr>
          <p:cNvPr id="57348" name="Rectangle 2">
            <a:extLst>
              <a:ext uri="{FF2B5EF4-FFF2-40B4-BE49-F238E27FC236}">
                <a16:creationId xmlns:a16="http://schemas.microsoft.com/office/drawing/2014/main" id="{B56732DA-151A-435B-A36F-346AA33F6098}"/>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Lost Wake-Up</a:t>
            </a:r>
          </a:p>
        </p:txBody>
      </p:sp>
      <p:grpSp>
        <p:nvGrpSpPr>
          <p:cNvPr id="57349" name="Group 3">
            <a:extLst>
              <a:ext uri="{FF2B5EF4-FFF2-40B4-BE49-F238E27FC236}">
                <a16:creationId xmlns:a16="http://schemas.microsoft.com/office/drawing/2014/main" id="{496BEDD4-D5DF-4195-B7C9-31B1225388C8}"/>
              </a:ext>
            </a:extLst>
          </p:cNvPr>
          <p:cNvGrpSpPr>
            <a:grpSpLocks/>
          </p:cNvGrpSpPr>
          <p:nvPr/>
        </p:nvGrpSpPr>
        <p:grpSpPr bwMode="auto">
          <a:xfrm>
            <a:off x="3206750" y="2417763"/>
            <a:ext cx="1220788" cy="944562"/>
            <a:chOff x="2208" y="1920"/>
            <a:chExt cx="1152" cy="1680"/>
          </a:xfrm>
        </p:grpSpPr>
        <p:sp>
          <p:nvSpPr>
            <p:cNvPr id="57400" name="Oval 4">
              <a:extLst>
                <a:ext uri="{FF2B5EF4-FFF2-40B4-BE49-F238E27FC236}">
                  <a16:creationId xmlns:a16="http://schemas.microsoft.com/office/drawing/2014/main" id="{E238568B-158C-42CC-84E2-93EBA4C98219}"/>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401" name="Oval 5">
              <a:extLst>
                <a:ext uri="{FF2B5EF4-FFF2-40B4-BE49-F238E27FC236}">
                  <a16:creationId xmlns:a16="http://schemas.microsoft.com/office/drawing/2014/main" id="{F7609716-867F-41CA-97B4-373B8877DF70}"/>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402" name="AutoShape 6">
              <a:extLst>
                <a:ext uri="{FF2B5EF4-FFF2-40B4-BE49-F238E27FC236}">
                  <a16:creationId xmlns:a16="http://schemas.microsoft.com/office/drawing/2014/main" id="{0B83BD8E-A6D7-4DE8-937F-81519D4D9D24}"/>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403" name="AutoShape 7">
              <a:extLst>
                <a:ext uri="{FF2B5EF4-FFF2-40B4-BE49-F238E27FC236}">
                  <a16:creationId xmlns:a16="http://schemas.microsoft.com/office/drawing/2014/main" id="{45FB1662-7E06-4710-9587-F6BAC6E6F0ED}"/>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7350" name="Rectangle 8">
            <a:extLst>
              <a:ext uri="{FF2B5EF4-FFF2-40B4-BE49-F238E27FC236}">
                <a16:creationId xmlns:a16="http://schemas.microsoft.com/office/drawing/2014/main" id="{E314900A-6965-45DD-9AFE-3B8A03A09344}"/>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51" name="Text Box 9">
            <a:extLst>
              <a:ext uri="{FF2B5EF4-FFF2-40B4-BE49-F238E27FC236}">
                <a16:creationId xmlns:a16="http://schemas.microsoft.com/office/drawing/2014/main" id="{A5CCDC29-7D1A-471E-88ED-A93626E9CD4D}"/>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7352" name="Rectangle 10">
            <a:extLst>
              <a:ext uri="{FF2B5EF4-FFF2-40B4-BE49-F238E27FC236}">
                <a16:creationId xmlns:a16="http://schemas.microsoft.com/office/drawing/2014/main" id="{AC69F38C-2F64-4BC6-95AE-293446C12EBC}"/>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7353" name="Text Box 11">
            <a:extLst>
              <a:ext uri="{FF2B5EF4-FFF2-40B4-BE49-F238E27FC236}">
                <a16:creationId xmlns:a16="http://schemas.microsoft.com/office/drawing/2014/main" id="{6AAA140B-3866-42A9-9A3F-78129D13CF8F}"/>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97740" name="AutoShape 12">
            <a:extLst>
              <a:ext uri="{FF2B5EF4-FFF2-40B4-BE49-F238E27FC236}">
                <a16:creationId xmlns:a16="http://schemas.microsoft.com/office/drawing/2014/main" id="{D305A0C3-9B40-448E-B2DB-EE9530C5B359}"/>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Lock()</a:t>
            </a:r>
          </a:p>
        </p:txBody>
      </p:sp>
      <p:sp>
        <p:nvSpPr>
          <p:cNvPr id="1097741" name="AutoShape 13">
            <a:extLst>
              <a:ext uri="{FF2B5EF4-FFF2-40B4-BE49-F238E27FC236}">
                <a16:creationId xmlns:a16="http://schemas.microsoft.com/office/drawing/2014/main" id="{DF788102-E9A6-432B-9E40-628AD70B79E7}"/>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tx1"/>
                </a:solidFill>
                <a:ea typeface="宋体" panose="02010600030101010101" pitchFamily="2" charset="-122"/>
              </a:rPr>
              <a:t>signal ()</a:t>
            </a:r>
          </a:p>
        </p:txBody>
      </p:sp>
      <p:grpSp>
        <p:nvGrpSpPr>
          <p:cNvPr id="3" name="Group 14">
            <a:extLst>
              <a:ext uri="{FF2B5EF4-FFF2-40B4-BE49-F238E27FC236}">
                <a16:creationId xmlns:a16="http://schemas.microsoft.com/office/drawing/2014/main" id="{5AE3956A-F50A-4EC6-B5E5-FE46CA2C72F5}"/>
              </a:ext>
            </a:extLst>
          </p:cNvPr>
          <p:cNvGrpSpPr>
            <a:grpSpLocks/>
          </p:cNvGrpSpPr>
          <p:nvPr/>
        </p:nvGrpSpPr>
        <p:grpSpPr bwMode="auto">
          <a:xfrm>
            <a:off x="3206750" y="2416175"/>
            <a:ext cx="1220788" cy="944563"/>
            <a:chOff x="2208" y="1920"/>
            <a:chExt cx="1152" cy="1680"/>
          </a:xfrm>
        </p:grpSpPr>
        <p:sp>
          <p:nvSpPr>
            <p:cNvPr id="57396" name="Oval 15">
              <a:extLst>
                <a:ext uri="{FF2B5EF4-FFF2-40B4-BE49-F238E27FC236}">
                  <a16:creationId xmlns:a16="http://schemas.microsoft.com/office/drawing/2014/main" id="{1CBB078A-C00C-4E47-92B5-6AD2EBB9B0BC}"/>
                </a:ext>
              </a:extLst>
            </p:cNvPr>
            <p:cNvSpPr>
              <a:spLocks noChangeArrowheads="1"/>
            </p:cNvSpPr>
            <p:nvPr/>
          </p:nvSpPr>
          <p:spPr bwMode="auto">
            <a:xfrm>
              <a:off x="2208" y="2448"/>
              <a:ext cx="1152" cy="1152"/>
            </a:xfrm>
            <a:prstGeom prst="ellipse">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7" name="Oval 16">
              <a:extLst>
                <a:ext uri="{FF2B5EF4-FFF2-40B4-BE49-F238E27FC236}">
                  <a16:creationId xmlns:a16="http://schemas.microsoft.com/office/drawing/2014/main" id="{A147A5EB-F5AF-495D-ACF2-A9F1898A4D7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8" name="AutoShape 17">
              <a:extLst>
                <a:ext uri="{FF2B5EF4-FFF2-40B4-BE49-F238E27FC236}">
                  <a16:creationId xmlns:a16="http://schemas.microsoft.com/office/drawing/2014/main" id="{B8B0C3B2-3BBC-448A-A709-1683A71DDEC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9" name="AutoShape 18">
              <a:extLst>
                <a:ext uri="{FF2B5EF4-FFF2-40B4-BE49-F238E27FC236}">
                  <a16:creationId xmlns:a16="http://schemas.microsoft.com/office/drawing/2014/main" id="{6DCA51F5-BE41-41EA-BFCA-E708007F1781}"/>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7357" name="Group 19">
            <a:extLst>
              <a:ext uri="{FF2B5EF4-FFF2-40B4-BE49-F238E27FC236}">
                <a16:creationId xmlns:a16="http://schemas.microsoft.com/office/drawing/2014/main" id="{8FAD5F10-CEEA-4BD0-B9C4-17088054FF74}"/>
              </a:ext>
            </a:extLst>
          </p:cNvPr>
          <p:cNvGrpSpPr>
            <a:grpSpLocks/>
          </p:cNvGrpSpPr>
          <p:nvPr/>
        </p:nvGrpSpPr>
        <p:grpSpPr bwMode="auto">
          <a:xfrm>
            <a:off x="4929188" y="2546350"/>
            <a:ext cx="685800" cy="609600"/>
            <a:chOff x="1584" y="816"/>
            <a:chExt cx="912" cy="816"/>
          </a:xfrm>
        </p:grpSpPr>
        <p:sp>
          <p:nvSpPr>
            <p:cNvPr id="57387" name="Freeform 20">
              <a:extLst>
                <a:ext uri="{FF2B5EF4-FFF2-40B4-BE49-F238E27FC236}">
                  <a16:creationId xmlns:a16="http://schemas.microsoft.com/office/drawing/2014/main" id="{036F65AD-DA16-48D3-A043-F65A1D606C8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8" name="Freeform 21">
              <a:extLst>
                <a:ext uri="{FF2B5EF4-FFF2-40B4-BE49-F238E27FC236}">
                  <a16:creationId xmlns:a16="http://schemas.microsoft.com/office/drawing/2014/main" id="{789A67B3-3CAE-44A2-B1EE-69C084EE6D2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9" name="Freeform 22">
              <a:extLst>
                <a:ext uri="{FF2B5EF4-FFF2-40B4-BE49-F238E27FC236}">
                  <a16:creationId xmlns:a16="http://schemas.microsoft.com/office/drawing/2014/main" id="{F998EAD1-93AD-447B-8025-01FB34BA6928}"/>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0" name="Freeform 23">
              <a:extLst>
                <a:ext uri="{FF2B5EF4-FFF2-40B4-BE49-F238E27FC236}">
                  <a16:creationId xmlns:a16="http://schemas.microsoft.com/office/drawing/2014/main" id="{9865C2F1-E5FF-4E11-A90F-71C28051B4D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1" name="Freeform 24">
              <a:extLst>
                <a:ext uri="{FF2B5EF4-FFF2-40B4-BE49-F238E27FC236}">
                  <a16:creationId xmlns:a16="http://schemas.microsoft.com/office/drawing/2014/main" id="{E585C515-1479-48FE-B7A2-03B0648A7271}"/>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2" name="Freeform 25">
              <a:extLst>
                <a:ext uri="{FF2B5EF4-FFF2-40B4-BE49-F238E27FC236}">
                  <a16:creationId xmlns:a16="http://schemas.microsoft.com/office/drawing/2014/main" id="{6B76332F-DB7F-46B2-8750-940DBA43C379}"/>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3" name="Freeform 26">
              <a:extLst>
                <a:ext uri="{FF2B5EF4-FFF2-40B4-BE49-F238E27FC236}">
                  <a16:creationId xmlns:a16="http://schemas.microsoft.com/office/drawing/2014/main" id="{ED5173C9-EB73-4EBE-956D-EFC329242032}"/>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4" name="Freeform 27">
              <a:extLst>
                <a:ext uri="{FF2B5EF4-FFF2-40B4-BE49-F238E27FC236}">
                  <a16:creationId xmlns:a16="http://schemas.microsoft.com/office/drawing/2014/main" id="{77CE6649-E053-4037-B552-94BD59709A00}"/>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95" name="Freeform 28">
              <a:extLst>
                <a:ext uri="{FF2B5EF4-FFF2-40B4-BE49-F238E27FC236}">
                  <a16:creationId xmlns:a16="http://schemas.microsoft.com/office/drawing/2014/main" id="{D328E766-9C6E-48C6-8917-55D3928C143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7358" name="Group 29">
            <a:extLst>
              <a:ext uri="{FF2B5EF4-FFF2-40B4-BE49-F238E27FC236}">
                <a16:creationId xmlns:a16="http://schemas.microsoft.com/office/drawing/2014/main" id="{396739F5-0E92-40E6-9AE3-CBA731FBA3C4}"/>
              </a:ext>
            </a:extLst>
          </p:cNvPr>
          <p:cNvGrpSpPr>
            <a:grpSpLocks/>
          </p:cNvGrpSpPr>
          <p:nvPr/>
        </p:nvGrpSpPr>
        <p:grpSpPr bwMode="auto">
          <a:xfrm>
            <a:off x="5614988" y="2563813"/>
            <a:ext cx="685800" cy="609600"/>
            <a:chOff x="1584" y="816"/>
            <a:chExt cx="912" cy="816"/>
          </a:xfrm>
        </p:grpSpPr>
        <p:sp>
          <p:nvSpPr>
            <p:cNvPr id="57378" name="Freeform 30">
              <a:extLst>
                <a:ext uri="{FF2B5EF4-FFF2-40B4-BE49-F238E27FC236}">
                  <a16:creationId xmlns:a16="http://schemas.microsoft.com/office/drawing/2014/main" id="{C379DE84-CDF1-41A4-AE23-C9B24C1CCE0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9" name="Freeform 31">
              <a:extLst>
                <a:ext uri="{FF2B5EF4-FFF2-40B4-BE49-F238E27FC236}">
                  <a16:creationId xmlns:a16="http://schemas.microsoft.com/office/drawing/2014/main" id="{FBED8723-D8A4-4303-BBA5-9EE828DB8A4B}"/>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0" name="Freeform 32">
              <a:extLst>
                <a:ext uri="{FF2B5EF4-FFF2-40B4-BE49-F238E27FC236}">
                  <a16:creationId xmlns:a16="http://schemas.microsoft.com/office/drawing/2014/main" id="{C36451A0-0DFB-4871-90E6-57ACEC03318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1" name="Freeform 33">
              <a:extLst>
                <a:ext uri="{FF2B5EF4-FFF2-40B4-BE49-F238E27FC236}">
                  <a16:creationId xmlns:a16="http://schemas.microsoft.com/office/drawing/2014/main" id="{E4E67E8D-1964-466D-BD3E-2A323D83247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2" name="Freeform 34">
              <a:extLst>
                <a:ext uri="{FF2B5EF4-FFF2-40B4-BE49-F238E27FC236}">
                  <a16:creationId xmlns:a16="http://schemas.microsoft.com/office/drawing/2014/main" id="{7153AAFC-9778-4B3A-AC92-4D314C34A05C}"/>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3" name="Freeform 35">
              <a:extLst>
                <a:ext uri="{FF2B5EF4-FFF2-40B4-BE49-F238E27FC236}">
                  <a16:creationId xmlns:a16="http://schemas.microsoft.com/office/drawing/2014/main" id="{59A1D818-A0D2-45C3-A6EB-FF0EF85C877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4" name="Freeform 36">
              <a:extLst>
                <a:ext uri="{FF2B5EF4-FFF2-40B4-BE49-F238E27FC236}">
                  <a16:creationId xmlns:a16="http://schemas.microsoft.com/office/drawing/2014/main" id="{EA1CB7FB-3D76-41BA-A7E7-3E25F064EAEA}"/>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5" name="Freeform 37">
              <a:extLst>
                <a:ext uri="{FF2B5EF4-FFF2-40B4-BE49-F238E27FC236}">
                  <a16:creationId xmlns:a16="http://schemas.microsoft.com/office/drawing/2014/main" id="{6EAC0D3D-2021-45F1-B900-65DE14D04B16}"/>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86" name="Freeform 38">
              <a:extLst>
                <a:ext uri="{FF2B5EF4-FFF2-40B4-BE49-F238E27FC236}">
                  <a16:creationId xmlns:a16="http://schemas.microsoft.com/office/drawing/2014/main" id="{B33A023C-6EA7-44F9-9A23-DFD6090730D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7767" name="AutoShape 39">
            <a:extLst>
              <a:ext uri="{FF2B5EF4-FFF2-40B4-BE49-F238E27FC236}">
                <a16:creationId xmlns:a16="http://schemas.microsoft.com/office/drawing/2014/main" id="{F4905660-4225-4FCF-BAE7-2B14356D2268}"/>
              </a:ext>
            </a:extLst>
          </p:cNvPr>
          <p:cNvSpPr>
            <a:spLocks noChangeArrowheads="1"/>
          </p:cNvSpPr>
          <p:nvPr/>
        </p:nvSpPr>
        <p:spPr bwMode="auto">
          <a:xfrm>
            <a:off x="371475" y="3267075"/>
            <a:ext cx="2020888" cy="944563"/>
          </a:xfrm>
          <a:prstGeom prst="cloudCallout">
            <a:avLst>
              <a:gd name="adj1" fmla="val 3653"/>
              <a:gd name="adj2" fmla="val -131009"/>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9900"/>
                </a:solidFill>
                <a:ea typeface="宋体" panose="02010600030101010101" pitchFamily="2" charset="-122"/>
              </a:rPr>
              <a:t>Enq(   )</a:t>
            </a:r>
          </a:p>
        </p:txBody>
      </p:sp>
      <p:sp>
        <p:nvSpPr>
          <p:cNvPr id="1097768" name="AutoShape 40">
            <a:extLst>
              <a:ext uri="{FF2B5EF4-FFF2-40B4-BE49-F238E27FC236}">
                <a16:creationId xmlns:a16="http://schemas.microsoft.com/office/drawing/2014/main" id="{691E6384-33A7-45E2-B456-94D7E33579A3}"/>
              </a:ext>
            </a:extLst>
          </p:cNvPr>
          <p:cNvSpPr>
            <a:spLocks noChangeArrowheads="1"/>
          </p:cNvSpPr>
          <p:nvPr/>
        </p:nvSpPr>
        <p:spPr bwMode="auto">
          <a:xfrm>
            <a:off x="5210175" y="4797425"/>
            <a:ext cx="2451100" cy="944563"/>
          </a:xfrm>
          <a:prstGeom prst="cloudCallout">
            <a:avLst>
              <a:gd name="adj1" fmla="val -92681"/>
              <a:gd name="adj2" fmla="val -80421"/>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9900"/>
                </a:solidFill>
                <a:ea typeface="宋体" panose="02010600030101010101" pitchFamily="2" charset="-122"/>
              </a:rPr>
              <a:t>unLock()</a:t>
            </a:r>
          </a:p>
        </p:txBody>
      </p:sp>
      <p:grpSp>
        <p:nvGrpSpPr>
          <p:cNvPr id="6" name="Group 41">
            <a:extLst>
              <a:ext uri="{FF2B5EF4-FFF2-40B4-BE49-F238E27FC236}">
                <a16:creationId xmlns:a16="http://schemas.microsoft.com/office/drawing/2014/main" id="{288A03F2-9BBF-4614-8A5C-7751433F8180}"/>
              </a:ext>
            </a:extLst>
          </p:cNvPr>
          <p:cNvGrpSpPr>
            <a:grpSpLocks/>
          </p:cNvGrpSpPr>
          <p:nvPr/>
        </p:nvGrpSpPr>
        <p:grpSpPr bwMode="auto">
          <a:xfrm>
            <a:off x="922338" y="1997075"/>
            <a:ext cx="685800" cy="609600"/>
            <a:chOff x="1584" y="816"/>
            <a:chExt cx="912" cy="816"/>
          </a:xfrm>
        </p:grpSpPr>
        <p:sp>
          <p:nvSpPr>
            <p:cNvPr id="57369" name="Freeform 42">
              <a:extLst>
                <a:ext uri="{FF2B5EF4-FFF2-40B4-BE49-F238E27FC236}">
                  <a16:creationId xmlns:a16="http://schemas.microsoft.com/office/drawing/2014/main" id="{C226E53C-E8B2-448F-80E7-17D6F185F945}"/>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0" name="Freeform 43">
              <a:extLst>
                <a:ext uri="{FF2B5EF4-FFF2-40B4-BE49-F238E27FC236}">
                  <a16:creationId xmlns:a16="http://schemas.microsoft.com/office/drawing/2014/main" id="{DD864A99-7D13-4A0D-9D79-61A143A419EC}"/>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1" name="Freeform 44">
              <a:extLst>
                <a:ext uri="{FF2B5EF4-FFF2-40B4-BE49-F238E27FC236}">
                  <a16:creationId xmlns:a16="http://schemas.microsoft.com/office/drawing/2014/main" id="{692824F8-16BC-4D70-8AD1-9FAA4A83482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99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2" name="Freeform 45">
              <a:extLst>
                <a:ext uri="{FF2B5EF4-FFF2-40B4-BE49-F238E27FC236}">
                  <a16:creationId xmlns:a16="http://schemas.microsoft.com/office/drawing/2014/main" id="{4EF4AC74-2944-44A8-9C44-0B5F4B9C099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3" name="Freeform 46">
              <a:extLst>
                <a:ext uri="{FF2B5EF4-FFF2-40B4-BE49-F238E27FC236}">
                  <a16:creationId xmlns:a16="http://schemas.microsoft.com/office/drawing/2014/main" id="{C7A2A423-45B8-44AA-977F-82144D2DB22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4" name="Freeform 47">
              <a:extLst>
                <a:ext uri="{FF2B5EF4-FFF2-40B4-BE49-F238E27FC236}">
                  <a16:creationId xmlns:a16="http://schemas.microsoft.com/office/drawing/2014/main" id="{0F98C529-0473-48E5-A4E2-27A85BFFD95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99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5" name="Freeform 48">
              <a:extLst>
                <a:ext uri="{FF2B5EF4-FFF2-40B4-BE49-F238E27FC236}">
                  <a16:creationId xmlns:a16="http://schemas.microsoft.com/office/drawing/2014/main" id="{848DE87C-EB46-42FD-8805-91203CC701B5}"/>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6" name="Freeform 49">
              <a:extLst>
                <a:ext uri="{FF2B5EF4-FFF2-40B4-BE49-F238E27FC236}">
                  <a16:creationId xmlns:a16="http://schemas.microsoft.com/office/drawing/2014/main" id="{9A6D3D52-9253-45BA-B347-82CB2A9280A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77" name="Freeform 50">
              <a:extLst>
                <a:ext uri="{FF2B5EF4-FFF2-40B4-BE49-F238E27FC236}">
                  <a16:creationId xmlns:a16="http://schemas.microsoft.com/office/drawing/2014/main" id="{3B472E0A-9EBF-452B-A678-E01177706BF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7779" name="AutoShape 51">
            <a:extLst>
              <a:ext uri="{FF2B5EF4-FFF2-40B4-BE49-F238E27FC236}">
                <a16:creationId xmlns:a16="http://schemas.microsoft.com/office/drawing/2014/main" id="{F8E9C6C7-45F4-476B-97BB-CF8EBBBB2327}"/>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grpSp>
        <p:nvGrpSpPr>
          <p:cNvPr id="7" name="Group 52">
            <a:extLst>
              <a:ext uri="{FF2B5EF4-FFF2-40B4-BE49-F238E27FC236}">
                <a16:creationId xmlns:a16="http://schemas.microsoft.com/office/drawing/2014/main" id="{FAC8ED85-EC65-4142-87F3-54C0A5E42AB8}"/>
              </a:ext>
            </a:extLst>
          </p:cNvPr>
          <p:cNvGrpSpPr>
            <a:grpSpLocks/>
          </p:cNvGrpSpPr>
          <p:nvPr/>
        </p:nvGrpSpPr>
        <p:grpSpPr bwMode="auto">
          <a:xfrm>
            <a:off x="1416050" y="3517900"/>
            <a:ext cx="304800" cy="304800"/>
            <a:chOff x="3894" y="2760"/>
            <a:chExt cx="192" cy="192"/>
          </a:xfrm>
        </p:grpSpPr>
        <p:sp>
          <p:nvSpPr>
            <p:cNvPr id="57367" name="Oval 53">
              <a:extLst>
                <a:ext uri="{FF2B5EF4-FFF2-40B4-BE49-F238E27FC236}">
                  <a16:creationId xmlns:a16="http://schemas.microsoft.com/office/drawing/2014/main" id="{FD1C5E37-CB7E-4CA8-8BA2-13A40AA93ADE}"/>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68" name="Oval 54">
              <a:extLst>
                <a:ext uri="{FF2B5EF4-FFF2-40B4-BE49-F238E27FC236}">
                  <a16:creationId xmlns:a16="http://schemas.microsoft.com/office/drawing/2014/main" id="{E26A300E-536C-45CB-9B85-2506CC3B1A91}"/>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 name="Group 55">
            <a:extLst>
              <a:ext uri="{FF2B5EF4-FFF2-40B4-BE49-F238E27FC236}">
                <a16:creationId xmlns:a16="http://schemas.microsoft.com/office/drawing/2014/main" id="{F9677C90-0AE4-4B57-8ED4-CE1E7269A9AC}"/>
              </a:ext>
            </a:extLst>
          </p:cNvPr>
          <p:cNvGrpSpPr>
            <a:grpSpLocks/>
          </p:cNvGrpSpPr>
          <p:nvPr/>
        </p:nvGrpSpPr>
        <p:grpSpPr bwMode="auto">
          <a:xfrm>
            <a:off x="4297363" y="4978400"/>
            <a:ext cx="304800" cy="304800"/>
            <a:chOff x="3894" y="2760"/>
            <a:chExt cx="192" cy="192"/>
          </a:xfrm>
        </p:grpSpPr>
        <p:sp>
          <p:nvSpPr>
            <p:cNvPr id="57365" name="Oval 56">
              <a:extLst>
                <a:ext uri="{FF2B5EF4-FFF2-40B4-BE49-F238E27FC236}">
                  <a16:creationId xmlns:a16="http://schemas.microsoft.com/office/drawing/2014/main" id="{19CDFD42-8717-4B74-BA26-A2244EC77C53}"/>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7366" name="Oval 57">
              <a:extLst>
                <a:ext uri="{FF2B5EF4-FFF2-40B4-BE49-F238E27FC236}">
                  <a16:creationId xmlns:a16="http://schemas.microsoft.com/office/drawing/2014/main" id="{63A6BCD5-6B9A-4EFE-BB84-5B34E2A83F1B}"/>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7740"/>
                                        </p:tgtEl>
                                        <p:attrNameLst>
                                          <p:attrName>style.visibility</p:attrName>
                                        </p:attrNameLst>
                                      </p:cBhvr>
                                      <p:to>
                                        <p:strVal val="visible"/>
                                      </p:to>
                                    </p:set>
                                    <p:animEffect transition="in" filter="blinds(horizontal)">
                                      <p:cBhvr>
                                        <p:cTn id="7" dur="500"/>
                                        <p:tgtEl>
                                          <p:spTgt spid="1097740"/>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nodeType="afterGroup">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1097740"/>
                                        </p:tgtEl>
                                      </p:cBhvr>
                                    </p:animEffect>
                                    <p:set>
                                      <p:cBhvr>
                                        <p:cTn id="15" dur="1" fill="hold">
                                          <p:stCondLst>
                                            <p:cond delay="499"/>
                                          </p:stCondLst>
                                        </p:cTn>
                                        <p:tgtEl>
                                          <p:spTgt spid="1097740"/>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97767"/>
                                        </p:tgtEl>
                                      </p:cBhvr>
                                    </p:animEffect>
                                    <p:set>
                                      <p:cBhvr>
                                        <p:cTn id="18" dur="1" fill="hold">
                                          <p:stCondLst>
                                            <p:cond delay="499"/>
                                          </p:stCondLst>
                                        </p:cTn>
                                        <p:tgtEl>
                                          <p:spTgt spid="1097767"/>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nodeType="afterGroup">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6"/>
                                        </p:tgtEl>
                                        <p:attrNameLst>
                                          <p:attrName>ppt_x</p:attrName>
                                          <p:attrName>ppt_y</p:attrName>
                                        </p:attrNameLst>
                                      </p:cBhvr>
                                    </p:animMotion>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097741"/>
                                        </p:tgtEl>
                                        <p:attrNameLst>
                                          <p:attrName>style.visibility</p:attrName>
                                        </p:attrNameLst>
                                      </p:cBhvr>
                                      <p:to>
                                        <p:strVal val="visible"/>
                                      </p:to>
                                    </p:se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97741"/>
                                        </p:tgtEl>
                                        <p:attrNameLst>
                                          <p:attrName>style.visibility</p:attrName>
                                        </p:attrNameLst>
                                      </p:cBhvr>
                                      <p:to>
                                        <p:strVal val="hidden"/>
                                      </p:to>
                                    </p:set>
                                  </p:childTnLst>
                                </p:cTn>
                              </p:par>
                            </p:childTnLst>
                          </p:cTn>
                        </p:par>
                        <p:par>
                          <p:cTn id="36" fill="hold" nodeType="afterGroup">
                            <p:stCondLst>
                              <p:cond delay="0"/>
                            </p:stCondLst>
                            <p:childTnLst>
                              <p:par>
                                <p:cTn id="37" presetID="3" presetClass="entr" presetSubtype="10" fill="hold" nodeType="afterEffect">
                                  <p:stCondLst>
                                    <p:cond delay="0"/>
                                  </p:stCondLst>
                                  <p:childTnLst>
                                    <p:set>
                                      <p:cBhvr>
                                        <p:cTn id="38" dur="1" fill="hold">
                                          <p:stCondLst>
                                            <p:cond delay="0"/>
                                          </p:stCondLst>
                                        </p:cTn>
                                        <p:tgtEl>
                                          <p:spTgt spid="1097779"/>
                                        </p:tgtEl>
                                        <p:attrNameLst>
                                          <p:attrName>style.visibility</p:attrName>
                                        </p:attrNameLst>
                                      </p:cBhvr>
                                      <p:to>
                                        <p:strVal val="visible"/>
                                      </p:to>
                                    </p:set>
                                    <p:animEffect transition="in" filter="blinds(horizontal)">
                                      <p:cBhvr>
                                        <p:cTn id="39" dur="500"/>
                                        <p:tgtEl>
                                          <p:spTgt spid="1097779"/>
                                        </p:tgtEl>
                                      </p:cBhvr>
                                    </p:animEffect>
                                  </p:childTnLst>
                                </p:cTn>
                              </p:par>
                            </p:childTnLst>
                          </p:cTn>
                        </p:par>
                        <p:par>
                          <p:cTn id="40" fill="hold" nodeType="afterGroup">
                            <p:stCondLst>
                              <p:cond delay="500"/>
                            </p:stCondLst>
                            <p:childTnLst>
                              <p:par>
                                <p:cTn id="41"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42" dur="2000" fill="hold"/>
                                        <p:tgtEl>
                                          <p:spTgt spid="6"/>
                                        </p:tgtEl>
                                        <p:attrNameLst>
                                          <p:attrName>ppt_x</p:attrName>
                                          <p:attrName>ppt_y</p:attrName>
                                        </p:attrNameLst>
                                      </p:cBhvr>
                                    </p:animMotion>
                                  </p:childTnLst>
                                </p:cTn>
                              </p:par>
                            </p:childTnLst>
                          </p:cTn>
                        </p:par>
                        <p:par>
                          <p:cTn id="43" fill="hold" nodeType="afterGroup">
                            <p:stCondLst>
                              <p:cond delay="2500"/>
                            </p:stCondLst>
                            <p:childTnLst>
                              <p:par>
                                <p:cTn id="44" presetID="3" presetClass="exit" presetSubtype="10" fill="hold" nodeType="afterEffect">
                                  <p:stCondLst>
                                    <p:cond delay="0"/>
                                  </p:stCondLst>
                                  <p:childTnLst>
                                    <p:animEffect transition="out" filter="blinds(horizontal)">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97768"/>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0977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40" grpId="0" animBg="1"/>
      <p:bldP spid="1097740" grpId="1" animBg="1"/>
      <p:bldP spid="1097741" grpId="0" animBg="1"/>
      <p:bldP spid="1097741" grpId="1" animBg="1"/>
      <p:bldP spid="109776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Slide Number Placeholder 4">
            <a:extLst>
              <a:ext uri="{FF2B5EF4-FFF2-40B4-BE49-F238E27FC236}">
                <a16:creationId xmlns:a16="http://schemas.microsoft.com/office/drawing/2014/main" id="{31954A94-3901-48AF-9B82-DBD221999B5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BD46A1E-BCBD-4A3E-AC0F-5B895D925008}" type="slidenum">
              <a:rPr lang="ar-SA" altLang="zh-CN" sz="1400">
                <a:solidFill>
                  <a:schemeClr val="tx1"/>
                </a:solidFill>
              </a:rPr>
              <a:pPr/>
              <a:t>56</a:t>
            </a:fld>
            <a:endParaRPr lang="en-US" altLang="zh-CN" sz="1400">
              <a:solidFill>
                <a:schemeClr val="tx1"/>
              </a:solidFill>
              <a:ea typeface="宋体" panose="02010600030101010101" pitchFamily="2" charset="-122"/>
            </a:endParaRPr>
          </a:p>
        </p:txBody>
      </p:sp>
      <p:sp>
        <p:nvSpPr>
          <p:cNvPr id="58372" name="Rectangle 2">
            <a:extLst>
              <a:ext uri="{FF2B5EF4-FFF2-40B4-BE49-F238E27FC236}">
                <a16:creationId xmlns:a16="http://schemas.microsoft.com/office/drawing/2014/main" id="{1014942B-C2C1-4FD1-BDF8-CADA26D8FF43}"/>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Lost Wake-Up</a:t>
            </a:r>
          </a:p>
        </p:txBody>
      </p:sp>
      <p:grpSp>
        <p:nvGrpSpPr>
          <p:cNvPr id="58373" name="Group 3">
            <a:extLst>
              <a:ext uri="{FF2B5EF4-FFF2-40B4-BE49-F238E27FC236}">
                <a16:creationId xmlns:a16="http://schemas.microsoft.com/office/drawing/2014/main" id="{BB3D0E2B-EDFC-4A7A-AA1A-4A5939FB898A}"/>
              </a:ext>
            </a:extLst>
          </p:cNvPr>
          <p:cNvGrpSpPr>
            <a:grpSpLocks/>
          </p:cNvGrpSpPr>
          <p:nvPr/>
        </p:nvGrpSpPr>
        <p:grpSpPr bwMode="auto">
          <a:xfrm>
            <a:off x="3206750" y="2417763"/>
            <a:ext cx="1220788" cy="944562"/>
            <a:chOff x="2208" y="1920"/>
            <a:chExt cx="1152" cy="1680"/>
          </a:xfrm>
        </p:grpSpPr>
        <p:sp>
          <p:nvSpPr>
            <p:cNvPr id="58426" name="Oval 4">
              <a:extLst>
                <a:ext uri="{FF2B5EF4-FFF2-40B4-BE49-F238E27FC236}">
                  <a16:creationId xmlns:a16="http://schemas.microsoft.com/office/drawing/2014/main" id="{9889604A-C4E1-4C84-9026-3F2FDCD20BAA}"/>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7" name="Oval 5">
              <a:extLst>
                <a:ext uri="{FF2B5EF4-FFF2-40B4-BE49-F238E27FC236}">
                  <a16:creationId xmlns:a16="http://schemas.microsoft.com/office/drawing/2014/main" id="{4BFA9122-C4DA-405C-83B9-886B5F286AC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8" name="AutoShape 6">
              <a:extLst>
                <a:ext uri="{FF2B5EF4-FFF2-40B4-BE49-F238E27FC236}">
                  <a16:creationId xmlns:a16="http://schemas.microsoft.com/office/drawing/2014/main" id="{7AF90DF2-742E-447C-A0AD-B77402B4C11E}"/>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9" name="AutoShape 7">
              <a:extLst>
                <a:ext uri="{FF2B5EF4-FFF2-40B4-BE49-F238E27FC236}">
                  <a16:creationId xmlns:a16="http://schemas.microsoft.com/office/drawing/2014/main" id="{45A54AD8-E530-44A4-BEA9-4C23B8BD2DE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8374" name="Rectangle 8">
            <a:extLst>
              <a:ext uri="{FF2B5EF4-FFF2-40B4-BE49-F238E27FC236}">
                <a16:creationId xmlns:a16="http://schemas.microsoft.com/office/drawing/2014/main" id="{472AA0CC-C82F-4D2A-9908-A4ADCEC09BDE}"/>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75" name="Text Box 9">
            <a:extLst>
              <a:ext uri="{FF2B5EF4-FFF2-40B4-BE49-F238E27FC236}">
                <a16:creationId xmlns:a16="http://schemas.microsoft.com/office/drawing/2014/main" id="{9F427AC7-7149-423D-9430-33BD93E2FA13}"/>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8376" name="Rectangle 10">
            <a:extLst>
              <a:ext uri="{FF2B5EF4-FFF2-40B4-BE49-F238E27FC236}">
                <a16:creationId xmlns:a16="http://schemas.microsoft.com/office/drawing/2014/main" id="{156F600D-18B2-4415-B62D-9686D13A762C}"/>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8377" name="Text Box 11">
            <a:extLst>
              <a:ext uri="{FF2B5EF4-FFF2-40B4-BE49-F238E27FC236}">
                <a16:creationId xmlns:a16="http://schemas.microsoft.com/office/drawing/2014/main" id="{CB262407-CC1B-4F99-A93D-DDDFD515E462}"/>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sp>
        <p:nvSpPr>
          <p:cNvPr id="1095692" name="AutoShape 12">
            <a:extLst>
              <a:ext uri="{FF2B5EF4-FFF2-40B4-BE49-F238E27FC236}">
                <a16:creationId xmlns:a16="http://schemas.microsoft.com/office/drawing/2014/main" id="{A04049BC-C963-4D42-AE2A-EEA4D9672A09}"/>
              </a:ext>
            </a:extLst>
          </p:cNvPr>
          <p:cNvSpPr>
            <a:spLocks noChangeArrowheads="1"/>
          </p:cNvSpPr>
          <p:nvPr/>
        </p:nvSpPr>
        <p:spPr bwMode="auto">
          <a:xfrm>
            <a:off x="1836738" y="1411288"/>
            <a:ext cx="1619250" cy="944562"/>
          </a:xfrm>
          <a:prstGeom prst="cloudCallout">
            <a:avLst>
              <a:gd name="adj1" fmla="val -70782"/>
              <a:gd name="adj2" fmla="val 28486"/>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FF00"/>
                </a:solidFill>
                <a:ea typeface="宋体" panose="02010600030101010101" pitchFamily="2" charset="-122"/>
              </a:rPr>
              <a:t>Lock()</a:t>
            </a:r>
          </a:p>
        </p:txBody>
      </p:sp>
      <p:grpSp>
        <p:nvGrpSpPr>
          <p:cNvPr id="3" name="Group 14">
            <a:extLst>
              <a:ext uri="{FF2B5EF4-FFF2-40B4-BE49-F238E27FC236}">
                <a16:creationId xmlns:a16="http://schemas.microsoft.com/office/drawing/2014/main" id="{360B0E7F-DB3B-47E7-B24C-BC5570E70388}"/>
              </a:ext>
            </a:extLst>
          </p:cNvPr>
          <p:cNvGrpSpPr>
            <a:grpSpLocks/>
          </p:cNvGrpSpPr>
          <p:nvPr/>
        </p:nvGrpSpPr>
        <p:grpSpPr bwMode="auto">
          <a:xfrm>
            <a:off x="3206750" y="2416175"/>
            <a:ext cx="1220788" cy="944563"/>
            <a:chOff x="2208" y="1920"/>
            <a:chExt cx="1152" cy="1680"/>
          </a:xfrm>
        </p:grpSpPr>
        <p:sp>
          <p:nvSpPr>
            <p:cNvPr id="58422" name="Oval 15">
              <a:extLst>
                <a:ext uri="{FF2B5EF4-FFF2-40B4-BE49-F238E27FC236}">
                  <a16:creationId xmlns:a16="http://schemas.microsoft.com/office/drawing/2014/main" id="{0ED5B2A0-E740-48BC-B411-DE380B206D7D}"/>
                </a:ext>
              </a:extLst>
            </p:cNvPr>
            <p:cNvSpPr>
              <a:spLocks noChangeArrowheads="1"/>
            </p:cNvSpPr>
            <p:nvPr/>
          </p:nvSpPr>
          <p:spPr bwMode="auto">
            <a:xfrm>
              <a:off x="2208" y="2448"/>
              <a:ext cx="1152" cy="1152"/>
            </a:xfrm>
            <a:prstGeom prst="ellipse">
              <a:avLst/>
            </a:prstGeom>
            <a:solidFill>
              <a:srgbClr val="FFFF00"/>
            </a:solidFill>
            <a:ln w="9525" algn="ctr">
              <a:solidFill>
                <a:srgbClr val="FFFF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3" name="Oval 16">
              <a:extLst>
                <a:ext uri="{FF2B5EF4-FFF2-40B4-BE49-F238E27FC236}">
                  <a16:creationId xmlns:a16="http://schemas.microsoft.com/office/drawing/2014/main" id="{91F1405A-F778-4087-AF75-4EB7EFDC4427}"/>
                </a:ext>
              </a:extLst>
            </p:cNvPr>
            <p:cNvSpPr>
              <a:spLocks noChangeArrowheads="1"/>
            </p:cNvSpPr>
            <p:nvPr/>
          </p:nvSpPr>
          <p:spPr bwMode="auto">
            <a:xfrm>
              <a:off x="2640" y="2688"/>
              <a:ext cx="288" cy="288"/>
            </a:xfrm>
            <a:prstGeom prst="ellipse">
              <a:avLst/>
            </a:prstGeom>
            <a:solidFill>
              <a:schemeClr val="bg1"/>
            </a:solidFill>
            <a:ln w="9525" algn="ctr">
              <a:solidFill>
                <a:srgbClr val="FFFF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4" name="AutoShape 17">
              <a:extLst>
                <a:ext uri="{FF2B5EF4-FFF2-40B4-BE49-F238E27FC236}">
                  <a16:creationId xmlns:a16="http://schemas.microsoft.com/office/drawing/2014/main" id="{AEB930FF-59B8-4C86-A788-B6AD26F0269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lgn="ctr">
              <a:solidFill>
                <a:srgbClr val="FFFF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5" name="AutoShape 18">
              <a:extLst>
                <a:ext uri="{FF2B5EF4-FFF2-40B4-BE49-F238E27FC236}">
                  <a16:creationId xmlns:a16="http://schemas.microsoft.com/office/drawing/2014/main" id="{E9F2AE30-910A-4AD7-B114-EB61EA202120}"/>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lgn="ctr">
              <a:solidFill>
                <a:srgbClr val="FFFF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8380" name="Group 19">
            <a:extLst>
              <a:ext uri="{FF2B5EF4-FFF2-40B4-BE49-F238E27FC236}">
                <a16:creationId xmlns:a16="http://schemas.microsoft.com/office/drawing/2014/main" id="{BA901DB7-46FC-4B4F-AC4C-A177FE590EDD}"/>
              </a:ext>
            </a:extLst>
          </p:cNvPr>
          <p:cNvGrpSpPr>
            <a:grpSpLocks/>
          </p:cNvGrpSpPr>
          <p:nvPr/>
        </p:nvGrpSpPr>
        <p:grpSpPr bwMode="auto">
          <a:xfrm>
            <a:off x="4929188" y="2546350"/>
            <a:ext cx="685800" cy="609600"/>
            <a:chOff x="1584" y="816"/>
            <a:chExt cx="912" cy="816"/>
          </a:xfrm>
        </p:grpSpPr>
        <p:sp>
          <p:nvSpPr>
            <p:cNvPr id="58413" name="Freeform 20">
              <a:extLst>
                <a:ext uri="{FF2B5EF4-FFF2-40B4-BE49-F238E27FC236}">
                  <a16:creationId xmlns:a16="http://schemas.microsoft.com/office/drawing/2014/main" id="{991D2998-809F-48C7-8094-61F5A7CA5CE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4" name="Freeform 21">
              <a:extLst>
                <a:ext uri="{FF2B5EF4-FFF2-40B4-BE49-F238E27FC236}">
                  <a16:creationId xmlns:a16="http://schemas.microsoft.com/office/drawing/2014/main" id="{CD430702-6BD4-421F-B985-A03C9E787C33}"/>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5" name="Freeform 22">
              <a:extLst>
                <a:ext uri="{FF2B5EF4-FFF2-40B4-BE49-F238E27FC236}">
                  <a16:creationId xmlns:a16="http://schemas.microsoft.com/office/drawing/2014/main" id="{11A95042-DD71-45DF-8AF8-61B0898183F9}"/>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6" name="Freeform 23">
              <a:extLst>
                <a:ext uri="{FF2B5EF4-FFF2-40B4-BE49-F238E27FC236}">
                  <a16:creationId xmlns:a16="http://schemas.microsoft.com/office/drawing/2014/main" id="{F97407FD-7A01-4621-B27A-3F1CB0A9B50D}"/>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7" name="Freeform 24">
              <a:extLst>
                <a:ext uri="{FF2B5EF4-FFF2-40B4-BE49-F238E27FC236}">
                  <a16:creationId xmlns:a16="http://schemas.microsoft.com/office/drawing/2014/main" id="{CE0E90DD-F86D-484D-A574-E4E7D7D286AD}"/>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8" name="Freeform 25">
              <a:extLst>
                <a:ext uri="{FF2B5EF4-FFF2-40B4-BE49-F238E27FC236}">
                  <a16:creationId xmlns:a16="http://schemas.microsoft.com/office/drawing/2014/main" id="{C80DB1D7-135C-47BE-AF97-A434257BA34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9" name="Freeform 26">
              <a:extLst>
                <a:ext uri="{FF2B5EF4-FFF2-40B4-BE49-F238E27FC236}">
                  <a16:creationId xmlns:a16="http://schemas.microsoft.com/office/drawing/2014/main" id="{D72015D9-0675-494F-9D59-F8C9A84E03FF}"/>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0" name="Freeform 27">
              <a:extLst>
                <a:ext uri="{FF2B5EF4-FFF2-40B4-BE49-F238E27FC236}">
                  <a16:creationId xmlns:a16="http://schemas.microsoft.com/office/drawing/2014/main" id="{1E174318-AC5D-4120-96A1-774F51BD3E34}"/>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21" name="Freeform 28">
              <a:extLst>
                <a:ext uri="{FF2B5EF4-FFF2-40B4-BE49-F238E27FC236}">
                  <a16:creationId xmlns:a16="http://schemas.microsoft.com/office/drawing/2014/main" id="{FEADBC11-541A-40CF-BD4B-A2BD2A4C93CD}"/>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8381" name="Group 29">
            <a:extLst>
              <a:ext uri="{FF2B5EF4-FFF2-40B4-BE49-F238E27FC236}">
                <a16:creationId xmlns:a16="http://schemas.microsoft.com/office/drawing/2014/main" id="{1EDBB6F9-734C-446B-8098-72729284753A}"/>
              </a:ext>
            </a:extLst>
          </p:cNvPr>
          <p:cNvGrpSpPr>
            <a:grpSpLocks/>
          </p:cNvGrpSpPr>
          <p:nvPr/>
        </p:nvGrpSpPr>
        <p:grpSpPr bwMode="auto">
          <a:xfrm>
            <a:off x="5614988" y="2563813"/>
            <a:ext cx="685800" cy="609600"/>
            <a:chOff x="1584" y="816"/>
            <a:chExt cx="912" cy="816"/>
          </a:xfrm>
        </p:grpSpPr>
        <p:sp>
          <p:nvSpPr>
            <p:cNvPr id="58404" name="Freeform 30">
              <a:extLst>
                <a:ext uri="{FF2B5EF4-FFF2-40B4-BE49-F238E27FC236}">
                  <a16:creationId xmlns:a16="http://schemas.microsoft.com/office/drawing/2014/main" id="{8EEBD5B5-B0D0-4620-84DE-86247DA7FC4E}"/>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5" name="Freeform 31">
              <a:extLst>
                <a:ext uri="{FF2B5EF4-FFF2-40B4-BE49-F238E27FC236}">
                  <a16:creationId xmlns:a16="http://schemas.microsoft.com/office/drawing/2014/main" id="{0F5A8568-5F26-4C31-978F-C52CDCC000E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6" name="Freeform 32">
              <a:extLst>
                <a:ext uri="{FF2B5EF4-FFF2-40B4-BE49-F238E27FC236}">
                  <a16:creationId xmlns:a16="http://schemas.microsoft.com/office/drawing/2014/main" id="{543AB44E-9494-427D-A4A2-EA461EBC415E}"/>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7" name="Freeform 33">
              <a:extLst>
                <a:ext uri="{FF2B5EF4-FFF2-40B4-BE49-F238E27FC236}">
                  <a16:creationId xmlns:a16="http://schemas.microsoft.com/office/drawing/2014/main" id="{E9CF65FB-5677-4B60-AC01-02B7908CB40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8" name="Freeform 34">
              <a:extLst>
                <a:ext uri="{FF2B5EF4-FFF2-40B4-BE49-F238E27FC236}">
                  <a16:creationId xmlns:a16="http://schemas.microsoft.com/office/drawing/2014/main" id="{EADEF152-9524-41AA-8797-1D288BF6B3A2}"/>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9" name="Freeform 35">
              <a:extLst>
                <a:ext uri="{FF2B5EF4-FFF2-40B4-BE49-F238E27FC236}">
                  <a16:creationId xmlns:a16="http://schemas.microsoft.com/office/drawing/2014/main" id="{045EA67D-1533-4C04-B187-6335BD3BB177}"/>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0" name="Freeform 36">
              <a:extLst>
                <a:ext uri="{FF2B5EF4-FFF2-40B4-BE49-F238E27FC236}">
                  <a16:creationId xmlns:a16="http://schemas.microsoft.com/office/drawing/2014/main" id="{214706D4-05F7-4C9E-B55D-950D09E7705B}"/>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1" name="Freeform 37">
              <a:extLst>
                <a:ext uri="{FF2B5EF4-FFF2-40B4-BE49-F238E27FC236}">
                  <a16:creationId xmlns:a16="http://schemas.microsoft.com/office/drawing/2014/main" id="{BF671C14-87C8-4A87-B42B-695DE5A96025}"/>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12" name="Freeform 38">
              <a:extLst>
                <a:ext uri="{FF2B5EF4-FFF2-40B4-BE49-F238E27FC236}">
                  <a16:creationId xmlns:a16="http://schemas.microsoft.com/office/drawing/2014/main" id="{4E7A00A8-DB45-4EEC-86EE-432DDB50C4E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5719" name="AutoShape 39">
            <a:extLst>
              <a:ext uri="{FF2B5EF4-FFF2-40B4-BE49-F238E27FC236}">
                <a16:creationId xmlns:a16="http://schemas.microsoft.com/office/drawing/2014/main" id="{3CDBBE6D-8ADE-4998-B698-D648AA4FD754}"/>
              </a:ext>
            </a:extLst>
          </p:cNvPr>
          <p:cNvSpPr>
            <a:spLocks noChangeArrowheads="1"/>
          </p:cNvSpPr>
          <p:nvPr/>
        </p:nvSpPr>
        <p:spPr bwMode="auto">
          <a:xfrm>
            <a:off x="371475" y="3267075"/>
            <a:ext cx="2020888" cy="944563"/>
          </a:xfrm>
          <a:prstGeom prst="cloudCallout">
            <a:avLst>
              <a:gd name="adj1" fmla="val 3653"/>
              <a:gd name="adj2" fmla="val -131009"/>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b="1">
                <a:solidFill>
                  <a:srgbClr val="FFFF00"/>
                </a:solidFill>
                <a:ea typeface="宋体" panose="02010600030101010101" pitchFamily="2" charset="-122"/>
              </a:rPr>
              <a:t>Enq(   )</a:t>
            </a:r>
          </a:p>
        </p:txBody>
      </p:sp>
      <p:sp>
        <p:nvSpPr>
          <p:cNvPr id="1095720" name="AutoShape 40">
            <a:extLst>
              <a:ext uri="{FF2B5EF4-FFF2-40B4-BE49-F238E27FC236}">
                <a16:creationId xmlns:a16="http://schemas.microsoft.com/office/drawing/2014/main" id="{8B3EE5D9-8DFC-4C6B-A9AE-94FB1A1F7532}"/>
              </a:ext>
            </a:extLst>
          </p:cNvPr>
          <p:cNvSpPr>
            <a:spLocks noChangeArrowheads="1"/>
          </p:cNvSpPr>
          <p:nvPr/>
        </p:nvSpPr>
        <p:spPr bwMode="auto">
          <a:xfrm>
            <a:off x="5210175" y="4797425"/>
            <a:ext cx="2451100" cy="944563"/>
          </a:xfrm>
          <a:prstGeom prst="cloudCallout">
            <a:avLst>
              <a:gd name="adj1" fmla="val -92681"/>
              <a:gd name="adj2" fmla="val -80421"/>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FF00"/>
                </a:solidFill>
                <a:ea typeface="宋体" panose="02010600030101010101" pitchFamily="2" charset="-122"/>
              </a:rPr>
              <a:t>unLock()</a:t>
            </a:r>
          </a:p>
        </p:txBody>
      </p:sp>
      <p:sp>
        <p:nvSpPr>
          <p:cNvPr id="1095732" name="AutoShape 52">
            <a:extLst>
              <a:ext uri="{FF2B5EF4-FFF2-40B4-BE49-F238E27FC236}">
                <a16:creationId xmlns:a16="http://schemas.microsoft.com/office/drawing/2014/main" id="{D1694B78-BD43-41B9-BAF3-A7000EF2FE8E}"/>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grpSp>
        <p:nvGrpSpPr>
          <p:cNvPr id="6" name="Group 53">
            <a:extLst>
              <a:ext uri="{FF2B5EF4-FFF2-40B4-BE49-F238E27FC236}">
                <a16:creationId xmlns:a16="http://schemas.microsoft.com/office/drawing/2014/main" id="{EF538749-D49A-45A6-8E7D-DBD58059B3CB}"/>
              </a:ext>
            </a:extLst>
          </p:cNvPr>
          <p:cNvGrpSpPr>
            <a:grpSpLocks/>
          </p:cNvGrpSpPr>
          <p:nvPr/>
        </p:nvGrpSpPr>
        <p:grpSpPr bwMode="auto">
          <a:xfrm>
            <a:off x="1416050" y="3517900"/>
            <a:ext cx="304800" cy="304800"/>
            <a:chOff x="3894" y="2760"/>
            <a:chExt cx="192" cy="192"/>
          </a:xfrm>
        </p:grpSpPr>
        <p:sp>
          <p:nvSpPr>
            <p:cNvPr id="58402" name="Oval 54">
              <a:extLst>
                <a:ext uri="{FF2B5EF4-FFF2-40B4-BE49-F238E27FC236}">
                  <a16:creationId xmlns:a16="http://schemas.microsoft.com/office/drawing/2014/main" id="{9F5D8DD1-A109-4C03-A7B1-8002D3591C43}"/>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3" name="Oval 55">
              <a:extLst>
                <a:ext uri="{FF2B5EF4-FFF2-40B4-BE49-F238E27FC236}">
                  <a16:creationId xmlns:a16="http://schemas.microsoft.com/office/drawing/2014/main" id="{7E1E6C06-9BFF-400C-82A1-23308847760A}"/>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8386" name="Group 56">
            <a:extLst>
              <a:ext uri="{FF2B5EF4-FFF2-40B4-BE49-F238E27FC236}">
                <a16:creationId xmlns:a16="http://schemas.microsoft.com/office/drawing/2014/main" id="{0464F93E-FFD5-487F-8C96-F37DA317CA80}"/>
              </a:ext>
            </a:extLst>
          </p:cNvPr>
          <p:cNvGrpSpPr>
            <a:grpSpLocks/>
          </p:cNvGrpSpPr>
          <p:nvPr/>
        </p:nvGrpSpPr>
        <p:grpSpPr bwMode="auto">
          <a:xfrm>
            <a:off x="4297363" y="4978400"/>
            <a:ext cx="304800" cy="304800"/>
            <a:chOff x="3894" y="2760"/>
            <a:chExt cx="192" cy="192"/>
          </a:xfrm>
        </p:grpSpPr>
        <p:sp>
          <p:nvSpPr>
            <p:cNvPr id="58400" name="Oval 57">
              <a:extLst>
                <a:ext uri="{FF2B5EF4-FFF2-40B4-BE49-F238E27FC236}">
                  <a16:creationId xmlns:a16="http://schemas.microsoft.com/office/drawing/2014/main" id="{9731DC5F-8A79-4C5F-8FAD-04728127AC8A}"/>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401" name="Oval 58">
              <a:extLst>
                <a:ext uri="{FF2B5EF4-FFF2-40B4-BE49-F238E27FC236}">
                  <a16:creationId xmlns:a16="http://schemas.microsoft.com/office/drawing/2014/main" id="{7D577DA3-2EF4-459E-9CB8-BEFD6387F5BA}"/>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 name="Group 59">
            <a:extLst>
              <a:ext uri="{FF2B5EF4-FFF2-40B4-BE49-F238E27FC236}">
                <a16:creationId xmlns:a16="http://schemas.microsoft.com/office/drawing/2014/main" id="{4A245AC5-5646-4CC6-93EE-E45D7CE5D03C}"/>
              </a:ext>
            </a:extLst>
          </p:cNvPr>
          <p:cNvGrpSpPr>
            <a:grpSpLocks/>
          </p:cNvGrpSpPr>
          <p:nvPr/>
        </p:nvGrpSpPr>
        <p:grpSpPr bwMode="auto">
          <a:xfrm>
            <a:off x="3789363" y="4946650"/>
            <a:ext cx="304800" cy="304800"/>
            <a:chOff x="3894" y="2760"/>
            <a:chExt cx="192" cy="192"/>
          </a:xfrm>
        </p:grpSpPr>
        <p:sp>
          <p:nvSpPr>
            <p:cNvPr id="58398" name="Oval 60">
              <a:extLst>
                <a:ext uri="{FF2B5EF4-FFF2-40B4-BE49-F238E27FC236}">
                  <a16:creationId xmlns:a16="http://schemas.microsoft.com/office/drawing/2014/main" id="{6915A039-681B-44EA-9B8D-913F79F1276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9" name="Oval 61">
              <a:extLst>
                <a:ext uri="{FF2B5EF4-FFF2-40B4-BE49-F238E27FC236}">
                  <a16:creationId xmlns:a16="http://schemas.microsoft.com/office/drawing/2014/main" id="{0D0832A5-37C4-42FA-9C33-F2D30389C815}"/>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 name="Group 41">
            <a:extLst>
              <a:ext uri="{FF2B5EF4-FFF2-40B4-BE49-F238E27FC236}">
                <a16:creationId xmlns:a16="http://schemas.microsoft.com/office/drawing/2014/main" id="{C744DAAC-A6B0-4884-9DCE-FD219DF820C8}"/>
              </a:ext>
            </a:extLst>
          </p:cNvPr>
          <p:cNvGrpSpPr>
            <a:grpSpLocks/>
          </p:cNvGrpSpPr>
          <p:nvPr/>
        </p:nvGrpSpPr>
        <p:grpSpPr bwMode="auto">
          <a:xfrm>
            <a:off x="922338" y="1997075"/>
            <a:ext cx="685800" cy="609600"/>
            <a:chOff x="1584" y="816"/>
            <a:chExt cx="912" cy="816"/>
          </a:xfrm>
        </p:grpSpPr>
        <p:sp>
          <p:nvSpPr>
            <p:cNvPr id="58389" name="Freeform 42">
              <a:extLst>
                <a:ext uri="{FF2B5EF4-FFF2-40B4-BE49-F238E27FC236}">
                  <a16:creationId xmlns:a16="http://schemas.microsoft.com/office/drawing/2014/main" id="{01998A92-3EE3-4A34-9210-F580D922FDC6}"/>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FF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0" name="Freeform 43">
              <a:extLst>
                <a:ext uri="{FF2B5EF4-FFF2-40B4-BE49-F238E27FC236}">
                  <a16:creationId xmlns:a16="http://schemas.microsoft.com/office/drawing/2014/main" id="{14827C4D-29DC-4AA9-9517-F3D5CF6DF48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FF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1" name="Freeform 44">
              <a:extLst>
                <a:ext uri="{FF2B5EF4-FFF2-40B4-BE49-F238E27FC236}">
                  <a16:creationId xmlns:a16="http://schemas.microsoft.com/office/drawing/2014/main" id="{4B697C07-5CC3-4A0D-B08A-3337C2C2DAF0}"/>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rgbClr val="FFFF00"/>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2" name="Freeform 45">
              <a:extLst>
                <a:ext uri="{FF2B5EF4-FFF2-40B4-BE49-F238E27FC236}">
                  <a16:creationId xmlns:a16="http://schemas.microsoft.com/office/drawing/2014/main" id="{3E9E1758-7604-45BF-B16F-1E5C750CDCA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3" name="Freeform 46">
              <a:extLst>
                <a:ext uri="{FF2B5EF4-FFF2-40B4-BE49-F238E27FC236}">
                  <a16:creationId xmlns:a16="http://schemas.microsoft.com/office/drawing/2014/main" id="{DFA8ABC6-11BF-46CD-AE29-FC2E226357E7}"/>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4" name="Freeform 47">
              <a:extLst>
                <a:ext uri="{FF2B5EF4-FFF2-40B4-BE49-F238E27FC236}">
                  <a16:creationId xmlns:a16="http://schemas.microsoft.com/office/drawing/2014/main" id="{E2EEFFBF-043E-4A72-ABBE-23B04A5494FF}"/>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5" name="Freeform 48">
              <a:extLst>
                <a:ext uri="{FF2B5EF4-FFF2-40B4-BE49-F238E27FC236}">
                  <a16:creationId xmlns:a16="http://schemas.microsoft.com/office/drawing/2014/main" id="{EC08DE75-5DD1-4226-B9A8-C01FF0FB0D6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6" name="Freeform 49">
              <a:extLst>
                <a:ext uri="{FF2B5EF4-FFF2-40B4-BE49-F238E27FC236}">
                  <a16:creationId xmlns:a16="http://schemas.microsoft.com/office/drawing/2014/main" id="{8C36726A-70BF-4AEC-BAF1-A579C784C78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8397" name="Freeform 50">
              <a:extLst>
                <a:ext uri="{FF2B5EF4-FFF2-40B4-BE49-F238E27FC236}">
                  <a16:creationId xmlns:a16="http://schemas.microsoft.com/office/drawing/2014/main" id="{F2199ECB-0EBE-4166-884B-77FFF55419D2}"/>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692"/>
                                        </p:tgtEl>
                                        <p:attrNameLst>
                                          <p:attrName>style.visibility</p:attrName>
                                        </p:attrNameLst>
                                      </p:cBhvr>
                                      <p:to>
                                        <p:strVal val="visible"/>
                                      </p:to>
                                    </p:set>
                                    <p:animEffect transition="in" filter="blinds(horizontal)">
                                      <p:cBhvr>
                                        <p:cTn id="7" dur="500"/>
                                        <p:tgtEl>
                                          <p:spTgt spid="1095692"/>
                                        </p:tgtEl>
                                      </p:cBhvr>
                                    </p:animEffect>
                                  </p:childTnLst>
                                </p:cTn>
                              </p:par>
                              <p:par>
                                <p:cTn id="8" presetID="3" presetClass="exit" presetSubtype="10" fill="hold"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par>
                          <p:cTn id="15" fill="hold" nodeType="afterGroup">
                            <p:stCondLst>
                              <p:cond delay="1000"/>
                            </p:stCondLst>
                            <p:childTnLst>
                              <p:par>
                                <p:cTn id="16" presetID="3" presetClass="exit" presetSubtype="10" fill="hold" grpId="1" nodeType="afterEffect">
                                  <p:stCondLst>
                                    <p:cond delay="0"/>
                                  </p:stCondLst>
                                  <p:childTnLst>
                                    <p:animEffect transition="out" filter="blinds(horizontal)">
                                      <p:cBhvr>
                                        <p:cTn id="17" dur="500"/>
                                        <p:tgtEl>
                                          <p:spTgt spid="1095692"/>
                                        </p:tgtEl>
                                      </p:cBhvr>
                                    </p:animEffect>
                                    <p:set>
                                      <p:cBhvr>
                                        <p:cTn id="18" dur="1" fill="hold">
                                          <p:stCondLst>
                                            <p:cond delay="499"/>
                                          </p:stCondLst>
                                        </p:cTn>
                                        <p:tgtEl>
                                          <p:spTgt spid="1095692"/>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1095719"/>
                                        </p:tgtEl>
                                      </p:cBhvr>
                                    </p:animEffect>
                                    <p:set>
                                      <p:cBhvr>
                                        <p:cTn id="21" dur="1" fill="hold">
                                          <p:stCondLst>
                                            <p:cond delay="499"/>
                                          </p:stCondLst>
                                        </p:cTn>
                                        <p:tgtEl>
                                          <p:spTgt spid="1095719"/>
                                        </p:tgtEl>
                                        <p:attrNameLst>
                                          <p:attrName>style.visibility</p:attrName>
                                        </p:attrNameLst>
                                      </p:cBhvr>
                                      <p:to>
                                        <p:strVal val="hidden"/>
                                      </p:to>
                                    </p:set>
                                  </p:childTnLst>
                                </p:cTn>
                              </p:par>
                            </p:childTnLst>
                          </p:cTn>
                        </p:par>
                        <p:par>
                          <p:cTn id="22" fill="hold" nodeType="afterGroup">
                            <p:stCondLst>
                              <p:cond delay="1500"/>
                            </p:stCondLst>
                            <p:childTnLst>
                              <p:par>
                                <p:cTn id="23" presetID="0" presetClass="path" presetSubtype="0" accel="50000" decel="50000" fill="hold" nodeType="afterEffect">
                                  <p:stCondLst>
                                    <p:cond delay="0"/>
                                  </p:stCondLst>
                                  <p:childTnLst>
                                    <p:animMotion origin="layout" path="M 0.04774 0.00069 C 0.13142 0.0141 0.21528 0.02775 0.25555 0.08279 C 0.29583 0.13783 0.28385 0.28954 0.28941 0.33071 " pathEditMode="relative" ptsTypes="aaA">
                                      <p:cBhvr>
                                        <p:cTn id="24" dur="2000" fill="hold"/>
                                        <p:tgtEl>
                                          <p:spTgt spid="9"/>
                                        </p:tgtEl>
                                        <p:attrNameLst>
                                          <p:attrName>ppt_x</p:attrName>
                                          <p:attrName>ppt_y</p:attrName>
                                        </p:attrNameLst>
                                      </p:cBhvr>
                                    </p:animMotion>
                                  </p:childTnLst>
                                </p:cTn>
                              </p:par>
                            </p:childTnLst>
                          </p:cTn>
                        </p:par>
                        <p:par>
                          <p:cTn id="25" fill="hold" nodeType="afterGroup">
                            <p:stCondLst>
                              <p:cond delay="3500"/>
                            </p:stCondLst>
                            <p:childTnLst>
                              <p:par>
                                <p:cTn id="26" presetID="3"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par>
                          <p:cTn id="29" fill="hold" nodeType="afterGroup">
                            <p:stCondLst>
                              <p:cond delay="4000"/>
                            </p:stCondLst>
                            <p:childTnLst>
                              <p:par>
                                <p:cTn id="30" presetID="3" presetClass="entr" presetSubtype="10" fill="hold" nodeType="afterEffect">
                                  <p:stCondLst>
                                    <p:cond delay="0"/>
                                  </p:stCondLst>
                                  <p:childTnLst>
                                    <p:set>
                                      <p:cBhvr>
                                        <p:cTn id="31" dur="1" fill="hold">
                                          <p:stCondLst>
                                            <p:cond delay="0"/>
                                          </p:stCondLst>
                                        </p:cTn>
                                        <p:tgtEl>
                                          <p:spTgt spid="1095732"/>
                                        </p:tgtEl>
                                        <p:attrNameLst>
                                          <p:attrName>style.visibility</p:attrName>
                                        </p:attrNameLst>
                                      </p:cBhvr>
                                      <p:to>
                                        <p:strVal val="visible"/>
                                      </p:to>
                                    </p:set>
                                    <p:animEffect transition="in" filter="blinds(horizontal)">
                                      <p:cBhvr>
                                        <p:cTn id="32" dur="500"/>
                                        <p:tgtEl>
                                          <p:spTgt spid="1095732"/>
                                        </p:tgtEl>
                                      </p:cBhvr>
                                    </p:animEffect>
                                  </p:childTnLst>
                                </p:cTn>
                              </p:par>
                            </p:childTnLst>
                          </p:cTn>
                        </p:par>
                        <p:par>
                          <p:cTn id="33" fill="hold" nodeType="afterGroup">
                            <p:stCondLst>
                              <p:cond delay="4500"/>
                            </p:stCondLst>
                            <p:childTnLst>
                              <p:par>
                                <p:cTn id="34" presetID="0" presetClass="path" presetSubtype="0" accel="50000" decel="50000" fill="hold" nodeType="afterEffect">
                                  <p:stCondLst>
                                    <p:cond delay="0"/>
                                  </p:stCondLst>
                                  <p:childTnLst>
                                    <p:animMotion origin="layout" path="M 0.28941 0.33071 C 0.30903 0.40194 0.32882 0.47317 0.28785 0.50693 C 0.24687 0.5407 0.14496 0.537 0.04323 0.53353 " pathEditMode="relative" ptsTypes="aaA">
                                      <p:cBhvr>
                                        <p:cTn id="35" dur="2000" fill="hold"/>
                                        <p:tgtEl>
                                          <p:spTgt spid="9"/>
                                        </p:tgtEl>
                                        <p:attrNameLst>
                                          <p:attrName>ppt_x</p:attrName>
                                          <p:attrName>ppt_y</p:attrName>
                                        </p:attrNameLst>
                                      </p:cBhvr>
                                    </p:animMotion>
                                  </p:childTnLst>
                                </p:cTn>
                              </p:par>
                            </p:childTnLst>
                          </p:cTn>
                        </p:par>
                        <p:par>
                          <p:cTn id="36" fill="hold" nodeType="afterGroup">
                            <p:stCondLst>
                              <p:cond delay="6500"/>
                            </p:stCondLst>
                            <p:childTnLst>
                              <p:par>
                                <p:cTn id="37" presetID="3" presetClass="exit" presetSubtype="10" fill="hold" nodeType="afterEffect">
                                  <p:stCondLst>
                                    <p:cond delay="0"/>
                                  </p:stCondLst>
                                  <p:childTnLst>
                                    <p:animEffect transition="out" filter="blinds(horizontal)">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0957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957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2" grpId="0" animBg="1"/>
      <p:bldP spid="1095692" grpId="1" animBg="1"/>
      <p:bldP spid="109571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Slide Number Placeholder 4">
            <a:extLst>
              <a:ext uri="{FF2B5EF4-FFF2-40B4-BE49-F238E27FC236}">
                <a16:creationId xmlns:a16="http://schemas.microsoft.com/office/drawing/2014/main" id="{0C82BE92-E7A6-4164-9FB0-6461428BD20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64E14CA-2E2E-47E8-9070-550AECDFBE72}" type="slidenum">
              <a:rPr lang="ar-SA" altLang="zh-CN" sz="1400">
                <a:solidFill>
                  <a:schemeClr val="tx1"/>
                </a:solidFill>
              </a:rPr>
              <a:pPr/>
              <a:t>57</a:t>
            </a:fld>
            <a:endParaRPr lang="en-US" altLang="zh-CN" sz="1400">
              <a:solidFill>
                <a:schemeClr val="tx1"/>
              </a:solidFill>
              <a:ea typeface="宋体" panose="02010600030101010101" pitchFamily="2" charset="-122"/>
            </a:endParaRPr>
          </a:p>
        </p:txBody>
      </p:sp>
      <p:sp>
        <p:nvSpPr>
          <p:cNvPr id="59396" name="Rectangle 3">
            <a:extLst>
              <a:ext uri="{FF2B5EF4-FFF2-40B4-BE49-F238E27FC236}">
                <a16:creationId xmlns:a16="http://schemas.microsoft.com/office/drawing/2014/main" id="{56D24F40-78BC-48DD-AEB3-F897F3480627}"/>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Lost Wake-Up</a:t>
            </a:r>
          </a:p>
        </p:txBody>
      </p:sp>
      <p:grpSp>
        <p:nvGrpSpPr>
          <p:cNvPr id="59397" name="Group 4">
            <a:extLst>
              <a:ext uri="{FF2B5EF4-FFF2-40B4-BE49-F238E27FC236}">
                <a16:creationId xmlns:a16="http://schemas.microsoft.com/office/drawing/2014/main" id="{C873B405-1702-4E4A-9D47-F5295D481D85}"/>
              </a:ext>
            </a:extLst>
          </p:cNvPr>
          <p:cNvGrpSpPr>
            <a:grpSpLocks/>
          </p:cNvGrpSpPr>
          <p:nvPr/>
        </p:nvGrpSpPr>
        <p:grpSpPr bwMode="auto">
          <a:xfrm>
            <a:off x="3192463" y="2417763"/>
            <a:ext cx="1220787" cy="944562"/>
            <a:chOff x="2208" y="1920"/>
            <a:chExt cx="1152" cy="1680"/>
          </a:xfrm>
        </p:grpSpPr>
        <p:sp>
          <p:nvSpPr>
            <p:cNvPr id="59434" name="Oval 5">
              <a:extLst>
                <a:ext uri="{FF2B5EF4-FFF2-40B4-BE49-F238E27FC236}">
                  <a16:creationId xmlns:a16="http://schemas.microsoft.com/office/drawing/2014/main" id="{4893B157-B6BA-4971-BE9D-4981093D30E0}"/>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5" name="Oval 6">
              <a:extLst>
                <a:ext uri="{FF2B5EF4-FFF2-40B4-BE49-F238E27FC236}">
                  <a16:creationId xmlns:a16="http://schemas.microsoft.com/office/drawing/2014/main" id="{E4BB2FB9-61E4-4463-AC61-C8053B94651C}"/>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6" name="AutoShape 7">
              <a:extLst>
                <a:ext uri="{FF2B5EF4-FFF2-40B4-BE49-F238E27FC236}">
                  <a16:creationId xmlns:a16="http://schemas.microsoft.com/office/drawing/2014/main" id="{9E721A2C-8AB4-42CD-9890-9D22F44E0A86}"/>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7" name="AutoShape 8">
              <a:extLst>
                <a:ext uri="{FF2B5EF4-FFF2-40B4-BE49-F238E27FC236}">
                  <a16:creationId xmlns:a16="http://schemas.microsoft.com/office/drawing/2014/main" id="{862044DE-77D9-419E-AD45-5538C935F586}"/>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59398" name="Rectangle 9">
            <a:extLst>
              <a:ext uri="{FF2B5EF4-FFF2-40B4-BE49-F238E27FC236}">
                <a16:creationId xmlns:a16="http://schemas.microsoft.com/office/drawing/2014/main" id="{8CE16289-D6AA-49E1-A22A-B4F2F1DA0EBB}"/>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399" name="Text Box 10">
            <a:extLst>
              <a:ext uri="{FF2B5EF4-FFF2-40B4-BE49-F238E27FC236}">
                <a16:creationId xmlns:a16="http://schemas.microsoft.com/office/drawing/2014/main" id="{EE270AA5-492B-4DE5-B9CC-7DC0F3D2FC52}"/>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59400" name="Rectangle 11">
            <a:extLst>
              <a:ext uri="{FF2B5EF4-FFF2-40B4-BE49-F238E27FC236}">
                <a16:creationId xmlns:a16="http://schemas.microsoft.com/office/drawing/2014/main" id="{C3EA2C82-8FC9-487D-98A0-901986EC1AAA}"/>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59401" name="Text Box 12">
            <a:extLst>
              <a:ext uri="{FF2B5EF4-FFF2-40B4-BE49-F238E27FC236}">
                <a16:creationId xmlns:a16="http://schemas.microsoft.com/office/drawing/2014/main" id="{162D7F30-C4A6-4E6E-89D4-138C25202512}"/>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59402" name="Group 13">
            <a:extLst>
              <a:ext uri="{FF2B5EF4-FFF2-40B4-BE49-F238E27FC236}">
                <a16:creationId xmlns:a16="http://schemas.microsoft.com/office/drawing/2014/main" id="{6C85F1A1-1E23-4D7C-BCC8-2A0C473FF409}"/>
              </a:ext>
            </a:extLst>
          </p:cNvPr>
          <p:cNvGrpSpPr>
            <a:grpSpLocks/>
          </p:cNvGrpSpPr>
          <p:nvPr/>
        </p:nvGrpSpPr>
        <p:grpSpPr bwMode="auto">
          <a:xfrm>
            <a:off x="5614988" y="2563813"/>
            <a:ext cx="685800" cy="609600"/>
            <a:chOff x="1584" y="816"/>
            <a:chExt cx="912" cy="816"/>
          </a:xfrm>
        </p:grpSpPr>
        <p:sp>
          <p:nvSpPr>
            <p:cNvPr id="59425" name="Freeform 14">
              <a:extLst>
                <a:ext uri="{FF2B5EF4-FFF2-40B4-BE49-F238E27FC236}">
                  <a16:creationId xmlns:a16="http://schemas.microsoft.com/office/drawing/2014/main" id="{CD1EAB67-8FF7-4752-8742-FFCB0200D258}"/>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6" name="Freeform 15">
              <a:extLst>
                <a:ext uri="{FF2B5EF4-FFF2-40B4-BE49-F238E27FC236}">
                  <a16:creationId xmlns:a16="http://schemas.microsoft.com/office/drawing/2014/main" id="{01DCA1D9-E6BD-4901-BACE-AC88358C926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7" name="Freeform 16">
              <a:extLst>
                <a:ext uri="{FF2B5EF4-FFF2-40B4-BE49-F238E27FC236}">
                  <a16:creationId xmlns:a16="http://schemas.microsoft.com/office/drawing/2014/main" id="{42EE1ED3-707C-4292-82FB-6BFED3040299}"/>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8" name="Freeform 17">
              <a:extLst>
                <a:ext uri="{FF2B5EF4-FFF2-40B4-BE49-F238E27FC236}">
                  <a16:creationId xmlns:a16="http://schemas.microsoft.com/office/drawing/2014/main" id="{0E6C4F47-DE10-4DEC-991E-D8D31D0E4EA1}"/>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9" name="Freeform 18">
              <a:extLst>
                <a:ext uri="{FF2B5EF4-FFF2-40B4-BE49-F238E27FC236}">
                  <a16:creationId xmlns:a16="http://schemas.microsoft.com/office/drawing/2014/main" id="{451BF1A9-AF26-428A-B4F3-02A3D9A5BB48}"/>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0" name="Freeform 19">
              <a:extLst>
                <a:ext uri="{FF2B5EF4-FFF2-40B4-BE49-F238E27FC236}">
                  <a16:creationId xmlns:a16="http://schemas.microsoft.com/office/drawing/2014/main" id="{B2378123-896B-4949-87DC-1149E208C1D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1" name="Freeform 20">
              <a:extLst>
                <a:ext uri="{FF2B5EF4-FFF2-40B4-BE49-F238E27FC236}">
                  <a16:creationId xmlns:a16="http://schemas.microsoft.com/office/drawing/2014/main" id="{41425E5F-B9A8-4215-A44F-D1871B06497D}"/>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2" name="Freeform 21">
              <a:extLst>
                <a:ext uri="{FF2B5EF4-FFF2-40B4-BE49-F238E27FC236}">
                  <a16:creationId xmlns:a16="http://schemas.microsoft.com/office/drawing/2014/main" id="{039FF2CC-2D7E-4433-BD9A-EF7F9D4AB481}"/>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33" name="Freeform 22">
              <a:extLst>
                <a:ext uri="{FF2B5EF4-FFF2-40B4-BE49-F238E27FC236}">
                  <a16:creationId xmlns:a16="http://schemas.microsoft.com/office/drawing/2014/main" id="{91C1FC92-B565-47CC-9904-E38135F3B8A4}"/>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99799" name="AutoShape 23">
            <a:extLst>
              <a:ext uri="{FF2B5EF4-FFF2-40B4-BE49-F238E27FC236}">
                <a16:creationId xmlns:a16="http://schemas.microsoft.com/office/drawing/2014/main" id="{6135E6A7-C360-4E35-8E03-AA0B8BBE2DB1}"/>
              </a:ext>
            </a:extLst>
          </p:cNvPr>
          <p:cNvSpPr>
            <a:spLocks noChangeArrowheads="1"/>
          </p:cNvSpPr>
          <p:nvPr/>
        </p:nvSpPr>
        <p:spPr bwMode="auto">
          <a:xfrm>
            <a:off x="5737225" y="1089025"/>
            <a:ext cx="2220913" cy="758825"/>
          </a:xfrm>
          <a:prstGeom prst="cloudCallout">
            <a:avLst>
              <a:gd name="adj1" fmla="val -73088"/>
              <a:gd name="adj2" fmla="val 135565"/>
            </a:avLst>
          </a:prstGeom>
          <a:solidFill>
            <a:schemeClr val="bg1">
              <a:alpha val="70195"/>
            </a:schemeClr>
          </a:solidFill>
          <a:ln w="38100">
            <a:solidFill>
              <a:srgbClr val="FF7C80"/>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Yawn!</a:t>
            </a:r>
          </a:p>
        </p:txBody>
      </p:sp>
      <p:grpSp>
        <p:nvGrpSpPr>
          <p:cNvPr id="4" name="Group 25">
            <a:extLst>
              <a:ext uri="{FF2B5EF4-FFF2-40B4-BE49-F238E27FC236}">
                <a16:creationId xmlns:a16="http://schemas.microsoft.com/office/drawing/2014/main" id="{8A4ACB8C-12B7-4286-8144-2E63095E7405}"/>
              </a:ext>
            </a:extLst>
          </p:cNvPr>
          <p:cNvGrpSpPr>
            <a:grpSpLocks/>
          </p:cNvGrpSpPr>
          <p:nvPr/>
        </p:nvGrpSpPr>
        <p:grpSpPr bwMode="auto">
          <a:xfrm>
            <a:off x="3192463" y="2416175"/>
            <a:ext cx="1220787" cy="944563"/>
            <a:chOff x="2208" y="1920"/>
            <a:chExt cx="1152" cy="1680"/>
          </a:xfrm>
        </p:grpSpPr>
        <p:sp>
          <p:nvSpPr>
            <p:cNvPr id="59421" name="Oval 26">
              <a:extLst>
                <a:ext uri="{FF2B5EF4-FFF2-40B4-BE49-F238E27FC236}">
                  <a16:creationId xmlns:a16="http://schemas.microsoft.com/office/drawing/2014/main" id="{6D0C1D08-883F-4785-AE08-84CEFCA26A48}"/>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2" name="Oval 27">
              <a:extLst>
                <a:ext uri="{FF2B5EF4-FFF2-40B4-BE49-F238E27FC236}">
                  <a16:creationId xmlns:a16="http://schemas.microsoft.com/office/drawing/2014/main" id="{62A8F577-9222-4A24-A3C1-F1901E67C360}"/>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3" name="AutoShape 28">
              <a:extLst>
                <a:ext uri="{FF2B5EF4-FFF2-40B4-BE49-F238E27FC236}">
                  <a16:creationId xmlns:a16="http://schemas.microsoft.com/office/drawing/2014/main" id="{77B51989-51CA-4C45-A353-00B6794254A5}"/>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4" name="AutoShape 29">
              <a:extLst>
                <a:ext uri="{FF2B5EF4-FFF2-40B4-BE49-F238E27FC236}">
                  <a16:creationId xmlns:a16="http://schemas.microsoft.com/office/drawing/2014/main" id="{8DEF5558-96ED-4124-A12F-F84A037D4F5F}"/>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30">
            <a:extLst>
              <a:ext uri="{FF2B5EF4-FFF2-40B4-BE49-F238E27FC236}">
                <a16:creationId xmlns:a16="http://schemas.microsoft.com/office/drawing/2014/main" id="{B83122BF-E58F-4A9C-83E1-10C532C694BB}"/>
              </a:ext>
            </a:extLst>
          </p:cNvPr>
          <p:cNvGrpSpPr>
            <a:grpSpLocks/>
          </p:cNvGrpSpPr>
          <p:nvPr/>
        </p:nvGrpSpPr>
        <p:grpSpPr bwMode="auto">
          <a:xfrm>
            <a:off x="4929188" y="2546350"/>
            <a:ext cx="685800" cy="609600"/>
            <a:chOff x="1584" y="816"/>
            <a:chExt cx="912" cy="816"/>
          </a:xfrm>
        </p:grpSpPr>
        <p:sp>
          <p:nvSpPr>
            <p:cNvPr id="59412" name="Freeform 31">
              <a:extLst>
                <a:ext uri="{FF2B5EF4-FFF2-40B4-BE49-F238E27FC236}">
                  <a16:creationId xmlns:a16="http://schemas.microsoft.com/office/drawing/2014/main" id="{F06A77DD-8EF3-4284-931F-251DFC25F7E4}"/>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3" name="Freeform 32">
              <a:extLst>
                <a:ext uri="{FF2B5EF4-FFF2-40B4-BE49-F238E27FC236}">
                  <a16:creationId xmlns:a16="http://schemas.microsoft.com/office/drawing/2014/main" id="{AA0F7A6A-C598-455E-A240-7C0305A1BE2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4" name="Freeform 33">
              <a:extLst>
                <a:ext uri="{FF2B5EF4-FFF2-40B4-BE49-F238E27FC236}">
                  <a16:creationId xmlns:a16="http://schemas.microsoft.com/office/drawing/2014/main" id="{72D7C851-FEF3-45A0-B9F5-721D5214027A}"/>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5" name="Freeform 34">
              <a:extLst>
                <a:ext uri="{FF2B5EF4-FFF2-40B4-BE49-F238E27FC236}">
                  <a16:creationId xmlns:a16="http://schemas.microsoft.com/office/drawing/2014/main" id="{0D176842-24CC-4B84-9BF8-4A1F9055C5F6}"/>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6" name="Freeform 35">
              <a:extLst>
                <a:ext uri="{FF2B5EF4-FFF2-40B4-BE49-F238E27FC236}">
                  <a16:creationId xmlns:a16="http://schemas.microsoft.com/office/drawing/2014/main" id="{BA9E89BD-4AA1-459E-9372-70EF07083ADD}"/>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7" name="Freeform 36">
              <a:extLst>
                <a:ext uri="{FF2B5EF4-FFF2-40B4-BE49-F238E27FC236}">
                  <a16:creationId xmlns:a16="http://schemas.microsoft.com/office/drawing/2014/main" id="{43248F62-5C91-4966-8737-7430915870E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8" name="Freeform 37">
              <a:extLst>
                <a:ext uri="{FF2B5EF4-FFF2-40B4-BE49-F238E27FC236}">
                  <a16:creationId xmlns:a16="http://schemas.microsoft.com/office/drawing/2014/main" id="{F207E464-6906-4B04-84A5-B2B47E6BACD4}"/>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9" name="Freeform 38">
              <a:extLst>
                <a:ext uri="{FF2B5EF4-FFF2-40B4-BE49-F238E27FC236}">
                  <a16:creationId xmlns:a16="http://schemas.microsoft.com/office/drawing/2014/main" id="{F791EBA6-3FEF-44F1-BFA2-D4D3F8FA141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20" name="Freeform 39">
              <a:extLst>
                <a:ext uri="{FF2B5EF4-FFF2-40B4-BE49-F238E27FC236}">
                  <a16:creationId xmlns:a16="http://schemas.microsoft.com/office/drawing/2014/main" id="{428770EF-C430-4E75-A74C-59855BB6D26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9406" name="Group 40">
            <a:extLst>
              <a:ext uri="{FF2B5EF4-FFF2-40B4-BE49-F238E27FC236}">
                <a16:creationId xmlns:a16="http://schemas.microsoft.com/office/drawing/2014/main" id="{908D1CBC-BBA6-4D91-B1CE-D28C64646917}"/>
              </a:ext>
            </a:extLst>
          </p:cNvPr>
          <p:cNvGrpSpPr>
            <a:grpSpLocks/>
          </p:cNvGrpSpPr>
          <p:nvPr/>
        </p:nvGrpSpPr>
        <p:grpSpPr bwMode="auto">
          <a:xfrm>
            <a:off x="4297363" y="4978400"/>
            <a:ext cx="304800" cy="304800"/>
            <a:chOff x="3894" y="2760"/>
            <a:chExt cx="192" cy="192"/>
          </a:xfrm>
        </p:grpSpPr>
        <p:sp>
          <p:nvSpPr>
            <p:cNvPr id="59410" name="Oval 41">
              <a:extLst>
                <a:ext uri="{FF2B5EF4-FFF2-40B4-BE49-F238E27FC236}">
                  <a16:creationId xmlns:a16="http://schemas.microsoft.com/office/drawing/2014/main" id="{8358B010-58E7-489B-A389-11E872DD1832}"/>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11" name="Oval 42">
              <a:extLst>
                <a:ext uri="{FF2B5EF4-FFF2-40B4-BE49-F238E27FC236}">
                  <a16:creationId xmlns:a16="http://schemas.microsoft.com/office/drawing/2014/main" id="{64471423-AFB0-4C5D-810A-AC196B79AFAF}"/>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9407" name="Group 43">
            <a:extLst>
              <a:ext uri="{FF2B5EF4-FFF2-40B4-BE49-F238E27FC236}">
                <a16:creationId xmlns:a16="http://schemas.microsoft.com/office/drawing/2014/main" id="{D87A4B7D-CDA2-4D1C-9373-4F660AB9D1BA}"/>
              </a:ext>
            </a:extLst>
          </p:cNvPr>
          <p:cNvGrpSpPr>
            <a:grpSpLocks/>
          </p:cNvGrpSpPr>
          <p:nvPr/>
        </p:nvGrpSpPr>
        <p:grpSpPr bwMode="auto">
          <a:xfrm>
            <a:off x="3789363" y="4946650"/>
            <a:ext cx="304800" cy="304800"/>
            <a:chOff x="3894" y="2760"/>
            <a:chExt cx="192" cy="192"/>
          </a:xfrm>
        </p:grpSpPr>
        <p:sp>
          <p:nvSpPr>
            <p:cNvPr id="59408" name="Oval 44">
              <a:extLst>
                <a:ext uri="{FF2B5EF4-FFF2-40B4-BE49-F238E27FC236}">
                  <a16:creationId xmlns:a16="http://schemas.microsoft.com/office/drawing/2014/main" id="{51B05DEB-E8FF-4E2E-BD98-8F734F4D644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59409" name="Oval 45">
              <a:extLst>
                <a:ext uri="{FF2B5EF4-FFF2-40B4-BE49-F238E27FC236}">
                  <a16:creationId xmlns:a16="http://schemas.microsoft.com/office/drawing/2014/main" id="{5BC91EA3-E065-4E6E-8AA4-1BA4FA921A8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55556E-6 3.7037E-7 C -0.04895 -0.01018 -0.09791 -0.02037 -0.11961 0.02014 C -0.14131 0.06065 -0.13593 0.15185 -0.13055 0.24329 " pathEditMode="relative" ptsTypes="aaA">
                                      <p:cBhvr>
                                        <p:cTn id="6" dur="2000" fill="hold"/>
                                        <p:tgtEl>
                                          <p:spTgt spid="5"/>
                                        </p:tgtEl>
                                        <p:attrNameLst>
                                          <p:attrName>ppt_x</p:attrName>
                                          <p:attrName>ppt_y</p:attrName>
                                        </p:attrNameLst>
                                      </p:cBhvr>
                                    </p:animMotion>
                                  </p:childTnLst>
                                </p:cTn>
                              </p:par>
                              <p:par>
                                <p:cTn id="7" presetID="3" presetClass="exit" presetSubtype="10" fill="hold" grpId="0" nodeType="withEffect">
                                  <p:stCondLst>
                                    <p:cond delay="0"/>
                                  </p:stCondLst>
                                  <p:childTnLst>
                                    <p:animEffect transition="out" filter="blinds(horizontal)">
                                      <p:cBhvr>
                                        <p:cTn id="8" dur="500"/>
                                        <p:tgtEl>
                                          <p:spTgt spid="1099799"/>
                                        </p:tgtEl>
                                      </p:cBhvr>
                                    </p:animEffect>
                                    <p:set>
                                      <p:cBhvr>
                                        <p:cTn id="9" dur="1" fill="hold">
                                          <p:stCondLst>
                                            <p:cond delay="499"/>
                                          </p:stCondLst>
                                        </p:cTn>
                                        <p:tgtEl>
                                          <p:spTgt spid="1099799"/>
                                        </p:tgtEl>
                                        <p:attrNameLst>
                                          <p:attrName>style.visibility</p:attrName>
                                        </p:attrNameLst>
                                      </p:cBhvr>
                                      <p:to>
                                        <p:strVal val="hidden"/>
                                      </p:to>
                                    </p:set>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9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Slide Number Placeholder 4">
            <a:extLst>
              <a:ext uri="{FF2B5EF4-FFF2-40B4-BE49-F238E27FC236}">
                <a16:creationId xmlns:a16="http://schemas.microsoft.com/office/drawing/2014/main" id="{E4DE50BD-6C2A-49A8-B6A1-6D82BEA869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0FE1FC1-0D7B-474A-875B-DE0B7C055AA5}" type="slidenum">
              <a:rPr lang="ar-SA" altLang="zh-CN" sz="1400">
                <a:solidFill>
                  <a:schemeClr val="tx1"/>
                </a:solidFill>
              </a:rPr>
              <a:pPr/>
              <a:t>58</a:t>
            </a:fld>
            <a:endParaRPr lang="en-US" altLang="zh-CN" sz="1400">
              <a:solidFill>
                <a:schemeClr val="tx1"/>
              </a:solidFill>
              <a:ea typeface="宋体" panose="02010600030101010101" pitchFamily="2" charset="-122"/>
            </a:endParaRPr>
          </a:p>
        </p:txBody>
      </p:sp>
      <p:grpSp>
        <p:nvGrpSpPr>
          <p:cNvPr id="2" name="Group 2">
            <a:extLst>
              <a:ext uri="{FF2B5EF4-FFF2-40B4-BE49-F238E27FC236}">
                <a16:creationId xmlns:a16="http://schemas.microsoft.com/office/drawing/2014/main" id="{A547E6D1-0294-4984-8BA3-56896AA94381}"/>
              </a:ext>
            </a:extLst>
          </p:cNvPr>
          <p:cNvGrpSpPr>
            <a:grpSpLocks/>
          </p:cNvGrpSpPr>
          <p:nvPr/>
        </p:nvGrpSpPr>
        <p:grpSpPr bwMode="auto">
          <a:xfrm>
            <a:off x="3690938" y="4319588"/>
            <a:ext cx="685800" cy="609600"/>
            <a:chOff x="1584" y="816"/>
            <a:chExt cx="912" cy="816"/>
          </a:xfrm>
        </p:grpSpPr>
        <p:sp>
          <p:nvSpPr>
            <p:cNvPr id="60453" name="Freeform 3">
              <a:extLst>
                <a:ext uri="{FF2B5EF4-FFF2-40B4-BE49-F238E27FC236}">
                  <a16:creationId xmlns:a16="http://schemas.microsoft.com/office/drawing/2014/main" id="{E57D682D-9B00-46A3-9011-FDA1882DF46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4" name="Freeform 4">
              <a:extLst>
                <a:ext uri="{FF2B5EF4-FFF2-40B4-BE49-F238E27FC236}">
                  <a16:creationId xmlns:a16="http://schemas.microsoft.com/office/drawing/2014/main" id="{0FF3AB36-C5FE-4246-9172-74470D430C7D}"/>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5" name="Freeform 5">
              <a:extLst>
                <a:ext uri="{FF2B5EF4-FFF2-40B4-BE49-F238E27FC236}">
                  <a16:creationId xmlns:a16="http://schemas.microsoft.com/office/drawing/2014/main" id="{273D1867-6A23-4880-B54B-03E5E1B7110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6" name="Freeform 6">
              <a:extLst>
                <a:ext uri="{FF2B5EF4-FFF2-40B4-BE49-F238E27FC236}">
                  <a16:creationId xmlns:a16="http://schemas.microsoft.com/office/drawing/2014/main" id="{1D05FE01-260D-4676-8B84-263DEDF81C41}"/>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7" name="Freeform 7">
              <a:extLst>
                <a:ext uri="{FF2B5EF4-FFF2-40B4-BE49-F238E27FC236}">
                  <a16:creationId xmlns:a16="http://schemas.microsoft.com/office/drawing/2014/main" id="{1D6D654F-2711-4133-8C23-EE952FF9EC32}"/>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8" name="Freeform 8">
              <a:extLst>
                <a:ext uri="{FF2B5EF4-FFF2-40B4-BE49-F238E27FC236}">
                  <a16:creationId xmlns:a16="http://schemas.microsoft.com/office/drawing/2014/main" id="{EE43FFDD-8AB4-4819-AFF4-E79BE1421BF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9" name="Freeform 9">
              <a:extLst>
                <a:ext uri="{FF2B5EF4-FFF2-40B4-BE49-F238E27FC236}">
                  <a16:creationId xmlns:a16="http://schemas.microsoft.com/office/drawing/2014/main" id="{6211950D-BDBC-4B4F-9276-76CA2D6F8112}"/>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60" name="Freeform 10">
              <a:extLst>
                <a:ext uri="{FF2B5EF4-FFF2-40B4-BE49-F238E27FC236}">
                  <a16:creationId xmlns:a16="http://schemas.microsoft.com/office/drawing/2014/main" id="{33DCB3AF-F0F3-4517-9DCE-9D60347C0E1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61" name="Freeform 11">
              <a:extLst>
                <a:ext uri="{FF2B5EF4-FFF2-40B4-BE49-F238E27FC236}">
                  <a16:creationId xmlns:a16="http://schemas.microsoft.com/office/drawing/2014/main" id="{D44D0ECD-0F06-4F0B-8E34-BA019BE3C4AA}"/>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0421" name="Rectangle 12">
            <a:extLst>
              <a:ext uri="{FF2B5EF4-FFF2-40B4-BE49-F238E27FC236}">
                <a16:creationId xmlns:a16="http://schemas.microsoft.com/office/drawing/2014/main" id="{27F101AE-39A0-4405-9DDA-9BC88C8FDEE8}"/>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Lost Wake-Up</a:t>
            </a:r>
          </a:p>
        </p:txBody>
      </p:sp>
      <p:grpSp>
        <p:nvGrpSpPr>
          <p:cNvPr id="60422" name="Group 13">
            <a:extLst>
              <a:ext uri="{FF2B5EF4-FFF2-40B4-BE49-F238E27FC236}">
                <a16:creationId xmlns:a16="http://schemas.microsoft.com/office/drawing/2014/main" id="{6A3F46AC-D2E4-4101-B142-032BF1A1F16E}"/>
              </a:ext>
            </a:extLst>
          </p:cNvPr>
          <p:cNvGrpSpPr>
            <a:grpSpLocks/>
          </p:cNvGrpSpPr>
          <p:nvPr/>
        </p:nvGrpSpPr>
        <p:grpSpPr bwMode="auto">
          <a:xfrm>
            <a:off x="3200400" y="2417763"/>
            <a:ext cx="1220788" cy="944562"/>
            <a:chOff x="2208" y="1920"/>
            <a:chExt cx="1152" cy="1680"/>
          </a:xfrm>
        </p:grpSpPr>
        <p:sp>
          <p:nvSpPr>
            <p:cNvPr id="60449" name="Oval 14">
              <a:extLst>
                <a:ext uri="{FF2B5EF4-FFF2-40B4-BE49-F238E27FC236}">
                  <a16:creationId xmlns:a16="http://schemas.microsoft.com/office/drawing/2014/main" id="{40CAB747-2BCC-4736-9503-79E213AF4CDD}"/>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0" name="Oval 15">
              <a:extLst>
                <a:ext uri="{FF2B5EF4-FFF2-40B4-BE49-F238E27FC236}">
                  <a16:creationId xmlns:a16="http://schemas.microsoft.com/office/drawing/2014/main" id="{26B319DE-C29D-4B79-8EFA-99CC7CB2C371}"/>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1" name="AutoShape 16">
              <a:extLst>
                <a:ext uri="{FF2B5EF4-FFF2-40B4-BE49-F238E27FC236}">
                  <a16:creationId xmlns:a16="http://schemas.microsoft.com/office/drawing/2014/main" id="{55A30634-9AED-48EA-9ACA-A46AE6EEAD3F}"/>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52" name="AutoShape 17">
              <a:extLst>
                <a:ext uri="{FF2B5EF4-FFF2-40B4-BE49-F238E27FC236}">
                  <a16:creationId xmlns:a16="http://schemas.microsoft.com/office/drawing/2014/main" id="{6526D251-5429-4901-BE09-353A2CFB2A64}"/>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0423" name="Rectangle 18">
            <a:extLst>
              <a:ext uri="{FF2B5EF4-FFF2-40B4-BE49-F238E27FC236}">
                <a16:creationId xmlns:a16="http://schemas.microsoft.com/office/drawing/2014/main" id="{2141E032-9484-42F4-8CD0-E0268B3F63D2}"/>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24" name="Text Box 19">
            <a:extLst>
              <a:ext uri="{FF2B5EF4-FFF2-40B4-BE49-F238E27FC236}">
                <a16:creationId xmlns:a16="http://schemas.microsoft.com/office/drawing/2014/main" id="{A304C2E1-948D-40AC-A9DD-47DFBF094928}"/>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60425" name="Rectangle 20">
            <a:extLst>
              <a:ext uri="{FF2B5EF4-FFF2-40B4-BE49-F238E27FC236}">
                <a16:creationId xmlns:a16="http://schemas.microsoft.com/office/drawing/2014/main" id="{78667AF8-252A-4C86-B093-7A1A4C1AEACB}"/>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60426" name="Text Box 21">
            <a:extLst>
              <a:ext uri="{FF2B5EF4-FFF2-40B4-BE49-F238E27FC236}">
                <a16:creationId xmlns:a16="http://schemas.microsoft.com/office/drawing/2014/main" id="{972696FA-566D-4EFF-9620-E287A9F56189}"/>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60427" name="Group 22">
            <a:extLst>
              <a:ext uri="{FF2B5EF4-FFF2-40B4-BE49-F238E27FC236}">
                <a16:creationId xmlns:a16="http://schemas.microsoft.com/office/drawing/2014/main" id="{7F16C5A4-B9B8-4E6A-AD0B-23BD564709CE}"/>
              </a:ext>
            </a:extLst>
          </p:cNvPr>
          <p:cNvGrpSpPr>
            <a:grpSpLocks/>
          </p:cNvGrpSpPr>
          <p:nvPr/>
        </p:nvGrpSpPr>
        <p:grpSpPr bwMode="auto">
          <a:xfrm>
            <a:off x="5614988" y="2563813"/>
            <a:ext cx="685800" cy="609600"/>
            <a:chOff x="1584" y="816"/>
            <a:chExt cx="912" cy="816"/>
          </a:xfrm>
        </p:grpSpPr>
        <p:sp>
          <p:nvSpPr>
            <p:cNvPr id="60440" name="Freeform 23">
              <a:extLst>
                <a:ext uri="{FF2B5EF4-FFF2-40B4-BE49-F238E27FC236}">
                  <a16:creationId xmlns:a16="http://schemas.microsoft.com/office/drawing/2014/main" id="{AB500114-214A-4749-B819-D024649E3B32}"/>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1" name="Freeform 24">
              <a:extLst>
                <a:ext uri="{FF2B5EF4-FFF2-40B4-BE49-F238E27FC236}">
                  <a16:creationId xmlns:a16="http://schemas.microsoft.com/office/drawing/2014/main" id="{8FA7D24A-EB8B-4D3A-8584-83335BCBA5A7}"/>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2" name="Freeform 25">
              <a:extLst>
                <a:ext uri="{FF2B5EF4-FFF2-40B4-BE49-F238E27FC236}">
                  <a16:creationId xmlns:a16="http://schemas.microsoft.com/office/drawing/2014/main" id="{BB5B5DAD-92B5-4B41-AF89-50725F14AF43}"/>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3" name="Freeform 26">
              <a:extLst>
                <a:ext uri="{FF2B5EF4-FFF2-40B4-BE49-F238E27FC236}">
                  <a16:creationId xmlns:a16="http://schemas.microsoft.com/office/drawing/2014/main" id="{BFA000DB-0656-4928-B91E-4793023A6B9A}"/>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4" name="Freeform 27">
              <a:extLst>
                <a:ext uri="{FF2B5EF4-FFF2-40B4-BE49-F238E27FC236}">
                  <a16:creationId xmlns:a16="http://schemas.microsoft.com/office/drawing/2014/main" id="{D4D083B6-153A-44F6-BDFE-4FB403FBD1D3}"/>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5" name="Freeform 28">
              <a:extLst>
                <a:ext uri="{FF2B5EF4-FFF2-40B4-BE49-F238E27FC236}">
                  <a16:creationId xmlns:a16="http://schemas.microsoft.com/office/drawing/2014/main" id="{1671B333-5EA8-478B-A9B9-744543C3EA6E}"/>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6" name="Freeform 29">
              <a:extLst>
                <a:ext uri="{FF2B5EF4-FFF2-40B4-BE49-F238E27FC236}">
                  <a16:creationId xmlns:a16="http://schemas.microsoft.com/office/drawing/2014/main" id="{47CBD8AC-1656-4D87-BA9A-942C79A31D2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7" name="Freeform 30">
              <a:extLst>
                <a:ext uri="{FF2B5EF4-FFF2-40B4-BE49-F238E27FC236}">
                  <a16:creationId xmlns:a16="http://schemas.microsoft.com/office/drawing/2014/main" id="{CB262C5A-E0DE-49AE-8775-D8577E22AE0B}"/>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48" name="Freeform 31">
              <a:extLst>
                <a:ext uri="{FF2B5EF4-FFF2-40B4-BE49-F238E27FC236}">
                  <a16:creationId xmlns:a16="http://schemas.microsoft.com/office/drawing/2014/main" id="{ED8BE5DF-8CC0-4FDC-A0B2-385456A9B581}"/>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5" name="Group 32">
            <a:extLst>
              <a:ext uri="{FF2B5EF4-FFF2-40B4-BE49-F238E27FC236}">
                <a16:creationId xmlns:a16="http://schemas.microsoft.com/office/drawing/2014/main" id="{9D3D2A30-49B1-47DB-9552-4A9FC551964A}"/>
              </a:ext>
            </a:extLst>
          </p:cNvPr>
          <p:cNvGrpSpPr>
            <a:grpSpLocks/>
          </p:cNvGrpSpPr>
          <p:nvPr/>
        </p:nvGrpSpPr>
        <p:grpSpPr bwMode="auto">
          <a:xfrm>
            <a:off x="3198813" y="2416175"/>
            <a:ext cx="1220787" cy="944563"/>
            <a:chOff x="2208" y="1920"/>
            <a:chExt cx="1152" cy="1680"/>
          </a:xfrm>
        </p:grpSpPr>
        <p:sp>
          <p:nvSpPr>
            <p:cNvPr id="60436" name="Oval 33">
              <a:extLst>
                <a:ext uri="{FF2B5EF4-FFF2-40B4-BE49-F238E27FC236}">
                  <a16:creationId xmlns:a16="http://schemas.microsoft.com/office/drawing/2014/main" id="{6204587F-7C36-4F7E-908E-D328F2C2655D}"/>
                </a:ext>
              </a:extLst>
            </p:cNvPr>
            <p:cNvSpPr>
              <a:spLocks noChangeArrowheads="1"/>
            </p:cNvSpPr>
            <p:nvPr/>
          </p:nvSpPr>
          <p:spPr bwMode="auto">
            <a:xfrm>
              <a:off x="2208" y="2448"/>
              <a:ext cx="1152" cy="1152"/>
            </a:xfrm>
            <a:prstGeom prst="ellipse">
              <a:avLst/>
            </a:prstGeom>
            <a:solidFill>
              <a:srgbClr val="FF7C8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7" name="Oval 34">
              <a:extLst>
                <a:ext uri="{FF2B5EF4-FFF2-40B4-BE49-F238E27FC236}">
                  <a16:creationId xmlns:a16="http://schemas.microsoft.com/office/drawing/2014/main" id="{ECE0625F-A3A9-4A99-BAD7-92D9B369350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8" name="AutoShape 35">
              <a:extLst>
                <a:ext uri="{FF2B5EF4-FFF2-40B4-BE49-F238E27FC236}">
                  <a16:creationId xmlns:a16="http://schemas.microsoft.com/office/drawing/2014/main" id="{F28A8230-AE70-4D12-8797-47DC7B0673D0}"/>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9" name="AutoShape 36">
              <a:extLst>
                <a:ext uri="{FF2B5EF4-FFF2-40B4-BE49-F238E27FC236}">
                  <a16:creationId xmlns:a16="http://schemas.microsoft.com/office/drawing/2014/main" id="{BB8F9611-5ABE-46C1-9037-B6B57374AA7B}"/>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7C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 name="Group 39">
            <a:extLst>
              <a:ext uri="{FF2B5EF4-FFF2-40B4-BE49-F238E27FC236}">
                <a16:creationId xmlns:a16="http://schemas.microsoft.com/office/drawing/2014/main" id="{A24FF9F7-9770-4CD3-A4CC-56D640213DE3}"/>
              </a:ext>
            </a:extLst>
          </p:cNvPr>
          <p:cNvGrpSpPr>
            <a:grpSpLocks/>
          </p:cNvGrpSpPr>
          <p:nvPr/>
        </p:nvGrpSpPr>
        <p:grpSpPr bwMode="auto">
          <a:xfrm>
            <a:off x="4297363" y="4978400"/>
            <a:ext cx="304800" cy="304800"/>
            <a:chOff x="3894" y="2760"/>
            <a:chExt cx="192" cy="192"/>
          </a:xfrm>
        </p:grpSpPr>
        <p:sp>
          <p:nvSpPr>
            <p:cNvPr id="60434" name="Oval 40">
              <a:extLst>
                <a:ext uri="{FF2B5EF4-FFF2-40B4-BE49-F238E27FC236}">
                  <a16:creationId xmlns:a16="http://schemas.microsoft.com/office/drawing/2014/main" id="{8B0121B3-57C4-40F9-AB8E-448B50C33150}"/>
                </a:ext>
              </a:extLst>
            </p:cNvPr>
            <p:cNvSpPr>
              <a:spLocks noChangeArrowheads="1"/>
            </p:cNvSpPr>
            <p:nvPr/>
          </p:nvSpPr>
          <p:spPr bwMode="auto">
            <a:xfrm>
              <a:off x="3894" y="2760"/>
              <a:ext cx="192" cy="192"/>
            </a:xfrm>
            <a:prstGeom prst="ellipse">
              <a:avLst/>
            </a:prstGeom>
            <a:solidFill>
              <a:srgbClr val="FF99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5" name="Oval 41">
              <a:extLst>
                <a:ext uri="{FF2B5EF4-FFF2-40B4-BE49-F238E27FC236}">
                  <a16:creationId xmlns:a16="http://schemas.microsoft.com/office/drawing/2014/main" id="{CADB2F97-9D62-44BE-A062-D4F45A14CB52}"/>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0430" name="Group 42">
            <a:extLst>
              <a:ext uri="{FF2B5EF4-FFF2-40B4-BE49-F238E27FC236}">
                <a16:creationId xmlns:a16="http://schemas.microsoft.com/office/drawing/2014/main" id="{E503990B-9315-4A1A-88E9-00B3807202A3}"/>
              </a:ext>
            </a:extLst>
          </p:cNvPr>
          <p:cNvGrpSpPr>
            <a:grpSpLocks/>
          </p:cNvGrpSpPr>
          <p:nvPr/>
        </p:nvGrpSpPr>
        <p:grpSpPr bwMode="auto">
          <a:xfrm>
            <a:off x="3789363" y="4946650"/>
            <a:ext cx="304800" cy="304800"/>
            <a:chOff x="3894" y="2760"/>
            <a:chExt cx="192" cy="192"/>
          </a:xfrm>
        </p:grpSpPr>
        <p:sp>
          <p:nvSpPr>
            <p:cNvPr id="60432" name="Oval 43">
              <a:extLst>
                <a:ext uri="{FF2B5EF4-FFF2-40B4-BE49-F238E27FC236}">
                  <a16:creationId xmlns:a16="http://schemas.microsoft.com/office/drawing/2014/main" id="{ED78DE2D-295C-4CED-943D-17B518D1A34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0433" name="Oval 44">
              <a:extLst>
                <a:ext uri="{FF2B5EF4-FFF2-40B4-BE49-F238E27FC236}">
                  <a16:creationId xmlns:a16="http://schemas.microsoft.com/office/drawing/2014/main" id="{1F8DD1EC-5D59-42D4-B6C5-743A0EB2FD69}"/>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101861" name="AutoShape 37">
            <a:extLst>
              <a:ext uri="{FF2B5EF4-FFF2-40B4-BE49-F238E27FC236}">
                <a16:creationId xmlns:a16="http://schemas.microsoft.com/office/drawing/2014/main" id="{D50164D7-313E-4A8C-B214-BC9394EB7D3D}"/>
              </a:ext>
            </a:extLst>
          </p:cNvPr>
          <p:cNvSpPr>
            <a:spLocks noChangeArrowheads="1"/>
          </p:cNvSpPr>
          <p:nvPr/>
        </p:nvSpPr>
        <p:spPr bwMode="auto">
          <a:xfrm>
            <a:off x="4776788" y="3363913"/>
            <a:ext cx="2451100" cy="944562"/>
          </a:xfrm>
          <a:prstGeom prst="cloudCallout">
            <a:avLst>
              <a:gd name="adj1" fmla="val -77722"/>
              <a:gd name="adj2" fmla="val 70000"/>
            </a:avLst>
          </a:prstGeom>
          <a:noFill/>
          <a:ln w="38100">
            <a:solidFill>
              <a:srgbClr val="FF7C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rgbClr val="FF7C80"/>
                </a:solidFill>
                <a:ea typeface="宋体" panose="02010600030101010101" pitchFamily="2" charset="-122"/>
              </a:rPr>
              <a:t>Found it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xit" presetSubtype="10" fill="hold" nodeType="after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nodeType="afterGroup">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1101861"/>
                                        </p:tgtEl>
                                      </p:cBhvr>
                                    </p:animEffect>
                                    <p:set>
                                      <p:cBhvr>
                                        <p:cTn id="11" dur="1" fill="hold">
                                          <p:stCondLst>
                                            <p:cond delay="499"/>
                                          </p:stCondLst>
                                        </p:cTn>
                                        <p:tgtEl>
                                          <p:spTgt spid="1101861"/>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0" presetClass="path" presetSubtype="0" accel="50000" decel="50000" fill="hold" nodeType="withEffect">
                                  <p:stCondLst>
                                    <p:cond delay="0"/>
                                  </p:stCondLst>
                                  <p:childTnLst>
                                    <p:animMotion origin="layout" path="M -1.11111E-6 3.84829E-6 C -0.00451 0.02613 0.0007 0.11956 -0.02743 0.15795 C -0.05555 0.19634 -0.13941 0.21577 -0.16875 0.23103 " pathEditMode="relative" rAng="0" ptsTypes="aaa">
                                      <p:cBhvr>
                                        <p:cTn id="17" dur="2000" fill="hold"/>
                                        <p:tgtEl>
                                          <p:spTgt spid="2"/>
                                        </p:tgtEl>
                                        <p:attrNameLst>
                                          <p:attrName>ppt_x</p:attrName>
                                          <p:attrName>ppt_y</p:attrName>
                                        </p:attrNameLst>
                                      </p:cBhvr>
                                      <p:rCtr x="-8403" y="11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6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Slide Number Placeholder 4">
            <a:extLst>
              <a:ext uri="{FF2B5EF4-FFF2-40B4-BE49-F238E27FC236}">
                <a16:creationId xmlns:a16="http://schemas.microsoft.com/office/drawing/2014/main" id="{4887F120-6132-41FF-ACCF-A6012ADD34C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6D6BF10-5E0B-47F1-BBA2-054A52CFD59C}" type="slidenum">
              <a:rPr lang="ar-SA" altLang="zh-CN" sz="1400">
                <a:solidFill>
                  <a:schemeClr val="tx1"/>
                </a:solidFill>
              </a:rPr>
              <a:pPr/>
              <a:t>59</a:t>
            </a:fld>
            <a:endParaRPr lang="en-US" altLang="zh-CN" sz="1400">
              <a:solidFill>
                <a:schemeClr val="tx1"/>
              </a:solidFill>
              <a:ea typeface="宋体" panose="02010600030101010101" pitchFamily="2" charset="-122"/>
            </a:endParaRPr>
          </a:p>
        </p:txBody>
      </p:sp>
      <p:sp>
        <p:nvSpPr>
          <p:cNvPr id="61444" name="Rectangle 12">
            <a:extLst>
              <a:ext uri="{FF2B5EF4-FFF2-40B4-BE49-F238E27FC236}">
                <a16:creationId xmlns:a16="http://schemas.microsoft.com/office/drawing/2014/main" id="{79DF3F57-4C9B-447C-A3AA-56467E410178}"/>
              </a:ext>
            </a:extLst>
          </p:cNvPr>
          <p:cNvSpPr>
            <a:spLocks noGrp="1" noChangeArrowheads="1"/>
          </p:cNvSpPr>
          <p:nvPr>
            <p:ph type="title"/>
          </p:nvPr>
        </p:nvSpPr>
        <p:spPr>
          <a:xfrm>
            <a:off x="684213" y="400050"/>
            <a:ext cx="7772400" cy="1143000"/>
          </a:xfrm>
        </p:spPr>
        <p:txBody>
          <a:bodyPr/>
          <a:lstStyle/>
          <a:p>
            <a:r>
              <a:rPr lang="en-US" altLang="zh-CN">
                <a:ea typeface="宋体" panose="02010600030101010101" pitchFamily="2" charset="-122"/>
              </a:rPr>
              <a:t>What’s Wrong Here?</a:t>
            </a:r>
          </a:p>
        </p:txBody>
      </p:sp>
      <p:grpSp>
        <p:nvGrpSpPr>
          <p:cNvPr id="61445" name="Group 13">
            <a:extLst>
              <a:ext uri="{FF2B5EF4-FFF2-40B4-BE49-F238E27FC236}">
                <a16:creationId xmlns:a16="http://schemas.microsoft.com/office/drawing/2014/main" id="{639979C3-039A-4CC3-87B7-BAEEE737B789}"/>
              </a:ext>
            </a:extLst>
          </p:cNvPr>
          <p:cNvGrpSpPr>
            <a:grpSpLocks/>
          </p:cNvGrpSpPr>
          <p:nvPr/>
        </p:nvGrpSpPr>
        <p:grpSpPr bwMode="auto">
          <a:xfrm>
            <a:off x="3200400" y="2417763"/>
            <a:ext cx="1220788" cy="944562"/>
            <a:chOff x="2208" y="1920"/>
            <a:chExt cx="1152" cy="1680"/>
          </a:xfrm>
        </p:grpSpPr>
        <p:sp>
          <p:nvSpPr>
            <p:cNvPr id="61464" name="Oval 14">
              <a:extLst>
                <a:ext uri="{FF2B5EF4-FFF2-40B4-BE49-F238E27FC236}">
                  <a16:creationId xmlns:a16="http://schemas.microsoft.com/office/drawing/2014/main" id="{54AD9764-BFBB-4455-BF1A-9E52C81CE3DF}"/>
                </a:ext>
              </a:extLst>
            </p:cNvPr>
            <p:cNvSpPr>
              <a:spLocks noChangeArrowheads="1"/>
            </p:cNvSpPr>
            <p:nvPr/>
          </p:nvSpPr>
          <p:spPr bwMode="auto">
            <a:xfrm>
              <a:off x="2208" y="2448"/>
              <a:ext cx="1152" cy="1152"/>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5" name="Oval 15">
              <a:extLst>
                <a:ext uri="{FF2B5EF4-FFF2-40B4-BE49-F238E27FC236}">
                  <a16:creationId xmlns:a16="http://schemas.microsoft.com/office/drawing/2014/main" id="{CEEB15D7-7580-462E-89BE-6DAE03DE61D6}"/>
                </a:ext>
              </a:extLst>
            </p:cNvPr>
            <p:cNvSpPr>
              <a:spLocks noChangeArrowheads="1"/>
            </p:cNvSpPr>
            <p:nvPr/>
          </p:nvSpPr>
          <p:spPr bwMode="auto">
            <a:xfrm>
              <a:off x="2640" y="2688"/>
              <a:ext cx="288" cy="28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6" name="AutoShape 16">
              <a:extLst>
                <a:ext uri="{FF2B5EF4-FFF2-40B4-BE49-F238E27FC236}">
                  <a16:creationId xmlns:a16="http://schemas.microsoft.com/office/drawing/2014/main" id="{0ECADB03-BADE-49FD-B1C6-3A3F408C36FC}"/>
                </a:ext>
              </a:extLst>
            </p:cNvPr>
            <p:cNvSpPr>
              <a:spLocks noChangeArrowheads="1"/>
            </p:cNvSpPr>
            <p:nvPr/>
          </p:nvSpPr>
          <p:spPr bwMode="auto">
            <a:xfrm flipV="1">
              <a:off x="2616" y="2880"/>
              <a:ext cx="336"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7" name="AutoShape 17">
              <a:extLst>
                <a:ext uri="{FF2B5EF4-FFF2-40B4-BE49-F238E27FC236}">
                  <a16:creationId xmlns:a16="http://schemas.microsoft.com/office/drawing/2014/main" id="{058E1D8F-56F4-4983-BDA5-A95380DD2458}"/>
                </a:ext>
              </a:extLst>
            </p:cNvPr>
            <p:cNvSpPr>
              <a:spLocks noChangeArrowheads="1"/>
            </p:cNvSpPr>
            <p:nvPr/>
          </p:nvSpPr>
          <p:spPr bwMode="auto">
            <a:xfrm>
              <a:off x="2448" y="1920"/>
              <a:ext cx="624"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1446" name="Rectangle 18">
            <a:extLst>
              <a:ext uri="{FF2B5EF4-FFF2-40B4-BE49-F238E27FC236}">
                <a16:creationId xmlns:a16="http://schemas.microsoft.com/office/drawing/2014/main" id="{1AD507CA-C393-411F-8FB4-F240A8364BFB}"/>
              </a:ext>
            </a:extLst>
          </p:cNvPr>
          <p:cNvSpPr>
            <a:spLocks noChangeArrowheads="1"/>
          </p:cNvSpPr>
          <p:nvPr/>
        </p:nvSpPr>
        <p:spPr bwMode="auto">
          <a:xfrm>
            <a:off x="3041650" y="3644900"/>
            <a:ext cx="1773238" cy="1836738"/>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47" name="Text Box 19">
            <a:extLst>
              <a:ext uri="{FF2B5EF4-FFF2-40B4-BE49-F238E27FC236}">
                <a16:creationId xmlns:a16="http://schemas.microsoft.com/office/drawing/2014/main" id="{35A23C5C-F512-48EA-8DC2-1FD0C22973C2}"/>
              </a:ext>
            </a:extLst>
          </p:cNvPr>
          <p:cNvSpPr txBox="1">
            <a:spLocks noChangeArrowheads="1"/>
          </p:cNvSpPr>
          <p:nvPr/>
        </p:nvSpPr>
        <p:spPr bwMode="auto">
          <a:xfrm rot="-5400000">
            <a:off x="1484313" y="4205288"/>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Critical Section</a:t>
            </a:r>
          </a:p>
        </p:txBody>
      </p:sp>
      <p:sp>
        <p:nvSpPr>
          <p:cNvPr id="61448" name="Rectangle 20">
            <a:extLst>
              <a:ext uri="{FF2B5EF4-FFF2-40B4-BE49-F238E27FC236}">
                <a16:creationId xmlns:a16="http://schemas.microsoft.com/office/drawing/2014/main" id="{F06D5FA8-6F15-4C15-ACFA-2CCCAA949D77}"/>
              </a:ext>
            </a:extLst>
          </p:cNvPr>
          <p:cNvSpPr>
            <a:spLocks noChangeArrowheads="1"/>
          </p:cNvSpPr>
          <p:nvPr/>
        </p:nvSpPr>
        <p:spPr bwMode="auto">
          <a:xfrm>
            <a:off x="4873625" y="2482850"/>
            <a:ext cx="2522538" cy="736600"/>
          </a:xfrm>
          <a:prstGeom prst="rect">
            <a:avLst/>
          </a:prstGeom>
          <a:noFill/>
          <a:ln w="5715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a:p>
        </p:txBody>
      </p:sp>
      <p:sp>
        <p:nvSpPr>
          <p:cNvPr id="61449" name="Text Box 21">
            <a:extLst>
              <a:ext uri="{FF2B5EF4-FFF2-40B4-BE49-F238E27FC236}">
                <a16:creationId xmlns:a16="http://schemas.microsoft.com/office/drawing/2014/main" id="{4932BAAA-8B81-4E99-BDD1-DF86BAD95666}"/>
              </a:ext>
            </a:extLst>
          </p:cNvPr>
          <p:cNvSpPr txBox="1">
            <a:spLocks noChangeArrowheads="1"/>
          </p:cNvSpPr>
          <p:nvPr/>
        </p:nvSpPr>
        <p:spPr bwMode="auto">
          <a:xfrm>
            <a:off x="5194300" y="1962150"/>
            <a:ext cx="203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r>
              <a:rPr lang="en-US" altLang="zh-CN" b="1">
                <a:ea typeface="宋体" panose="02010600030101010101" pitchFamily="2" charset="-122"/>
              </a:rPr>
              <a:t>waiting room</a:t>
            </a:r>
          </a:p>
        </p:txBody>
      </p:sp>
      <p:grpSp>
        <p:nvGrpSpPr>
          <p:cNvPr id="61450" name="Group 22">
            <a:extLst>
              <a:ext uri="{FF2B5EF4-FFF2-40B4-BE49-F238E27FC236}">
                <a16:creationId xmlns:a16="http://schemas.microsoft.com/office/drawing/2014/main" id="{4456C67E-B896-42D3-9AEF-4A1C8ED6B338}"/>
              </a:ext>
            </a:extLst>
          </p:cNvPr>
          <p:cNvGrpSpPr>
            <a:grpSpLocks/>
          </p:cNvGrpSpPr>
          <p:nvPr/>
        </p:nvGrpSpPr>
        <p:grpSpPr bwMode="auto">
          <a:xfrm>
            <a:off x="5614988" y="2563813"/>
            <a:ext cx="685800" cy="609600"/>
            <a:chOff x="1584" y="816"/>
            <a:chExt cx="912" cy="816"/>
          </a:xfrm>
        </p:grpSpPr>
        <p:sp>
          <p:nvSpPr>
            <p:cNvPr id="61455" name="Freeform 23">
              <a:extLst>
                <a:ext uri="{FF2B5EF4-FFF2-40B4-BE49-F238E27FC236}">
                  <a16:creationId xmlns:a16="http://schemas.microsoft.com/office/drawing/2014/main" id="{D4071940-E5C1-462E-907B-BDD5B4C3DA87}"/>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6" name="Freeform 24">
              <a:extLst>
                <a:ext uri="{FF2B5EF4-FFF2-40B4-BE49-F238E27FC236}">
                  <a16:creationId xmlns:a16="http://schemas.microsoft.com/office/drawing/2014/main" id="{BF7ECBF4-BBB4-44C6-AD41-11B01AB566EE}"/>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7" name="Freeform 25">
              <a:extLst>
                <a:ext uri="{FF2B5EF4-FFF2-40B4-BE49-F238E27FC236}">
                  <a16:creationId xmlns:a16="http://schemas.microsoft.com/office/drawing/2014/main" id="{009EC8B5-7A96-4B5F-B903-5DC1F334095F}"/>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8" name="Freeform 26">
              <a:extLst>
                <a:ext uri="{FF2B5EF4-FFF2-40B4-BE49-F238E27FC236}">
                  <a16:creationId xmlns:a16="http://schemas.microsoft.com/office/drawing/2014/main" id="{77CA23C3-F1CC-4EB1-900D-D12F0834959B}"/>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9" name="Freeform 27">
              <a:extLst>
                <a:ext uri="{FF2B5EF4-FFF2-40B4-BE49-F238E27FC236}">
                  <a16:creationId xmlns:a16="http://schemas.microsoft.com/office/drawing/2014/main" id="{AA9E08B8-B1C2-40E9-9D70-01E55D87A8A9}"/>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0" name="Freeform 28">
              <a:extLst>
                <a:ext uri="{FF2B5EF4-FFF2-40B4-BE49-F238E27FC236}">
                  <a16:creationId xmlns:a16="http://schemas.microsoft.com/office/drawing/2014/main" id="{72F4595E-2D1D-4EB1-A03B-6AE57B4A24E6}"/>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1" name="Freeform 29">
              <a:extLst>
                <a:ext uri="{FF2B5EF4-FFF2-40B4-BE49-F238E27FC236}">
                  <a16:creationId xmlns:a16="http://schemas.microsoft.com/office/drawing/2014/main" id="{2E135E4C-605B-455E-AA95-067BD06F77A8}"/>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2" name="Freeform 30">
              <a:extLst>
                <a:ext uri="{FF2B5EF4-FFF2-40B4-BE49-F238E27FC236}">
                  <a16:creationId xmlns:a16="http://schemas.microsoft.com/office/drawing/2014/main" id="{968D2206-E61A-40E8-BE12-96F1353B427C}"/>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63" name="Freeform 31">
              <a:extLst>
                <a:ext uri="{FF2B5EF4-FFF2-40B4-BE49-F238E27FC236}">
                  <a16:creationId xmlns:a16="http://schemas.microsoft.com/office/drawing/2014/main" id="{C6535341-FB28-473A-8994-CAC7AF9656F2}"/>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61451" name="Group 41">
            <a:extLst>
              <a:ext uri="{FF2B5EF4-FFF2-40B4-BE49-F238E27FC236}">
                <a16:creationId xmlns:a16="http://schemas.microsoft.com/office/drawing/2014/main" id="{CBC1B559-A300-427C-830E-F2F51E6A20EE}"/>
              </a:ext>
            </a:extLst>
          </p:cNvPr>
          <p:cNvGrpSpPr>
            <a:grpSpLocks/>
          </p:cNvGrpSpPr>
          <p:nvPr/>
        </p:nvGrpSpPr>
        <p:grpSpPr bwMode="auto">
          <a:xfrm>
            <a:off x="3789363" y="4946650"/>
            <a:ext cx="304800" cy="304800"/>
            <a:chOff x="3894" y="2760"/>
            <a:chExt cx="192" cy="192"/>
          </a:xfrm>
        </p:grpSpPr>
        <p:sp>
          <p:nvSpPr>
            <p:cNvPr id="61453" name="Oval 42">
              <a:extLst>
                <a:ext uri="{FF2B5EF4-FFF2-40B4-BE49-F238E27FC236}">
                  <a16:creationId xmlns:a16="http://schemas.microsoft.com/office/drawing/2014/main" id="{D1B5A8AF-F91B-4B24-A077-6077FB55C800}"/>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1454" name="Oval 43">
              <a:extLst>
                <a:ext uri="{FF2B5EF4-FFF2-40B4-BE49-F238E27FC236}">
                  <a16:creationId xmlns:a16="http://schemas.microsoft.com/office/drawing/2014/main" id="{0A3B2B74-73C7-43AB-AE56-CE6F319D1582}"/>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1452" name="AutoShape 44">
            <a:extLst>
              <a:ext uri="{FF2B5EF4-FFF2-40B4-BE49-F238E27FC236}">
                <a16:creationId xmlns:a16="http://schemas.microsoft.com/office/drawing/2014/main" id="{56368AC3-CF64-490F-BCE5-704643DA6A4E}"/>
              </a:ext>
            </a:extLst>
          </p:cNvPr>
          <p:cNvSpPr>
            <a:spLocks noChangeArrowheads="1"/>
          </p:cNvSpPr>
          <p:nvPr/>
        </p:nvSpPr>
        <p:spPr bwMode="auto">
          <a:xfrm>
            <a:off x="6481763" y="1381125"/>
            <a:ext cx="2220912" cy="758825"/>
          </a:xfrm>
          <a:prstGeom prst="cloudCallout">
            <a:avLst>
              <a:gd name="adj1" fmla="val -63583"/>
              <a:gd name="adj2" fmla="val 116944"/>
            </a:avLst>
          </a:prstGeom>
          <a:solidFill>
            <a:schemeClr val="bg1"/>
          </a:solidFill>
          <a:ln w="38100">
            <a:solidFill>
              <a:schemeClr val="accent1"/>
            </a:solidFill>
            <a:round/>
            <a:headEnd/>
            <a:tailEnd/>
          </a:ln>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a:solidFill>
                  <a:schemeClr val="accent1"/>
                </a:solidFill>
                <a:ea typeface="宋体" panose="02010600030101010101" pitchFamily="2" charset="-122"/>
              </a:rPr>
              <a:t>zzzz….!</a:t>
            </a: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Slide Number Placeholder 4">
            <a:extLst>
              <a:ext uri="{FF2B5EF4-FFF2-40B4-BE49-F238E27FC236}">
                <a16:creationId xmlns:a16="http://schemas.microsoft.com/office/drawing/2014/main" id="{7EEEE247-8E90-42ED-B814-D155F3E175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F177082-9557-4884-B90B-8F6CA3F7AD10}" type="slidenum">
              <a:rPr lang="ar-SA" altLang="zh-CN" sz="1400">
                <a:solidFill>
                  <a:schemeClr val="tx1"/>
                </a:solidFill>
              </a:rPr>
              <a:pPr/>
              <a:t>6</a:t>
            </a:fld>
            <a:endParaRPr lang="en-US" altLang="zh-CN" sz="1400">
              <a:solidFill>
                <a:schemeClr val="tx1"/>
              </a:solidFill>
              <a:ea typeface="宋体" panose="02010600030101010101" pitchFamily="2" charset="-122"/>
            </a:endParaRPr>
          </a:p>
        </p:txBody>
      </p:sp>
      <p:sp>
        <p:nvSpPr>
          <p:cNvPr id="7172" name="Rectangle 2">
            <a:extLst>
              <a:ext uri="{FF2B5EF4-FFF2-40B4-BE49-F238E27FC236}">
                <a16:creationId xmlns:a16="http://schemas.microsoft.com/office/drawing/2014/main" id="{424036E0-451B-41FB-8818-86AC525F3549}"/>
              </a:ext>
            </a:extLst>
          </p:cNvPr>
          <p:cNvSpPr>
            <a:spLocks noGrp="1" noChangeArrowheads="1"/>
          </p:cNvSpPr>
          <p:nvPr>
            <p:ph type="title"/>
          </p:nvPr>
        </p:nvSpPr>
        <p:spPr/>
        <p:txBody>
          <a:bodyPr/>
          <a:lstStyle/>
          <a:p>
            <a:r>
              <a:rPr lang="en-US" altLang="zh-CN">
                <a:ea typeface="宋体" panose="02010600030101010101" pitchFamily="2" charset="-122"/>
              </a:rPr>
              <a:t>Blocking vs Non-Blocking</a:t>
            </a:r>
          </a:p>
        </p:txBody>
      </p:sp>
      <p:sp>
        <p:nvSpPr>
          <p:cNvPr id="7173" name="Rectangle 3">
            <a:extLst>
              <a:ext uri="{FF2B5EF4-FFF2-40B4-BE49-F238E27FC236}">
                <a16:creationId xmlns:a16="http://schemas.microsoft.com/office/drawing/2014/main" id="{80D9A799-4EB7-4B9A-B2CD-10C6F8CB1D1C}"/>
              </a:ext>
            </a:extLst>
          </p:cNvPr>
          <p:cNvSpPr>
            <a:spLocks noGrp="1" noChangeArrowheads="1"/>
          </p:cNvSpPr>
          <p:nvPr>
            <p:ph type="body" idx="1"/>
          </p:nvPr>
        </p:nvSpPr>
        <p:spPr/>
        <p:txBody>
          <a:bodyPr/>
          <a:lstStyle/>
          <a:p>
            <a:r>
              <a:rPr lang="en-US" altLang="zh-CN">
                <a:ea typeface="宋体" panose="02010600030101010101" pitchFamily="2" charset="-122"/>
              </a:rPr>
              <a:t>Problem cases:</a:t>
            </a:r>
          </a:p>
          <a:p>
            <a:pPr lvl="1"/>
            <a:r>
              <a:rPr lang="en-US" altLang="zh-CN">
                <a:ea typeface="宋体" panose="02010600030101010101" pitchFamily="2" charset="-122"/>
              </a:rPr>
              <a:t>Removing from empty pool</a:t>
            </a:r>
          </a:p>
          <a:p>
            <a:pPr lvl="1"/>
            <a:r>
              <a:rPr lang="en-US" altLang="zh-CN">
                <a:ea typeface="宋体" panose="02010600030101010101" pitchFamily="2" charset="-122"/>
              </a:rPr>
              <a:t>Adding to full (bounded) pool</a:t>
            </a:r>
            <a:endParaRPr lang="en-US" altLang="zh-CN">
              <a:solidFill>
                <a:schemeClr val="tx1"/>
              </a:solidFill>
              <a:ea typeface="宋体" panose="02010600030101010101" pitchFamily="2" charset="-122"/>
            </a:endParaRPr>
          </a:p>
          <a:p>
            <a:r>
              <a:rPr lang="en-US" altLang="zh-CN">
                <a:ea typeface="宋体" panose="02010600030101010101" pitchFamily="2" charset="-122"/>
              </a:rPr>
              <a:t>Blocking</a:t>
            </a:r>
          </a:p>
          <a:p>
            <a:pPr lvl="1"/>
            <a:r>
              <a:rPr lang="en-US" altLang="zh-CN">
                <a:ea typeface="宋体" panose="02010600030101010101" pitchFamily="2" charset="-122"/>
              </a:rPr>
              <a:t>Caller waits until state changes</a:t>
            </a:r>
          </a:p>
          <a:p>
            <a:r>
              <a:rPr lang="en-US" altLang="zh-CN">
                <a:ea typeface="宋体" panose="02010600030101010101" pitchFamily="2" charset="-122"/>
              </a:rPr>
              <a:t>Non-Blocking</a:t>
            </a:r>
          </a:p>
          <a:p>
            <a:pPr lvl="1"/>
            <a:r>
              <a:rPr lang="en-US" altLang="zh-CN">
                <a:ea typeface="宋体" panose="02010600030101010101" pitchFamily="2" charset="-122"/>
              </a:rPr>
              <a:t>Method throws exception</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5BC038C-5B33-483E-ABC7-A6D6D71AE583}"/>
              </a:ext>
            </a:extLst>
          </p:cNvPr>
          <p:cNvSpPr>
            <a:spLocks noGrp="1"/>
          </p:cNvSpPr>
          <p:nvPr>
            <p:ph type="title"/>
          </p:nvPr>
        </p:nvSpPr>
        <p:spPr/>
        <p:txBody>
          <a:bodyPr/>
          <a:lstStyle/>
          <a:p>
            <a:r>
              <a:rPr lang="en-US" altLang="zh-CN">
                <a:ea typeface="宋体" panose="02010600030101010101" pitchFamily="2" charset="-122"/>
              </a:rPr>
              <a:t>Solution to Lost Wakeup </a:t>
            </a:r>
          </a:p>
        </p:txBody>
      </p:sp>
      <p:sp>
        <p:nvSpPr>
          <p:cNvPr id="62467" name="Content Placeholder 2">
            <a:extLst>
              <a:ext uri="{FF2B5EF4-FFF2-40B4-BE49-F238E27FC236}">
                <a16:creationId xmlns:a16="http://schemas.microsoft.com/office/drawing/2014/main" id="{61A8421C-5DF7-461D-B9E5-8C865E997EF7}"/>
              </a:ext>
            </a:extLst>
          </p:cNvPr>
          <p:cNvSpPr>
            <a:spLocks noGrp="1"/>
          </p:cNvSpPr>
          <p:nvPr>
            <p:ph idx="1"/>
          </p:nvPr>
        </p:nvSpPr>
        <p:spPr/>
        <p:txBody>
          <a:bodyPr/>
          <a:lstStyle/>
          <a:p>
            <a:r>
              <a:rPr lang="en-US" altLang="zh-CN">
                <a:ea typeface="宋体" panose="02010600030101010101" pitchFamily="2" charset="-122"/>
              </a:rPr>
              <a:t>Always use </a:t>
            </a:r>
            <a:r>
              <a:rPr lang="en-US" altLang="zh-CN">
                <a:solidFill>
                  <a:schemeClr val="tx1"/>
                </a:solidFill>
                <a:ea typeface="宋体" panose="02010600030101010101" pitchFamily="2" charset="-122"/>
              </a:rPr>
              <a:t>signalAll</a:t>
            </a:r>
            <a:r>
              <a:rPr lang="en-US" altLang="zh-CN">
                <a:ea typeface="宋体" panose="02010600030101010101" pitchFamily="2" charset="-122"/>
              </a:rPr>
              <a:t> and </a:t>
            </a:r>
            <a:r>
              <a:rPr lang="en-US" altLang="zh-CN">
                <a:solidFill>
                  <a:schemeClr val="tx1"/>
                </a:solidFill>
                <a:ea typeface="宋体" panose="02010600030101010101" pitchFamily="2" charset="-122"/>
              </a:rPr>
              <a:t>notifyAll </a:t>
            </a:r>
          </a:p>
          <a:p>
            <a:r>
              <a:rPr lang="en-US" altLang="zh-CN">
                <a:ea typeface="宋体" panose="02010600030101010101" pitchFamily="2" charset="-122"/>
              </a:rPr>
              <a:t>Not </a:t>
            </a:r>
            <a:r>
              <a:rPr lang="en-US" altLang="zh-CN">
                <a:solidFill>
                  <a:schemeClr val="tx1"/>
                </a:solidFill>
                <a:ea typeface="宋体" panose="02010600030101010101" pitchFamily="2" charset="-122"/>
              </a:rPr>
              <a:t>signal</a:t>
            </a:r>
            <a:r>
              <a:rPr lang="en-US" altLang="zh-CN">
                <a:ea typeface="宋体" panose="02010600030101010101" pitchFamily="2" charset="-122"/>
              </a:rPr>
              <a:t> and </a:t>
            </a:r>
            <a:r>
              <a:rPr lang="en-US" altLang="zh-CN">
                <a:solidFill>
                  <a:schemeClr val="tx1"/>
                </a:solidFill>
                <a:ea typeface="宋体" panose="02010600030101010101" pitchFamily="2" charset="-122"/>
              </a:rPr>
              <a:t>notify</a:t>
            </a:r>
          </a:p>
        </p:txBody>
      </p:sp>
      <p:sp>
        <p:nvSpPr>
          <p:cNvPr id="62469" name="Slide Number Placeholder 4">
            <a:extLst>
              <a:ext uri="{FF2B5EF4-FFF2-40B4-BE49-F238E27FC236}">
                <a16:creationId xmlns:a16="http://schemas.microsoft.com/office/drawing/2014/main" id="{C4DB2552-8684-4C27-B8F3-56899E537A0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9B1AE9E-76F2-4B51-9DF1-FA36A554C16B}" type="slidenum">
              <a:rPr lang="ar-SA" altLang="zh-CN" sz="1400">
                <a:solidFill>
                  <a:schemeClr val="tx1"/>
                </a:solidFill>
              </a:rPr>
              <a:pPr/>
              <a:t>60</a:t>
            </a:fld>
            <a:endParaRPr lang="en-US" altLang="zh-CN" sz="1400">
              <a:solidFill>
                <a:schemeClr val="tx1"/>
              </a:solidFill>
              <a:ea typeface="宋体" panose="02010600030101010101" pitchFamily="2"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Slide Number Placeholder 4">
            <a:extLst>
              <a:ext uri="{FF2B5EF4-FFF2-40B4-BE49-F238E27FC236}">
                <a16:creationId xmlns:a16="http://schemas.microsoft.com/office/drawing/2014/main" id="{416BE1A7-3DE7-4ED9-A6BC-E60FA85EE3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7C065D7-4EB8-427E-A960-99A9E5EB6B01}" type="slidenum">
              <a:rPr lang="ar-SA" altLang="zh-CN" sz="1400">
                <a:solidFill>
                  <a:schemeClr val="tx1"/>
                </a:solidFill>
              </a:rPr>
              <a:pPr/>
              <a:t>61</a:t>
            </a:fld>
            <a:endParaRPr lang="en-US" altLang="zh-CN" sz="1400">
              <a:solidFill>
                <a:schemeClr val="tx1"/>
              </a:solidFill>
              <a:ea typeface="宋体" panose="02010600030101010101" pitchFamily="2" charset="-122"/>
            </a:endParaRPr>
          </a:p>
        </p:txBody>
      </p:sp>
      <p:sp>
        <p:nvSpPr>
          <p:cNvPr id="63492" name="Rectangle 5">
            <a:extLst>
              <a:ext uri="{FF2B5EF4-FFF2-40B4-BE49-F238E27FC236}">
                <a16:creationId xmlns:a16="http://schemas.microsoft.com/office/drawing/2014/main" id="{DCB1788D-6079-485C-83B3-1CFF975369C3}"/>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Queue&lt;T&gt; {</a:t>
            </a:r>
          </a:p>
          <a:p>
            <a:pPr algn="l"/>
            <a:endParaRPr lang="en-US" altLang="zh-CN" sz="2000" b="1">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head = 0, tail = 0; </a:t>
            </a:r>
          </a:p>
          <a:p>
            <a:pPr algn="l"/>
            <a:r>
              <a:rPr lang="en-US" altLang="zh-CN" sz="2000" b="1">
                <a:latin typeface="Lucida Console" panose="020B0609040504020204" pitchFamily="49" charset="0"/>
                <a:ea typeface="宋体" panose="02010600030101010101" pitchFamily="2" charset="-122"/>
              </a:rPr>
              <a:t>  T[QSIZE] items;</a:t>
            </a:r>
          </a:p>
          <a:p>
            <a:pPr algn="l"/>
            <a:endParaRPr lang="en-US" altLang="zh-CN" sz="2000" b="1">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public synchronized T</a:t>
            </a:r>
            <a:r>
              <a:rPr lang="en-US" altLang="zh-CN" sz="2000" b="1">
                <a:latin typeface="Lucida Console" panose="020B0609040504020204" pitchFamily="49" charset="0"/>
                <a:ea typeface="宋体" panose="02010600030101010101" pitchFamily="2" charset="-122"/>
              </a:rPr>
              <a:t> deq()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(tail – head == 0)</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this</a:t>
            </a:r>
            <a:r>
              <a:rPr lang="en-US" altLang="zh-CN" sz="2000" b="1">
                <a:latin typeface="Lucida Console" panose="020B0609040504020204" pitchFamily="49" charset="0"/>
                <a:ea typeface="宋体" panose="02010600030101010101" pitchFamily="2" charset="-122"/>
              </a:rPr>
              <a:t>.wait();</a:t>
            </a:r>
            <a:endParaRPr lang="en-US" altLang="zh-CN" sz="2000" b="1">
              <a:solidFill>
                <a:srgbClr val="FF0000"/>
              </a:solidFill>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T result = items[head % QSIZE]; head++;</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this</a:t>
            </a:r>
            <a:r>
              <a:rPr lang="en-US" altLang="zh-CN" sz="2000" b="1">
                <a:latin typeface="Lucida Console" panose="020B0609040504020204" pitchFamily="49" charset="0"/>
                <a:ea typeface="宋体" panose="02010600030101010101" pitchFamily="2" charset="-122"/>
              </a:rPr>
              <a:t>.notifyAll();</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return</a:t>
            </a:r>
            <a:r>
              <a:rPr lang="en-US" altLang="zh-CN" sz="2000" b="1">
                <a:latin typeface="Lucida Console" panose="020B0609040504020204" pitchFamily="49" charset="0"/>
                <a:ea typeface="宋体" panose="02010600030101010101" pitchFamily="2" charset="-122"/>
              </a:rPr>
              <a:t> result;</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a:t>
            </a:r>
          </a:p>
        </p:txBody>
      </p:sp>
      <p:sp>
        <p:nvSpPr>
          <p:cNvPr id="63493" name="Rectangle 2">
            <a:extLst>
              <a:ext uri="{FF2B5EF4-FFF2-40B4-BE49-F238E27FC236}">
                <a16:creationId xmlns:a16="http://schemas.microsoft.com/office/drawing/2014/main" id="{DBE0EA87-776A-4EBE-996B-F7DC3E26D29C}"/>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Slide Number Placeholder 4">
            <a:extLst>
              <a:ext uri="{FF2B5EF4-FFF2-40B4-BE49-F238E27FC236}">
                <a16:creationId xmlns:a16="http://schemas.microsoft.com/office/drawing/2014/main" id="{09224EC9-7EF8-42DC-AB6F-E1462169FE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166EAE1-12BA-4EA0-8B32-68769A5B4A47}" type="slidenum">
              <a:rPr lang="ar-SA" altLang="zh-CN" sz="1400">
                <a:solidFill>
                  <a:schemeClr val="tx1"/>
                </a:solidFill>
              </a:rPr>
              <a:pPr/>
              <a:t>62</a:t>
            </a:fld>
            <a:endParaRPr lang="en-US" altLang="zh-CN" sz="1400">
              <a:solidFill>
                <a:schemeClr val="tx1"/>
              </a:solidFill>
              <a:ea typeface="宋体" panose="02010600030101010101" pitchFamily="2" charset="-122"/>
            </a:endParaRPr>
          </a:p>
        </p:txBody>
      </p:sp>
      <p:sp>
        <p:nvSpPr>
          <p:cNvPr id="64516" name="Rectangle 2">
            <a:extLst>
              <a:ext uri="{FF2B5EF4-FFF2-40B4-BE49-F238E27FC236}">
                <a16:creationId xmlns:a16="http://schemas.microsoft.com/office/drawing/2014/main" id="{AC3A804C-C25F-4696-BE0A-1296B73DD91B}"/>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Queue&lt;T&gt; </a:t>
            </a:r>
            <a:r>
              <a:rPr lang="en-US" altLang="zh-CN" sz="2000" b="1">
                <a:solidFill>
                  <a:schemeClr val="folHlink"/>
                </a:solidFill>
                <a:latin typeface="Lucida Console" panose="020B0609040504020204" pitchFamily="49" charset="0"/>
                <a:ea typeface="宋体" panose="02010600030101010101" pitchFamily="2" charset="-122"/>
              </a:rPr>
              <a:t>{</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int head = 0, tail = 0; </a:t>
            </a:r>
          </a:p>
          <a:p>
            <a:pPr algn="l"/>
            <a:r>
              <a:rPr lang="en-US" altLang="zh-CN" sz="2000" b="1">
                <a:solidFill>
                  <a:schemeClr val="folHlink"/>
                </a:solidFill>
                <a:latin typeface="Lucida Console" panose="020B0609040504020204" pitchFamily="49" charset="0"/>
                <a:ea typeface="宋体" panose="02010600030101010101" pitchFamily="2" charset="-122"/>
              </a:rPr>
              <a:t>  T[QSIZE] items;</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public synchronized T deq() {</a:t>
            </a:r>
          </a:p>
          <a:p>
            <a:pPr algn="l"/>
            <a:r>
              <a:rPr lang="en-US" altLang="zh-CN" sz="2000" b="1">
                <a:solidFill>
                  <a:schemeClr val="folHlink"/>
                </a:solidFill>
                <a:latin typeface="Lucida Console" panose="020B0609040504020204" pitchFamily="49" charset="0"/>
                <a:ea typeface="宋体" panose="02010600030101010101" pitchFamily="2" charset="-122"/>
              </a:rPr>
              <a:t>   while (tail – head == 0)</a:t>
            </a:r>
          </a:p>
          <a:p>
            <a:pPr algn="l"/>
            <a:r>
              <a:rPr lang="en-US" altLang="zh-CN" sz="2000" b="1">
                <a:solidFill>
                  <a:schemeClr val="folHlink"/>
                </a:solidFill>
                <a:latin typeface="Lucida Console" panose="020B0609040504020204" pitchFamily="49" charset="0"/>
                <a:ea typeface="宋体" panose="02010600030101010101" pitchFamily="2" charset="-122"/>
              </a:rPr>
              <a:t>     this.wait();</a:t>
            </a:r>
          </a:p>
          <a:p>
            <a:pPr algn="l"/>
            <a:r>
              <a:rPr lang="en-US" altLang="zh-CN" sz="2000" b="1">
                <a:solidFill>
                  <a:schemeClr val="folHlink"/>
                </a:solidFill>
                <a:latin typeface="Lucida Console" panose="020B0609040504020204" pitchFamily="49" charset="0"/>
                <a:ea typeface="宋体" panose="02010600030101010101" pitchFamily="2" charset="-122"/>
              </a:rPr>
              <a:t>   T result = items[head % QSIZE]; head++;</a:t>
            </a:r>
          </a:p>
          <a:p>
            <a:pPr algn="l"/>
            <a:r>
              <a:rPr lang="en-US" altLang="zh-CN" sz="2000" b="1">
                <a:solidFill>
                  <a:schemeClr val="folHlink"/>
                </a:solidFill>
                <a:latin typeface="Lucida Console" panose="020B0609040504020204" pitchFamily="49" charset="0"/>
                <a:ea typeface="宋体" panose="02010600030101010101" pitchFamily="2" charset="-122"/>
              </a:rPr>
              <a:t>   this.notifyAll();</a:t>
            </a:r>
          </a:p>
          <a:p>
            <a:pPr algn="l"/>
            <a:r>
              <a:rPr lang="en-US" altLang="zh-CN" sz="2000" b="1">
                <a:solidFill>
                  <a:schemeClr val="folHlink"/>
                </a:solidFill>
                <a:latin typeface="Lucida Console" panose="020B0609040504020204" pitchFamily="49" charset="0"/>
                <a:ea typeface="宋体" panose="02010600030101010101" pitchFamily="2" charset="-122"/>
              </a:rPr>
              <a:t>   return result;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4517" name="Rectangle 3">
            <a:extLst>
              <a:ext uri="{FF2B5EF4-FFF2-40B4-BE49-F238E27FC236}">
                <a16:creationId xmlns:a16="http://schemas.microsoft.com/office/drawing/2014/main" id="{B713EFE0-9666-4476-B610-EA3694D27D72}"/>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
        <p:nvSpPr>
          <p:cNvPr id="64518" name="AutoShape 4">
            <a:extLst>
              <a:ext uri="{FF2B5EF4-FFF2-40B4-BE49-F238E27FC236}">
                <a16:creationId xmlns:a16="http://schemas.microsoft.com/office/drawing/2014/main" id="{BB8F2025-E70B-42DD-9F1F-A7BF13168C2B}"/>
              </a:ext>
            </a:extLst>
          </p:cNvPr>
          <p:cNvSpPr>
            <a:spLocks noChangeArrowheads="1"/>
          </p:cNvSpPr>
          <p:nvPr/>
        </p:nvSpPr>
        <p:spPr bwMode="auto">
          <a:xfrm flipH="1">
            <a:off x="858838" y="1766888"/>
            <a:ext cx="3340100" cy="346075"/>
          </a:xfrm>
          <a:prstGeom prst="wedgeRoundRectCallout">
            <a:avLst>
              <a:gd name="adj1" fmla="val -56750"/>
              <a:gd name="adj2" fmla="val 85000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4519" name="Text Box 5">
            <a:extLst>
              <a:ext uri="{FF2B5EF4-FFF2-40B4-BE49-F238E27FC236}">
                <a16:creationId xmlns:a16="http://schemas.microsoft.com/office/drawing/2014/main" id="{A1F358D8-C1EA-4B3D-9D72-CB3EF5C1756C}"/>
              </a:ext>
            </a:extLst>
          </p:cNvPr>
          <p:cNvSpPr txBox="1">
            <a:spLocks noChangeArrowheads="1"/>
          </p:cNvSpPr>
          <p:nvPr/>
        </p:nvSpPr>
        <p:spPr bwMode="auto">
          <a:xfrm>
            <a:off x="2813050" y="4943475"/>
            <a:ext cx="53641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Each object has an implicit lock with an implicit condition</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Slide Number Placeholder 4">
            <a:extLst>
              <a:ext uri="{FF2B5EF4-FFF2-40B4-BE49-F238E27FC236}">
                <a16:creationId xmlns:a16="http://schemas.microsoft.com/office/drawing/2014/main" id="{1AF7C0B4-D239-415B-BAF0-665A50E353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243AE35-01EC-4C5A-9229-E10F0CF22D64}" type="slidenum">
              <a:rPr lang="ar-SA" altLang="zh-CN" sz="1400">
                <a:solidFill>
                  <a:schemeClr val="tx1"/>
                </a:solidFill>
              </a:rPr>
              <a:pPr/>
              <a:t>63</a:t>
            </a:fld>
            <a:endParaRPr lang="en-US" altLang="zh-CN" sz="1400">
              <a:solidFill>
                <a:schemeClr val="tx1"/>
              </a:solidFill>
              <a:ea typeface="宋体" panose="02010600030101010101" pitchFamily="2" charset="-122"/>
            </a:endParaRPr>
          </a:p>
        </p:txBody>
      </p:sp>
      <p:sp>
        <p:nvSpPr>
          <p:cNvPr id="65540" name="Rectangle 2">
            <a:extLst>
              <a:ext uri="{FF2B5EF4-FFF2-40B4-BE49-F238E27FC236}">
                <a16:creationId xmlns:a16="http://schemas.microsoft.com/office/drawing/2014/main" id="{6E48C4ED-9BC9-4140-9662-E6EF3012C8FA}"/>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Queue&lt;T&gt; {</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int head = 0, tail = 0; </a:t>
            </a:r>
          </a:p>
          <a:p>
            <a:pPr algn="l"/>
            <a:r>
              <a:rPr lang="en-US" altLang="zh-CN" sz="2000" b="1">
                <a:solidFill>
                  <a:schemeClr val="folHlink"/>
                </a:solidFill>
                <a:latin typeface="Lucida Console" panose="020B0609040504020204" pitchFamily="49" charset="0"/>
                <a:ea typeface="宋体" panose="02010600030101010101" pitchFamily="2" charset="-122"/>
              </a:rPr>
              <a:t>  T[QSIZE] items;</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public</a:t>
            </a:r>
            <a:r>
              <a:rPr lang="en-US" altLang="zh-CN" sz="2000" b="1">
                <a:solidFill>
                  <a:schemeClr val="tx1"/>
                </a:solidFill>
                <a:latin typeface="Lucida Console" panose="020B0609040504020204" pitchFamily="49" charset="0"/>
                <a:ea typeface="宋体" panose="02010600030101010101" pitchFamily="2" charset="-122"/>
              </a:rPr>
              <a:t> synchronized </a:t>
            </a:r>
            <a:r>
              <a:rPr lang="en-US" altLang="zh-CN" sz="2000" b="1">
                <a:solidFill>
                  <a:schemeClr val="folHlink"/>
                </a:solidFill>
                <a:latin typeface="Lucida Console" panose="020B0609040504020204" pitchFamily="49" charset="0"/>
                <a:ea typeface="宋体" panose="02010600030101010101" pitchFamily="2" charset="-122"/>
              </a:rPr>
              <a:t>T deq() {</a:t>
            </a:r>
          </a:p>
          <a:p>
            <a:pPr algn="l"/>
            <a:r>
              <a:rPr lang="en-US" altLang="zh-CN" sz="2000" b="1">
                <a:solidFill>
                  <a:schemeClr val="folHlink"/>
                </a:solidFill>
                <a:latin typeface="Lucida Console" panose="020B0609040504020204" pitchFamily="49" charset="0"/>
                <a:ea typeface="宋体" panose="02010600030101010101" pitchFamily="2" charset="-122"/>
              </a:rPr>
              <a:t>   while (tail – head == 0)</a:t>
            </a:r>
          </a:p>
          <a:p>
            <a:pPr algn="l"/>
            <a:r>
              <a:rPr lang="en-US" altLang="zh-CN" sz="2000" b="1">
                <a:solidFill>
                  <a:schemeClr val="folHlink"/>
                </a:solidFill>
                <a:latin typeface="Lucida Console" panose="020B0609040504020204" pitchFamily="49" charset="0"/>
                <a:ea typeface="宋体" panose="02010600030101010101" pitchFamily="2" charset="-122"/>
              </a:rPr>
              <a:t>     this.wait();</a:t>
            </a:r>
          </a:p>
          <a:p>
            <a:pPr algn="l"/>
            <a:r>
              <a:rPr lang="en-US" altLang="zh-CN" sz="2000" b="1">
                <a:solidFill>
                  <a:schemeClr val="folHlink"/>
                </a:solidFill>
                <a:latin typeface="Lucida Console" panose="020B0609040504020204" pitchFamily="49" charset="0"/>
                <a:ea typeface="宋体" panose="02010600030101010101" pitchFamily="2" charset="-122"/>
              </a:rPr>
              <a:t>   T result = items[head % QSIZE]; head++;</a:t>
            </a:r>
          </a:p>
          <a:p>
            <a:pPr algn="l"/>
            <a:r>
              <a:rPr lang="en-US" altLang="zh-CN" sz="2000" b="1">
                <a:solidFill>
                  <a:schemeClr val="folHlink"/>
                </a:solidFill>
                <a:latin typeface="Lucida Console" panose="020B0609040504020204" pitchFamily="49" charset="0"/>
                <a:ea typeface="宋体" panose="02010600030101010101" pitchFamily="2" charset="-122"/>
              </a:rPr>
              <a:t>   this.notifyAll();</a:t>
            </a:r>
          </a:p>
          <a:p>
            <a:pPr algn="l"/>
            <a:r>
              <a:rPr lang="en-US" altLang="zh-CN" sz="2000" b="1">
                <a:solidFill>
                  <a:schemeClr val="folHlink"/>
                </a:solidFill>
                <a:latin typeface="Lucida Console" panose="020B0609040504020204" pitchFamily="49" charset="0"/>
                <a:ea typeface="宋体" panose="02010600030101010101" pitchFamily="2" charset="-122"/>
              </a:rPr>
              <a:t>   return result;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5541" name="Rectangle 3">
            <a:extLst>
              <a:ext uri="{FF2B5EF4-FFF2-40B4-BE49-F238E27FC236}">
                <a16:creationId xmlns:a16="http://schemas.microsoft.com/office/drawing/2014/main" id="{5BA7EE72-C3AD-446F-B060-5909338D4106}"/>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
        <p:nvSpPr>
          <p:cNvPr id="65542" name="AutoShape 4">
            <a:extLst>
              <a:ext uri="{FF2B5EF4-FFF2-40B4-BE49-F238E27FC236}">
                <a16:creationId xmlns:a16="http://schemas.microsoft.com/office/drawing/2014/main" id="{D350E713-6872-4898-B0D8-C701CC4EA157}"/>
              </a:ext>
            </a:extLst>
          </p:cNvPr>
          <p:cNvSpPr>
            <a:spLocks noChangeArrowheads="1"/>
          </p:cNvSpPr>
          <p:nvPr/>
        </p:nvSpPr>
        <p:spPr bwMode="auto">
          <a:xfrm flipH="1">
            <a:off x="2174875" y="3319463"/>
            <a:ext cx="2105025" cy="346075"/>
          </a:xfrm>
          <a:prstGeom prst="wedgeRoundRectCallout">
            <a:avLst>
              <a:gd name="adj1" fmla="val -70366"/>
              <a:gd name="adj2" fmla="val -28761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5543" name="Text Box 5">
            <a:extLst>
              <a:ext uri="{FF2B5EF4-FFF2-40B4-BE49-F238E27FC236}">
                <a16:creationId xmlns:a16="http://schemas.microsoft.com/office/drawing/2014/main" id="{E398B3E6-238A-4771-B73C-239B534E9CF2}"/>
              </a:ext>
            </a:extLst>
          </p:cNvPr>
          <p:cNvSpPr txBox="1">
            <a:spLocks noChangeArrowheads="1"/>
          </p:cNvSpPr>
          <p:nvPr/>
        </p:nvSpPr>
        <p:spPr bwMode="auto">
          <a:xfrm>
            <a:off x="4554538" y="1895475"/>
            <a:ext cx="3397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Lock on entry, unlock on return</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Slide Number Placeholder 4">
            <a:extLst>
              <a:ext uri="{FF2B5EF4-FFF2-40B4-BE49-F238E27FC236}">
                <a16:creationId xmlns:a16="http://schemas.microsoft.com/office/drawing/2014/main" id="{BE46105B-200E-42F5-9F39-6BC5B1DD7F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7C32942-0A51-4323-9342-29DDBA339EAB}" type="slidenum">
              <a:rPr lang="ar-SA" altLang="zh-CN" sz="1400">
                <a:solidFill>
                  <a:schemeClr val="tx1"/>
                </a:solidFill>
              </a:rPr>
              <a:pPr/>
              <a:t>64</a:t>
            </a:fld>
            <a:endParaRPr lang="en-US" altLang="zh-CN" sz="1400">
              <a:solidFill>
                <a:schemeClr val="tx1"/>
              </a:solidFill>
              <a:ea typeface="宋体" panose="02010600030101010101" pitchFamily="2" charset="-122"/>
            </a:endParaRPr>
          </a:p>
        </p:txBody>
      </p:sp>
      <p:sp>
        <p:nvSpPr>
          <p:cNvPr id="66564" name="Rectangle 2">
            <a:extLst>
              <a:ext uri="{FF2B5EF4-FFF2-40B4-BE49-F238E27FC236}">
                <a16:creationId xmlns:a16="http://schemas.microsoft.com/office/drawing/2014/main" id="{2BE8BAAD-2364-45BF-ABAB-DCE604147879}"/>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Queue&lt;T&gt; {</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int head = 0, tail = 0; </a:t>
            </a:r>
          </a:p>
          <a:p>
            <a:pPr algn="l"/>
            <a:r>
              <a:rPr lang="en-US" altLang="zh-CN" sz="2000" b="1">
                <a:solidFill>
                  <a:schemeClr val="folHlink"/>
                </a:solidFill>
                <a:latin typeface="Lucida Console" panose="020B0609040504020204" pitchFamily="49" charset="0"/>
                <a:ea typeface="宋体" panose="02010600030101010101" pitchFamily="2" charset="-122"/>
              </a:rPr>
              <a:t>  T[QSIZE] items;</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public synchronized T deq() {</a:t>
            </a:r>
          </a:p>
          <a:p>
            <a:pPr algn="l"/>
            <a:r>
              <a:rPr lang="en-US" altLang="zh-CN" sz="2000" b="1">
                <a:solidFill>
                  <a:schemeClr val="folHlink"/>
                </a:solidFill>
                <a:latin typeface="Lucida Console" panose="020B0609040504020204" pitchFamily="49" charset="0"/>
                <a:ea typeface="宋体" panose="02010600030101010101" pitchFamily="2" charset="-122"/>
              </a:rPr>
              <a:t>   while (tail – head == 0)</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this</a:t>
            </a:r>
            <a:r>
              <a:rPr lang="en-US" altLang="zh-CN" sz="2000" b="1">
                <a:latin typeface="Lucida Console" panose="020B0609040504020204" pitchFamily="49" charset="0"/>
                <a:ea typeface="宋体" panose="02010600030101010101" pitchFamily="2" charset="-122"/>
              </a:rPr>
              <a:t>.wait();</a:t>
            </a:r>
            <a:endParaRPr lang="en-US" altLang="zh-CN" sz="2000" b="1">
              <a:solidFill>
                <a:srgbClr val="FF0000"/>
              </a:solidFill>
              <a:latin typeface="Lucida Console" panose="020B0609040504020204" pitchFamily="49" charset="0"/>
              <a:ea typeface="宋体" panose="02010600030101010101" pitchFamily="2" charset="-122"/>
            </a:endParaRP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T result = items[head % QSIZE]; head++;</a:t>
            </a:r>
          </a:p>
          <a:p>
            <a:pPr algn="l"/>
            <a:r>
              <a:rPr lang="en-US" altLang="zh-CN" sz="2000" b="1">
                <a:solidFill>
                  <a:schemeClr val="folHlink"/>
                </a:solidFill>
                <a:latin typeface="Lucida Console" panose="020B0609040504020204" pitchFamily="49" charset="0"/>
                <a:ea typeface="宋体" panose="02010600030101010101" pitchFamily="2" charset="-122"/>
              </a:rPr>
              <a:t>   this.notifyAll();</a:t>
            </a:r>
          </a:p>
          <a:p>
            <a:pPr algn="l"/>
            <a:r>
              <a:rPr lang="en-US" altLang="zh-CN" sz="2000" b="1">
                <a:solidFill>
                  <a:schemeClr val="folHlink"/>
                </a:solidFill>
                <a:latin typeface="Lucida Console" panose="020B0609040504020204" pitchFamily="49" charset="0"/>
                <a:ea typeface="宋体" panose="02010600030101010101" pitchFamily="2" charset="-122"/>
              </a:rPr>
              <a:t>   return result;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6565" name="Rectangle 3">
            <a:extLst>
              <a:ext uri="{FF2B5EF4-FFF2-40B4-BE49-F238E27FC236}">
                <a16:creationId xmlns:a16="http://schemas.microsoft.com/office/drawing/2014/main" id="{604CF6A4-C0BC-4F72-A82E-23627B06A368}"/>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
        <p:nvSpPr>
          <p:cNvPr id="66566" name="AutoShape 4">
            <a:extLst>
              <a:ext uri="{FF2B5EF4-FFF2-40B4-BE49-F238E27FC236}">
                <a16:creationId xmlns:a16="http://schemas.microsoft.com/office/drawing/2014/main" id="{1A24E70C-5DA6-4937-84CA-8A192D84B906}"/>
              </a:ext>
            </a:extLst>
          </p:cNvPr>
          <p:cNvSpPr>
            <a:spLocks noChangeArrowheads="1"/>
          </p:cNvSpPr>
          <p:nvPr/>
        </p:nvSpPr>
        <p:spPr bwMode="auto">
          <a:xfrm flipH="1">
            <a:off x="1620838" y="3914775"/>
            <a:ext cx="2105025" cy="346075"/>
          </a:xfrm>
          <a:prstGeom prst="wedgeRoundRectCallout">
            <a:avLst>
              <a:gd name="adj1" fmla="val -117727"/>
              <a:gd name="adj2" fmla="val -428444"/>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6567" name="Text Box 5">
            <a:extLst>
              <a:ext uri="{FF2B5EF4-FFF2-40B4-BE49-F238E27FC236}">
                <a16:creationId xmlns:a16="http://schemas.microsoft.com/office/drawing/2014/main" id="{EC8D1E9A-861C-4F59-943F-EADC0F61E0B0}"/>
              </a:ext>
            </a:extLst>
          </p:cNvPr>
          <p:cNvSpPr txBox="1">
            <a:spLocks noChangeArrowheads="1"/>
          </p:cNvSpPr>
          <p:nvPr/>
        </p:nvSpPr>
        <p:spPr bwMode="auto">
          <a:xfrm>
            <a:off x="4554538" y="1895475"/>
            <a:ext cx="3397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Wait on implicit condition</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Slide Number Placeholder 4">
            <a:extLst>
              <a:ext uri="{FF2B5EF4-FFF2-40B4-BE49-F238E27FC236}">
                <a16:creationId xmlns:a16="http://schemas.microsoft.com/office/drawing/2014/main" id="{E46B7A24-10F7-4CFF-AD9C-ECB3026B12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DEE36CA-DFA1-4140-BE0B-44AA89594116}" type="slidenum">
              <a:rPr lang="ar-SA" altLang="zh-CN" sz="1400">
                <a:solidFill>
                  <a:schemeClr val="tx1"/>
                </a:solidFill>
              </a:rPr>
              <a:pPr/>
              <a:t>65</a:t>
            </a:fld>
            <a:endParaRPr lang="en-US" altLang="zh-CN" sz="1400">
              <a:solidFill>
                <a:schemeClr val="tx1"/>
              </a:solidFill>
              <a:ea typeface="宋体" panose="02010600030101010101" pitchFamily="2" charset="-122"/>
            </a:endParaRPr>
          </a:p>
        </p:txBody>
      </p:sp>
      <p:sp>
        <p:nvSpPr>
          <p:cNvPr id="67588" name="Rectangle 2">
            <a:extLst>
              <a:ext uri="{FF2B5EF4-FFF2-40B4-BE49-F238E27FC236}">
                <a16:creationId xmlns:a16="http://schemas.microsoft.com/office/drawing/2014/main" id="{33B7BCCD-8FD0-4908-A2CD-9B93AD695CE7}"/>
              </a:ext>
            </a:extLst>
          </p:cNvPr>
          <p:cNvSpPr>
            <a:spLocks noChangeArrowheads="1"/>
          </p:cNvSpPr>
          <p:nvPr/>
        </p:nvSpPr>
        <p:spPr bwMode="auto">
          <a:xfrm>
            <a:off x="838200" y="1752600"/>
            <a:ext cx="7315200" cy="43592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Queue&lt;T&gt; {</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int head = 0, tail = 0; </a:t>
            </a:r>
          </a:p>
          <a:p>
            <a:pPr algn="l"/>
            <a:r>
              <a:rPr lang="en-US" altLang="zh-CN" sz="2000" b="1">
                <a:solidFill>
                  <a:schemeClr val="folHlink"/>
                </a:solidFill>
                <a:latin typeface="Lucida Console" panose="020B0609040504020204" pitchFamily="49" charset="0"/>
                <a:ea typeface="宋体" panose="02010600030101010101" pitchFamily="2" charset="-122"/>
              </a:rPr>
              <a:t>  T[QSIZE] items;</a:t>
            </a:r>
          </a:p>
          <a:p>
            <a:pPr algn="l"/>
            <a:endParaRPr lang="en-US" altLang="zh-CN" sz="2000" b="1">
              <a:solidFill>
                <a:schemeClr val="folHlink"/>
              </a:solidFill>
              <a:latin typeface="Lucida Console" panose="020B0609040504020204" pitchFamily="49" charset="0"/>
              <a:ea typeface="宋体" panose="02010600030101010101" pitchFamily="2" charset="-122"/>
            </a:endParaRPr>
          </a:p>
          <a:p>
            <a:pPr algn="l"/>
            <a:r>
              <a:rPr lang="en-US" altLang="zh-CN" sz="2000" b="1">
                <a:solidFill>
                  <a:schemeClr val="folHlink"/>
                </a:solidFill>
                <a:latin typeface="Lucida Console" panose="020B0609040504020204" pitchFamily="49" charset="0"/>
                <a:ea typeface="宋体" panose="02010600030101010101" pitchFamily="2" charset="-122"/>
              </a:rPr>
              <a:t>  public synchronized T deq() {</a:t>
            </a:r>
          </a:p>
          <a:p>
            <a:pPr algn="l"/>
            <a:r>
              <a:rPr lang="en-US" altLang="zh-CN" sz="2000" b="1">
                <a:solidFill>
                  <a:schemeClr val="folHlink"/>
                </a:solidFill>
                <a:latin typeface="Lucida Console" panose="020B0609040504020204" pitchFamily="49" charset="0"/>
                <a:ea typeface="宋体" panose="02010600030101010101" pitchFamily="2" charset="-122"/>
              </a:rPr>
              <a:t>   while (tail – head == 0)</a:t>
            </a:r>
          </a:p>
          <a:p>
            <a:pPr algn="l"/>
            <a:r>
              <a:rPr lang="en-US" altLang="zh-CN" sz="2000" b="1">
                <a:solidFill>
                  <a:schemeClr val="folHlink"/>
                </a:solidFill>
                <a:latin typeface="Lucida Console" panose="020B0609040504020204" pitchFamily="49" charset="0"/>
                <a:ea typeface="宋体" panose="02010600030101010101" pitchFamily="2" charset="-122"/>
              </a:rPr>
              <a:t>     this.wait();</a:t>
            </a:r>
          </a:p>
          <a:p>
            <a:pPr algn="l"/>
            <a:r>
              <a:rPr lang="en-US" altLang="zh-CN" sz="2000" b="1">
                <a:solidFill>
                  <a:schemeClr val="folHlink"/>
                </a:solidFill>
                <a:latin typeface="Lucida Console" panose="020B0609040504020204" pitchFamily="49" charset="0"/>
                <a:ea typeface="宋体" panose="02010600030101010101" pitchFamily="2" charset="-122"/>
              </a:rPr>
              <a:t>   T result = items[head % QSIZE]; head++;</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this</a:t>
            </a:r>
            <a:r>
              <a:rPr lang="en-US" altLang="zh-CN" sz="2000" b="1">
                <a:latin typeface="Lucida Console" panose="020B0609040504020204" pitchFamily="49" charset="0"/>
                <a:ea typeface="宋体" panose="02010600030101010101" pitchFamily="2" charset="-122"/>
              </a:rPr>
              <a:t>.notifyAll();</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return result;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7589" name="Rectangle 3">
            <a:extLst>
              <a:ext uri="{FF2B5EF4-FFF2-40B4-BE49-F238E27FC236}">
                <a16:creationId xmlns:a16="http://schemas.microsoft.com/office/drawing/2014/main" id="{FFD7D587-F69D-4D34-9425-C7A8216434CD}"/>
              </a:ext>
            </a:extLst>
          </p:cNvPr>
          <p:cNvSpPr>
            <a:spLocks noGrp="1" noChangeArrowheads="1"/>
          </p:cNvSpPr>
          <p:nvPr>
            <p:ph type="title"/>
          </p:nvPr>
        </p:nvSpPr>
        <p:spPr/>
        <p:txBody>
          <a:bodyPr/>
          <a:lstStyle/>
          <a:p>
            <a:r>
              <a:rPr lang="en-US" altLang="zh-CN">
                <a:ea typeface="宋体" panose="02010600030101010101" pitchFamily="2" charset="-122"/>
              </a:rPr>
              <a:t>Java Synchronized Methods</a:t>
            </a:r>
          </a:p>
        </p:txBody>
      </p:sp>
      <p:sp>
        <p:nvSpPr>
          <p:cNvPr id="67590" name="AutoShape 4">
            <a:extLst>
              <a:ext uri="{FF2B5EF4-FFF2-40B4-BE49-F238E27FC236}">
                <a16:creationId xmlns:a16="http://schemas.microsoft.com/office/drawing/2014/main" id="{9273FB89-72B7-42F1-933D-9BCE5E1B6FBF}"/>
              </a:ext>
            </a:extLst>
          </p:cNvPr>
          <p:cNvSpPr>
            <a:spLocks noChangeArrowheads="1"/>
          </p:cNvSpPr>
          <p:nvPr/>
        </p:nvSpPr>
        <p:spPr bwMode="auto">
          <a:xfrm flipH="1">
            <a:off x="1274763" y="4538663"/>
            <a:ext cx="2743200" cy="346075"/>
          </a:xfrm>
          <a:prstGeom prst="wedgeRoundRectCallout">
            <a:avLst>
              <a:gd name="adj1" fmla="val -60708"/>
              <a:gd name="adj2" fmla="val -66926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7591" name="Text Box 5">
            <a:extLst>
              <a:ext uri="{FF2B5EF4-FFF2-40B4-BE49-F238E27FC236}">
                <a16:creationId xmlns:a16="http://schemas.microsoft.com/office/drawing/2014/main" id="{552D07AB-1FD6-4AC9-8D77-5AA92FB5C90F}"/>
              </a:ext>
            </a:extLst>
          </p:cNvPr>
          <p:cNvSpPr txBox="1">
            <a:spLocks noChangeArrowheads="1"/>
          </p:cNvSpPr>
          <p:nvPr/>
        </p:nvSpPr>
        <p:spPr bwMode="auto">
          <a:xfrm>
            <a:off x="3132138" y="1803400"/>
            <a:ext cx="4867275" cy="946150"/>
          </a:xfrm>
          <a:prstGeom prst="rect">
            <a:avLst/>
          </a:prstGeom>
          <a:solidFill>
            <a:srgbClr val="FFFFCC">
              <a:alpha val="59999"/>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Signal all threads waiting on condition</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Slide Number Placeholder 3">
            <a:extLst>
              <a:ext uri="{FF2B5EF4-FFF2-40B4-BE49-F238E27FC236}">
                <a16:creationId xmlns:a16="http://schemas.microsoft.com/office/drawing/2014/main" id="{F09DE70E-9039-433A-82A4-442421337E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BC46DEC-872F-4CB1-A507-FFAD36EAF67B}" type="slidenum">
              <a:rPr lang="ar-SA" altLang="zh-CN" sz="1400">
                <a:solidFill>
                  <a:schemeClr val="tx1"/>
                </a:solidFill>
              </a:rPr>
              <a:pPr/>
              <a:t>66</a:t>
            </a:fld>
            <a:endParaRPr lang="en-US" altLang="zh-CN" sz="1400">
              <a:solidFill>
                <a:schemeClr val="tx1"/>
              </a:solidFill>
              <a:ea typeface="宋体" panose="02010600030101010101" pitchFamily="2" charset="-122"/>
            </a:endParaRPr>
          </a:p>
        </p:txBody>
      </p:sp>
      <p:sp>
        <p:nvSpPr>
          <p:cNvPr id="68612" name="Rectangle 3">
            <a:extLst>
              <a:ext uri="{FF2B5EF4-FFF2-40B4-BE49-F238E27FC236}">
                <a16:creationId xmlns:a16="http://schemas.microsoft.com/office/drawing/2014/main" id="{019F8E9B-5E85-436F-91E2-766FC52D4A6B}"/>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(Pop!) The Bounded Queue</a:t>
            </a:r>
          </a:p>
        </p:txBody>
      </p:sp>
      <p:sp>
        <p:nvSpPr>
          <p:cNvPr id="68613" name="Text Box 4">
            <a:extLst>
              <a:ext uri="{FF2B5EF4-FFF2-40B4-BE49-F238E27FC236}">
                <a16:creationId xmlns:a16="http://schemas.microsoft.com/office/drawing/2014/main" id="{C727E5E2-4E30-40F3-8429-A6649F732B99}"/>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 class</a:t>
            </a:r>
            <a:r>
              <a:rPr lang="en-US" altLang="zh-CN" sz="2000" b="1">
                <a:latin typeface="Lucida Console" panose="020B0609040504020204" pitchFamily="49" charset="0"/>
                <a:ea typeface="宋体" panose="02010600030101010101" pitchFamily="2" charset="-122"/>
              </a:rPr>
              <a:t> BoundedQueue&lt;T&gt; {</a:t>
            </a:r>
          </a:p>
          <a:p>
            <a:pPr algn="l"/>
            <a:r>
              <a:rPr lang="en-US" altLang="zh-CN" sz="2000" b="1">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Condition</a:t>
            </a:r>
            <a:r>
              <a:rPr lang="en-US" altLang="zh-CN" sz="2000" b="1">
                <a:latin typeface="Lucida Console" panose="020B0609040504020204" pitchFamily="49" charset="0"/>
                <a:ea typeface="宋体" panose="02010600030101010101" pitchFamily="2" charset="-122"/>
              </a:rPr>
              <a:t> notEmptyCondition, notFullCondition;</a:t>
            </a:r>
          </a:p>
          <a:p>
            <a:pPr algn="l"/>
            <a:r>
              <a:rPr lang="en-US" altLang="zh-CN" sz="2000" b="1">
                <a:latin typeface="Lucida Console" panose="020B0609040504020204" pitchFamily="49" charset="0"/>
                <a:ea typeface="宋体" panose="02010600030101010101" pitchFamily="2" charset="-122"/>
              </a:rPr>
              <a:t>  AtomicInteger permits;</a:t>
            </a:r>
          </a:p>
          <a:p>
            <a:pPr algn="l"/>
            <a:r>
              <a:rPr lang="en-US" altLang="zh-CN" sz="2000" b="1">
                <a:latin typeface="Lucida Console" panose="020B0609040504020204" pitchFamily="49" charset="0"/>
                <a:ea typeface="宋体" panose="02010600030101010101" pitchFamily="2" charset="-122"/>
              </a:rPr>
              <a:t>  Node head; </a:t>
            </a:r>
          </a:p>
          <a:p>
            <a:pPr algn="l"/>
            <a:r>
              <a:rPr lang="en-US" altLang="zh-CN" sz="2000" b="1">
                <a:latin typeface="Lucida Console" panose="020B0609040504020204" pitchFamily="49" charset="0"/>
                <a:ea typeface="宋体" panose="02010600030101010101" pitchFamily="2" charset="-122"/>
              </a:rPr>
              <a:t>  Node tail;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int</a:t>
            </a:r>
            <a:r>
              <a:rPr lang="en-US" altLang="zh-CN" sz="2000" b="1">
                <a:latin typeface="Lucida Console" panose="020B0609040504020204" pitchFamily="49" charset="0"/>
                <a:ea typeface="宋体" panose="02010600030101010101" pitchFamily="2" charset="-122"/>
              </a:rPr>
              <a:t> capacity;</a:t>
            </a:r>
          </a:p>
          <a:p>
            <a:pPr algn="l"/>
            <a:r>
              <a:rPr lang="en-US" altLang="zh-CN" sz="2000" b="1">
                <a:latin typeface="Lucida Console" panose="020B0609040504020204" pitchFamily="49" charset="0"/>
                <a:ea typeface="宋体" panose="02010600030101010101" pitchFamily="2" charset="-122"/>
              </a:rPr>
              <a:t>  enqLock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ReentrantLock();</a:t>
            </a:r>
          </a:p>
          <a:p>
            <a:pPr algn="l"/>
            <a:r>
              <a:rPr lang="en-US" altLang="zh-CN" sz="2000" b="1">
                <a:latin typeface="Lucida Console" panose="020B0609040504020204" pitchFamily="49" charset="0"/>
                <a:ea typeface="宋体" panose="02010600030101010101" pitchFamily="2" charset="-122"/>
              </a:rPr>
              <a:t>  notFullCondition = enqLock.newCondition();</a:t>
            </a:r>
          </a:p>
          <a:p>
            <a:pPr algn="l"/>
            <a:r>
              <a:rPr lang="en-US" altLang="zh-CN" sz="2000" b="1">
                <a:latin typeface="Lucida Console" panose="020B0609040504020204" pitchFamily="49" charset="0"/>
                <a:ea typeface="宋体" panose="02010600030101010101" pitchFamily="2" charset="-122"/>
              </a:rPr>
              <a:t>  deqLock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ReentrantLock();</a:t>
            </a:r>
          </a:p>
          <a:p>
            <a:pPr algn="l"/>
            <a:r>
              <a:rPr lang="en-US" altLang="zh-CN" sz="2000" b="1">
                <a:latin typeface="Lucida Console" panose="020B0609040504020204" pitchFamily="49" charset="0"/>
                <a:ea typeface="宋体" panose="02010600030101010101" pitchFamily="2" charset="-122"/>
              </a:rPr>
              <a:t>  notEmptyCondition = deqLock.newCondition();</a:t>
            </a:r>
          </a:p>
          <a:p>
            <a:pPr algn="l"/>
            <a:r>
              <a:rPr lang="en-US" altLang="zh-CN" sz="2000" b="1">
                <a:latin typeface="Lucida Console" panose="020B0609040504020204" pitchFamily="49" charset="0"/>
                <a:ea typeface="宋体" panose="02010600030101010101" pitchFamily="2" charset="-122"/>
              </a:rPr>
              <a:t>}</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Slide Number Placeholder 3">
            <a:extLst>
              <a:ext uri="{FF2B5EF4-FFF2-40B4-BE49-F238E27FC236}">
                <a16:creationId xmlns:a16="http://schemas.microsoft.com/office/drawing/2014/main" id="{FD344C94-F8DD-45F7-AC97-5EA41AC4F3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BA20E56-7D51-41BC-BF88-43DDCD5F2A5B}" type="slidenum">
              <a:rPr lang="ar-SA" altLang="zh-CN" sz="1400">
                <a:solidFill>
                  <a:schemeClr val="tx1"/>
                </a:solidFill>
              </a:rPr>
              <a:pPr/>
              <a:t>67</a:t>
            </a:fld>
            <a:endParaRPr lang="en-US" altLang="zh-CN" sz="1400">
              <a:solidFill>
                <a:schemeClr val="tx1"/>
              </a:solidFill>
              <a:ea typeface="宋体" panose="02010600030101010101" pitchFamily="2" charset="-122"/>
            </a:endParaRPr>
          </a:p>
        </p:txBody>
      </p:sp>
      <p:sp>
        <p:nvSpPr>
          <p:cNvPr id="69636" name="Rectangle 3">
            <a:extLst>
              <a:ext uri="{FF2B5EF4-FFF2-40B4-BE49-F238E27FC236}">
                <a16:creationId xmlns:a16="http://schemas.microsoft.com/office/drawing/2014/main" id="{D89A380D-2AEC-42F0-912B-0979FA250A07}"/>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69637" name="Text Box 4">
            <a:extLst>
              <a:ext uri="{FF2B5EF4-FFF2-40B4-BE49-F238E27FC236}">
                <a16:creationId xmlns:a16="http://schemas.microsoft.com/office/drawing/2014/main" id="{C6E99EBD-056F-4C58-8A10-00AF6889A781}"/>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solidFill>
                  <a:schemeClr val="folHlink"/>
                </a:solidFill>
                <a:latin typeface="Lucida Console" panose="020B0609040504020204" pitchFamily="49" charset="0"/>
                <a:ea typeface="宋体" panose="02010600030101010101" pitchFamily="2" charset="-122"/>
              </a:rPr>
              <a:t>  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Node head; </a:t>
            </a:r>
          </a:p>
          <a:p>
            <a:pPr algn="l"/>
            <a:r>
              <a:rPr lang="en-US" altLang="zh-CN" sz="2000" b="1">
                <a:solidFill>
                  <a:schemeClr val="folHlink"/>
                </a:solidFill>
                <a:latin typeface="Lucida Console" panose="020B0609040504020204" pitchFamily="49" charset="0"/>
                <a:ea typeface="宋体" panose="02010600030101010101" pitchFamily="2" charset="-122"/>
              </a:rPr>
              <a:t>  Node tail;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69638" name="AutoShape 5">
            <a:extLst>
              <a:ext uri="{FF2B5EF4-FFF2-40B4-BE49-F238E27FC236}">
                <a16:creationId xmlns:a16="http://schemas.microsoft.com/office/drawing/2014/main" id="{06061BFC-D7A9-4FC9-A534-EC3BA86E1441}"/>
              </a:ext>
            </a:extLst>
          </p:cNvPr>
          <p:cNvSpPr>
            <a:spLocks noChangeArrowheads="1"/>
          </p:cNvSpPr>
          <p:nvPr/>
        </p:nvSpPr>
        <p:spPr bwMode="auto">
          <a:xfrm flipH="1">
            <a:off x="982663" y="2320925"/>
            <a:ext cx="4987925" cy="346075"/>
          </a:xfrm>
          <a:prstGeom prst="wedgeRoundRectCallout">
            <a:avLst>
              <a:gd name="adj1" fmla="val -37306"/>
              <a:gd name="adj2" fmla="val 38623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9639" name="Text Box 6">
            <a:extLst>
              <a:ext uri="{FF2B5EF4-FFF2-40B4-BE49-F238E27FC236}">
                <a16:creationId xmlns:a16="http://schemas.microsoft.com/office/drawing/2014/main" id="{CF84F4CE-21D5-4B77-B4E5-B20B744E3BE9}"/>
              </a:ext>
            </a:extLst>
          </p:cNvPr>
          <p:cNvSpPr txBox="1">
            <a:spLocks noChangeArrowheads="1"/>
          </p:cNvSpPr>
          <p:nvPr/>
        </p:nvSpPr>
        <p:spPr bwMode="auto">
          <a:xfrm>
            <a:off x="5057775" y="3808413"/>
            <a:ext cx="289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Enq &amp; deq locks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Slide Number Placeholder 3">
            <a:extLst>
              <a:ext uri="{FF2B5EF4-FFF2-40B4-BE49-F238E27FC236}">
                <a16:creationId xmlns:a16="http://schemas.microsoft.com/office/drawing/2014/main" id="{8D69AB6D-AE5E-4445-AC75-DA359E8211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BF94FDB-689E-4C80-B834-3B0E36F5F8A6}" type="slidenum">
              <a:rPr lang="ar-SA" altLang="zh-CN" sz="1400">
                <a:solidFill>
                  <a:schemeClr val="tx1"/>
                </a:solidFill>
              </a:rPr>
              <a:pPr/>
              <a:t>68</a:t>
            </a:fld>
            <a:endParaRPr lang="en-US" altLang="zh-CN" sz="1400">
              <a:solidFill>
                <a:schemeClr val="tx1"/>
              </a:solidFill>
              <a:ea typeface="宋体" panose="02010600030101010101" pitchFamily="2" charset="-122"/>
            </a:endParaRPr>
          </a:p>
        </p:txBody>
      </p:sp>
      <p:sp>
        <p:nvSpPr>
          <p:cNvPr id="70660" name="Rectangle 3">
            <a:extLst>
              <a:ext uri="{FF2B5EF4-FFF2-40B4-BE49-F238E27FC236}">
                <a16:creationId xmlns:a16="http://schemas.microsoft.com/office/drawing/2014/main" id="{95B27E5A-3495-4FC0-9991-D87D11DD5B7D}"/>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70661" name="Text Box 4">
            <a:extLst>
              <a:ext uri="{FF2B5EF4-FFF2-40B4-BE49-F238E27FC236}">
                <a16:creationId xmlns:a16="http://schemas.microsoft.com/office/drawing/2014/main" id="{4B03DC53-C9E0-4482-B82C-ADC3D2A97E67}"/>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solidFill>
                  <a:schemeClr val="folHlink"/>
                </a:solidFill>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solidFill>
                  <a:schemeClr val="folHlink"/>
                </a:solidFill>
                <a:latin typeface="Lucida Console" panose="020B0609040504020204" pitchFamily="49" charset="0"/>
                <a:ea typeface="宋体" panose="02010600030101010101" pitchFamily="2" charset="-122"/>
              </a:rPr>
              <a:t>  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Node head; </a:t>
            </a:r>
          </a:p>
          <a:p>
            <a:pPr algn="l"/>
            <a:r>
              <a:rPr lang="en-US" altLang="zh-CN" sz="2000" b="1">
                <a:solidFill>
                  <a:schemeClr val="folHlink"/>
                </a:solidFill>
                <a:latin typeface="Lucida Console" panose="020B0609040504020204" pitchFamily="49" charset="0"/>
                <a:ea typeface="宋体" panose="02010600030101010101" pitchFamily="2" charset="-122"/>
              </a:rPr>
              <a:t>  Node tail;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0662" name="Text Box 6">
            <a:extLst>
              <a:ext uri="{FF2B5EF4-FFF2-40B4-BE49-F238E27FC236}">
                <a16:creationId xmlns:a16="http://schemas.microsoft.com/office/drawing/2014/main" id="{5D35EE0F-B797-41D7-B8AE-A6369953B6F8}"/>
              </a:ext>
            </a:extLst>
          </p:cNvPr>
          <p:cNvSpPr txBox="1">
            <a:spLocks noChangeArrowheads="1"/>
          </p:cNvSpPr>
          <p:nvPr/>
        </p:nvSpPr>
        <p:spPr bwMode="auto">
          <a:xfrm>
            <a:off x="2897188" y="3090863"/>
            <a:ext cx="4133850" cy="946150"/>
          </a:xfrm>
          <a:prstGeom prst="rect">
            <a:avLst/>
          </a:prstGeom>
          <a:solidFill>
            <a:srgbClr val="FFFFCC">
              <a:alpha val="79999"/>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Enq lock’s associated condition</a:t>
            </a:r>
          </a:p>
        </p:txBody>
      </p:sp>
      <p:sp>
        <p:nvSpPr>
          <p:cNvPr id="70663" name="AutoShape 5">
            <a:extLst>
              <a:ext uri="{FF2B5EF4-FFF2-40B4-BE49-F238E27FC236}">
                <a16:creationId xmlns:a16="http://schemas.microsoft.com/office/drawing/2014/main" id="{4007719E-20FE-4251-AD85-0A76DA39DCB8}"/>
              </a:ext>
            </a:extLst>
          </p:cNvPr>
          <p:cNvSpPr>
            <a:spLocks noChangeArrowheads="1"/>
          </p:cNvSpPr>
          <p:nvPr/>
        </p:nvSpPr>
        <p:spPr bwMode="auto">
          <a:xfrm flipH="1">
            <a:off x="982663" y="4500563"/>
            <a:ext cx="6586537" cy="346075"/>
          </a:xfrm>
          <a:prstGeom prst="wedgeRoundRectCallout">
            <a:avLst>
              <a:gd name="adj1" fmla="val 4731"/>
              <a:gd name="adj2" fmla="val -25825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Slide Number Placeholder 3">
            <a:extLst>
              <a:ext uri="{FF2B5EF4-FFF2-40B4-BE49-F238E27FC236}">
                <a16:creationId xmlns:a16="http://schemas.microsoft.com/office/drawing/2014/main" id="{8D69AB6D-AE5E-4445-AC75-DA359E8211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6BF94FDB-689E-4C80-B834-3B0E36F5F8A6}" type="slidenum">
              <a:rPr lang="ar-SA" altLang="zh-CN" sz="1400">
                <a:solidFill>
                  <a:schemeClr val="tx1"/>
                </a:solidFill>
              </a:rPr>
              <a:pPr/>
              <a:t>69</a:t>
            </a:fld>
            <a:endParaRPr lang="en-US" altLang="zh-CN" sz="1400">
              <a:solidFill>
                <a:schemeClr val="tx1"/>
              </a:solidFill>
              <a:ea typeface="宋体" panose="02010600030101010101" pitchFamily="2" charset="-122"/>
            </a:endParaRPr>
          </a:p>
        </p:txBody>
      </p:sp>
      <p:sp>
        <p:nvSpPr>
          <p:cNvPr id="70660" name="Rectangle 3">
            <a:extLst>
              <a:ext uri="{FF2B5EF4-FFF2-40B4-BE49-F238E27FC236}">
                <a16:creationId xmlns:a16="http://schemas.microsoft.com/office/drawing/2014/main" id="{95B27E5A-3495-4FC0-9991-D87D11DD5B7D}"/>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70661" name="Text Box 4">
            <a:extLst>
              <a:ext uri="{FF2B5EF4-FFF2-40B4-BE49-F238E27FC236}">
                <a16:creationId xmlns:a16="http://schemas.microsoft.com/office/drawing/2014/main" id="{4B03DC53-C9E0-4482-B82C-ADC3D2A97E67}"/>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folHlink"/>
                </a:solidFill>
                <a:latin typeface="Lucida Console" panose="020B0609040504020204" pitchFamily="49" charset="0"/>
                <a:ea typeface="宋体" panose="02010600030101010101" pitchFamily="2" charset="-122"/>
              </a:rPr>
              <a:t>public class </a:t>
            </a:r>
            <a:r>
              <a:rPr lang="en-US" altLang="zh-CN" sz="2000" b="1" dirty="0" err="1">
                <a:solidFill>
                  <a:schemeClr val="folHlink"/>
                </a:solidFill>
                <a:latin typeface="Lucida Console" panose="020B0609040504020204" pitchFamily="49" charset="0"/>
                <a:ea typeface="宋体" panose="02010600030101010101" pitchFamily="2" charset="-122"/>
              </a:rPr>
              <a:t>BoundedQueue</a:t>
            </a:r>
            <a:r>
              <a:rPr lang="en-US" altLang="zh-CN" sz="2000" b="1" dirty="0">
                <a:solidFill>
                  <a:schemeClr val="folHlink"/>
                </a:solidFill>
                <a:latin typeface="Lucida Console" panose="020B0609040504020204" pitchFamily="49" charset="0"/>
                <a:ea typeface="宋体" panose="02010600030101010101" pitchFamily="2" charset="-122"/>
              </a:rPr>
              <a:t>&lt;T&gt; {</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ReentrantLock</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enqLock</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deqLock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folHlink"/>
                </a:solidFill>
                <a:latin typeface="Lucida Console" panose="020B0609040504020204" pitchFamily="49" charset="0"/>
                <a:ea typeface="宋体" panose="02010600030101010101" pitchFamily="2" charset="-122"/>
              </a:rPr>
              <a:t>Condition </a:t>
            </a:r>
            <a:r>
              <a:rPr lang="en-US" altLang="zh-CN" sz="2000" b="1" dirty="0" err="1">
                <a:solidFill>
                  <a:schemeClr val="folHlink"/>
                </a:solidFill>
                <a:latin typeface="Lucida Console" panose="020B0609040504020204" pitchFamily="49" charset="0"/>
                <a:ea typeface="宋体" panose="02010600030101010101" pitchFamily="2" charset="-122"/>
              </a:rPr>
              <a:t>notEmptyCondition</a:t>
            </a:r>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notFullCondition</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AtomicInteger</a:t>
            </a:r>
            <a:r>
              <a:rPr lang="en-US" altLang="zh-CN" sz="2000" b="1" dirty="0">
                <a:solidFill>
                  <a:schemeClr val="folHlink"/>
                </a:solidFill>
                <a:latin typeface="Lucida Console" panose="020B0609040504020204" pitchFamily="49" charset="0"/>
                <a:ea typeface="宋体" panose="02010600030101010101" pitchFamily="2" charset="-122"/>
              </a:rPr>
              <a:t> permits;</a:t>
            </a:r>
          </a:p>
          <a:p>
            <a:pPr algn="l"/>
            <a:r>
              <a:rPr lang="en-US" altLang="zh-CN" sz="2000" b="1" dirty="0">
                <a:solidFill>
                  <a:schemeClr val="folHlink"/>
                </a:solidFill>
                <a:latin typeface="Lucida Console" panose="020B0609040504020204" pitchFamily="49" charset="0"/>
                <a:ea typeface="宋体" panose="02010600030101010101" pitchFamily="2" charset="-122"/>
              </a:rPr>
              <a:t>  Node head; </a:t>
            </a:r>
          </a:p>
          <a:p>
            <a:pPr algn="l"/>
            <a:r>
              <a:rPr lang="en-US" altLang="zh-CN" sz="2000" b="1" dirty="0">
                <a:solidFill>
                  <a:schemeClr val="folHlink"/>
                </a:solidFill>
                <a:latin typeface="Lucida Console" panose="020B0609040504020204" pitchFamily="49" charset="0"/>
                <a:ea typeface="宋体" panose="02010600030101010101" pitchFamily="2" charset="-122"/>
              </a:rPr>
              <a:t>  Node tail; </a:t>
            </a:r>
          </a:p>
          <a:p>
            <a:pPr algn="l"/>
            <a:r>
              <a:rPr lang="en-US" altLang="zh-CN" sz="2000" b="1" dirty="0">
                <a:solidFill>
                  <a:schemeClr val="folHlink"/>
                </a:solidFill>
                <a:latin typeface="Lucida Console" panose="020B0609040504020204" pitchFamily="49" charset="0"/>
                <a:ea typeface="宋体" panose="02010600030101010101" pitchFamily="2" charset="-122"/>
              </a:rPr>
              <a:t>  int capacity;</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enqLock</a:t>
            </a:r>
            <a:r>
              <a:rPr lang="en-US" altLang="zh-CN" sz="2000" b="1" dirty="0">
                <a:solidFill>
                  <a:schemeClr val="folHlink"/>
                </a:solidFill>
                <a:latin typeface="Lucida Console" panose="020B0609040504020204" pitchFamily="49" charset="0"/>
                <a:ea typeface="宋体" panose="02010600030101010101" pitchFamily="2" charset="-122"/>
              </a:rPr>
              <a:t> = new </a:t>
            </a:r>
            <a:r>
              <a:rPr lang="en-US" altLang="zh-CN" sz="2000" b="1" dirty="0" err="1">
                <a:solidFill>
                  <a:schemeClr val="folHlink"/>
                </a:solidFill>
                <a:latin typeface="Lucida Console" panose="020B0609040504020204" pitchFamily="49" charset="0"/>
                <a:ea typeface="宋体" panose="02010600030101010101" pitchFamily="2" charset="-122"/>
              </a:rPr>
              <a:t>ReentrantLock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rgbClr val="D0D0BC"/>
                </a:solidFill>
                <a:latin typeface="Lucida Console" panose="020B0609040504020204" pitchFamily="49" charset="0"/>
                <a:ea typeface="宋体" panose="02010600030101010101" pitchFamily="2" charset="-122"/>
              </a:rPr>
              <a:t>notFullCondition</a:t>
            </a:r>
            <a:r>
              <a:rPr lang="en-US" altLang="zh-CN" sz="2000" b="1" dirty="0">
                <a:solidFill>
                  <a:srgbClr val="D0D0BC"/>
                </a:solidFill>
                <a:latin typeface="Lucida Console" panose="020B0609040504020204" pitchFamily="49" charset="0"/>
                <a:ea typeface="宋体" panose="02010600030101010101" pitchFamily="2" charset="-122"/>
              </a:rPr>
              <a:t> = </a:t>
            </a:r>
            <a:r>
              <a:rPr lang="en-US" altLang="zh-CN" sz="2000" b="1" dirty="0" err="1">
                <a:solidFill>
                  <a:srgbClr val="D0D0BC"/>
                </a:solidFill>
                <a:latin typeface="Lucida Console" panose="020B0609040504020204" pitchFamily="49" charset="0"/>
                <a:ea typeface="宋体" panose="02010600030101010101" pitchFamily="2" charset="-122"/>
              </a:rPr>
              <a:t>enqLock.newCondition</a:t>
            </a:r>
            <a:r>
              <a:rPr lang="en-US" altLang="zh-CN" sz="2000" b="1" dirty="0">
                <a:solidFill>
                  <a:srgbClr val="D0D0BC"/>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solidFill>
                  <a:schemeClr val="folHlink"/>
                </a:solidFill>
                <a:latin typeface="Lucida Console" panose="020B0609040504020204" pitchFamily="49" charset="0"/>
                <a:ea typeface="宋体" panose="02010600030101010101" pitchFamily="2" charset="-122"/>
              </a:rPr>
              <a:t>deqLock</a:t>
            </a:r>
            <a:r>
              <a:rPr lang="en-US" altLang="zh-CN" sz="2000" b="1" dirty="0">
                <a:solidFill>
                  <a:schemeClr val="folHlink"/>
                </a:solidFill>
                <a:latin typeface="Lucida Console" panose="020B0609040504020204" pitchFamily="49" charset="0"/>
                <a:ea typeface="宋体" panose="02010600030101010101" pitchFamily="2" charset="-122"/>
              </a:rPr>
              <a:t> = new </a:t>
            </a:r>
            <a:r>
              <a:rPr lang="en-US" altLang="zh-CN" sz="2000" b="1" dirty="0" err="1">
                <a:solidFill>
                  <a:schemeClr val="folHlink"/>
                </a:solidFill>
                <a:latin typeface="Lucida Console" panose="020B0609040504020204" pitchFamily="49" charset="0"/>
                <a:ea typeface="宋体" panose="02010600030101010101" pitchFamily="2" charset="-122"/>
              </a:rPr>
              <a:t>ReentrantLock</a:t>
            </a:r>
            <a:r>
              <a:rPr lang="en-US" altLang="zh-CN" sz="2000" b="1" dirty="0">
                <a:solidFill>
                  <a:schemeClr val="folHlink"/>
                </a:solidFill>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notEmptyCondition</a:t>
            </a:r>
            <a:r>
              <a:rPr lang="en-US" altLang="zh-CN" sz="2000" b="1" dirty="0">
                <a:latin typeface="Lucida Console" panose="020B0609040504020204" pitchFamily="49" charset="0"/>
                <a:ea typeface="宋体" panose="02010600030101010101" pitchFamily="2" charset="-122"/>
              </a:rPr>
              <a:t> = </a:t>
            </a:r>
            <a:r>
              <a:rPr lang="en-US" altLang="zh-CN" sz="2000" b="1" dirty="0" err="1">
                <a:latin typeface="Lucida Console" panose="020B0609040504020204" pitchFamily="49" charset="0"/>
                <a:ea typeface="宋体" panose="02010600030101010101" pitchFamily="2" charset="-122"/>
              </a:rPr>
              <a:t>deqLock.newCondition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folHlink"/>
                </a:solidFill>
                <a:latin typeface="Lucida Console" panose="020B0609040504020204" pitchFamily="49" charset="0"/>
                <a:ea typeface="宋体" panose="02010600030101010101" pitchFamily="2" charset="-122"/>
              </a:rPr>
              <a:t>}</a:t>
            </a:r>
          </a:p>
        </p:txBody>
      </p:sp>
      <p:sp>
        <p:nvSpPr>
          <p:cNvPr id="70662" name="Text Box 6">
            <a:extLst>
              <a:ext uri="{FF2B5EF4-FFF2-40B4-BE49-F238E27FC236}">
                <a16:creationId xmlns:a16="http://schemas.microsoft.com/office/drawing/2014/main" id="{5D35EE0F-B797-41D7-B8AE-A6369953B6F8}"/>
              </a:ext>
            </a:extLst>
          </p:cNvPr>
          <p:cNvSpPr txBox="1">
            <a:spLocks noChangeArrowheads="1"/>
          </p:cNvSpPr>
          <p:nvPr/>
        </p:nvSpPr>
        <p:spPr bwMode="auto">
          <a:xfrm>
            <a:off x="2897188" y="3090863"/>
            <a:ext cx="4133850" cy="946150"/>
          </a:xfrm>
          <a:prstGeom prst="rect">
            <a:avLst/>
          </a:prstGeom>
          <a:solidFill>
            <a:srgbClr val="FFFFCC">
              <a:alpha val="79999"/>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dirty="0" err="1">
                <a:solidFill>
                  <a:srgbClr val="FF0000"/>
                </a:solidFill>
                <a:ea typeface="宋体" panose="02010600030101010101" pitchFamily="2" charset="-122"/>
              </a:rPr>
              <a:t>Deq</a:t>
            </a:r>
            <a:r>
              <a:rPr lang="en-US" altLang="zh-CN" sz="2800" b="1" dirty="0">
                <a:solidFill>
                  <a:srgbClr val="FF0000"/>
                </a:solidFill>
                <a:ea typeface="宋体" panose="02010600030101010101" pitchFamily="2" charset="-122"/>
              </a:rPr>
              <a:t> lock’s associated condition</a:t>
            </a:r>
          </a:p>
        </p:txBody>
      </p:sp>
      <p:sp>
        <p:nvSpPr>
          <p:cNvPr id="70663" name="AutoShape 5">
            <a:extLst>
              <a:ext uri="{FF2B5EF4-FFF2-40B4-BE49-F238E27FC236}">
                <a16:creationId xmlns:a16="http://schemas.microsoft.com/office/drawing/2014/main" id="{4007719E-20FE-4251-AD85-0A76DA39DCB8}"/>
              </a:ext>
            </a:extLst>
          </p:cNvPr>
          <p:cNvSpPr>
            <a:spLocks noChangeArrowheads="1"/>
          </p:cNvSpPr>
          <p:nvPr/>
        </p:nvSpPr>
        <p:spPr bwMode="auto">
          <a:xfrm flipH="1">
            <a:off x="1058862" y="5081133"/>
            <a:ext cx="6586537" cy="346075"/>
          </a:xfrm>
          <a:prstGeom prst="wedgeRoundRectCallout">
            <a:avLst>
              <a:gd name="adj1" fmla="val 4731"/>
              <a:gd name="adj2" fmla="val -258259"/>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extLst>
      <p:ext uri="{BB962C8B-B14F-4D97-AF65-F5344CB8AC3E}">
        <p14:creationId xmlns:p14="http://schemas.microsoft.com/office/powerpoint/2010/main" val="38815660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Slide Number Placeholder 4">
            <a:extLst>
              <a:ext uri="{FF2B5EF4-FFF2-40B4-BE49-F238E27FC236}">
                <a16:creationId xmlns:a16="http://schemas.microsoft.com/office/drawing/2014/main" id="{1EE7238D-D8C6-4AA2-8CCC-CF59294308F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208EC5D-C1F9-48F8-BC17-8AF5041291E9}" type="slidenum">
              <a:rPr lang="ar-SA" altLang="zh-CN" sz="1400">
                <a:solidFill>
                  <a:schemeClr val="tx1"/>
                </a:solidFill>
              </a:rPr>
              <a:pPr/>
              <a:t>7</a:t>
            </a:fld>
            <a:endParaRPr lang="en-US" altLang="zh-CN" sz="1400">
              <a:solidFill>
                <a:schemeClr val="tx1"/>
              </a:solidFill>
              <a:ea typeface="宋体" panose="02010600030101010101" pitchFamily="2" charset="-122"/>
            </a:endParaRPr>
          </a:p>
        </p:txBody>
      </p:sp>
      <p:sp>
        <p:nvSpPr>
          <p:cNvPr id="8196" name="Rectangle 2">
            <a:extLst>
              <a:ext uri="{FF2B5EF4-FFF2-40B4-BE49-F238E27FC236}">
                <a16:creationId xmlns:a16="http://schemas.microsoft.com/office/drawing/2014/main" id="{0AA7330D-816E-42E3-8693-82F9F1E3275F}"/>
              </a:ext>
            </a:extLst>
          </p:cNvPr>
          <p:cNvSpPr>
            <a:spLocks noGrp="1" noChangeArrowheads="1"/>
          </p:cNvSpPr>
          <p:nvPr>
            <p:ph type="title"/>
          </p:nvPr>
        </p:nvSpPr>
        <p:spPr/>
        <p:txBody>
          <a:bodyPr/>
          <a:lstStyle/>
          <a:p>
            <a:r>
              <a:rPr lang="en-US" altLang="zh-CN">
                <a:ea typeface="宋体" panose="02010600030101010101" pitchFamily="2" charset="-122"/>
              </a:rPr>
              <a:t>This Lecture</a:t>
            </a:r>
          </a:p>
        </p:txBody>
      </p:sp>
      <p:sp>
        <p:nvSpPr>
          <p:cNvPr id="8197" name="Rectangle 3">
            <a:extLst>
              <a:ext uri="{FF2B5EF4-FFF2-40B4-BE49-F238E27FC236}">
                <a16:creationId xmlns:a16="http://schemas.microsoft.com/office/drawing/2014/main" id="{C3A3E8A2-A14F-42AF-8B8D-BB2115947290}"/>
              </a:ext>
            </a:extLst>
          </p:cNvPr>
          <p:cNvSpPr>
            <a:spLocks noGrp="1" noChangeArrowheads="1"/>
          </p:cNvSpPr>
          <p:nvPr>
            <p:ph type="body" idx="1"/>
          </p:nvPr>
        </p:nvSpPr>
        <p:spPr/>
        <p:txBody>
          <a:bodyPr/>
          <a:lstStyle/>
          <a:p>
            <a:r>
              <a:rPr lang="en-US" altLang="zh-CN">
                <a:ea typeface="宋体" panose="02010600030101010101" pitchFamily="2" charset="-122"/>
              </a:rPr>
              <a:t>Bounded, Blocking, Lock-based </a:t>
            </a:r>
            <a:r>
              <a:rPr lang="en-US" altLang="zh-CN">
                <a:solidFill>
                  <a:schemeClr val="tx1"/>
                </a:solidFill>
                <a:ea typeface="宋体" panose="02010600030101010101" pitchFamily="2" charset="-122"/>
              </a:rPr>
              <a:t>Queue</a:t>
            </a:r>
          </a:p>
          <a:p>
            <a:r>
              <a:rPr lang="en-US" altLang="zh-CN">
                <a:ea typeface="宋体" panose="02010600030101010101" pitchFamily="2" charset="-122"/>
              </a:rPr>
              <a:t>Unbounded, Non-Blocking, Lock-free </a:t>
            </a:r>
            <a:r>
              <a:rPr lang="en-US" altLang="zh-CN">
                <a:solidFill>
                  <a:schemeClr val="tx1"/>
                </a:solidFill>
                <a:ea typeface="宋体" panose="02010600030101010101" pitchFamily="2" charset="-122"/>
              </a:rPr>
              <a:t>Queue</a:t>
            </a:r>
          </a:p>
          <a:p>
            <a:r>
              <a:rPr lang="en-US" altLang="zh-CN">
                <a:solidFill>
                  <a:schemeClr val="tx1"/>
                </a:solidFill>
                <a:ea typeface="宋体" panose="02010600030101010101" pitchFamily="2" charset="-122"/>
              </a:rPr>
              <a:t>ABA problem</a:t>
            </a:r>
          </a:p>
          <a:p>
            <a:r>
              <a:rPr lang="en-US" altLang="zh-CN">
                <a:ea typeface="宋体" panose="02010600030101010101" pitchFamily="2" charset="-122"/>
              </a:rPr>
              <a:t>Unbounded Non-Blocking Lock-free </a:t>
            </a:r>
            <a:r>
              <a:rPr lang="en-US" altLang="zh-CN">
                <a:solidFill>
                  <a:schemeClr val="tx1"/>
                </a:solidFill>
                <a:ea typeface="宋体" panose="02010600030101010101" pitchFamily="2" charset="-122"/>
              </a:rPr>
              <a:t>Stack</a:t>
            </a:r>
          </a:p>
          <a:p>
            <a:r>
              <a:rPr lang="en-US" altLang="zh-CN">
                <a:ea typeface="宋体" panose="02010600030101010101" pitchFamily="2" charset="-122"/>
              </a:rPr>
              <a:t>Elimination-Backoff </a:t>
            </a:r>
            <a:r>
              <a:rPr lang="en-US" altLang="zh-CN">
                <a:solidFill>
                  <a:schemeClr val="tx1"/>
                </a:solidFill>
                <a:ea typeface="宋体" panose="02010600030101010101" pitchFamily="2" charset="-122"/>
              </a:rPr>
              <a:t>Stack</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Slide Number Placeholder 3">
            <a:extLst>
              <a:ext uri="{FF2B5EF4-FFF2-40B4-BE49-F238E27FC236}">
                <a16:creationId xmlns:a16="http://schemas.microsoft.com/office/drawing/2014/main" id="{E38DE8B4-EFB9-4E0C-8CD3-5D50BA24335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C62EFB92-18F4-48F5-9D99-D088928CB5D5}" type="slidenum">
              <a:rPr lang="ar-SA" altLang="zh-CN" sz="1400">
                <a:solidFill>
                  <a:schemeClr val="tx1"/>
                </a:solidFill>
              </a:rPr>
              <a:pPr/>
              <a:t>70</a:t>
            </a:fld>
            <a:endParaRPr lang="en-US" altLang="zh-CN" sz="1400">
              <a:solidFill>
                <a:schemeClr val="tx1"/>
              </a:solidFill>
              <a:ea typeface="宋体" panose="02010600030101010101" pitchFamily="2" charset="-122"/>
            </a:endParaRPr>
          </a:p>
        </p:txBody>
      </p:sp>
      <p:sp>
        <p:nvSpPr>
          <p:cNvPr id="71684" name="Rectangle 3">
            <a:extLst>
              <a:ext uri="{FF2B5EF4-FFF2-40B4-BE49-F238E27FC236}">
                <a16:creationId xmlns:a16="http://schemas.microsoft.com/office/drawing/2014/main" id="{809435A7-442C-41E6-A272-748A3D8DBCA8}"/>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71685" name="Text Box 4">
            <a:extLst>
              <a:ext uri="{FF2B5EF4-FFF2-40B4-BE49-F238E27FC236}">
                <a16:creationId xmlns:a16="http://schemas.microsoft.com/office/drawing/2014/main" id="{171A0AB8-1638-4E34-AAD4-5F9D8015E8E5}"/>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solidFill>
                  <a:schemeClr val="folHlink"/>
                </a:solidFill>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latin typeface="Lucida Console" panose="020B0609040504020204" pitchFamily="49" charset="0"/>
                <a:ea typeface="宋体" panose="02010600030101010101" pitchFamily="2" charset="-122"/>
              </a:rPr>
              <a:t>  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Node head; </a:t>
            </a:r>
          </a:p>
          <a:p>
            <a:pPr algn="l"/>
            <a:r>
              <a:rPr lang="en-US" altLang="zh-CN" sz="2000" b="1">
                <a:solidFill>
                  <a:schemeClr val="folHlink"/>
                </a:solidFill>
                <a:latin typeface="Lucida Console" panose="020B0609040504020204" pitchFamily="49" charset="0"/>
                <a:ea typeface="宋体" panose="02010600030101010101" pitchFamily="2" charset="-122"/>
              </a:rPr>
              <a:t>  Node tail;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1686" name="AutoShape 5">
            <a:extLst>
              <a:ext uri="{FF2B5EF4-FFF2-40B4-BE49-F238E27FC236}">
                <a16:creationId xmlns:a16="http://schemas.microsoft.com/office/drawing/2014/main" id="{149AA2FF-7E7D-4BA5-BCD0-AE58357483A7}"/>
              </a:ext>
            </a:extLst>
          </p:cNvPr>
          <p:cNvSpPr>
            <a:spLocks noChangeArrowheads="1"/>
          </p:cNvSpPr>
          <p:nvPr/>
        </p:nvSpPr>
        <p:spPr bwMode="auto">
          <a:xfrm flipH="1">
            <a:off x="954088" y="2967038"/>
            <a:ext cx="3603625" cy="346075"/>
          </a:xfrm>
          <a:prstGeom prst="wedgeRoundRectCallout">
            <a:avLst>
              <a:gd name="adj1" fmla="val -39384"/>
              <a:gd name="adj2" fmla="val 16192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71687" name="Text Box 6">
            <a:extLst>
              <a:ext uri="{FF2B5EF4-FFF2-40B4-BE49-F238E27FC236}">
                <a16:creationId xmlns:a16="http://schemas.microsoft.com/office/drawing/2014/main" id="{4D094027-5CC9-4992-B34B-C6EB5275D7D3}"/>
              </a:ext>
            </a:extLst>
          </p:cNvPr>
          <p:cNvSpPr txBox="1">
            <a:spLocks noChangeArrowheads="1"/>
          </p:cNvSpPr>
          <p:nvPr/>
        </p:nvSpPr>
        <p:spPr bwMode="auto">
          <a:xfrm>
            <a:off x="3741738" y="3651250"/>
            <a:ext cx="513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Num permits: 0 to capacity</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Slide Number Placeholder 3">
            <a:extLst>
              <a:ext uri="{FF2B5EF4-FFF2-40B4-BE49-F238E27FC236}">
                <a16:creationId xmlns:a16="http://schemas.microsoft.com/office/drawing/2014/main" id="{0A4891D5-0504-4A6B-BC79-3D9440ECB7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8037FD5-42AE-427B-A606-93E12D5D421E}" type="slidenum">
              <a:rPr lang="ar-SA" altLang="zh-CN" sz="1400">
                <a:solidFill>
                  <a:schemeClr val="tx1"/>
                </a:solidFill>
              </a:rPr>
              <a:pPr/>
              <a:t>71</a:t>
            </a:fld>
            <a:endParaRPr lang="en-US" altLang="zh-CN" sz="1400">
              <a:solidFill>
                <a:schemeClr val="tx1"/>
              </a:solidFill>
              <a:ea typeface="宋体" panose="02010600030101010101" pitchFamily="2" charset="-122"/>
            </a:endParaRPr>
          </a:p>
        </p:txBody>
      </p:sp>
      <p:sp>
        <p:nvSpPr>
          <p:cNvPr id="72708" name="Rectangle 3">
            <a:extLst>
              <a:ext uri="{FF2B5EF4-FFF2-40B4-BE49-F238E27FC236}">
                <a16:creationId xmlns:a16="http://schemas.microsoft.com/office/drawing/2014/main" id="{2BDBE551-D5AD-414A-A305-BEBF3A7A4191}"/>
              </a:ext>
            </a:extLst>
          </p:cNvPr>
          <p:cNvSpPr>
            <a:spLocks noGrp="1" noChangeArrowheads="1"/>
          </p:cNvSpPr>
          <p:nvPr>
            <p:ph type="title"/>
          </p:nvPr>
        </p:nvSpPr>
        <p:spPr>
          <a:xfrm>
            <a:off x="685800" y="285750"/>
            <a:ext cx="7772400" cy="1143000"/>
          </a:xfrm>
        </p:spPr>
        <p:txBody>
          <a:bodyPr/>
          <a:lstStyle/>
          <a:p>
            <a:r>
              <a:rPr lang="en-US" altLang="zh-CN">
                <a:ea typeface="宋体" panose="02010600030101010101" pitchFamily="2" charset="-122"/>
              </a:rPr>
              <a:t>Bounded Queue Fields</a:t>
            </a:r>
          </a:p>
        </p:txBody>
      </p:sp>
      <p:sp>
        <p:nvSpPr>
          <p:cNvPr id="72709" name="Text Box 4">
            <a:extLst>
              <a:ext uri="{FF2B5EF4-FFF2-40B4-BE49-F238E27FC236}">
                <a16:creationId xmlns:a16="http://schemas.microsoft.com/office/drawing/2014/main" id="{FB81E646-2EC1-4187-930A-3859C9171349}"/>
              </a:ext>
            </a:extLst>
          </p:cNvPr>
          <p:cNvSpPr txBox="1">
            <a:spLocks noChangeArrowheads="1"/>
          </p:cNvSpPr>
          <p:nvPr/>
        </p:nvSpPr>
        <p:spPr bwMode="auto">
          <a:xfrm>
            <a:off x="685800" y="1992313"/>
            <a:ext cx="7772400" cy="3749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class BoundedQueue&lt;T&gt; {</a:t>
            </a:r>
          </a:p>
          <a:p>
            <a:pPr algn="l"/>
            <a:r>
              <a:rPr lang="en-US" altLang="zh-CN" sz="2000" b="1">
                <a:solidFill>
                  <a:schemeClr val="folHlink"/>
                </a:solidFill>
                <a:latin typeface="Lucida Console" panose="020B0609040504020204" pitchFamily="49" charset="0"/>
                <a:ea typeface="宋体" panose="02010600030101010101" pitchFamily="2" charset="-122"/>
              </a:rPr>
              <a:t>  ReentrantLock enqLock, deqLock;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Condition notEmptyCondition, notFullCondition;</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AtomicInteger permits;</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Node head; </a:t>
            </a:r>
          </a:p>
          <a:p>
            <a:pPr algn="l"/>
            <a:r>
              <a:rPr lang="en-US" altLang="zh-CN" sz="2000" b="1">
                <a:latin typeface="Lucida Console" panose="020B0609040504020204" pitchFamily="49" charset="0"/>
                <a:ea typeface="宋体" panose="02010600030101010101" pitchFamily="2" charset="-122"/>
              </a:rPr>
              <a:t>  Node tail;</a:t>
            </a:r>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int capacity;</a:t>
            </a:r>
          </a:p>
          <a:p>
            <a:pPr algn="l"/>
            <a:r>
              <a:rPr lang="en-US" altLang="zh-CN" sz="2000" b="1">
                <a:solidFill>
                  <a:schemeClr val="folHlink"/>
                </a:solidFill>
                <a:latin typeface="Lucida Console" panose="020B0609040504020204" pitchFamily="49" charset="0"/>
                <a:ea typeface="宋体" panose="02010600030101010101" pitchFamily="2" charset="-122"/>
              </a:rPr>
              <a:t>  enqLock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 = enqLock.newCondition();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  deqLock = new ReentrantLock();</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 = deqLock.newCondition();</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2710" name="AutoShape 5">
            <a:extLst>
              <a:ext uri="{FF2B5EF4-FFF2-40B4-BE49-F238E27FC236}">
                <a16:creationId xmlns:a16="http://schemas.microsoft.com/office/drawing/2014/main" id="{4C41193F-F824-427A-B017-10A67191E807}"/>
              </a:ext>
            </a:extLst>
          </p:cNvPr>
          <p:cNvSpPr>
            <a:spLocks noChangeArrowheads="1"/>
          </p:cNvSpPr>
          <p:nvPr/>
        </p:nvSpPr>
        <p:spPr bwMode="auto">
          <a:xfrm flipH="1">
            <a:off x="954088" y="3108325"/>
            <a:ext cx="1712912" cy="815975"/>
          </a:xfrm>
          <a:prstGeom prst="wedgeRoundRectCallout">
            <a:avLst>
              <a:gd name="adj1" fmla="val -195231"/>
              <a:gd name="adj2" fmla="val -41833"/>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72711" name="Text Box 6">
            <a:extLst>
              <a:ext uri="{FF2B5EF4-FFF2-40B4-BE49-F238E27FC236}">
                <a16:creationId xmlns:a16="http://schemas.microsoft.com/office/drawing/2014/main" id="{6E951B6C-5A70-4AEF-BB89-EADEDD446355}"/>
              </a:ext>
            </a:extLst>
          </p:cNvPr>
          <p:cNvSpPr txBox="1">
            <a:spLocks noChangeArrowheads="1"/>
          </p:cNvSpPr>
          <p:nvPr/>
        </p:nvSpPr>
        <p:spPr bwMode="auto">
          <a:xfrm>
            <a:off x="5322888" y="2847975"/>
            <a:ext cx="2603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Head and Tail</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Slide Number Placeholder 3">
            <a:extLst>
              <a:ext uri="{FF2B5EF4-FFF2-40B4-BE49-F238E27FC236}">
                <a16:creationId xmlns:a16="http://schemas.microsoft.com/office/drawing/2014/main" id="{05AB6F39-60E1-4EBD-B93E-42EDE77161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795D17-439D-48C4-99F9-96FC24B176D6}" type="slidenum">
              <a:rPr lang="ar-SA" altLang="zh-CN" sz="1400">
                <a:solidFill>
                  <a:schemeClr val="tx1"/>
                </a:solidFill>
              </a:rPr>
              <a:pPr/>
              <a:t>72</a:t>
            </a:fld>
            <a:endParaRPr lang="en-US" altLang="zh-CN" sz="1400">
              <a:solidFill>
                <a:schemeClr val="tx1"/>
              </a:solidFill>
              <a:ea typeface="宋体" panose="02010600030101010101" pitchFamily="2" charset="-122"/>
            </a:endParaRPr>
          </a:p>
        </p:txBody>
      </p:sp>
      <p:sp>
        <p:nvSpPr>
          <p:cNvPr id="73732" name="Rectangle 3">
            <a:extLst>
              <a:ext uri="{FF2B5EF4-FFF2-40B4-BE49-F238E27FC236}">
                <a16:creationId xmlns:a16="http://schemas.microsoft.com/office/drawing/2014/main" id="{2AB4F282-EA8F-4B8B-9BAB-BFE5511FF986}"/>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3733" name="Text Box 4">
            <a:extLst>
              <a:ext uri="{FF2B5EF4-FFF2-40B4-BE49-F238E27FC236}">
                <a16:creationId xmlns:a16="http://schemas.microsoft.com/office/drawing/2014/main" id="{B855905C-D4C1-41AF-941A-C4144DA77861}"/>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void</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a:t>
            </a:r>
            <a:r>
              <a:rPr lang="en-US" altLang="zh-CN" sz="2000" b="1" dirty="0">
                <a:latin typeface="Lucida Console" panose="020B0609040504020204" pitchFamily="49" charset="0"/>
                <a:ea typeface="宋体" panose="02010600030101010101" pitchFamily="2" charset="-122"/>
              </a:rPr>
              <a:t>(T x)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chemeClr val="tx1"/>
                </a:solidFill>
                <a:latin typeface="Lucida Console" panose="020B0609040504020204" pitchFamily="49" charset="0"/>
                <a:ea typeface="宋体" panose="02010600030101010101" pitchFamily="2" charset="-122"/>
              </a:rPr>
              <a:t>boolean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mustWakeDequeuers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false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t>
            </a:r>
            <a:r>
              <a:rPr lang="en-US" altLang="zh-CN" sz="2000" b="1" dirty="0">
                <a:latin typeface="Lucida Console" panose="020B0609040504020204" pitchFamily="49" charset="0"/>
                <a:ea typeface="宋体" panose="02010600030101010101" pitchFamily="2" charset="-122"/>
              </a:rPr>
              <a:t>() == 0)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notFullCondition.await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e =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Node(x);</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tail.next</a:t>
            </a:r>
            <a:r>
              <a:rPr lang="en-US" altLang="zh-CN" sz="2000" b="1" dirty="0">
                <a:latin typeface="Lucida Console" panose="020B0609040504020204" pitchFamily="49" charset="0"/>
                <a:ea typeface="宋体" panose="02010600030101010101" pitchFamily="2" charset="-122"/>
              </a:rPr>
              <a:t> = e;</a:t>
            </a:r>
          </a:p>
          <a:p>
            <a:pPr algn="l"/>
            <a:r>
              <a:rPr lang="en-US" altLang="zh-CN" sz="2000" b="1" dirty="0">
                <a:latin typeface="Lucida Console" panose="020B0609040504020204" pitchFamily="49" charset="0"/>
                <a:ea typeface="宋体" panose="02010600030101010101" pitchFamily="2" charset="-122"/>
              </a:rPr>
              <a:t>  tail = e;</a:t>
            </a:r>
          </a:p>
          <a:p>
            <a:pPr algn="l"/>
            <a:r>
              <a:rPr lang="en-US" altLang="zh-CN" sz="2000" b="1" dirty="0">
                <a:solidFill>
                  <a:schemeClr val="tx1"/>
                </a:solidFill>
                <a:latin typeface="Lucida Console" panose="020B0609040504020204" pitchFamily="49" charset="0"/>
                <a:ea typeface="宋体" panose="02010600030101010101" pitchFamily="2" charset="-122"/>
              </a:rPr>
              <a:t>  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permits.getAndDecrement</a:t>
            </a:r>
            <a:r>
              <a:rPr lang="en-US" altLang="zh-CN" sz="2000" b="1" dirty="0">
                <a:latin typeface="Lucida Console" panose="020B0609040504020204" pitchFamily="49" charset="0"/>
                <a:ea typeface="宋体" panose="02010600030101010101" pitchFamily="2" charset="-122"/>
              </a:rPr>
              <a:t>() == capacity)</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mustWakeDequeuers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cSld>
  <p:clrMapOvr>
    <a:masterClrMapping/>
  </p:clrMapOvr>
  <p:transition>
    <p:blinds/>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Slide Number Placeholder 3">
            <a:extLst>
              <a:ext uri="{FF2B5EF4-FFF2-40B4-BE49-F238E27FC236}">
                <a16:creationId xmlns:a16="http://schemas.microsoft.com/office/drawing/2014/main" id="{8A5FD493-28C1-4FB2-94B2-1328001A8F3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7DC4A93-BFD1-4917-8D53-7F3D729ADAE0}" type="slidenum">
              <a:rPr lang="ar-SA" altLang="zh-CN" sz="1400">
                <a:solidFill>
                  <a:schemeClr val="tx1"/>
                </a:solidFill>
              </a:rPr>
              <a:pPr/>
              <a:t>73</a:t>
            </a:fld>
            <a:endParaRPr lang="en-US" altLang="zh-CN" sz="1400">
              <a:solidFill>
                <a:schemeClr val="tx1"/>
              </a:solidFill>
              <a:ea typeface="宋体" panose="02010600030101010101" pitchFamily="2" charset="-122"/>
            </a:endParaRPr>
          </a:p>
        </p:txBody>
      </p:sp>
      <p:sp>
        <p:nvSpPr>
          <p:cNvPr id="74756" name="Text Box 7">
            <a:extLst>
              <a:ext uri="{FF2B5EF4-FFF2-40B4-BE49-F238E27FC236}">
                <a16:creationId xmlns:a16="http://schemas.microsoft.com/office/drawing/2014/main" id="{227A6D72-1B03-4E84-A666-DF3F8BD8EA8B}"/>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latin typeface="Lucida Console" panose="020B0609040504020204" pitchFamily="49" charset="0"/>
                <a:ea typeface="宋体" panose="02010600030101010101" pitchFamily="2" charset="-122"/>
              </a:rPr>
              <a:t> enqLock.lock();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try { </a:t>
            </a:r>
          </a:p>
          <a:p>
            <a:pPr algn="l"/>
            <a:r>
              <a:rPr lang="en-US" altLang="zh-CN" sz="2000" b="1">
                <a:solidFill>
                  <a:schemeClr val="folHlink"/>
                </a:solidFill>
                <a:latin typeface="Lucida Console" panose="020B0609040504020204" pitchFamily="49" charset="0"/>
                <a:ea typeface="宋体" panose="02010600030101010101" pitchFamily="2" charset="-122"/>
              </a:rPr>
              <a:t>  while (permits.get() == 0) </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notFullCondition.await(); </a:t>
            </a:r>
          </a:p>
          <a:p>
            <a:pPr algn="l"/>
            <a:r>
              <a:rPr lang="en-US" altLang="zh-CN" sz="2000" b="1">
                <a:solidFill>
                  <a:schemeClr val="folHlink"/>
                </a:solidFill>
                <a:latin typeface="Lucida Console" panose="020B0609040504020204" pitchFamily="49" charset="0"/>
                <a:ea typeface="宋体" panose="02010600030101010101" pitchFamily="2" charset="-122"/>
              </a:rPr>
              <a:t>  Node e = new Node(x);</a:t>
            </a:r>
          </a:p>
          <a:p>
            <a:pPr algn="l"/>
            <a:r>
              <a:rPr lang="en-US" altLang="zh-CN" sz="2000" b="1">
                <a:solidFill>
                  <a:schemeClr val="folHlink"/>
                </a:solidFill>
                <a:latin typeface="Lucida Console" panose="020B0609040504020204" pitchFamily="49" charset="0"/>
                <a:ea typeface="宋体" panose="02010600030101010101" pitchFamily="2" charset="-122"/>
              </a:rPr>
              <a:t>  tail.next = e;</a:t>
            </a:r>
          </a:p>
          <a:p>
            <a:pPr algn="l"/>
            <a:r>
              <a:rPr lang="en-US" altLang="zh-CN" sz="2000" b="1">
                <a:solidFill>
                  <a:schemeClr val="folHlink"/>
                </a:solidFill>
                <a:latin typeface="Lucida Console" panose="020B0609040504020204" pitchFamily="49" charset="0"/>
                <a:ea typeface="宋体" panose="02010600030101010101" pitchFamily="2" charset="-122"/>
              </a:rPr>
              <a:t>  tail = e;</a:t>
            </a:r>
          </a:p>
          <a:p>
            <a:pPr algn="l"/>
            <a:r>
              <a:rPr lang="en-US" altLang="zh-CN" sz="2000" b="1">
                <a:solidFill>
                  <a:schemeClr val="folHlink"/>
                </a:solidFill>
                <a:latin typeface="Lucida Console" panose="020B0609040504020204" pitchFamily="49" charset="0"/>
                <a:ea typeface="宋体" panose="02010600030101010101" pitchFamily="2" charset="-122"/>
              </a:rPr>
              <a:t>  if (permits.getAndDecrement() == capacity)</a:t>
            </a:r>
          </a:p>
          <a:p>
            <a:pPr algn="l"/>
            <a:r>
              <a:rPr lang="en-US" altLang="zh-CN" sz="2000" b="1">
                <a:solidFill>
                  <a:schemeClr val="folHlink"/>
                </a:solidFill>
                <a:latin typeface="Lucida Console" panose="020B0609040504020204" pitchFamily="49" charset="0"/>
                <a:ea typeface="宋体" panose="02010600030101010101" pitchFamily="2" charset="-122"/>
              </a:rPr>
              <a:t>   mustWakeDequeuers = true;</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finally</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enqLock.unlock();</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4757" name="Rectangle 3">
            <a:extLst>
              <a:ext uri="{FF2B5EF4-FFF2-40B4-BE49-F238E27FC236}">
                <a16:creationId xmlns:a16="http://schemas.microsoft.com/office/drawing/2014/main" id="{A274A0C8-82E3-4878-B8B9-142AFF317737}"/>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4758" name="Text Box 5">
            <a:extLst>
              <a:ext uri="{FF2B5EF4-FFF2-40B4-BE49-F238E27FC236}">
                <a16:creationId xmlns:a16="http://schemas.microsoft.com/office/drawing/2014/main" id="{BE5B87C7-FDB0-41B1-9D51-710D5090523E}"/>
              </a:ext>
            </a:extLst>
          </p:cNvPr>
          <p:cNvSpPr txBox="1">
            <a:spLocks noChangeArrowheads="1"/>
          </p:cNvSpPr>
          <p:nvPr/>
        </p:nvSpPr>
        <p:spPr bwMode="auto">
          <a:xfrm>
            <a:off x="5421313" y="2154238"/>
            <a:ext cx="3033712"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Lock and unlock enq lock</a:t>
            </a:r>
          </a:p>
        </p:txBody>
      </p:sp>
      <p:sp>
        <p:nvSpPr>
          <p:cNvPr id="74759" name="AutoShape 6">
            <a:extLst>
              <a:ext uri="{FF2B5EF4-FFF2-40B4-BE49-F238E27FC236}">
                <a16:creationId xmlns:a16="http://schemas.microsoft.com/office/drawing/2014/main" id="{F8BBDB98-72B2-4727-8C13-925BB301440C}"/>
              </a:ext>
            </a:extLst>
          </p:cNvPr>
          <p:cNvSpPr>
            <a:spLocks noChangeArrowheads="1"/>
          </p:cNvSpPr>
          <p:nvPr/>
        </p:nvSpPr>
        <p:spPr bwMode="auto">
          <a:xfrm flipH="1">
            <a:off x="685800" y="1930400"/>
            <a:ext cx="2441575" cy="444500"/>
          </a:xfrm>
          <a:prstGeom prst="wedgeRoundRectCallout">
            <a:avLst>
              <a:gd name="adj1" fmla="val -130106"/>
              <a:gd name="adj2" fmla="val 8035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74760" name="AutoShape 8">
            <a:extLst>
              <a:ext uri="{FF2B5EF4-FFF2-40B4-BE49-F238E27FC236}">
                <a16:creationId xmlns:a16="http://schemas.microsoft.com/office/drawing/2014/main" id="{856A8545-43D2-4327-955D-6E7D967DBD92}"/>
              </a:ext>
            </a:extLst>
          </p:cNvPr>
          <p:cNvSpPr>
            <a:spLocks noChangeArrowheads="1"/>
          </p:cNvSpPr>
          <p:nvPr/>
        </p:nvSpPr>
        <p:spPr bwMode="auto">
          <a:xfrm flipH="1">
            <a:off x="852488" y="4687888"/>
            <a:ext cx="3024187" cy="984250"/>
          </a:xfrm>
          <a:prstGeom prst="wedgeRoundRectCallout">
            <a:avLst>
              <a:gd name="adj1" fmla="val -115199"/>
              <a:gd name="adj2" fmla="val -24548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Slide Number Placeholder 3">
            <a:extLst>
              <a:ext uri="{FF2B5EF4-FFF2-40B4-BE49-F238E27FC236}">
                <a16:creationId xmlns:a16="http://schemas.microsoft.com/office/drawing/2014/main" id="{5AAC9223-CF42-4080-851D-F91F77A1F8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9785878-E198-4ED0-9E1E-D67156E93C09}" type="slidenum">
              <a:rPr lang="ar-SA" altLang="zh-CN" sz="1400">
                <a:solidFill>
                  <a:schemeClr val="tx1"/>
                </a:solidFill>
              </a:rPr>
              <a:pPr/>
              <a:t>74</a:t>
            </a:fld>
            <a:endParaRPr lang="en-US" altLang="zh-CN" sz="1400">
              <a:solidFill>
                <a:schemeClr val="tx1"/>
              </a:solidFill>
              <a:ea typeface="宋体" panose="02010600030101010101" pitchFamily="2" charset="-122"/>
            </a:endParaRPr>
          </a:p>
        </p:txBody>
      </p:sp>
      <p:sp>
        <p:nvSpPr>
          <p:cNvPr id="75780" name="Text Box 8">
            <a:extLst>
              <a:ext uri="{FF2B5EF4-FFF2-40B4-BE49-F238E27FC236}">
                <a16:creationId xmlns:a16="http://schemas.microsoft.com/office/drawing/2014/main" id="{300BFAA2-6F34-4EAB-929C-CEB7B9ADDDAA}"/>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solidFill>
                  <a:schemeClr val="folHlink"/>
                </a:solidFill>
                <a:latin typeface="Lucida Console" panose="020B0609040504020204" pitchFamily="49" charset="0"/>
                <a:ea typeface="宋体" panose="02010600030101010101" pitchFamily="2" charset="-122"/>
              </a:rPr>
              <a:t> enqLock.lock();</a:t>
            </a:r>
          </a:p>
          <a:p>
            <a:pPr algn="l"/>
            <a:r>
              <a:rPr lang="en-US" altLang="zh-CN" sz="2000" b="1">
                <a:solidFill>
                  <a:schemeClr val="folHlink"/>
                </a:solidFill>
                <a:latin typeface="Lucida Console" panose="020B0609040504020204" pitchFamily="49" charset="0"/>
                <a:ea typeface="宋体" panose="02010600030101010101" pitchFamily="2" charset="-122"/>
              </a:rPr>
              <a:t> try {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(permits.get() == 0) </a:t>
            </a:r>
          </a:p>
          <a:p>
            <a:pPr algn="l"/>
            <a:r>
              <a:rPr lang="en-US" altLang="zh-CN" sz="2000" b="1">
                <a:latin typeface="Lucida Console" panose="020B0609040504020204" pitchFamily="49" charset="0"/>
                <a:ea typeface="宋体" panose="02010600030101010101" pitchFamily="2" charset="-122"/>
              </a:rPr>
              <a:t>    notFullCondition.await();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e = new Node(x);</a:t>
            </a:r>
          </a:p>
          <a:p>
            <a:pPr algn="l"/>
            <a:r>
              <a:rPr lang="en-US" altLang="zh-CN" sz="2000" b="1">
                <a:solidFill>
                  <a:schemeClr val="folHlink"/>
                </a:solidFill>
                <a:latin typeface="Lucida Console" panose="020B0609040504020204" pitchFamily="49" charset="0"/>
                <a:ea typeface="宋体" panose="02010600030101010101" pitchFamily="2" charset="-122"/>
              </a:rPr>
              <a:t>  tail.next = e;</a:t>
            </a:r>
          </a:p>
          <a:p>
            <a:pPr algn="l"/>
            <a:r>
              <a:rPr lang="en-US" altLang="zh-CN" sz="2000" b="1">
                <a:solidFill>
                  <a:schemeClr val="folHlink"/>
                </a:solidFill>
                <a:latin typeface="Lucida Console" panose="020B0609040504020204" pitchFamily="49" charset="0"/>
                <a:ea typeface="宋体" panose="02010600030101010101" pitchFamily="2" charset="-122"/>
              </a:rPr>
              <a:t>  tail = e;</a:t>
            </a:r>
          </a:p>
          <a:p>
            <a:pPr algn="l"/>
            <a:r>
              <a:rPr lang="en-US" altLang="zh-CN" sz="2000" b="1">
                <a:solidFill>
                  <a:schemeClr val="folHlink"/>
                </a:solidFill>
                <a:latin typeface="Lucida Console" panose="020B0609040504020204" pitchFamily="49" charset="0"/>
                <a:ea typeface="宋体" panose="02010600030101010101" pitchFamily="2" charset="-122"/>
              </a:rPr>
              <a:t>  if (permits.getAndDecrement() == capacity)</a:t>
            </a:r>
          </a:p>
          <a:p>
            <a:pPr algn="l"/>
            <a:r>
              <a:rPr lang="en-US" altLang="zh-CN" sz="2000" b="1">
                <a:solidFill>
                  <a:schemeClr val="folHlink"/>
                </a:solidFill>
                <a:latin typeface="Lucida Console" panose="020B0609040504020204" pitchFamily="49" charset="0"/>
                <a:ea typeface="宋体" panose="02010600030101010101" pitchFamily="2" charset="-122"/>
              </a:rPr>
              <a:t>   mustWakeDequeuers = true;</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enqLock.unlock();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5781" name="Rectangle 3">
            <a:extLst>
              <a:ext uri="{FF2B5EF4-FFF2-40B4-BE49-F238E27FC236}">
                <a16:creationId xmlns:a16="http://schemas.microsoft.com/office/drawing/2014/main" id="{FA4CF7B8-90EF-4684-BAC5-26C840B93CAE}"/>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5782" name="Text Box 5">
            <a:extLst>
              <a:ext uri="{FF2B5EF4-FFF2-40B4-BE49-F238E27FC236}">
                <a16:creationId xmlns:a16="http://schemas.microsoft.com/office/drawing/2014/main" id="{A2EFE522-4416-47E6-A396-4AC77F495E9F}"/>
              </a:ext>
            </a:extLst>
          </p:cNvPr>
          <p:cNvSpPr txBox="1">
            <a:spLocks noChangeArrowheads="1"/>
          </p:cNvSpPr>
          <p:nvPr/>
        </p:nvSpPr>
        <p:spPr bwMode="auto">
          <a:xfrm>
            <a:off x="3368675" y="5292725"/>
            <a:ext cx="5114925"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If queue is full, patiently await further instructions …</a:t>
            </a:r>
          </a:p>
        </p:txBody>
      </p:sp>
      <p:sp>
        <p:nvSpPr>
          <p:cNvPr id="75783" name="AutoShape 6">
            <a:extLst>
              <a:ext uri="{FF2B5EF4-FFF2-40B4-BE49-F238E27FC236}">
                <a16:creationId xmlns:a16="http://schemas.microsoft.com/office/drawing/2014/main" id="{D80E59C4-6C4D-4DF7-9058-8B1405BE4F2B}"/>
              </a:ext>
            </a:extLst>
          </p:cNvPr>
          <p:cNvSpPr>
            <a:spLocks noChangeArrowheads="1"/>
          </p:cNvSpPr>
          <p:nvPr/>
        </p:nvSpPr>
        <p:spPr bwMode="auto">
          <a:xfrm flipH="1">
            <a:off x="877888" y="2540000"/>
            <a:ext cx="4494212" cy="715963"/>
          </a:xfrm>
          <a:prstGeom prst="wedgeRoundRectCallout">
            <a:avLst>
              <a:gd name="adj1" fmla="val -45199"/>
              <a:gd name="adj2" fmla="val 326495"/>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3" name="Slide Number Placeholder 3">
            <a:extLst>
              <a:ext uri="{FF2B5EF4-FFF2-40B4-BE49-F238E27FC236}">
                <a16:creationId xmlns:a16="http://schemas.microsoft.com/office/drawing/2014/main" id="{0C600B45-CE39-408D-BD6C-D3DC4AB7AD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7F3D7DE9-8F00-4413-9A05-AE1E680E4298}" type="slidenum">
              <a:rPr lang="ar-SA" altLang="zh-CN" sz="1400">
                <a:solidFill>
                  <a:schemeClr val="tx1"/>
                </a:solidFill>
              </a:rPr>
              <a:pPr/>
              <a:t>75</a:t>
            </a:fld>
            <a:endParaRPr lang="en-US" altLang="zh-CN" sz="1400">
              <a:solidFill>
                <a:schemeClr val="tx1"/>
              </a:solidFill>
              <a:ea typeface="宋体" panose="02010600030101010101" pitchFamily="2" charset="-122"/>
            </a:endParaRPr>
          </a:p>
        </p:txBody>
      </p:sp>
      <p:sp>
        <p:nvSpPr>
          <p:cNvPr id="76804" name="Text Box 2">
            <a:extLst>
              <a:ext uri="{FF2B5EF4-FFF2-40B4-BE49-F238E27FC236}">
                <a16:creationId xmlns:a16="http://schemas.microsoft.com/office/drawing/2014/main" id="{26DC9854-233F-4105-B6D9-7B82BD5E826B}"/>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solidFill>
                  <a:schemeClr val="folHlink"/>
                </a:solidFill>
                <a:latin typeface="Lucida Console" panose="020B0609040504020204" pitchFamily="49" charset="0"/>
                <a:ea typeface="宋体" panose="02010600030101010101" pitchFamily="2" charset="-122"/>
              </a:rPr>
              <a:t> enqLock.lock();</a:t>
            </a:r>
          </a:p>
          <a:p>
            <a:pPr algn="l"/>
            <a:r>
              <a:rPr lang="en-US" altLang="zh-CN" sz="2000" b="1">
                <a:solidFill>
                  <a:schemeClr val="folHlink"/>
                </a:solidFill>
                <a:latin typeface="Lucida Console" panose="020B0609040504020204" pitchFamily="49" charset="0"/>
                <a:ea typeface="宋体" panose="02010600030101010101" pitchFamily="2" charset="-122"/>
              </a:rPr>
              <a:t> try {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while</a:t>
            </a:r>
            <a:r>
              <a:rPr lang="en-US" altLang="zh-CN" sz="2000" b="1">
                <a:latin typeface="Lucida Console" panose="020B0609040504020204" pitchFamily="49" charset="0"/>
                <a:ea typeface="宋体" panose="02010600030101010101" pitchFamily="2" charset="-122"/>
              </a:rPr>
              <a:t> (permits.get() == 0) </a:t>
            </a:r>
          </a:p>
          <a:p>
            <a:pPr algn="l"/>
            <a:r>
              <a:rPr lang="en-US" altLang="zh-CN" sz="2000" b="1">
                <a:latin typeface="Lucida Console" panose="020B0609040504020204" pitchFamily="49" charset="0"/>
                <a:ea typeface="宋体" panose="02010600030101010101" pitchFamily="2" charset="-122"/>
              </a:rPr>
              <a:t>    notFullCondition.await();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Node e = new Node(x);</a:t>
            </a:r>
          </a:p>
          <a:p>
            <a:pPr algn="l"/>
            <a:r>
              <a:rPr lang="en-US" altLang="zh-CN" sz="2000" b="1">
                <a:solidFill>
                  <a:schemeClr val="folHlink"/>
                </a:solidFill>
                <a:latin typeface="Lucida Console" panose="020B0609040504020204" pitchFamily="49" charset="0"/>
                <a:ea typeface="宋体" panose="02010600030101010101" pitchFamily="2" charset="-122"/>
              </a:rPr>
              <a:t>  tail.next = e;</a:t>
            </a:r>
          </a:p>
          <a:p>
            <a:pPr algn="l"/>
            <a:r>
              <a:rPr lang="en-US" altLang="zh-CN" sz="2000" b="1">
                <a:solidFill>
                  <a:schemeClr val="folHlink"/>
                </a:solidFill>
                <a:latin typeface="Lucida Console" panose="020B0609040504020204" pitchFamily="49" charset="0"/>
                <a:ea typeface="宋体" panose="02010600030101010101" pitchFamily="2" charset="-122"/>
              </a:rPr>
              <a:t>  tail = e;</a:t>
            </a:r>
          </a:p>
          <a:p>
            <a:pPr algn="l"/>
            <a:r>
              <a:rPr lang="en-US" altLang="zh-CN" sz="2000" b="1">
                <a:solidFill>
                  <a:schemeClr val="folHlink"/>
                </a:solidFill>
                <a:latin typeface="Lucida Console" panose="020B0609040504020204" pitchFamily="49" charset="0"/>
                <a:ea typeface="宋体" panose="02010600030101010101" pitchFamily="2" charset="-122"/>
              </a:rPr>
              <a:t>  if (permits.getAndDecrement() == capacity)</a:t>
            </a:r>
          </a:p>
          <a:p>
            <a:pPr algn="l"/>
            <a:r>
              <a:rPr lang="en-US" altLang="zh-CN" sz="2000" b="1">
                <a:solidFill>
                  <a:schemeClr val="folHlink"/>
                </a:solidFill>
                <a:latin typeface="Lucida Console" panose="020B0609040504020204" pitchFamily="49" charset="0"/>
                <a:ea typeface="宋体" panose="02010600030101010101" pitchFamily="2" charset="-122"/>
              </a:rPr>
              <a:t>   mustWakeDequeuers = true;</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enqLock.unlock();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6805" name="Rectangle 3">
            <a:extLst>
              <a:ext uri="{FF2B5EF4-FFF2-40B4-BE49-F238E27FC236}">
                <a16:creationId xmlns:a16="http://schemas.microsoft.com/office/drawing/2014/main" id="{EAB113F8-9435-4804-A1AA-301A23CBF164}"/>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Be Afraid</a:t>
            </a:r>
          </a:p>
        </p:txBody>
      </p:sp>
      <p:sp>
        <p:nvSpPr>
          <p:cNvPr id="76806" name="Text Box 4">
            <a:extLst>
              <a:ext uri="{FF2B5EF4-FFF2-40B4-BE49-F238E27FC236}">
                <a16:creationId xmlns:a16="http://schemas.microsoft.com/office/drawing/2014/main" id="{B4566639-2485-4F78-90E9-E17D562C44BE}"/>
              </a:ext>
            </a:extLst>
          </p:cNvPr>
          <p:cNvSpPr txBox="1">
            <a:spLocks noChangeArrowheads="1"/>
          </p:cNvSpPr>
          <p:nvPr/>
        </p:nvSpPr>
        <p:spPr bwMode="auto">
          <a:xfrm>
            <a:off x="3368675" y="5292725"/>
            <a:ext cx="5114925"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chemeClr val="tx1"/>
                </a:solidFill>
                <a:ea typeface="宋体" panose="02010600030101010101" pitchFamily="2" charset="-122"/>
              </a:rPr>
              <a:t>How do we know the permits field won’t change?</a:t>
            </a:r>
          </a:p>
        </p:txBody>
      </p:sp>
      <p:sp>
        <p:nvSpPr>
          <p:cNvPr id="76807" name="AutoShape 5">
            <a:extLst>
              <a:ext uri="{FF2B5EF4-FFF2-40B4-BE49-F238E27FC236}">
                <a16:creationId xmlns:a16="http://schemas.microsoft.com/office/drawing/2014/main" id="{0C894E82-2EAF-4F17-B424-E868D5450B05}"/>
              </a:ext>
            </a:extLst>
          </p:cNvPr>
          <p:cNvSpPr>
            <a:spLocks noChangeArrowheads="1"/>
          </p:cNvSpPr>
          <p:nvPr/>
        </p:nvSpPr>
        <p:spPr bwMode="auto">
          <a:xfrm flipH="1">
            <a:off x="877888" y="2540000"/>
            <a:ext cx="4494212" cy="715963"/>
          </a:xfrm>
          <a:prstGeom prst="wedgeRoundRectCallout">
            <a:avLst>
              <a:gd name="adj1" fmla="val -45199"/>
              <a:gd name="adj2" fmla="val 326495"/>
              <a:gd name="adj3" fmla="val 16667"/>
            </a:avLst>
          </a:prstGeom>
          <a:noFill/>
          <a:ln w="381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Slide Number Placeholder 3">
            <a:extLst>
              <a:ext uri="{FF2B5EF4-FFF2-40B4-BE49-F238E27FC236}">
                <a16:creationId xmlns:a16="http://schemas.microsoft.com/office/drawing/2014/main" id="{9F164C23-F732-469A-9A2F-5C42BE8A0D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42EE64A-3150-4DAD-997F-63279041E04D}" type="slidenum">
              <a:rPr lang="ar-SA" altLang="zh-CN" sz="1400">
                <a:solidFill>
                  <a:schemeClr val="tx1"/>
                </a:solidFill>
              </a:rPr>
              <a:pPr/>
              <a:t>76</a:t>
            </a:fld>
            <a:endParaRPr lang="en-US" altLang="zh-CN" sz="1400">
              <a:solidFill>
                <a:schemeClr val="tx1"/>
              </a:solidFill>
              <a:ea typeface="宋体" panose="02010600030101010101" pitchFamily="2" charset="-122"/>
            </a:endParaRPr>
          </a:p>
        </p:txBody>
      </p:sp>
      <p:sp>
        <p:nvSpPr>
          <p:cNvPr id="77828" name="Text Box 9">
            <a:extLst>
              <a:ext uri="{FF2B5EF4-FFF2-40B4-BE49-F238E27FC236}">
                <a16:creationId xmlns:a16="http://schemas.microsoft.com/office/drawing/2014/main" id="{711687DF-E0D2-4E20-BCAC-CB990EB11C91}"/>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solidFill>
                  <a:schemeClr val="folHlink"/>
                </a:solidFill>
                <a:latin typeface="Lucida Console" panose="020B0609040504020204" pitchFamily="49" charset="0"/>
                <a:ea typeface="宋体" panose="02010600030101010101" pitchFamily="2" charset="-122"/>
              </a:rPr>
              <a:t> enqLock.lock();</a:t>
            </a:r>
          </a:p>
          <a:p>
            <a:pPr algn="l"/>
            <a:r>
              <a:rPr lang="en-US" altLang="zh-CN" sz="2000" b="1">
                <a:solidFill>
                  <a:schemeClr val="folHlink"/>
                </a:solidFill>
                <a:latin typeface="Lucida Console" panose="020B0609040504020204" pitchFamily="49" charset="0"/>
                <a:ea typeface="宋体" panose="02010600030101010101" pitchFamily="2" charset="-122"/>
              </a:rPr>
              <a:t> try { </a:t>
            </a:r>
          </a:p>
          <a:p>
            <a:pPr algn="l"/>
            <a:r>
              <a:rPr lang="en-US" altLang="zh-CN" sz="2000" b="1">
                <a:solidFill>
                  <a:schemeClr val="folHlink"/>
                </a:solidFill>
                <a:latin typeface="Lucida Console" panose="020B0609040504020204" pitchFamily="49" charset="0"/>
                <a:ea typeface="宋体" panose="02010600030101010101" pitchFamily="2" charset="-122"/>
              </a:rPr>
              <a:t>  while (permits.get() == 0) </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notFullCondition.await();</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Node e = </a:t>
            </a:r>
            <a:r>
              <a:rPr lang="en-US" altLang="zh-CN" sz="2000" b="1">
                <a:solidFill>
                  <a:schemeClr val="tx1"/>
                </a:solidFill>
                <a:latin typeface="Lucida Console" panose="020B0609040504020204" pitchFamily="49" charset="0"/>
                <a:ea typeface="宋体" panose="02010600030101010101" pitchFamily="2" charset="-122"/>
              </a:rPr>
              <a:t>new</a:t>
            </a:r>
            <a:r>
              <a:rPr lang="en-US" altLang="zh-CN" sz="2000" b="1">
                <a:latin typeface="Lucida Console" panose="020B0609040504020204" pitchFamily="49" charset="0"/>
                <a:ea typeface="宋体" panose="02010600030101010101" pitchFamily="2" charset="-122"/>
              </a:rPr>
              <a:t> Node(x);</a:t>
            </a:r>
          </a:p>
          <a:p>
            <a:pPr algn="l"/>
            <a:r>
              <a:rPr lang="en-US" altLang="zh-CN" sz="2000" b="1">
                <a:latin typeface="Lucida Console" panose="020B0609040504020204" pitchFamily="49" charset="0"/>
                <a:ea typeface="宋体" panose="02010600030101010101" pitchFamily="2" charset="-122"/>
              </a:rPr>
              <a:t>  tail.next = e;</a:t>
            </a:r>
          </a:p>
          <a:p>
            <a:pPr algn="l"/>
            <a:r>
              <a:rPr lang="en-US" altLang="zh-CN" sz="2000" b="1">
                <a:latin typeface="Lucida Console" panose="020B0609040504020204" pitchFamily="49" charset="0"/>
                <a:ea typeface="宋体" panose="02010600030101010101" pitchFamily="2" charset="-122"/>
              </a:rPr>
              <a:t>  tail = e;</a:t>
            </a:r>
          </a:p>
          <a:p>
            <a:pPr algn="l"/>
            <a:r>
              <a:rPr lang="en-US" altLang="zh-CN" sz="2000" b="1">
                <a:solidFill>
                  <a:schemeClr val="tx1"/>
                </a:solidFill>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(permits.getAndDecrement() == capacity)</a:t>
            </a:r>
          </a:p>
          <a:p>
            <a:pPr algn="l"/>
            <a:r>
              <a:rPr lang="en-US" altLang="zh-CN" sz="2000" b="1">
                <a:solidFill>
                  <a:schemeClr val="folHlink"/>
                </a:solidFill>
                <a:latin typeface="Lucida Console" panose="020B0609040504020204" pitchFamily="49" charset="0"/>
                <a:ea typeface="宋体" panose="02010600030101010101" pitchFamily="2" charset="-122"/>
              </a:rPr>
              <a:t>   mustWakeDequeuers = true;</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enqLock.unlock();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7829" name="Rectangle 3">
            <a:extLst>
              <a:ext uri="{FF2B5EF4-FFF2-40B4-BE49-F238E27FC236}">
                <a16:creationId xmlns:a16="http://schemas.microsoft.com/office/drawing/2014/main" id="{4CF72373-16F2-4C98-AC68-36D02E44BED6}"/>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7830" name="Text Box 5">
            <a:extLst>
              <a:ext uri="{FF2B5EF4-FFF2-40B4-BE49-F238E27FC236}">
                <a16:creationId xmlns:a16="http://schemas.microsoft.com/office/drawing/2014/main" id="{DC831038-B88C-4A3F-830C-706F7E1891B5}"/>
              </a:ext>
            </a:extLst>
          </p:cNvPr>
          <p:cNvSpPr txBox="1">
            <a:spLocks noChangeArrowheads="1"/>
          </p:cNvSpPr>
          <p:nvPr/>
        </p:nvSpPr>
        <p:spPr bwMode="auto">
          <a:xfrm>
            <a:off x="4933950" y="5492750"/>
            <a:ext cx="2579688"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Add new node</a:t>
            </a:r>
          </a:p>
        </p:txBody>
      </p:sp>
      <p:sp>
        <p:nvSpPr>
          <p:cNvPr id="77831" name="AutoShape 6">
            <a:extLst>
              <a:ext uri="{FF2B5EF4-FFF2-40B4-BE49-F238E27FC236}">
                <a16:creationId xmlns:a16="http://schemas.microsoft.com/office/drawing/2014/main" id="{A06D079D-7FD4-4433-BC7F-2E5AD2382757}"/>
              </a:ext>
            </a:extLst>
          </p:cNvPr>
          <p:cNvSpPr>
            <a:spLocks noChangeArrowheads="1"/>
          </p:cNvSpPr>
          <p:nvPr/>
        </p:nvSpPr>
        <p:spPr bwMode="auto">
          <a:xfrm flipH="1">
            <a:off x="933450" y="3146425"/>
            <a:ext cx="3576638" cy="1022350"/>
          </a:xfrm>
          <a:prstGeom prst="wedgeRoundRectCallout">
            <a:avLst>
              <a:gd name="adj1" fmla="val -63273"/>
              <a:gd name="adj2" fmla="val 177481"/>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Slide Number Placeholder 3">
            <a:extLst>
              <a:ext uri="{FF2B5EF4-FFF2-40B4-BE49-F238E27FC236}">
                <a16:creationId xmlns:a16="http://schemas.microsoft.com/office/drawing/2014/main" id="{43BC094F-A590-48ED-A100-DA12B1644C9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317C33A-C616-4AC9-950C-19F613755C8A}" type="slidenum">
              <a:rPr lang="ar-SA" altLang="zh-CN" sz="1400">
                <a:solidFill>
                  <a:schemeClr val="tx1"/>
                </a:solidFill>
              </a:rPr>
              <a:pPr/>
              <a:t>77</a:t>
            </a:fld>
            <a:endParaRPr lang="en-US" altLang="zh-CN" sz="1400">
              <a:solidFill>
                <a:schemeClr val="tx1"/>
              </a:solidFill>
              <a:ea typeface="宋体" panose="02010600030101010101" pitchFamily="2" charset="-122"/>
            </a:endParaRPr>
          </a:p>
        </p:txBody>
      </p:sp>
      <p:sp>
        <p:nvSpPr>
          <p:cNvPr id="78852" name="Text Box 9">
            <a:extLst>
              <a:ext uri="{FF2B5EF4-FFF2-40B4-BE49-F238E27FC236}">
                <a16:creationId xmlns:a16="http://schemas.microsoft.com/office/drawing/2014/main" id="{12D75A93-D9D5-4826-9AB3-826F736F6048}"/>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boolean mustWakeDequeuers = false; </a:t>
            </a:r>
          </a:p>
          <a:p>
            <a:pPr algn="l"/>
            <a:r>
              <a:rPr lang="en-US" altLang="zh-CN" sz="2000" b="1">
                <a:solidFill>
                  <a:schemeClr val="folHlink"/>
                </a:solidFill>
                <a:latin typeface="Lucida Console" panose="020B0609040504020204" pitchFamily="49" charset="0"/>
                <a:ea typeface="宋体" panose="02010600030101010101" pitchFamily="2" charset="-122"/>
              </a:rPr>
              <a:t> enqLock.lock();</a:t>
            </a:r>
          </a:p>
          <a:p>
            <a:pPr algn="l"/>
            <a:r>
              <a:rPr lang="en-US" altLang="zh-CN" sz="2000" b="1">
                <a:solidFill>
                  <a:schemeClr val="folHlink"/>
                </a:solidFill>
                <a:latin typeface="Lucida Console" panose="020B0609040504020204" pitchFamily="49" charset="0"/>
                <a:ea typeface="宋体" panose="02010600030101010101" pitchFamily="2" charset="-122"/>
              </a:rPr>
              <a:t> try { </a:t>
            </a:r>
          </a:p>
          <a:p>
            <a:pPr algn="l"/>
            <a:r>
              <a:rPr lang="en-US" altLang="zh-CN" sz="2000" b="1">
                <a:solidFill>
                  <a:schemeClr val="folHlink"/>
                </a:solidFill>
                <a:latin typeface="Lucida Console" panose="020B0609040504020204" pitchFamily="49" charset="0"/>
                <a:ea typeface="宋体" panose="02010600030101010101" pitchFamily="2" charset="-122"/>
              </a:rPr>
              <a:t>  while (permits.get() == 0) </a:t>
            </a:r>
          </a:p>
          <a:p>
            <a:pPr algn="l"/>
            <a:r>
              <a:rPr lang="en-US" altLang="zh-CN" sz="2000" b="1">
                <a:solidFill>
                  <a:schemeClr val="folHlink"/>
                </a:solidFill>
                <a:latin typeface="Lucida Console" panose="020B0609040504020204" pitchFamily="49" charset="0"/>
                <a:ea typeface="宋体" panose="02010600030101010101" pitchFamily="2" charset="-122"/>
              </a:rPr>
              <a:t>    notFullCondition.await(); </a:t>
            </a:r>
          </a:p>
          <a:p>
            <a:pPr algn="l"/>
            <a:r>
              <a:rPr lang="en-US" altLang="zh-CN" sz="2000" b="1">
                <a:solidFill>
                  <a:schemeClr val="folHlink"/>
                </a:solidFill>
                <a:latin typeface="Lucida Console" panose="020B0609040504020204" pitchFamily="49" charset="0"/>
                <a:ea typeface="宋体" panose="02010600030101010101" pitchFamily="2" charset="-122"/>
              </a:rPr>
              <a:t>  Node e = new Node(x);</a:t>
            </a:r>
          </a:p>
          <a:p>
            <a:pPr algn="l"/>
            <a:r>
              <a:rPr lang="en-US" altLang="zh-CN" sz="2000" b="1">
                <a:solidFill>
                  <a:schemeClr val="folHlink"/>
                </a:solidFill>
                <a:latin typeface="Lucida Console" panose="020B0609040504020204" pitchFamily="49" charset="0"/>
                <a:ea typeface="宋体" panose="02010600030101010101" pitchFamily="2" charset="-122"/>
              </a:rPr>
              <a:t>  tail.next = e;</a:t>
            </a:r>
          </a:p>
          <a:p>
            <a:pPr algn="l"/>
            <a:r>
              <a:rPr lang="en-US" altLang="zh-CN" sz="2000" b="1">
                <a:solidFill>
                  <a:schemeClr val="folHlink"/>
                </a:solidFill>
                <a:latin typeface="Lucida Console" panose="020B0609040504020204" pitchFamily="49" charset="0"/>
                <a:ea typeface="宋体" panose="02010600030101010101" pitchFamily="2" charset="-122"/>
              </a:rPr>
              <a:t>  tail = e;</a:t>
            </a:r>
          </a:p>
          <a:p>
            <a:pPr algn="l"/>
            <a:r>
              <a:rPr lang="en-US" altLang="zh-CN" sz="2000" b="1">
                <a:solidFill>
                  <a:schemeClr val="tx1"/>
                </a:solidFill>
                <a:latin typeface="Lucida Console" panose="020B0609040504020204" pitchFamily="49" charset="0"/>
                <a:ea typeface="宋体" panose="02010600030101010101" pitchFamily="2" charset="-122"/>
              </a:rPr>
              <a:t>  if</a:t>
            </a:r>
            <a:r>
              <a:rPr lang="en-US" altLang="zh-CN" sz="2000" b="1">
                <a:latin typeface="Lucida Console" panose="020B0609040504020204" pitchFamily="49" charset="0"/>
                <a:ea typeface="宋体" panose="02010600030101010101" pitchFamily="2" charset="-122"/>
              </a:rPr>
              <a:t> (permits.getAndDecrement() == capacity)</a:t>
            </a:r>
          </a:p>
          <a:p>
            <a:pPr algn="l"/>
            <a:r>
              <a:rPr lang="en-US" altLang="zh-CN" sz="2000" b="1">
                <a:latin typeface="Lucida Console" panose="020B0609040504020204" pitchFamily="49" charset="0"/>
                <a:ea typeface="宋体" panose="02010600030101010101" pitchFamily="2" charset="-122"/>
              </a:rPr>
              <a:t>   mustWakeDequeuers = </a:t>
            </a:r>
            <a:r>
              <a:rPr lang="en-US" altLang="zh-CN" sz="2000" b="1">
                <a:solidFill>
                  <a:schemeClr val="tx1"/>
                </a:solidFill>
                <a:latin typeface="Lucida Console" panose="020B0609040504020204" pitchFamily="49" charset="0"/>
                <a:ea typeface="宋体" panose="02010600030101010101" pitchFamily="2" charset="-122"/>
              </a:rPr>
              <a:t>true</a:t>
            </a:r>
            <a:r>
              <a:rPr lang="en-US" altLang="zh-CN" sz="2000" b="1">
                <a:latin typeface="Lucida Console" panose="020B0609040504020204" pitchFamily="49" charset="0"/>
                <a:ea typeface="宋体" panose="02010600030101010101" pitchFamily="2" charset="-122"/>
              </a:rPr>
              <a:t>;</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 finally {</a:t>
            </a:r>
          </a:p>
          <a:p>
            <a:pPr algn="l"/>
            <a:r>
              <a:rPr lang="en-US" altLang="zh-CN" sz="2000" b="1">
                <a:solidFill>
                  <a:schemeClr val="folHlink"/>
                </a:solidFill>
                <a:latin typeface="Lucida Console" panose="020B0609040504020204" pitchFamily="49" charset="0"/>
                <a:ea typeface="宋体" panose="02010600030101010101" pitchFamily="2" charset="-122"/>
              </a:rPr>
              <a:t>   enqLock.unlock();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a:t>
            </a:r>
          </a:p>
        </p:txBody>
      </p:sp>
      <p:sp>
        <p:nvSpPr>
          <p:cNvPr id="78853" name="Rectangle 3">
            <a:extLst>
              <a:ext uri="{FF2B5EF4-FFF2-40B4-BE49-F238E27FC236}">
                <a16:creationId xmlns:a16="http://schemas.microsoft.com/office/drawing/2014/main" id="{D620D262-DDCA-4A95-AC9C-13FDB79ADF45}"/>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One</a:t>
            </a:r>
          </a:p>
        </p:txBody>
      </p:sp>
      <p:sp>
        <p:nvSpPr>
          <p:cNvPr id="78854" name="Text Box 5">
            <a:extLst>
              <a:ext uri="{FF2B5EF4-FFF2-40B4-BE49-F238E27FC236}">
                <a16:creationId xmlns:a16="http://schemas.microsoft.com/office/drawing/2014/main" id="{3921D041-84CE-48C2-A158-3A65D608F035}"/>
              </a:ext>
            </a:extLst>
          </p:cNvPr>
          <p:cNvSpPr txBox="1">
            <a:spLocks noChangeArrowheads="1"/>
          </p:cNvSpPr>
          <p:nvPr/>
        </p:nvSpPr>
        <p:spPr bwMode="auto">
          <a:xfrm>
            <a:off x="2916238" y="5310188"/>
            <a:ext cx="5646737"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If queue was empty, wake frustrated dequeuers</a:t>
            </a:r>
          </a:p>
        </p:txBody>
      </p:sp>
      <p:sp>
        <p:nvSpPr>
          <p:cNvPr id="78855" name="AutoShape 6">
            <a:extLst>
              <a:ext uri="{FF2B5EF4-FFF2-40B4-BE49-F238E27FC236}">
                <a16:creationId xmlns:a16="http://schemas.microsoft.com/office/drawing/2014/main" id="{4D2E595F-3941-4CD6-BFFB-E8AC895180FC}"/>
              </a:ext>
            </a:extLst>
          </p:cNvPr>
          <p:cNvSpPr>
            <a:spLocks noChangeArrowheads="1"/>
          </p:cNvSpPr>
          <p:nvPr/>
        </p:nvSpPr>
        <p:spPr bwMode="auto">
          <a:xfrm flipH="1">
            <a:off x="863600" y="4030663"/>
            <a:ext cx="6791325" cy="771525"/>
          </a:xfrm>
          <a:prstGeom prst="wedgeRoundRectCallout">
            <a:avLst>
              <a:gd name="adj1" fmla="val 4088"/>
              <a:gd name="adj2" fmla="val 12736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Slide Number Placeholder 3">
            <a:extLst>
              <a:ext uri="{FF2B5EF4-FFF2-40B4-BE49-F238E27FC236}">
                <a16:creationId xmlns:a16="http://schemas.microsoft.com/office/drawing/2014/main" id="{81DAE36A-D31F-4310-99B3-84CDD025DB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8BC7A83-72C7-455D-A7FE-32EB4D6117A7}" type="slidenum">
              <a:rPr lang="ar-SA" altLang="zh-CN" sz="1400">
                <a:solidFill>
                  <a:schemeClr val="tx1"/>
                </a:solidFill>
              </a:rPr>
              <a:pPr/>
              <a:t>78</a:t>
            </a:fld>
            <a:endParaRPr lang="en-US" altLang="zh-CN" sz="1400">
              <a:solidFill>
                <a:schemeClr val="tx1"/>
              </a:solidFill>
              <a:ea typeface="宋体" panose="02010600030101010101" pitchFamily="2" charset="-122"/>
            </a:endParaRPr>
          </a:p>
        </p:txBody>
      </p:sp>
      <p:sp>
        <p:nvSpPr>
          <p:cNvPr id="79876" name="Rectangle 3">
            <a:extLst>
              <a:ext uri="{FF2B5EF4-FFF2-40B4-BE49-F238E27FC236}">
                <a16:creationId xmlns:a16="http://schemas.microsoft.com/office/drawing/2014/main" id="{E42F67EB-39C0-4948-8235-13ED094A5BD7}"/>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Deux</a:t>
            </a:r>
          </a:p>
        </p:txBody>
      </p:sp>
      <p:sp>
        <p:nvSpPr>
          <p:cNvPr id="79877" name="Text Box 4">
            <a:extLst>
              <a:ext uri="{FF2B5EF4-FFF2-40B4-BE49-F238E27FC236}">
                <a16:creationId xmlns:a16="http://schemas.microsoft.com/office/drawing/2014/main" id="{FAB2C6D7-DBB0-4A68-B8AD-E6307DE218A9}"/>
              </a:ext>
            </a:extLst>
          </p:cNvPr>
          <p:cNvSpPr txBox="1">
            <a:spLocks noChangeArrowheads="1"/>
          </p:cNvSpPr>
          <p:nvPr/>
        </p:nvSpPr>
        <p:spPr bwMode="auto">
          <a:xfrm>
            <a:off x="773113" y="1747838"/>
            <a:ext cx="7189787" cy="344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tx1"/>
                </a:solidFill>
                <a:latin typeface="Lucida Console" panose="020B0609040504020204" pitchFamily="49" charset="0"/>
                <a:ea typeface="宋体" panose="02010600030101010101" pitchFamily="2" charset="-122"/>
              </a:rPr>
              <a:t>public</a:t>
            </a:r>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void</a:t>
            </a:r>
            <a:r>
              <a:rPr lang="en-US" altLang="zh-CN" sz="2000" b="1">
                <a:latin typeface="Lucida Console" panose="020B0609040504020204" pitchFamily="49" charset="0"/>
                <a:ea typeface="宋体" panose="02010600030101010101" pitchFamily="2" charset="-122"/>
              </a:rPr>
              <a:t> enq(T x) {</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(mustWakeDequeuers) {</a:t>
            </a:r>
          </a:p>
          <a:p>
            <a:pPr algn="l"/>
            <a:r>
              <a:rPr lang="en-US" altLang="zh-CN" sz="2000" b="1">
                <a:latin typeface="Lucida Console" panose="020B0609040504020204" pitchFamily="49" charset="0"/>
                <a:ea typeface="宋体" panose="02010600030101010101" pitchFamily="2" charset="-122"/>
              </a:rPr>
              <a:t>      deqLock.lock();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try</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notEmptyCondition.signalAll();</a:t>
            </a:r>
          </a:p>
          <a:p>
            <a:pPr algn="l"/>
            <a:r>
              <a:rPr lang="en-US" altLang="zh-CN" sz="2000" b="1">
                <a:latin typeface="Lucida Console" panose="020B0609040504020204" pitchFamily="49" charset="0"/>
                <a:ea typeface="宋体" panose="02010600030101010101" pitchFamily="2" charset="-122"/>
              </a:rPr>
              <a:t>      } </a:t>
            </a:r>
            <a:r>
              <a:rPr lang="en-US" altLang="zh-CN" sz="2000" b="1">
                <a:solidFill>
                  <a:schemeClr val="tx1"/>
                </a:solidFill>
                <a:latin typeface="Lucida Console" panose="020B0609040504020204" pitchFamily="49" charset="0"/>
                <a:ea typeface="宋体" panose="02010600030101010101" pitchFamily="2" charset="-122"/>
              </a:rPr>
              <a:t>finally</a:t>
            </a:r>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deqLock.unlock();</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Slide Number Placeholder 3">
            <a:extLst>
              <a:ext uri="{FF2B5EF4-FFF2-40B4-BE49-F238E27FC236}">
                <a16:creationId xmlns:a16="http://schemas.microsoft.com/office/drawing/2014/main" id="{B124141E-20BE-433E-ACA7-75EAC8FF94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76A54D7-44CB-4E39-AA0B-5762BEE4CBDE}" type="slidenum">
              <a:rPr lang="ar-SA" altLang="zh-CN" sz="1400">
                <a:solidFill>
                  <a:schemeClr val="tx1"/>
                </a:solidFill>
              </a:rPr>
              <a:pPr/>
              <a:t>79</a:t>
            </a:fld>
            <a:endParaRPr lang="en-US" altLang="zh-CN" sz="1400">
              <a:solidFill>
                <a:schemeClr val="tx1"/>
              </a:solidFill>
              <a:ea typeface="宋体" panose="02010600030101010101" pitchFamily="2" charset="-122"/>
            </a:endParaRPr>
          </a:p>
        </p:txBody>
      </p:sp>
      <p:sp>
        <p:nvSpPr>
          <p:cNvPr id="80900" name="Rectangle 2">
            <a:extLst>
              <a:ext uri="{FF2B5EF4-FFF2-40B4-BE49-F238E27FC236}">
                <a16:creationId xmlns:a16="http://schemas.microsoft.com/office/drawing/2014/main" id="{90243582-E9D1-43BC-A1E5-8212DEC27844}"/>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Deux</a:t>
            </a:r>
          </a:p>
        </p:txBody>
      </p:sp>
      <p:sp>
        <p:nvSpPr>
          <p:cNvPr id="80901" name="Text Box 3">
            <a:extLst>
              <a:ext uri="{FF2B5EF4-FFF2-40B4-BE49-F238E27FC236}">
                <a16:creationId xmlns:a16="http://schemas.microsoft.com/office/drawing/2014/main" id="{69DDBBDA-B112-4169-9C96-15CBBA81658A}"/>
              </a:ext>
            </a:extLst>
          </p:cNvPr>
          <p:cNvSpPr txBox="1">
            <a:spLocks noChangeArrowheads="1"/>
          </p:cNvSpPr>
          <p:nvPr/>
        </p:nvSpPr>
        <p:spPr bwMode="auto">
          <a:xfrm>
            <a:off x="773113" y="1747838"/>
            <a:ext cx="7189787" cy="344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tx1"/>
                </a:solidFill>
                <a:latin typeface="Lucida Console" panose="020B0609040504020204" pitchFamily="49" charset="0"/>
                <a:ea typeface="宋体" panose="02010600030101010101" pitchFamily="2" charset="-122"/>
              </a:rPr>
              <a:t>if</a:t>
            </a:r>
            <a:r>
              <a:rPr lang="en-US" altLang="zh-CN" sz="2000" b="1">
                <a:latin typeface="Lucida Console" panose="020B0609040504020204" pitchFamily="49" charset="0"/>
                <a:ea typeface="宋体" panose="02010600030101010101" pitchFamily="2" charset="-122"/>
              </a:rPr>
              <a:t> (mustWakeDequeuers)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deqLock.lock();</a:t>
            </a:r>
          </a:p>
          <a:p>
            <a:pPr algn="l"/>
            <a:r>
              <a:rPr lang="en-US" altLang="zh-CN" sz="2000" b="1">
                <a:solidFill>
                  <a:schemeClr val="folHlink"/>
                </a:solidFill>
                <a:latin typeface="Lucida Console" panose="020B0609040504020204" pitchFamily="49" charset="0"/>
                <a:ea typeface="宋体" panose="02010600030101010101" pitchFamily="2" charset="-122"/>
              </a:rPr>
              <a:t>      try {</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notEmptyCondition.signalAll();</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deqLock.unlock();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80902" name="Text Box 4">
            <a:extLst>
              <a:ext uri="{FF2B5EF4-FFF2-40B4-BE49-F238E27FC236}">
                <a16:creationId xmlns:a16="http://schemas.microsoft.com/office/drawing/2014/main" id="{046C8085-1624-4B05-9D79-B4A6E5BE3F4A}"/>
              </a:ext>
            </a:extLst>
          </p:cNvPr>
          <p:cNvSpPr txBox="1">
            <a:spLocks noChangeArrowheads="1"/>
          </p:cNvSpPr>
          <p:nvPr/>
        </p:nvSpPr>
        <p:spPr bwMode="auto">
          <a:xfrm>
            <a:off x="1054100" y="4708525"/>
            <a:ext cx="6543675" cy="519113"/>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Are there dequeuers to be signaled?</a:t>
            </a:r>
          </a:p>
        </p:txBody>
      </p:sp>
      <p:sp>
        <p:nvSpPr>
          <p:cNvPr id="80903" name="AutoShape 5">
            <a:extLst>
              <a:ext uri="{FF2B5EF4-FFF2-40B4-BE49-F238E27FC236}">
                <a16:creationId xmlns:a16="http://schemas.microsoft.com/office/drawing/2014/main" id="{7C5F48EE-07A2-4ED5-A5C2-608C0CCBAA8A}"/>
              </a:ext>
            </a:extLst>
          </p:cNvPr>
          <p:cNvSpPr>
            <a:spLocks noChangeArrowheads="1"/>
          </p:cNvSpPr>
          <p:nvPr/>
        </p:nvSpPr>
        <p:spPr bwMode="auto">
          <a:xfrm flipH="1">
            <a:off x="1390650" y="2314575"/>
            <a:ext cx="3568700" cy="469900"/>
          </a:xfrm>
          <a:prstGeom prst="wedgeRoundRectCallout">
            <a:avLst>
              <a:gd name="adj1" fmla="val -22199"/>
              <a:gd name="adj2" fmla="val 447634"/>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Slide Number Placeholder 3">
            <a:extLst>
              <a:ext uri="{FF2B5EF4-FFF2-40B4-BE49-F238E27FC236}">
                <a16:creationId xmlns:a16="http://schemas.microsoft.com/office/drawing/2014/main" id="{E34A76B6-D51F-4640-88A7-6E320C31B8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8BE3F8-319D-41BF-8D0F-F6EAADADE9F1}" type="slidenum">
              <a:rPr lang="ar-SA" altLang="zh-CN" sz="1400">
                <a:solidFill>
                  <a:schemeClr val="tx1"/>
                </a:solidFill>
              </a:rPr>
              <a:pPr/>
              <a:t>8</a:t>
            </a:fld>
            <a:endParaRPr lang="en-US" altLang="zh-CN" sz="1400">
              <a:solidFill>
                <a:schemeClr val="tx1"/>
              </a:solidFill>
              <a:ea typeface="宋体" panose="02010600030101010101" pitchFamily="2" charset="-122"/>
            </a:endParaRPr>
          </a:p>
        </p:txBody>
      </p:sp>
      <p:sp>
        <p:nvSpPr>
          <p:cNvPr id="9220" name="Rectangle 2">
            <a:extLst>
              <a:ext uri="{FF2B5EF4-FFF2-40B4-BE49-F238E27FC236}">
                <a16:creationId xmlns:a16="http://schemas.microsoft.com/office/drawing/2014/main" id="{515D2CEE-9CFA-434B-8AC0-81F6DB023A9A}"/>
              </a:ext>
            </a:extLst>
          </p:cNvPr>
          <p:cNvSpPr>
            <a:spLocks noGrp="1" noChangeArrowheads="1"/>
          </p:cNvSpPr>
          <p:nvPr>
            <p:ph type="title"/>
          </p:nvPr>
        </p:nvSpPr>
        <p:spPr/>
        <p:txBody>
          <a:bodyPr/>
          <a:lstStyle/>
          <a:p>
            <a:r>
              <a:rPr lang="en-US" altLang="zh-CN">
                <a:ea typeface="宋体" panose="02010600030101010101" pitchFamily="2" charset="-122"/>
              </a:rPr>
              <a:t>Queue: Concurrency</a:t>
            </a:r>
          </a:p>
        </p:txBody>
      </p:sp>
      <p:grpSp>
        <p:nvGrpSpPr>
          <p:cNvPr id="2" name="Group 3">
            <a:extLst>
              <a:ext uri="{FF2B5EF4-FFF2-40B4-BE49-F238E27FC236}">
                <a16:creationId xmlns:a16="http://schemas.microsoft.com/office/drawing/2014/main" id="{9AF3C8AA-D4F8-42AA-A631-188B7E4BC8AC}"/>
              </a:ext>
            </a:extLst>
          </p:cNvPr>
          <p:cNvGrpSpPr>
            <a:grpSpLocks/>
          </p:cNvGrpSpPr>
          <p:nvPr/>
        </p:nvGrpSpPr>
        <p:grpSpPr bwMode="auto">
          <a:xfrm>
            <a:off x="781050" y="4530725"/>
            <a:ext cx="1676400" cy="1752600"/>
            <a:chOff x="3312" y="2640"/>
            <a:chExt cx="1056" cy="1104"/>
          </a:xfrm>
        </p:grpSpPr>
        <p:sp>
          <p:nvSpPr>
            <p:cNvPr id="9262" name="Freeform 4">
              <a:extLst>
                <a:ext uri="{FF2B5EF4-FFF2-40B4-BE49-F238E27FC236}">
                  <a16:creationId xmlns:a16="http://schemas.microsoft.com/office/drawing/2014/main" id="{CBAA3BC4-F99D-4944-85F5-8E45FBA7CBD0}"/>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263" name="Group 5">
              <a:extLst>
                <a:ext uri="{FF2B5EF4-FFF2-40B4-BE49-F238E27FC236}">
                  <a16:creationId xmlns:a16="http://schemas.microsoft.com/office/drawing/2014/main" id="{0A0B8212-CAED-43AB-83E7-0D0C000E341C}"/>
                </a:ext>
              </a:extLst>
            </p:cNvPr>
            <p:cNvGrpSpPr>
              <a:grpSpLocks/>
            </p:cNvGrpSpPr>
            <p:nvPr/>
          </p:nvGrpSpPr>
          <p:grpSpPr bwMode="auto">
            <a:xfrm>
              <a:off x="3312" y="2928"/>
              <a:ext cx="837" cy="816"/>
              <a:chOff x="3312" y="2928"/>
              <a:chExt cx="837" cy="816"/>
            </a:xfrm>
          </p:grpSpPr>
          <p:sp>
            <p:nvSpPr>
              <p:cNvPr id="9265" name="Freeform 6">
                <a:extLst>
                  <a:ext uri="{FF2B5EF4-FFF2-40B4-BE49-F238E27FC236}">
                    <a16:creationId xmlns:a16="http://schemas.microsoft.com/office/drawing/2014/main" id="{91D1D5BF-25DE-47ED-9D67-D3B862891E26}"/>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6" name="Freeform 7">
                <a:extLst>
                  <a:ext uri="{FF2B5EF4-FFF2-40B4-BE49-F238E27FC236}">
                    <a16:creationId xmlns:a16="http://schemas.microsoft.com/office/drawing/2014/main" id="{2EE1424C-8BA8-4D0B-A03F-483D90D77E5E}"/>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7" name="Freeform 8">
                <a:extLst>
                  <a:ext uri="{FF2B5EF4-FFF2-40B4-BE49-F238E27FC236}">
                    <a16:creationId xmlns:a16="http://schemas.microsoft.com/office/drawing/2014/main" id="{882A44E8-BD07-4B76-B252-41C853041ED1}"/>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8" name="Freeform 9">
                <a:extLst>
                  <a:ext uri="{FF2B5EF4-FFF2-40B4-BE49-F238E27FC236}">
                    <a16:creationId xmlns:a16="http://schemas.microsoft.com/office/drawing/2014/main" id="{1785E14C-A5E0-4C5A-85E2-BDF5ADDB08C6}"/>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9" name="Freeform 10">
                <a:extLst>
                  <a:ext uri="{FF2B5EF4-FFF2-40B4-BE49-F238E27FC236}">
                    <a16:creationId xmlns:a16="http://schemas.microsoft.com/office/drawing/2014/main" id="{772E270D-91A7-4107-90A4-82028A0110C5}"/>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70" name="Freeform 11">
                <a:extLst>
                  <a:ext uri="{FF2B5EF4-FFF2-40B4-BE49-F238E27FC236}">
                    <a16:creationId xmlns:a16="http://schemas.microsoft.com/office/drawing/2014/main" id="{C25A8016-5DC7-40C8-AF4E-17C83CA3F74D}"/>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71" name="Freeform 12">
                <a:extLst>
                  <a:ext uri="{FF2B5EF4-FFF2-40B4-BE49-F238E27FC236}">
                    <a16:creationId xmlns:a16="http://schemas.microsoft.com/office/drawing/2014/main" id="{54AADECA-CA35-4324-9EA6-6A134FF8E945}"/>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64" name="Freeform 13">
              <a:extLst>
                <a:ext uri="{FF2B5EF4-FFF2-40B4-BE49-F238E27FC236}">
                  <a16:creationId xmlns:a16="http://schemas.microsoft.com/office/drawing/2014/main" id="{8AABAAE6-AE50-4B0A-86F8-0B0A712B2DFF}"/>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4" name="Group 14">
            <a:extLst>
              <a:ext uri="{FF2B5EF4-FFF2-40B4-BE49-F238E27FC236}">
                <a16:creationId xmlns:a16="http://schemas.microsoft.com/office/drawing/2014/main" id="{73D48DC5-03B2-4CD4-8FE2-48F49578B776}"/>
              </a:ext>
            </a:extLst>
          </p:cNvPr>
          <p:cNvGrpSpPr>
            <a:grpSpLocks/>
          </p:cNvGrpSpPr>
          <p:nvPr/>
        </p:nvGrpSpPr>
        <p:grpSpPr bwMode="auto">
          <a:xfrm flipH="1">
            <a:off x="7056438" y="4532313"/>
            <a:ext cx="1676400" cy="1752600"/>
            <a:chOff x="3312" y="2640"/>
            <a:chExt cx="1056" cy="1104"/>
          </a:xfrm>
        </p:grpSpPr>
        <p:sp>
          <p:nvSpPr>
            <p:cNvPr id="9252" name="Freeform 15">
              <a:extLst>
                <a:ext uri="{FF2B5EF4-FFF2-40B4-BE49-F238E27FC236}">
                  <a16:creationId xmlns:a16="http://schemas.microsoft.com/office/drawing/2014/main" id="{A4FD11A0-A44E-408C-8126-8D851AB3B65A}"/>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253" name="Group 16">
              <a:extLst>
                <a:ext uri="{FF2B5EF4-FFF2-40B4-BE49-F238E27FC236}">
                  <a16:creationId xmlns:a16="http://schemas.microsoft.com/office/drawing/2014/main" id="{A5916D34-C66C-4BF2-8530-D1ADECE6150B}"/>
                </a:ext>
              </a:extLst>
            </p:cNvPr>
            <p:cNvGrpSpPr>
              <a:grpSpLocks/>
            </p:cNvGrpSpPr>
            <p:nvPr/>
          </p:nvGrpSpPr>
          <p:grpSpPr bwMode="auto">
            <a:xfrm>
              <a:off x="3312" y="2928"/>
              <a:ext cx="837" cy="816"/>
              <a:chOff x="3312" y="2928"/>
              <a:chExt cx="837" cy="816"/>
            </a:xfrm>
          </p:grpSpPr>
          <p:sp>
            <p:nvSpPr>
              <p:cNvPr id="9255" name="Freeform 17">
                <a:extLst>
                  <a:ext uri="{FF2B5EF4-FFF2-40B4-BE49-F238E27FC236}">
                    <a16:creationId xmlns:a16="http://schemas.microsoft.com/office/drawing/2014/main" id="{FF079EE9-D95E-4FFD-A3D3-EDF69F0BBE91}"/>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56" name="Freeform 18">
                <a:extLst>
                  <a:ext uri="{FF2B5EF4-FFF2-40B4-BE49-F238E27FC236}">
                    <a16:creationId xmlns:a16="http://schemas.microsoft.com/office/drawing/2014/main" id="{A67A0E02-371C-48FF-B372-783F190FD7D0}"/>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57" name="Freeform 19">
                <a:extLst>
                  <a:ext uri="{FF2B5EF4-FFF2-40B4-BE49-F238E27FC236}">
                    <a16:creationId xmlns:a16="http://schemas.microsoft.com/office/drawing/2014/main" id="{47757404-1CCF-413B-9C89-FDA60EFF0685}"/>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58" name="Freeform 20">
                <a:extLst>
                  <a:ext uri="{FF2B5EF4-FFF2-40B4-BE49-F238E27FC236}">
                    <a16:creationId xmlns:a16="http://schemas.microsoft.com/office/drawing/2014/main" id="{4DB15D0B-C991-4640-A5F3-794677966AA2}"/>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59" name="Freeform 21">
                <a:extLst>
                  <a:ext uri="{FF2B5EF4-FFF2-40B4-BE49-F238E27FC236}">
                    <a16:creationId xmlns:a16="http://schemas.microsoft.com/office/drawing/2014/main" id="{AD7D59F7-21DA-4F1D-BC46-5EF3C5735CC4}"/>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0" name="Freeform 22">
                <a:extLst>
                  <a:ext uri="{FF2B5EF4-FFF2-40B4-BE49-F238E27FC236}">
                    <a16:creationId xmlns:a16="http://schemas.microsoft.com/office/drawing/2014/main" id="{37277ACD-E7FE-41FC-BFCE-17E48DC2ED8A}"/>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61" name="Freeform 23">
                <a:extLst>
                  <a:ext uri="{FF2B5EF4-FFF2-40B4-BE49-F238E27FC236}">
                    <a16:creationId xmlns:a16="http://schemas.microsoft.com/office/drawing/2014/main" id="{E2B5FADB-F219-4E7C-AFC7-293BBB791702}"/>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54" name="Freeform 24">
              <a:extLst>
                <a:ext uri="{FF2B5EF4-FFF2-40B4-BE49-F238E27FC236}">
                  <a16:creationId xmlns:a16="http://schemas.microsoft.com/office/drawing/2014/main" id="{AAB8DCD5-F3C6-4084-AD76-283C800703A5}"/>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223" name="Group 25">
            <a:extLst>
              <a:ext uri="{FF2B5EF4-FFF2-40B4-BE49-F238E27FC236}">
                <a16:creationId xmlns:a16="http://schemas.microsoft.com/office/drawing/2014/main" id="{1E951811-406F-478D-A64B-D1C0E1A18B95}"/>
              </a:ext>
            </a:extLst>
          </p:cNvPr>
          <p:cNvGrpSpPr>
            <a:grpSpLocks/>
          </p:cNvGrpSpPr>
          <p:nvPr/>
        </p:nvGrpSpPr>
        <p:grpSpPr bwMode="auto">
          <a:xfrm>
            <a:off x="2005013" y="2982913"/>
            <a:ext cx="5121275" cy="747712"/>
            <a:chOff x="2076" y="1851"/>
            <a:chExt cx="3226" cy="471"/>
          </a:xfrm>
        </p:grpSpPr>
        <p:grpSp>
          <p:nvGrpSpPr>
            <p:cNvPr id="9235" name="Group 26">
              <a:extLst>
                <a:ext uri="{FF2B5EF4-FFF2-40B4-BE49-F238E27FC236}">
                  <a16:creationId xmlns:a16="http://schemas.microsoft.com/office/drawing/2014/main" id="{E470AA56-691B-4EB6-8ECD-A1119ED21A66}"/>
                </a:ext>
              </a:extLst>
            </p:cNvPr>
            <p:cNvGrpSpPr>
              <a:grpSpLocks/>
            </p:cNvGrpSpPr>
            <p:nvPr/>
          </p:nvGrpSpPr>
          <p:grpSpPr bwMode="auto">
            <a:xfrm>
              <a:off x="5140" y="1907"/>
              <a:ext cx="162" cy="228"/>
              <a:chOff x="1994" y="1893"/>
              <a:chExt cx="162" cy="228"/>
            </a:xfrm>
          </p:grpSpPr>
          <p:sp>
            <p:nvSpPr>
              <p:cNvPr id="9249" name="Line 27">
                <a:extLst>
                  <a:ext uri="{FF2B5EF4-FFF2-40B4-BE49-F238E27FC236}">
                    <a16:creationId xmlns:a16="http://schemas.microsoft.com/office/drawing/2014/main" id="{366C9F59-9C2E-4F2D-AC90-BFB3366896D4}"/>
                  </a:ext>
                </a:extLst>
              </p:cNvPr>
              <p:cNvSpPr>
                <a:spLocks noChangeShapeType="1"/>
              </p:cNvSpPr>
              <p:nvPr/>
            </p:nvSpPr>
            <p:spPr bwMode="auto">
              <a:xfrm>
                <a:off x="1994" y="1893"/>
                <a:ext cx="0" cy="2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0" name="Line 28">
                <a:extLst>
                  <a:ext uri="{FF2B5EF4-FFF2-40B4-BE49-F238E27FC236}">
                    <a16:creationId xmlns:a16="http://schemas.microsoft.com/office/drawing/2014/main" id="{D7222D7C-E16E-4809-9537-D471064F0FC3}"/>
                  </a:ext>
                </a:extLst>
              </p:cNvPr>
              <p:cNvSpPr>
                <a:spLocks noChangeShapeType="1"/>
              </p:cNvSpPr>
              <p:nvPr/>
            </p:nvSpPr>
            <p:spPr bwMode="auto">
              <a:xfrm>
                <a:off x="2067" y="1930"/>
                <a:ext cx="9"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51" name="Line 29">
                <a:extLst>
                  <a:ext uri="{FF2B5EF4-FFF2-40B4-BE49-F238E27FC236}">
                    <a16:creationId xmlns:a16="http://schemas.microsoft.com/office/drawing/2014/main" id="{F699782E-7216-4F84-AB80-658D76A9EB30}"/>
                  </a:ext>
                </a:extLst>
              </p:cNvPr>
              <p:cNvSpPr>
                <a:spLocks noChangeShapeType="1"/>
              </p:cNvSpPr>
              <p:nvPr/>
            </p:nvSpPr>
            <p:spPr bwMode="auto">
              <a:xfrm>
                <a:off x="2150" y="1952"/>
                <a:ext cx="6" cy="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9236" name="Group 30">
              <a:extLst>
                <a:ext uri="{FF2B5EF4-FFF2-40B4-BE49-F238E27FC236}">
                  <a16:creationId xmlns:a16="http://schemas.microsoft.com/office/drawing/2014/main" id="{C7867A63-F7B4-43EB-94CD-58D3A3F3924A}"/>
                </a:ext>
              </a:extLst>
            </p:cNvPr>
            <p:cNvGrpSpPr>
              <a:grpSpLocks/>
            </p:cNvGrpSpPr>
            <p:nvPr/>
          </p:nvGrpSpPr>
          <p:grpSpPr bwMode="auto">
            <a:xfrm flipH="1">
              <a:off x="2076" y="1907"/>
              <a:ext cx="162" cy="228"/>
              <a:chOff x="605" y="1989"/>
              <a:chExt cx="162" cy="228"/>
            </a:xfrm>
          </p:grpSpPr>
          <p:sp>
            <p:nvSpPr>
              <p:cNvPr id="9246" name="Line 31">
                <a:extLst>
                  <a:ext uri="{FF2B5EF4-FFF2-40B4-BE49-F238E27FC236}">
                    <a16:creationId xmlns:a16="http://schemas.microsoft.com/office/drawing/2014/main" id="{C060ADA2-5A42-4245-9500-29079CFD6B81}"/>
                  </a:ext>
                </a:extLst>
              </p:cNvPr>
              <p:cNvSpPr>
                <a:spLocks noChangeShapeType="1"/>
              </p:cNvSpPr>
              <p:nvPr/>
            </p:nvSpPr>
            <p:spPr bwMode="auto">
              <a:xfrm>
                <a:off x="605" y="1989"/>
                <a:ext cx="0" cy="2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7" name="Line 32">
                <a:extLst>
                  <a:ext uri="{FF2B5EF4-FFF2-40B4-BE49-F238E27FC236}">
                    <a16:creationId xmlns:a16="http://schemas.microsoft.com/office/drawing/2014/main" id="{16CCB2BA-E488-443D-99A6-8FCAAD666B6C}"/>
                  </a:ext>
                </a:extLst>
              </p:cNvPr>
              <p:cNvSpPr>
                <a:spLocks noChangeShapeType="1"/>
              </p:cNvSpPr>
              <p:nvPr/>
            </p:nvSpPr>
            <p:spPr bwMode="auto">
              <a:xfrm>
                <a:off x="678" y="2026"/>
                <a:ext cx="9"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8" name="Line 33">
                <a:extLst>
                  <a:ext uri="{FF2B5EF4-FFF2-40B4-BE49-F238E27FC236}">
                    <a16:creationId xmlns:a16="http://schemas.microsoft.com/office/drawing/2014/main" id="{1E00F0BC-1387-4C7D-8319-00A0514A2925}"/>
                  </a:ext>
                </a:extLst>
              </p:cNvPr>
              <p:cNvSpPr>
                <a:spLocks noChangeShapeType="1"/>
              </p:cNvSpPr>
              <p:nvPr/>
            </p:nvSpPr>
            <p:spPr bwMode="auto">
              <a:xfrm>
                <a:off x="761" y="2048"/>
                <a:ext cx="6" cy="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9237" name="Rectangle 34">
              <a:extLst>
                <a:ext uri="{FF2B5EF4-FFF2-40B4-BE49-F238E27FC236}">
                  <a16:creationId xmlns:a16="http://schemas.microsoft.com/office/drawing/2014/main" id="{31118A93-DC53-43C0-B801-8AA11010B0B1}"/>
                </a:ext>
              </a:extLst>
            </p:cNvPr>
            <p:cNvSpPr>
              <a:spLocks noChangeArrowheads="1"/>
            </p:cNvSpPr>
            <p:nvPr/>
          </p:nvSpPr>
          <p:spPr bwMode="auto">
            <a:xfrm>
              <a:off x="4284" y="1852"/>
              <a:ext cx="603" cy="338"/>
            </a:xfrm>
            <a:prstGeom prst="rect">
              <a:avLst/>
            </a:prstGeom>
            <a:solidFill>
              <a:schemeClr va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38" name="Line 35">
              <a:extLst>
                <a:ext uri="{FF2B5EF4-FFF2-40B4-BE49-F238E27FC236}">
                  <a16:creationId xmlns:a16="http://schemas.microsoft.com/office/drawing/2014/main" id="{9CEF91B6-72F0-4F1D-AB7E-FC3AC83758FA}"/>
                </a:ext>
              </a:extLst>
            </p:cNvPr>
            <p:cNvSpPr>
              <a:spLocks noChangeShapeType="1"/>
            </p:cNvSpPr>
            <p:nvPr/>
          </p:nvSpPr>
          <p:spPr bwMode="auto">
            <a:xfrm>
              <a:off x="4713" y="2021"/>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39" name="Line 36">
              <a:extLst>
                <a:ext uri="{FF2B5EF4-FFF2-40B4-BE49-F238E27FC236}">
                  <a16:creationId xmlns:a16="http://schemas.microsoft.com/office/drawing/2014/main" id="{AB7A9262-8820-4161-A5F7-267B5D0AAAA3}"/>
                </a:ext>
              </a:extLst>
            </p:cNvPr>
            <p:cNvSpPr>
              <a:spLocks noChangeShapeType="1"/>
            </p:cNvSpPr>
            <p:nvPr/>
          </p:nvSpPr>
          <p:spPr bwMode="auto">
            <a:xfrm flipH="1">
              <a:off x="4053" y="2021"/>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0" name="Rectangle 37">
              <a:extLst>
                <a:ext uri="{FF2B5EF4-FFF2-40B4-BE49-F238E27FC236}">
                  <a16:creationId xmlns:a16="http://schemas.microsoft.com/office/drawing/2014/main" id="{294B232E-7F5C-47F5-9438-EF1F438E46EC}"/>
                </a:ext>
              </a:extLst>
            </p:cNvPr>
            <p:cNvSpPr>
              <a:spLocks noChangeArrowheads="1"/>
            </p:cNvSpPr>
            <p:nvPr/>
          </p:nvSpPr>
          <p:spPr bwMode="auto">
            <a:xfrm>
              <a:off x="3402" y="1984"/>
              <a:ext cx="603" cy="338"/>
            </a:xfrm>
            <a:prstGeom prst="rect">
              <a:avLst/>
            </a:prstGeom>
            <a:solidFill>
              <a:schemeClr va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41" name="Line 38">
              <a:extLst>
                <a:ext uri="{FF2B5EF4-FFF2-40B4-BE49-F238E27FC236}">
                  <a16:creationId xmlns:a16="http://schemas.microsoft.com/office/drawing/2014/main" id="{5472F73E-461B-4DE2-9C34-1304F97F255C}"/>
                </a:ext>
              </a:extLst>
            </p:cNvPr>
            <p:cNvSpPr>
              <a:spLocks noChangeShapeType="1"/>
            </p:cNvSpPr>
            <p:nvPr/>
          </p:nvSpPr>
          <p:spPr bwMode="auto">
            <a:xfrm>
              <a:off x="3831" y="2153"/>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2" name="Line 39">
              <a:extLst>
                <a:ext uri="{FF2B5EF4-FFF2-40B4-BE49-F238E27FC236}">
                  <a16:creationId xmlns:a16="http://schemas.microsoft.com/office/drawing/2014/main" id="{3029F2E6-B6BD-4A59-9547-DA448BFF9A1E}"/>
                </a:ext>
              </a:extLst>
            </p:cNvPr>
            <p:cNvSpPr>
              <a:spLocks noChangeShapeType="1"/>
            </p:cNvSpPr>
            <p:nvPr/>
          </p:nvSpPr>
          <p:spPr bwMode="auto">
            <a:xfrm flipH="1">
              <a:off x="3171" y="2153"/>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3" name="Rectangle 40">
              <a:extLst>
                <a:ext uri="{FF2B5EF4-FFF2-40B4-BE49-F238E27FC236}">
                  <a16:creationId xmlns:a16="http://schemas.microsoft.com/office/drawing/2014/main" id="{5EB0FBBF-1579-45E2-AFB3-6DFC0729BD1D}"/>
                </a:ext>
              </a:extLst>
            </p:cNvPr>
            <p:cNvSpPr>
              <a:spLocks noChangeArrowheads="1"/>
            </p:cNvSpPr>
            <p:nvPr/>
          </p:nvSpPr>
          <p:spPr bwMode="auto">
            <a:xfrm>
              <a:off x="2547" y="1851"/>
              <a:ext cx="603" cy="338"/>
            </a:xfrm>
            <a:prstGeom prst="rect">
              <a:avLst/>
            </a:prstGeom>
            <a:solidFill>
              <a:schemeClr va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44" name="Line 41">
              <a:extLst>
                <a:ext uri="{FF2B5EF4-FFF2-40B4-BE49-F238E27FC236}">
                  <a16:creationId xmlns:a16="http://schemas.microsoft.com/office/drawing/2014/main" id="{7A27706C-DE01-41C1-BAE2-980A2B068EA8}"/>
                </a:ext>
              </a:extLst>
            </p:cNvPr>
            <p:cNvSpPr>
              <a:spLocks noChangeShapeType="1"/>
            </p:cNvSpPr>
            <p:nvPr/>
          </p:nvSpPr>
          <p:spPr bwMode="auto">
            <a:xfrm>
              <a:off x="2976" y="2020"/>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245" name="Line 42">
              <a:extLst>
                <a:ext uri="{FF2B5EF4-FFF2-40B4-BE49-F238E27FC236}">
                  <a16:creationId xmlns:a16="http://schemas.microsoft.com/office/drawing/2014/main" id="{175ECDCB-4E67-47B6-9A0A-A875A0CC3C1A}"/>
                </a:ext>
              </a:extLst>
            </p:cNvPr>
            <p:cNvSpPr>
              <a:spLocks noChangeShapeType="1"/>
            </p:cNvSpPr>
            <p:nvPr/>
          </p:nvSpPr>
          <p:spPr bwMode="auto">
            <a:xfrm flipH="1">
              <a:off x="2316" y="2020"/>
              <a:ext cx="375"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53003" name="AutoShape 43">
            <a:extLst>
              <a:ext uri="{FF2B5EF4-FFF2-40B4-BE49-F238E27FC236}">
                <a16:creationId xmlns:a16="http://schemas.microsoft.com/office/drawing/2014/main" id="{27C76C0E-DB1D-408C-9C61-0DACED59BFAC}"/>
              </a:ext>
            </a:extLst>
          </p:cNvPr>
          <p:cNvSpPr>
            <a:spLocks noChangeArrowheads="1"/>
          </p:cNvSpPr>
          <p:nvPr/>
        </p:nvSpPr>
        <p:spPr bwMode="auto">
          <a:xfrm>
            <a:off x="260350" y="2090738"/>
            <a:ext cx="2249488" cy="1117600"/>
          </a:xfrm>
          <a:prstGeom prst="cloudCallout">
            <a:avLst>
              <a:gd name="adj1" fmla="val 12880"/>
              <a:gd name="adj2" fmla="val 128407"/>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latin typeface="Lucida Console" panose="020B0609040504020204" pitchFamily="49" charset="0"/>
                <a:ea typeface="宋体" panose="02010600030101010101" pitchFamily="2" charset="-122"/>
              </a:rPr>
              <a:t>enq(x)</a:t>
            </a:r>
          </a:p>
        </p:txBody>
      </p:sp>
      <p:sp>
        <p:nvSpPr>
          <p:cNvPr id="553004" name="AutoShape 44">
            <a:extLst>
              <a:ext uri="{FF2B5EF4-FFF2-40B4-BE49-F238E27FC236}">
                <a16:creationId xmlns:a16="http://schemas.microsoft.com/office/drawing/2014/main" id="{C4BABA46-DDA3-4396-B2B5-78CDC34BAFB0}"/>
              </a:ext>
            </a:extLst>
          </p:cNvPr>
          <p:cNvSpPr>
            <a:spLocks noChangeArrowheads="1"/>
          </p:cNvSpPr>
          <p:nvPr/>
        </p:nvSpPr>
        <p:spPr bwMode="auto">
          <a:xfrm>
            <a:off x="6191250" y="2039938"/>
            <a:ext cx="2741613" cy="1117600"/>
          </a:xfrm>
          <a:prstGeom prst="cloudCallout">
            <a:avLst>
              <a:gd name="adj1" fmla="val 11611"/>
              <a:gd name="adj2" fmla="val 16491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latin typeface="Lucida Console" panose="020B0609040504020204" pitchFamily="49" charset="0"/>
                <a:ea typeface="宋体" panose="02010600030101010101" pitchFamily="2" charset="-122"/>
              </a:rPr>
              <a:t>y=deq()</a:t>
            </a:r>
          </a:p>
        </p:txBody>
      </p:sp>
      <p:sp>
        <p:nvSpPr>
          <p:cNvPr id="553006" name="Text Box 46">
            <a:extLst>
              <a:ext uri="{FF2B5EF4-FFF2-40B4-BE49-F238E27FC236}">
                <a16:creationId xmlns:a16="http://schemas.microsoft.com/office/drawing/2014/main" id="{8F5F970C-7666-4FBC-B0C1-22097567BBC5}"/>
              </a:ext>
            </a:extLst>
          </p:cNvPr>
          <p:cNvSpPr txBox="1">
            <a:spLocks noChangeArrowheads="1"/>
          </p:cNvSpPr>
          <p:nvPr/>
        </p:nvSpPr>
        <p:spPr bwMode="auto">
          <a:xfrm>
            <a:off x="2778125" y="4430713"/>
            <a:ext cx="3530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chemeClr val="tx1"/>
                </a:solidFill>
                <a:ea typeface="宋体" panose="02010600030101010101" pitchFamily="2" charset="-122"/>
              </a:rPr>
              <a:t>enq()</a:t>
            </a:r>
            <a:r>
              <a:rPr lang="en-US" altLang="zh-CN" sz="2800" b="1">
                <a:ea typeface="宋体" panose="02010600030101010101" pitchFamily="2" charset="-122"/>
              </a:rPr>
              <a:t> and </a:t>
            </a:r>
            <a:r>
              <a:rPr lang="en-US" altLang="zh-CN" sz="2800" b="1">
                <a:solidFill>
                  <a:schemeClr val="tx1"/>
                </a:solidFill>
                <a:ea typeface="宋体" panose="02010600030101010101" pitchFamily="2" charset="-122"/>
              </a:rPr>
              <a:t>deq()</a:t>
            </a:r>
            <a:r>
              <a:rPr lang="en-US" altLang="zh-CN" sz="2800" b="1">
                <a:ea typeface="宋体" panose="02010600030101010101" pitchFamily="2" charset="-122"/>
              </a:rPr>
              <a:t> work at different ends of the object</a:t>
            </a:r>
          </a:p>
        </p:txBody>
      </p:sp>
      <p:grpSp>
        <p:nvGrpSpPr>
          <p:cNvPr id="9" name="Group 47">
            <a:extLst>
              <a:ext uri="{FF2B5EF4-FFF2-40B4-BE49-F238E27FC236}">
                <a16:creationId xmlns:a16="http://schemas.microsoft.com/office/drawing/2014/main" id="{F1702328-8883-4ADA-83FD-AAD0634EC6D9}"/>
              </a:ext>
            </a:extLst>
          </p:cNvPr>
          <p:cNvGrpSpPr>
            <a:grpSpLocks/>
          </p:cNvGrpSpPr>
          <p:nvPr/>
        </p:nvGrpSpPr>
        <p:grpSpPr bwMode="auto">
          <a:xfrm>
            <a:off x="2178050" y="3813175"/>
            <a:ext cx="1016000" cy="762000"/>
            <a:chOff x="2352" y="2256"/>
            <a:chExt cx="768" cy="576"/>
          </a:xfrm>
        </p:grpSpPr>
        <p:sp>
          <p:nvSpPr>
            <p:cNvPr id="9233" name="Freeform 48">
              <a:extLst>
                <a:ext uri="{FF2B5EF4-FFF2-40B4-BE49-F238E27FC236}">
                  <a16:creationId xmlns:a16="http://schemas.microsoft.com/office/drawing/2014/main" id="{9890A7EB-674E-4A22-9EA4-C9D6036011F6}"/>
                </a:ext>
              </a:extLst>
            </p:cNvPr>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34" name="Freeform 49">
              <a:extLst>
                <a:ext uri="{FF2B5EF4-FFF2-40B4-BE49-F238E27FC236}">
                  <a16:creationId xmlns:a16="http://schemas.microsoft.com/office/drawing/2014/main" id="{0D915868-DD2D-43F2-86ED-CED6D9874494}"/>
                </a:ext>
              </a:extLst>
            </p:cNvPr>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 name="Group 50">
            <a:extLst>
              <a:ext uri="{FF2B5EF4-FFF2-40B4-BE49-F238E27FC236}">
                <a16:creationId xmlns:a16="http://schemas.microsoft.com/office/drawing/2014/main" id="{D3AAC724-C0C0-4442-AF85-53F696E0379E}"/>
              </a:ext>
            </a:extLst>
          </p:cNvPr>
          <p:cNvGrpSpPr>
            <a:grpSpLocks/>
          </p:cNvGrpSpPr>
          <p:nvPr/>
        </p:nvGrpSpPr>
        <p:grpSpPr bwMode="auto">
          <a:xfrm flipH="1">
            <a:off x="6353175" y="3814763"/>
            <a:ext cx="1016000" cy="762000"/>
            <a:chOff x="2352" y="2256"/>
            <a:chExt cx="768" cy="576"/>
          </a:xfrm>
        </p:grpSpPr>
        <p:sp>
          <p:nvSpPr>
            <p:cNvPr id="9231" name="Freeform 51">
              <a:extLst>
                <a:ext uri="{FF2B5EF4-FFF2-40B4-BE49-F238E27FC236}">
                  <a16:creationId xmlns:a16="http://schemas.microsoft.com/office/drawing/2014/main" id="{3BA74B64-6784-45BD-B7CF-964759920152}"/>
                </a:ext>
              </a:extLst>
            </p:cNvPr>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32" name="Freeform 52">
              <a:extLst>
                <a:ext uri="{FF2B5EF4-FFF2-40B4-BE49-F238E27FC236}">
                  <a16:creationId xmlns:a16="http://schemas.microsoft.com/office/drawing/2014/main" id="{0DD73941-A9A9-4F5F-95EA-5970BA01FEC0}"/>
                </a:ext>
              </a:extLst>
            </p:cNvPr>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29" name="Text Box 53">
            <a:extLst>
              <a:ext uri="{FF2B5EF4-FFF2-40B4-BE49-F238E27FC236}">
                <a16:creationId xmlns:a16="http://schemas.microsoft.com/office/drawing/2014/main" id="{B706F780-599A-43BA-A3E1-B8090B23EA14}"/>
              </a:ext>
            </a:extLst>
          </p:cNvPr>
          <p:cNvSpPr txBox="1">
            <a:spLocks noChangeArrowheads="1"/>
          </p:cNvSpPr>
          <p:nvPr/>
        </p:nvSpPr>
        <p:spPr bwMode="auto">
          <a:xfrm>
            <a:off x="2779713" y="2479675"/>
            <a:ext cx="73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tail</a:t>
            </a:r>
          </a:p>
        </p:txBody>
      </p:sp>
      <p:sp>
        <p:nvSpPr>
          <p:cNvPr id="9230" name="Text Box 54">
            <a:extLst>
              <a:ext uri="{FF2B5EF4-FFF2-40B4-BE49-F238E27FC236}">
                <a16:creationId xmlns:a16="http://schemas.microsoft.com/office/drawing/2014/main" id="{6651F99D-B25D-48DA-8F04-6123BF674875}"/>
              </a:ext>
            </a:extLst>
          </p:cNvPr>
          <p:cNvSpPr txBox="1">
            <a:spLocks noChangeArrowheads="1"/>
          </p:cNvSpPr>
          <p:nvPr/>
        </p:nvSpPr>
        <p:spPr bwMode="auto">
          <a:xfrm>
            <a:off x="5449888" y="2479675"/>
            <a:ext cx="976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head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6"/>
                                        </p:tgtEl>
                                        <p:attrNameLst>
                                          <p:attrName>style.visibility</p:attrName>
                                        </p:attrNameLst>
                                      </p:cBhvr>
                                      <p:to>
                                        <p:strVal val="visible"/>
                                      </p:to>
                                    </p:set>
                                    <p:animEffect transition="in" filter="blinds(horizontal)">
                                      <p:cBhvr>
                                        <p:cTn id="7" dur="500"/>
                                        <p:tgtEl>
                                          <p:spTgt spid="5530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3003"/>
                                        </p:tgtEl>
                                        <p:attrNameLst>
                                          <p:attrName>style.visibility</p:attrName>
                                        </p:attrNameLst>
                                      </p:cBhvr>
                                      <p:to>
                                        <p:strVal val="visible"/>
                                      </p:to>
                                    </p:set>
                                    <p:animEffect transition="in" filter="blinds(horizontal)">
                                      <p:cBhvr>
                                        <p:cTn id="10" dur="500"/>
                                        <p:tgtEl>
                                          <p:spTgt spid="55300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53004"/>
                                        </p:tgtEl>
                                        <p:attrNameLst>
                                          <p:attrName>style.visibility</p:attrName>
                                        </p:attrNameLst>
                                      </p:cBhvr>
                                      <p:to>
                                        <p:strVal val="visible"/>
                                      </p:to>
                                    </p:set>
                                    <p:animEffect transition="in" filter="blinds(horizontal)">
                                      <p:cBhvr>
                                        <p:cTn id="20" dur="500"/>
                                        <p:tgtEl>
                                          <p:spTgt spid="553004"/>
                                        </p:tgtEl>
                                      </p:cBhvr>
                                    </p:animEffect>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3" grpId="0" animBg="1"/>
      <p:bldP spid="553004" grpId="0" animBg="1"/>
      <p:bldP spid="553006"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Slide Number Placeholder 3">
            <a:extLst>
              <a:ext uri="{FF2B5EF4-FFF2-40B4-BE49-F238E27FC236}">
                <a16:creationId xmlns:a16="http://schemas.microsoft.com/office/drawing/2014/main" id="{9F51A098-E179-4FA9-AAE7-3FD540DA0F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94FF6AF2-297C-41FF-A741-CF4082F1D54E}" type="slidenum">
              <a:rPr lang="ar-SA" altLang="zh-CN" sz="1400">
                <a:solidFill>
                  <a:schemeClr val="tx1"/>
                </a:solidFill>
              </a:rPr>
              <a:pPr/>
              <a:t>80</a:t>
            </a:fld>
            <a:endParaRPr lang="en-US" altLang="zh-CN" sz="1400">
              <a:solidFill>
                <a:schemeClr val="tx1"/>
              </a:solidFill>
              <a:ea typeface="宋体" panose="02010600030101010101" pitchFamily="2" charset="-122"/>
            </a:endParaRPr>
          </a:p>
        </p:txBody>
      </p:sp>
      <p:sp>
        <p:nvSpPr>
          <p:cNvPr id="81924" name="Text Box 8">
            <a:extLst>
              <a:ext uri="{FF2B5EF4-FFF2-40B4-BE49-F238E27FC236}">
                <a16:creationId xmlns:a16="http://schemas.microsoft.com/office/drawing/2014/main" id="{F3AC755C-2CDC-48E1-9630-A9BC9ED9F9B6}"/>
              </a:ext>
            </a:extLst>
          </p:cNvPr>
          <p:cNvSpPr txBox="1">
            <a:spLocks noChangeArrowheads="1"/>
          </p:cNvSpPr>
          <p:nvPr/>
        </p:nvSpPr>
        <p:spPr bwMode="auto">
          <a:xfrm>
            <a:off x="773113" y="1747838"/>
            <a:ext cx="7189787" cy="344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if (mustWakeDequeuers) {</a:t>
            </a:r>
          </a:p>
          <a:p>
            <a:pPr algn="l"/>
            <a:r>
              <a:rPr lang="en-US" altLang="zh-CN" sz="2000" b="1">
                <a:latin typeface="Lucida Console" panose="020B0609040504020204" pitchFamily="49" charset="0"/>
                <a:ea typeface="宋体" panose="02010600030101010101" pitchFamily="2" charset="-122"/>
              </a:rPr>
              <a:t>      deqLock.lock();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try {</a:t>
            </a:r>
          </a:p>
          <a:p>
            <a:pPr algn="l"/>
            <a:r>
              <a:rPr lang="en-US" altLang="zh-CN" sz="2000" b="1">
                <a:solidFill>
                  <a:schemeClr val="folHlink"/>
                </a:solidFill>
                <a:latin typeface="Lucida Console" panose="020B0609040504020204" pitchFamily="49" charset="0"/>
                <a:ea typeface="宋体" panose="02010600030101010101" pitchFamily="2" charset="-122"/>
              </a:rPr>
              <a:t>        notEmptyCondition.signalAll();</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latin typeface="Lucida Console" panose="020B0609040504020204" pitchFamily="49" charset="0"/>
                <a:ea typeface="宋体" panose="02010600030101010101" pitchFamily="2" charset="-122"/>
              </a:rPr>
              <a:t>        deqLock.unlock();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81925" name="Rectangle 3">
            <a:extLst>
              <a:ext uri="{FF2B5EF4-FFF2-40B4-BE49-F238E27FC236}">
                <a16:creationId xmlns:a16="http://schemas.microsoft.com/office/drawing/2014/main" id="{91510E58-2C67-4141-9DBF-959B2B1C7A8C}"/>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Deux</a:t>
            </a:r>
          </a:p>
        </p:txBody>
      </p:sp>
      <p:sp>
        <p:nvSpPr>
          <p:cNvPr id="81926" name="Text Box 5">
            <a:extLst>
              <a:ext uri="{FF2B5EF4-FFF2-40B4-BE49-F238E27FC236}">
                <a16:creationId xmlns:a16="http://schemas.microsoft.com/office/drawing/2014/main" id="{62049B29-40DB-40CE-97D4-3F7F16E55868}"/>
              </a:ext>
            </a:extLst>
          </p:cNvPr>
          <p:cNvSpPr txBox="1">
            <a:spLocks noChangeArrowheads="1"/>
          </p:cNvSpPr>
          <p:nvPr/>
        </p:nvSpPr>
        <p:spPr bwMode="auto">
          <a:xfrm>
            <a:off x="4922838" y="1855788"/>
            <a:ext cx="2932112"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Lock and unlock deq lock</a:t>
            </a:r>
          </a:p>
        </p:txBody>
      </p:sp>
      <p:sp>
        <p:nvSpPr>
          <p:cNvPr id="81927" name="AutoShape 6">
            <a:extLst>
              <a:ext uri="{FF2B5EF4-FFF2-40B4-BE49-F238E27FC236}">
                <a16:creationId xmlns:a16="http://schemas.microsoft.com/office/drawing/2014/main" id="{9D8F82F7-4084-4887-B341-B77ACAE75F6E}"/>
              </a:ext>
            </a:extLst>
          </p:cNvPr>
          <p:cNvSpPr>
            <a:spLocks noChangeArrowheads="1"/>
          </p:cNvSpPr>
          <p:nvPr/>
        </p:nvSpPr>
        <p:spPr bwMode="auto">
          <a:xfrm flipH="1">
            <a:off x="1500188" y="2671763"/>
            <a:ext cx="2682875" cy="376237"/>
          </a:xfrm>
          <a:prstGeom prst="wedgeRoundRectCallout">
            <a:avLst>
              <a:gd name="adj1" fmla="val -85921"/>
              <a:gd name="adj2" fmla="val -120046"/>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81928" name="AutoShape 9">
            <a:extLst>
              <a:ext uri="{FF2B5EF4-FFF2-40B4-BE49-F238E27FC236}">
                <a16:creationId xmlns:a16="http://schemas.microsoft.com/office/drawing/2014/main" id="{A05BB9E3-E875-4C9C-BAAD-9DEDBA702C37}"/>
              </a:ext>
            </a:extLst>
          </p:cNvPr>
          <p:cNvSpPr>
            <a:spLocks noChangeArrowheads="1"/>
          </p:cNvSpPr>
          <p:nvPr/>
        </p:nvSpPr>
        <p:spPr bwMode="auto">
          <a:xfrm flipH="1">
            <a:off x="1944688" y="3876675"/>
            <a:ext cx="2682875" cy="376238"/>
          </a:xfrm>
          <a:prstGeom prst="wedgeRoundRectCallout">
            <a:avLst>
              <a:gd name="adj1" fmla="val -70949"/>
              <a:gd name="adj2" fmla="val -421731"/>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Slide Number Placeholder 3">
            <a:extLst>
              <a:ext uri="{FF2B5EF4-FFF2-40B4-BE49-F238E27FC236}">
                <a16:creationId xmlns:a16="http://schemas.microsoft.com/office/drawing/2014/main" id="{192FDF3C-A9ED-45B0-8ACA-0981EEA656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FBF0AE3-1152-44D1-A969-B360430FE815}" type="slidenum">
              <a:rPr lang="ar-SA" altLang="zh-CN" sz="1400">
                <a:solidFill>
                  <a:schemeClr val="tx1"/>
                </a:solidFill>
              </a:rPr>
              <a:pPr/>
              <a:t>81</a:t>
            </a:fld>
            <a:endParaRPr lang="en-US" altLang="zh-CN" sz="1400">
              <a:solidFill>
                <a:schemeClr val="tx1"/>
              </a:solidFill>
              <a:ea typeface="宋体" panose="02010600030101010101" pitchFamily="2" charset="-122"/>
            </a:endParaRPr>
          </a:p>
        </p:txBody>
      </p:sp>
      <p:sp>
        <p:nvSpPr>
          <p:cNvPr id="82948" name="Text Box 2">
            <a:extLst>
              <a:ext uri="{FF2B5EF4-FFF2-40B4-BE49-F238E27FC236}">
                <a16:creationId xmlns:a16="http://schemas.microsoft.com/office/drawing/2014/main" id="{07E1748D-82AB-4B6A-9FBD-FAA9A6340B4F}"/>
              </a:ext>
            </a:extLst>
          </p:cNvPr>
          <p:cNvSpPr txBox="1">
            <a:spLocks noChangeArrowheads="1"/>
          </p:cNvSpPr>
          <p:nvPr/>
        </p:nvSpPr>
        <p:spPr bwMode="auto">
          <a:xfrm>
            <a:off x="773113" y="1747838"/>
            <a:ext cx="7189787" cy="3444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a:solidFill>
                  <a:schemeClr val="folHlink"/>
                </a:solidFill>
                <a:latin typeface="Lucida Console" panose="020B0609040504020204" pitchFamily="49" charset="0"/>
                <a:ea typeface="宋体" panose="02010600030101010101" pitchFamily="2" charset="-122"/>
              </a:rPr>
              <a:t>public void enq(T x)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if (mustWakeDequeuers) {</a:t>
            </a:r>
          </a:p>
          <a:p>
            <a:pPr algn="l"/>
            <a:r>
              <a:rPr lang="en-US" altLang="zh-CN" sz="2000" b="1">
                <a:solidFill>
                  <a:schemeClr val="folHlink"/>
                </a:solidFill>
                <a:latin typeface="Lucida Console" panose="020B0609040504020204" pitchFamily="49" charset="0"/>
                <a:ea typeface="宋体" panose="02010600030101010101" pitchFamily="2" charset="-122"/>
              </a:rPr>
              <a:t>      deqLock.lock();</a:t>
            </a:r>
          </a:p>
          <a:p>
            <a:pPr algn="l"/>
            <a:r>
              <a:rPr lang="en-US" altLang="zh-CN" sz="2000" b="1">
                <a:latin typeface="Lucida Console" panose="020B0609040504020204" pitchFamily="49" charset="0"/>
                <a:ea typeface="宋体" panose="02010600030101010101" pitchFamily="2" charset="-122"/>
              </a:rPr>
              <a:t>      </a:t>
            </a:r>
            <a:r>
              <a:rPr lang="en-US" altLang="zh-CN" sz="2000" b="1">
                <a:solidFill>
                  <a:schemeClr val="folHlink"/>
                </a:solidFill>
                <a:latin typeface="Lucida Console" panose="020B0609040504020204" pitchFamily="49" charset="0"/>
                <a:ea typeface="宋体" panose="02010600030101010101" pitchFamily="2" charset="-122"/>
              </a:rPr>
              <a:t>try {</a:t>
            </a:r>
          </a:p>
          <a:p>
            <a:pPr algn="l"/>
            <a:r>
              <a:rPr lang="en-US" altLang="zh-CN" sz="2000" b="1">
                <a:solidFill>
                  <a:schemeClr val="folHlink"/>
                </a:solidFill>
                <a:latin typeface="Lucida Console" panose="020B0609040504020204" pitchFamily="49" charset="0"/>
                <a:ea typeface="宋体" panose="02010600030101010101" pitchFamily="2" charset="-122"/>
              </a:rPr>
              <a:t>        </a:t>
            </a:r>
            <a:r>
              <a:rPr lang="en-US" altLang="zh-CN" sz="2000" b="1">
                <a:latin typeface="Lucida Console" panose="020B0609040504020204" pitchFamily="49" charset="0"/>
                <a:ea typeface="宋体" panose="02010600030101010101" pitchFamily="2" charset="-122"/>
              </a:rPr>
              <a:t>notEmptyCondition.signalAll();</a:t>
            </a:r>
          </a:p>
          <a:p>
            <a:pPr algn="l"/>
            <a:r>
              <a:rPr lang="en-US" altLang="zh-CN" sz="2000" b="1">
                <a:solidFill>
                  <a:schemeClr val="folHlink"/>
                </a:solidFill>
                <a:latin typeface="Lucida Console" panose="020B0609040504020204" pitchFamily="49" charset="0"/>
                <a:ea typeface="宋体" panose="02010600030101010101" pitchFamily="2" charset="-122"/>
              </a:rPr>
              <a:t>      } finally {</a:t>
            </a:r>
          </a:p>
          <a:p>
            <a:pPr algn="l"/>
            <a:r>
              <a:rPr lang="en-US" altLang="zh-CN" sz="2000" b="1">
                <a:solidFill>
                  <a:schemeClr val="folHlink"/>
                </a:solidFill>
                <a:latin typeface="Lucida Console" panose="020B0609040504020204" pitchFamily="49" charset="0"/>
                <a:ea typeface="宋体" panose="02010600030101010101" pitchFamily="2" charset="-122"/>
              </a:rPr>
              <a:t>        deqLock.unlock();</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a:p>
            <a:pPr algn="l"/>
            <a:r>
              <a:rPr lang="en-US" altLang="zh-CN" sz="2000" b="1">
                <a:solidFill>
                  <a:schemeClr val="folHlink"/>
                </a:solidFill>
                <a:latin typeface="Lucida Console" panose="020B0609040504020204" pitchFamily="49" charset="0"/>
                <a:ea typeface="宋体" panose="02010600030101010101" pitchFamily="2" charset="-122"/>
              </a:rPr>
              <a:t>  }</a:t>
            </a:r>
          </a:p>
        </p:txBody>
      </p:sp>
      <p:sp>
        <p:nvSpPr>
          <p:cNvPr id="82949" name="Rectangle 3">
            <a:extLst>
              <a:ext uri="{FF2B5EF4-FFF2-40B4-BE49-F238E27FC236}">
                <a16:creationId xmlns:a16="http://schemas.microsoft.com/office/drawing/2014/main" id="{EBCA32E2-C3AF-4374-ABAC-1FD87A886BFD}"/>
              </a:ext>
            </a:extLst>
          </p:cNvPr>
          <p:cNvSpPr>
            <a:spLocks noGrp="1" noChangeArrowheads="1"/>
          </p:cNvSpPr>
          <p:nvPr>
            <p:ph type="title"/>
          </p:nvPr>
        </p:nvSpPr>
        <p:spPr>
          <a:xfrm>
            <a:off x="685800" y="169863"/>
            <a:ext cx="7772400" cy="1143000"/>
          </a:xfrm>
        </p:spPr>
        <p:txBody>
          <a:bodyPr/>
          <a:lstStyle/>
          <a:p>
            <a:r>
              <a:rPr lang="en-US" altLang="zh-CN">
                <a:ea typeface="宋体" panose="02010600030101010101" pitchFamily="2" charset="-122"/>
              </a:rPr>
              <a:t>Enq Method Part Deux</a:t>
            </a:r>
          </a:p>
        </p:txBody>
      </p:sp>
      <p:sp>
        <p:nvSpPr>
          <p:cNvPr id="82950" name="Text Box 4">
            <a:extLst>
              <a:ext uri="{FF2B5EF4-FFF2-40B4-BE49-F238E27FC236}">
                <a16:creationId xmlns:a16="http://schemas.microsoft.com/office/drawing/2014/main" id="{983CF494-AD2E-491B-A7F2-214DED5D84F0}"/>
              </a:ext>
            </a:extLst>
          </p:cNvPr>
          <p:cNvSpPr txBox="1">
            <a:spLocks noChangeArrowheads="1"/>
          </p:cNvSpPr>
          <p:nvPr/>
        </p:nvSpPr>
        <p:spPr bwMode="auto">
          <a:xfrm>
            <a:off x="788988" y="1784350"/>
            <a:ext cx="4592637" cy="946150"/>
          </a:xfrm>
          <a:prstGeom prst="rect">
            <a:avLst/>
          </a:prstGeom>
          <a:solidFill>
            <a:srgbClr val="FFFFCC">
              <a:alpha val="8980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Signal dequeuers that queue no longer empty </a:t>
            </a:r>
          </a:p>
        </p:txBody>
      </p:sp>
      <p:sp>
        <p:nvSpPr>
          <p:cNvPr id="82951" name="AutoShape 5">
            <a:extLst>
              <a:ext uri="{FF2B5EF4-FFF2-40B4-BE49-F238E27FC236}">
                <a16:creationId xmlns:a16="http://schemas.microsoft.com/office/drawing/2014/main" id="{D97478BB-2DC0-42EC-8165-3721688C7B0C}"/>
              </a:ext>
            </a:extLst>
          </p:cNvPr>
          <p:cNvSpPr>
            <a:spLocks noChangeArrowheads="1"/>
          </p:cNvSpPr>
          <p:nvPr/>
        </p:nvSpPr>
        <p:spPr bwMode="auto">
          <a:xfrm flipH="1">
            <a:off x="1804988" y="3270250"/>
            <a:ext cx="5116512" cy="442913"/>
          </a:xfrm>
          <a:prstGeom prst="wedgeRoundRectCallout">
            <a:avLst>
              <a:gd name="adj1" fmla="val 37093"/>
              <a:gd name="adj2" fmla="val -182620"/>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blinds/>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3">
            <a:extLst>
              <a:ext uri="{FF2B5EF4-FFF2-40B4-BE49-F238E27FC236}">
                <a16:creationId xmlns:a16="http://schemas.microsoft.com/office/drawing/2014/main" id="{05AB6F39-60E1-4EBD-B93E-42EDE77161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17795D17-439D-48C4-99F9-96FC24B176D6}" type="slidenum">
              <a:rPr lang="ar-SA" altLang="zh-CN" sz="1400">
                <a:solidFill>
                  <a:schemeClr val="tx1"/>
                </a:solidFill>
              </a:rPr>
              <a:pPr/>
              <a:t>82</a:t>
            </a:fld>
            <a:endParaRPr lang="en-US" altLang="zh-CN" sz="1400">
              <a:solidFill>
                <a:schemeClr val="tx1"/>
              </a:solidFill>
              <a:ea typeface="宋体" panose="02010600030101010101" pitchFamily="2" charset="-122"/>
            </a:endParaRPr>
          </a:p>
        </p:txBody>
      </p:sp>
      <p:sp>
        <p:nvSpPr>
          <p:cNvPr id="73732" name="Rectangle 3">
            <a:extLst>
              <a:ext uri="{FF2B5EF4-FFF2-40B4-BE49-F238E27FC236}">
                <a16:creationId xmlns:a16="http://schemas.microsoft.com/office/drawing/2014/main" id="{2AB4F282-EA8F-4B8B-9BAB-BFE5511FF986}"/>
              </a:ext>
            </a:extLst>
          </p:cNvPr>
          <p:cNvSpPr>
            <a:spLocks noGrp="1" noChangeArrowheads="1"/>
          </p:cNvSpPr>
          <p:nvPr>
            <p:ph type="title"/>
          </p:nvPr>
        </p:nvSpPr>
        <p:spPr>
          <a:xfrm>
            <a:off x="685800" y="169863"/>
            <a:ext cx="7772400" cy="1143000"/>
          </a:xfrm>
        </p:spPr>
        <p:txBody>
          <a:bodyPr/>
          <a:lstStyle/>
          <a:p>
            <a:r>
              <a:rPr lang="en-US" altLang="zh-CN" dirty="0" err="1">
                <a:ea typeface="宋体" panose="02010600030101010101" pitchFamily="2" charset="-122"/>
              </a:rPr>
              <a:t>Deq</a:t>
            </a:r>
            <a:r>
              <a:rPr lang="en-US" altLang="zh-CN" dirty="0">
                <a:ea typeface="宋体" panose="02010600030101010101" pitchFamily="2" charset="-122"/>
              </a:rPr>
              <a:t> Method Part One</a:t>
            </a:r>
          </a:p>
        </p:txBody>
      </p:sp>
      <p:sp>
        <p:nvSpPr>
          <p:cNvPr id="73733" name="Text Box 4">
            <a:extLst>
              <a:ext uri="{FF2B5EF4-FFF2-40B4-BE49-F238E27FC236}">
                <a16:creationId xmlns:a16="http://schemas.microsoft.com/office/drawing/2014/main" id="{B855905C-D4C1-41AF-941A-C4144DA77861}"/>
              </a:ext>
            </a:extLst>
          </p:cNvPr>
          <p:cNvSpPr txBox="1">
            <a:spLocks noChangeArrowheads="1"/>
          </p:cNvSpPr>
          <p:nvPr/>
        </p:nvSpPr>
        <p:spPr bwMode="auto">
          <a:xfrm>
            <a:off x="685800" y="1312863"/>
            <a:ext cx="7966075" cy="501675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T result;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chemeClr val="tx1"/>
                </a:solidFill>
                <a:latin typeface="Lucida Console" panose="020B0609040504020204" pitchFamily="49" charset="0"/>
                <a:ea typeface="宋体" panose="02010600030101010101" pitchFamily="2" charset="-122"/>
              </a:rPr>
              <a:t>boolean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mustWakeEnqueuers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false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deqLock.lock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t>
            </a:r>
            <a:r>
              <a:rPr lang="en-US" altLang="zh-CN" sz="2000" b="1" dirty="0">
                <a:latin typeface="Lucida Console" panose="020B0609040504020204" pitchFamily="49" charset="0"/>
                <a:ea typeface="宋体" panose="02010600030101010101" pitchFamily="2" charset="-122"/>
              </a:rPr>
              <a:t>() == capacity)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notEmptyCondition.await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result = </a:t>
            </a:r>
            <a:r>
              <a:rPr lang="en-US" altLang="zh-CN" sz="2000" b="1" dirty="0" err="1">
                <a:latin typeface="Lucida Console" panose="020B0609040504020204" pitchFamily="49" charset="0"/>
                <a:ea typeface="宋体" panose="02010600030101010101" pitchFamily="2" charset="-122"/>
              </a:rPr>
              <a:t>head.next.value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head = </a:t>
            </a:r>
            <a:r>
              <a:rPr lang="en-US" altLang="zh-CN" sz="2000" b="1" dirty="0" err="1">
                <a:latin typeface="Lucida Console" panose="020B0609040504020204" pitchFamily="49" charset="0"/>
                <a:ea typeface="宋体" panose="02010600030101010101" pitchFamily="2" charset="-122"/>
              </a:rPr>
              <a:t>head.next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solidFill>
                  <a:schemeClr val="tx1"/>
                </a:solidFill>
                <a:latin typeface="Lucida Console" panose="020B0609040504020204" pitchFamily="49" charset="0"/>
                <a:ea typeface="宋体" panose="02010600030101010101" pitchFamily="2" charset="-122"/>
              </a:rPr>
              <a:t>  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permits.getAndIncrement</a:t>
            </a:r>
            <a:r>
              <a:rPr lang="en-US" altLang="zh-CN" sz="2000" b="1" dirty="0">
                <a:latin typeface="Lucida Console" panose="020B0609040504020204" pitchFamily="49" charset="0"/>
                <a:ea typeface="宋体" panose="02010600030101010101" pitchFamily="2" charset="-122"/>
              </a:rPr>
              <a:t>() == 0)</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mustWakeEnqueuers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deqLock.unlock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2520841550"/>
      </p:ext>
    </p:extLst>
  </p:cSld>
  <p:clrMapOvr>
    <a:masterClrMapping/>
  </p:clrMapOvr>
  <p:transition>
    <p:blinds/>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Slide Number Placeholder 3">
            <a:extLst>
              <a:ext uri="{FF2B5EF4-FFF2-40B4-BE49-F238E27FC236}">
                <a16:creationId xmlns:a16="http://schemas.microsoft.com/office/drawing/2014/main" id="{81DAE36A-D31F-4310-99B3-84CDD025DB7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A8BC7A83-72C7-455D-A7FE-32EB4D6117A7}" type="slidenum">
              <a:rPr lang="ar-SA" altLang="zh-CN" sz="1400">
                <a:solidFill>
                  <a:schemeClr val="tx1"/>
                </a:solidFill>
              </a:rPr>
              <a:pPr/>
              <a:t>83</a:t>
            </a:fld>
            <a:endParaRPr lang="en-US" altLang="zh-CN" sz="1400">
              <a:solidFill>
                <a:schemeClr val="tx1"/>
              </a:solidFill>
              <a:ea typeface="宋体" panose="02010600030101010101" pitchFamily="2" charset="-122"/>
            </a:endParaRPr>
          </a:p>
        </p:txBody>
      </p:sp>
      <p:sp>
        <p:nvSpPr>
          <p:cNvPr id="79876" name="Rectangle 3">
            <a:extLst>
              <a:ext uri="{FF2B5EF4-FFF2-40B4-BE49-F238E27FC236}">
                <a16:creationId xmlns:a16="http://schemas.microsoft.com/office/drawing/2014/main" id="{E42F67EB-39C0-4948-8235-13ED094A5BD7}"/>
              </a:ext>
            </a:extLst>
          </p:cNvPr>
          <p:cNvSpPr>
            <a:spLocks noGrp="1" noChangeArrowheads="1"/>
          </p:cNvSpPr>
          <p:nvPr>
            <p:ph type="title"/>
          </p:nvPr>
        </p:nvSpPr>
        <p:spPr>
          <a:xfrm>
            <a:off x="685800" y="169863"/>
            <a:ext cx="7772400" cy="1143000"/>
          </a:xfrm>
        </p:spPr>
        <p:txBody>
          <a:bodyPr/>
          <a:lstStyle/>
          <a:p>
            <a:r>
              <a:rPr lang="en-US" altLang="zh-CN" dirty="0" err="1">
                <a:ea typeface="宋体" panose="02010600030101010101" pitchFamily="2" charset="-122"/>
              </a:rPr>
              <a:t>Deq</a:t>
            </a:r>
            <a:r>
              <a:rPr lang="en-US" altLang="zh-CN" dirty="0">
                <a:ea typeface="宋体" panose="02010600030101010101" pitchFamily="2" charset="-122"/>
              </a:rPr>
              <a:t> Method Part Deux</a:t>
            </a:r>
          </a:p>
        </p:txBody>
      </p:sp>
      <p:sp>
        <p:nvSpPr>
          <p:cNvPr id="79877" name="Text Box 4">
            <a:extLst>
              <a:ext uri="{FF2B5EF4-FFF2-40B4-BE49-F238E27FC236}">
                <a16:creationId xmlns:a16="http://schemas.microsoft.com/office/drawing/2014/main" id="{FAB2C6D7-DBB0-4A68-B8AD-E6307DE218A9}"/>
              </a:ext>
            </a:extLst>
          </p:cNvPr>
          <p:cNvSpPr txBox="1">
            <a:spLocks noChangeArrowheads="1"/>
          </p:cNvSpPr>
          <p:nvPr/>
        </p:nvSpPr>
        <p:spPr bwMode="auto">
          <a:xfrm>
            <a:off x="773113" y="1747838"/>
            <a:ext cx="7189787" cy="378565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a:t>
            </a:r>
            <a:r>
              <a:rPr lang="en-US" altLang="zh-CN" sz="2000" b="1" dirty="0">
                <a:latin typeface="Lucida Console" panose="020B0609040504020204" pitchFamily="49" charset="0"/>
                <a:ea typeface="宋体" panose="02010600030101010101" pitchFamily="2" charset="-122"/>
              </a:rPr>
              <a:t> 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mustWakeEnqueuers</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notFullCondition.signalAll</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result;</a:t>
            </a:r>
          </a:p>
          <a:p>
            <a:pPr algn="l"/>
            <a:r>
              <a:rPr lang="en-US" altLang="zh-CN" sz="2000" b="1" dirty="0">
                <a:latin typeface="Lucida Console" panose="020B0609040504020204" pitchFamily="49" charset="0"/>
                <a:ea typeface="宋体" panose="02010600030101010101" pitchFamily="2" charset="-122"/>
              </a:rPr>
              <a:t>  }</a:t>
            </a:r>
          </a:p>
        </p:txBody>
      </p:sp>
    </p:spTree>
    <p:extLst>
      <p:ext uri="{BB962C8B-B14F-4D97-AF65-F5344CB8AC3E}">
        <p14:creationId xmlns:p14="http://schemas.microsoft.com/office/powerpoint/2010/main" val="65888538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Slide Number Placeholder 4">
            <a:extLst>
              <a:ext uri="{FF2B5EF4-FFF2-40B4-BE49-F238E27FC236}">
                <a16:creationId xmlns:a16="http://schemas.microsoft.com/office/drawing/2014/main" id="{A5851447-4830-41FF-9006-E3E46C2570B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C2A90B9-4F9A-4516-A6D9-8CC56BB6C48F}" type="slidenum">
              <a:rPr lang="ar-SA" altLang="zh-CN" sz="1400">
                <a:solidFill>
                  <a:schemeClr val="tx1"/>
                </a:solidFill>
              </a:rPr>
              <a:pPr/>
              <a:t>84</a:t>
            </a:fld>
            <a:endParaRPr lang="en-US" altLang="zh-CN" sz="1400">
              <a:solidFill>
                <a:schemeClr val="tx1"/>
              </a:solidFill>
              <a:ea typeface="宋体" panose="02010600030101010101" pitchFamily="2" charset="-122"/>
            </a:endParaRPr>
          </a:p>
        </p:txBody>
      </p:sp>
      <p:sp>
        <p:nvSpPr>
          <p:cNvPr id="83972" name="Rectangle 2">
            <a:extLst>
              <a:ext uri="{FF2B5EF4-FFF2-40B4-BE49-F238E27FC236}">
                <a16:creationId xmlns:a16="http://schemas.microsoft.com/office/drawing/2014/main" id="{F591A385-6D5E-42B1-85BC-98B0CC8DD94F}"/>
              </a:ext>
            </a:extLst>
          </p:cNvPr>
          <p:cNvSpPr>
            <a:spLocks noGrp="1" noChangeArrowheads="1"/>
          </p:cNvSpPr>
          <p:nvPr>
            <p:ph type="title"/>
          </p:nvPr>
        </p:nvSpPr>
        <p:spPr/>
        <p:txBody>
          <a:bodyPr/>
          <a:lstStyle/>
          <a:p>
            <a:r>
              <a:rPr lang="en-US" altLang="zh-CN" sz="4000">
                <a:ea typeface="宋体" panose="02010600030101010101" pitchFamily="2" charset="-122"/>
              </a:rPr>
              <a:t>The Enq() &amp; Deq() Methods</a:t>
            </a:r>
          </a:p>
        </p:txBody>
      </p:sp>
      <p:sp>
        <p:nvSpPr>
          <p:cNvPr id="83973" name="Rectangle 3">
            <a:extLst>
              <a:ext uri="{FF2B5EF4-FFF2-40B4-BE49-F238E27FC236}">
                <a16:creationId xmlns:a16="http://schemas.microsoft.com/office/drawing/2014/main" id="{B95DED54-F713-491B-AB8B-2B621C635B87}"/>
              </a:ext>
            </a:extLst>
          </p:cNvPr>
          <p:cNvSpPr>
            <a:spLocks noGrp="1" noChangeArrowheads="1"/>
          </p:cNvSpPr>
          <p:nvPr>
            <p:ph type="body" idx="1"/>
          </p:nvPr>
        </p:nvSpPr>
        <p:spPr/>
        <p:txBody>
          <a:bodyPr/>
          <a:lstStyle/>
          <a:p>
            <a:r>
              <a:rPr lang="en-US" altLang="zh-CN">
                <a:ea typeface="宋体" panose="02010600030101010101" pitchFamily="2" charset="-122"/>
              </a:rPr>
              <a:t>Share no locks</a:t>
            </a:r>
          </a:p>
          <a:p>
            <a:pPr lvl="1"/>
            <a:r>
              <a:rPr lang="en-US" altLang="zh-CN">
                <a:ea typeface="宋体" panose="02010600030101010101" pitchFamily="2" charset="-122"/>
              </a:rPr>
              <a:t>That’s good</a:t>
            </a:r>
          </a:p>
          <a:p>
            <a:r>
              <a:rPr lang="en-US" altLang="zh-CN">
                <a:ea typeface="宋体" panose="02010600030101010101" pitchFamily="2" charset="-122"/>
              </a:rPr>
              <a:t>But do share an atomic counter</a:t>
            </a:r>
          </a:p>
          <a:p>
            <a:pPr lvl="1"/>
            <a:r>
              <a:rPr lang="en-US" altLang="zh-CN">
                <a:ea typeface="宋体" panose="02010600030101010101" pitchFamily="2" charset="-122"/>
              </a:rPr>
              <a:t>Accessed on every method call</a:t>
            </a:r>
          </a:p>
          <a:p>
            <a:pPr lvl="1"/>
            <a:r>
              <a:rPr lang="en-US" altLang="zh-CN">
                <a:ea typeface="宋体" panose="02010600030101010101" pitchFamily="2" charset="-122"/>
              </a:rPr>
              <a:t>That’s not so good</a:t>
            </a:r>
          </a:p>
          <a:p>
            <a:r>
              <a:rPr lang="en-US" altLang="zh-CN">
                <a:ea typeface="宋体" panose="02010600030101010101" pitchFamily="2" charset="-122"/>
              </a:rPr>
              <a:t>Can we alleviate this bottleneck? </a:t>
            </a:r>
            <a:endParaRPr lang="en-US" altLang="zh-CN">
              <a:solidFill>
                <a:schemeClr val="tx1"/>
              </a:solidFill>
              <a:ea typeface="宋体" panose="02010600030101010101" pitchFamily="2" charset="-122"/>
            </a:endParaRPr>
          </a:p>
          <a:p>
            <a:pPr>
              <a:buFontTx/>
              <a:buNone/>
            </a:pPr>
            <a:endParaRPr lang="en-US" altLang="zh-CN">
              <a:ea typeface="宋体" panose="02010600030101010101" pitchFamily="2" charset="-122"/>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Slide Number Placeholder 4">
            <a:extLst>
              <a:ext uri="{FF2B5EF4-FFF2-40B4-BE49-F238E27FC236}">
                <a16:creationId xmlns:a16="http://schemas.microsoft.com/office/drawing/2014/main" id="{F414D570-1584-4DCF-A762-91EC44863C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0F9E1725-0DCC-4A05-806E-59152EB74628}" type="slidenum">
              <a:rPr lang="ar-SA" altLang="zh-CN" sz="1400">
                <a:solidFill>
                  <a:schemeClr val="tx1"/>
                </a:solidFill>
              </a:rPr>
              <a:pPr/>
              <a:t>85</a:t>
            </a:fld>
            <a:endParaRPr lang="en-US" altLang="zh-CN" sz="1400">
              <a:solidFill>
                <a:schemeClr val="tx1"/>
              </a:solidFill>
              <a:ea typeface="宋体" panose="02010600030101010101" pitchFamily="2" charset="-122"/>
            </a:endParaRPr>
          </a:p>
        </p:txBody>
      </p:sp>
      <p:sp>
        <p:nvSpPr>
          <p:cNvPr id="84996" name="Rectangle 2">
            <a:extLst>
              <a:ext uri="{FF2B5EF4-FFF2-40B4-BE49-F238E27FC236}">
                <a16:creationId xmlns:a16="http://schemas.microsoft.com/office/drawing/2014/main" id="{856DF54B-601F-42F2-A795-18272AA0313A}"/>
              </a:ext>
            </a:extLst>
          </p:cNvPr>
          <p:cNvSpPr>
            <a:spLocks noGrp="1" noChangeArrowheads="1"/>
          </p:cNvSpPr>
          <p:nvPr>
            <p:ph type="title"/>
          </p:nvPr>
        </p:nvSpPr>
        <p:spPr/>
        <p:txBody>
          <a:bodyPr/>
          <a:lstStyle/>
          <a:p>
            <a:r>
              <a:rPr lang="en-US" altLang="zh-CN" sz="4000">
                <a:ea typeface="宋体" panose="02010600030101010101" pitchFamily="2" charset="-122"/>
              </a:rPr>
              <a:t>Split the Counter</a:t>
            </a:r>
          </a:p>
        </p:txBody>
      </p:sp>
      <p:sp>
        <p:nvSpPr>
          <p:cNvPr id="84997" name="Rectangle 3">
            <a:extLst>
              <a:ext uri="{FF2B5EF4-FFF2-40B4-BE49-F238E27FC236}">
                <a16:creationId xmlns:a16="http://schemas.microsoft.com/office/drawing/2014/main" id="{771AACA7-2E58-4EA4-99BF-F13F8C48950A}"/>
              </a:ext>
            </a:extLst>
          </p:cNvPr>
          <p:cNvSpPr>
            <a:spLocks noGrp="1" noChangeArrowheads="1"/>
          </p:cNvSpPr>
          <p:nvPr>
            <p:ph type="body" idx="1"/>
          </p:nvPr>
        </p:nvSpPr>
        <p:spPr/>
        <p:txBody>
          <a:bodyPr/>
          <a:lstStyle/>
          <a:p>
            <a:r>
              <a:rPr lang="en-US" altLang="zh-CN">
                <a:ea typeface="宋体" panose="02010600030101010101" pitchFamily="2" charset="-122"/>
              </a:rPr>
              <a:t>The </a:t>
            </a:r>
            <a:r>
              <a:rPr lang="en-US" altLang="zh-CN" b="1">
                <a:solidFill>
                  <a:schemeClr val="tx1"/>
                </a:solidFill>
                <a:ea typeface="宋体" panose="02010600030101010101" pitchFamily="2" charset="-122"/>
              </a:rPr>
              <a:t>enq()</a:t>
            </a:r>
            <a:r>
              <a:rPr lang="en-US" altLang="zh-CN">
                <a:ea typeface="宋体" panose="02010600030101010101" pitchFamily="2" charset="-122"/>
              </a:rPr>
              <a:t> method</a:t>
            </a:r>
          </a:p>
          <a:p>
            <a:pPr lvl="1"/>
            <a:r>
              <a:rPr lang="en-US" altLang="zh-CN">
                <a:ea typeface="宋体" panose="02010600030101010101" pitchFamily="2" charset="-122"/>
              </a:rPr>
              <a:t>Decrements only</a:t>
            </a:r>
          </a:p>
          <a:p>
            <a:pPr lvl="1"/>
            <a:r>
              <a:rPr lang="en-US" altLang="zh-CN">
                <a:ea typeface="宋体" panose="02010600030101010101" pitchFamily="2" charset="-122"/>
              </a:rPr>
              <a:t>Cares only if value is </a:t>
            </a:r>
            <a:r>
              <a:rPr lang="en-US" altLang="zh-CN" b="1">
                <a:solidFill>
                  <a:schemeClr val="tx1"/>
                </a:solidFill>
                <a:ea typeface="宋体" panose="02010600030101010101" pitchFamily="2" charset="-122"/>
              </a:rPr>
              <a:t>zero</a:t>
            </a:r>
          </a:p>
          <a:p>
            <a:r>
              <a:rPr lang="en-US" altLang="zh-CN">
                <a:ea typeface="宋体" panose="02010600030101010101" pitchFamily="2" charset="-122"/>
              </a:rPr>
              <a:t>The </a:t>
            </a:r>
            <a:r>
              <a:rPr lang="en-US" altLang="zh-CN" b="1">
                <a:solidFill>
                  <a:schemeClr val="tx1"/>
                </a:solidFill>
                <a:ea typeface="宋体" panose="02010600030101010101" pitchFamily="2" charset="-122"/>
              </a:rPr>
              <a:t>deq()</a:t>
            </a:r>
            <a:r>
              <a:rPr lang="en-US" altLang="zh-CN">
                <a:ea typeface="宋体" panose="02010600030101010101" pitchFamily="2" charset="-122"/>
              </a:rPr>
              <a:t> method</a:t>
            </a:r>
          </a:p>
          <a:p>
            <a:pPr lvl="1"/>
            <a:r>
              <a:rPr lang="en-US" altLang="zh-CN">
                <a:ea typeface="宋体" panose="02010600030101010101" pitchFamily="2" charset="-122"/>
              </a:rPr>
              <a:t>Increments only</a:t>
            </a:r>
          </a:p>
          <a:p>
            <a:pPr lvl="1"/>
            <a:r>
              <a:rPr lang="en-US" altLang="zh-CN">
                <a:ea typeface="宋体" panose="02010600030101010101" pitchFamily="2" charset="-122"/>
              </a:rPr>
              <a:t>Cares only if value is </a:t>
            </a:r>
            <a:r>
              <a:rPr lang="en-US" altLang="zh-CN" b="1">
                <a:solidFill>
                  <a:schemeClr val="tx1"/>
                </a:solidFill>
                <a:ea typeface="宋体" panose="02010600030101010101" pitchFamily="2" charset="-122"/>
              </a:rPr>
              <a:t>capacity</a:t>
            </a:r>
          </a:p>
          <a:p>
            <a:pPr>
              <a:buFontTx/>
              <a:buNone/>
            </a:pPr>
            <a:endParaRPr lang="en-US" altLang="zh-CN">
              <a:ea typeface="宋体" panose="02010600030101010101" pitchFamily="2"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Slide Number Placeholder 4">
            <a:extLst>
              <a:ext uri="{FF2B5EF4-FFF2-40B4-BE49-F238E27FC236}">
                <a16:creationId xmlns:a16="http://schemas.microsoft.com/office/drawing/2014/main" id="{F32B52AC-279D-4D25-9DE2-B5FF3CAC50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FA63B71-57A0-4F66-9872-BD84D29E69CC}" type="slidenum">
              <a:rPr lang="ar-SA" altLang="zh-CN" sz="1400">
                <a:solidFill>
                  <a:schemeClr val="tx1"/>
                </a:solidFill>
              </a:rPr>
              <a:pPr/>
              <a:t>86</a:t>
            </a:fld>
            <a:endParaRPr lang="en-US" altLang="zh-CN" sz="1400">
              <a:solidFill>
                <a:schemeClr val="tx1"/>
              </a:solidFill>
              <a:ea typeface="宋体" panose="02010600030101010101" pitchFamily="2" charset="-122"/>
            </a:endParaRPr>
          </a:p>
        </p:txBody>
      </p:sp>
      <p:sp>
        <p:nvSpPr>
          <p:cNvPr id="86020" name="Rectangle 2">
            <a:extLst>
              <a:ext uri="{FF2B5EF4-FFF2-40B4-BE49-F238E27FC236}">
                <a16:creationId xmlns:a16="http://schemas.microsoft.com/office/drawing/2014/main" id="{F4C06248-1A2D-4466-AB46-85AE07E37BAB}"/>
              </a:ext>
            </a:extLst>
          </p:cNvPr>
          <p:cNvSpPr>
            <a:spLocks noGrp="1" noChangeArrowheads="1"/>
          </p:cNvSpPr>
          <p:nvPr>
            <p:ph type="title"/>
          </p:nvPr>
        </p:nvSpPr>
        <p:spPr/>
        <p:txBody>
          <a:bodyPr/>
          <a:lstStyle/>
          <a:p>
            <a:r>
              <a:rPr lang="en-US" altLang="zh-CN">
                <a:ea typeface="宋体" panose="02010600030101010101" pitchFamily="2" charset="-122"/>
              </a:rPr>
              <a:t>Split Counter</a:t>
            </a:r>
          </a:p>
        </p:txBody>
      </p:sp>
      <p:sp>
        <p:nvSpPr>
          <p:cNvPr id="86021" name="Rectangle 3">
            <a:extLst>
              <a:ext uri="{FF2B5EF4-FFF2-40B4-BE49-F238E27FC236}">
                <a16:creationId xmlns:a16="http://schemas.microsoft.com/office/drawing/2014/main" id="{6D11C570-5C0B-4E08-B577-DEA8ADDDB0DD}"/>
              </a:ext>
            </a:extLst>
          </p:cNvPr>
          <p:cNvSpPr>
            <a:spLocks noGrp="1" noChangeArrowheads="1"/>
          </p:cNvSpPr>
          <p:nvPr>
            <p:ph type="body" idx="1"/>
          </p:nvPr>
        </p:nvSpPr>
        <p:spPr/>
        <p:txBody>
          <a:bodyPr/>
          <a:lstStyle/>
          <a:p>
            <a:pPr>
              <a:lnSpc>
                <a:spcPct val="90000"/>
              </a:lnSpc>
            </a:pPr>
            <a:r>
              <a:rPr lang="en-US" altLang="zh-CN">
                <a:ea typeface="宋体" panose="02010600030101010101" pitchFamily="2" charset="-122"/>
              </a:rPr>
              <a:t>Enqueuer decrements </a:t>
            </a:r>
            <a:r>
              <a:rPr lang="en-US" altLang="zh-CN">
                <a:solidFill>
                  <a:schemeClr val="tx1"/>
                </a:solidFill>
                <a:ea typeface="宋体" panose="02010600030101010101" pitchFamily="2" charset="-122"/>
              </a:rPr>
              <a:t>enqSidePermits</a:t>
            </a:r>
          </a:p>
          <a:p>
            <a:pPr>
              <a:lnSpc>
                <a:spcPct val="90000"/>
              </a:lnSpc>
            </a:pPr>
            <a:r>
              <a:rPr lang="en-US" altLang="zh-CN">
                <a:ea typeface="宋体" panose="02010600030101010101" pitchFamily="2" charset="-122"/>
              </a:rPr>
              <a:t>Dequeuer increments </a:t>
            </a:r>
            <a:r>
              <a:rPr lang="en-US" altLang="zh-CN">
                <a:solidFill>
                  <a:schemeClr val="tx1"/>
                </a:solidFill>
                <a:ea typeface="宋体" panose="02010600030101010101" pitchFamily="2" charset="-122"/>
              </a:rPr>
              <a:t>deqSidePermits</a:t>
            </a:r>
          </a:p>
          <a:p>
            <a:pPr>
              <a:lnSpc>
                <a:spcPct val="90000"/>
              </a:lnSpc>
            </a:pPr>
            <a:r>
              <a:rPr lang="en-US" altLang="zh-CN">
                <a:ea typeface="宋体" panose="02010600030101010101" pitchFamily="2" charset="-122"/>
              </a:rPr>
              <a:t>When enqueuer runs out</a:t>
            </a:r>
          </a:p>
          <a:p>
            <a:pPr lvl="1">
              <a:lnSpc>
                <a:spcPct val="90000"/>
              </a:lnSpc>
            </a:pPr>
            <a:r>
              <a:rPr lang="en-US" altLang="zh-CN">
                <a:ea typeface="宋体" panose="02010600030101010101" pitchFamily="2" charset="-122"/>
              </a:rPr>
              <a:t>Locks </a:t>
            </a:r>
            <a:r>
              <a:rPr lang="en-US" altLang="zh-CN" b="1">
                <a:solidFill>
                  <a:schemeClr val="tx1"/>
                </a:solidFill>
                <a:ea typeface="宋体" panose="02010600030101010101" pitchFamily="2" charset="-122"/>
              </a:rPr>
              <a:t>deqLock</a:t>
            </a:r>
          </a:p>
          <a:p>
            <a:pPr lvl="1">
              <a:lnSpc>
                <a:spcPct val="90000"/>
              </a:lnSpc>
            </a:pPr>
            <a:r>
              <a:rPr lang="en-US" altLang="zh-CN">
                <a:ea typeface="宋体" panose="02010600030101010101" pitchFamily="2" charset="-122"/>
              </a:rPr>
              <a:t>Transfers permits</a:t>
            </a:r>
          </a:p>
          <a:p>
            <a:pPr>
              <a:lnSpc>
                <a:spcPct val="90000"/>
              </a:lnSpc>
            </a:pPr>
            <a:r>
              <a:rPr lang="en-US" altLang="zh-CN">
                <a:ea typeface="宋体" panose="02010600030101010101" pitchFamily="2" charset="-122"/>
              </a:rPr>
              <a:t>Intermittent synchronization</a:t>
            </a:r>
          </a:p>
          <a:p>
            <a:pPr lvl="1">
              <a:lnSpc>
                <a:spcPct val="90000"/>
              </a:lnSpc>
            </a:pPr>
            <a:r>
              <a:rPr lang="en-US" altLang="zh-CN">
                <a:ea typeface="宋体" panose="02010600030101010101" pitchFamily="2" charset="-122"/>
              </a:rPr>
              <a:t>Not with each method call</a:t>
            </a:r>
          </a:p>
          <a:p>
            <a:pPr lvl="1">
              <a:lnSpc>
                <a:spcPct val="90000"/>
              </a:lnSpc>
            </a:pPr>
            <a:r>
              <a:rPr lang="en-US" altLang="zh-CN">
                <a:ea typeface="宋体" panose="02010600030101010101" pitchFamily="2" charset="-122"/>
              </a:rPr>
              <a:t>Need both locks! (careful …)</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5D74D-7804-4299-81F7-292E1EDB06F9}"/>
              </a:ext>
            </a:extLst>
          </p:cNvPr>
          <p:cNvSpPr>
            <a:spLocks noGrp="1"/>
          </p:cNvSpPr>
          <p:nvPr>
            <p:ph type="title"/>
          </p:nvPr>
        </p:nvSpPr>
        <p:spPr>
          <a:xfrm>
            <a:off x="402771" y="152401"/>
            <a:ext cx="8371115" cy="1023256"/>
          </a:xfrm>
        </p:spPr>
        <p:txBody>
          <a:bodyPr/>
          <a:lstStyle/>
          <a:p>
            <a:r>
              <a:rPr lang="en-US" altLang="zh-CN" sz="4000" dirty="0"/>
              <a:t>Simpler: Unbounded Total Queue</a:t>
            </a:r>
            <a:endParaRPr lang="zh-CN" altLang="en-US" sz="4000" dirty="0"/>
          </a:p>
        </p:txBody>
      </p:sp>
      <p:sp>
        <p:nvSpPr>
          <p:cNvPr id="4" name="灯片编号占位符 3">
            <a:extLst>
              <a:ext uri="{FF2B5EF4-FFF2-40B4-BE49-F238E27FC236}">
                <a16:creationId xmlns:a16="http://schemas.microsoft.com/office/drawing/2014/main" id="{A9A18E5C-680B-4DFB-90D4-439E3AAE316E}"/>
              </a:ext>
            </a:extLst>
          </p:cNvPr>
          <p:cNvSpPr>
            <a:spLocks noGrp="1"/>
          </p:cNvSpPr>
          <p:nvPr>
            <p:ph type="sldNum" sz="quarter" idx="11"/>
          </p:nvPr>
        </p:nvSpPr>
        <p:spPr/>
        <p:txBody>
          <a:bodyPr/>
          <a:lstStyle/>
          <a:p>
            <a:fld id="{9CB8B8AD-0460-4D16-A206-BAA51CF763FC}" type="slidenum">
              <a:rPr lang="ar-SA" altLang="zh-CN" smtClean="0"/>
              <a:pPr/>
              <a:t>87</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BDF34220-6CB9-4176-9253-D09F385AD577}"/>
              </a:ext>
            </a:extLst>
          </p:cNvPr>
          <p:cNvSpPr txBox="1">
            <a:spLocks noChangeArrowheads="1"/>
          </p:cNvSpPr>
          <p:nvPr/>
        </p:nvSpPr>
        <p:spPr bwMode="auto">
          <a:xfrm>
            <a:off x="685800" y="1312863"/>
            <a:ext cx="7966075" cy="4968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void</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a:t>
            </a:r>
            <a:r>
              <a:rPr lang="en-US" altLang="zh-CN" sz="2000" b="1" dirty="0">
                <a:latin typeface="Lucida Console" panose="020B0609040504020204" pitchFamily="49" charset="0"/>
                <a:ea typeface="宋体" panose="02010600030101010101" pitchFamily="2" charset="-122"/>
              </a:rPr>
              <a:t>(T x)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solidFill>
                  <a:schemeClr val="tx1"/>
                </a:solidFill>
                <a:latin typeface="Lucida Console" panose="020B0609040504020204" pitchFamily="49" charset="0"/>
                <a:ea typeface="宋体" panose="02010600030101010101" pitchFamily="2" charset="-122"/>
              </a:rPr>
              <a:t>boolean</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mustWakeDequeuers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false</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while</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t>
            </a:r>
            <a:r>
              <a:rPr lang="en-US" altLang="zh-CN" sz="2000" b="1" dirty="0">
                <a:latin typeface="Lucida Console" panose="020B0609040504020204" pitchFamily="49" charset="0"/>
                <a:ea typeface="宋体" panose="02010600030101010101" pitchFamily="2" charset="-122"/>
              </a:rPr>
              <a:t>() == 0)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notFullCondition.await</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Node e =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Node(x);</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tail.next</a:t>
            </a:r>
            <a:r>
              <a:rPr lang="en-US" altLang="zh-CN" sz="2000" b="1" dirty="0">
                <a:latin typeface="Lucida Console" panose="020B0609040504020204" pitchFamily="49" charset="0"/>
                <a:ea typeface="宋体" panose="02010600030101010101" pitchFamily="2" charset="-122"/>
              </a:rPr>
              <a:t> = e;</a:t>
            </a:r>
          </a:p>
          <a:p>
            <a:pPr algn="l"/>
            <a:r>
              <a:rPr lang="en-US" altLang="zh-CN" sz="2000" b="1" dirty="0">
                <a:latin typeface="Lucida Console" panose="020B0609040504020204" pitchFamily="49" charset="0"/>
                <a:ea typeface="宋体" panose="02010600030101010101" pitchFamily="2" charset="-122"/>
              </a:rPr>
              <a:t>  tail = e;</a:t>
            </a:r>
          </a:p>
          <a:p>
            <a:pPr algn="l"/>
            <a:r>
              <a:rPr lang="en-US" altLang="zh-CN" sz="2000" b="1" dirty="0">
                <a:solidFill>
                  <a:schemeClr val="tx1"/>
                </a:solidFill>
                <a:latin typeface="Lucida Console" panose="020B0609040504020204" pitchFamily="49" charset="0"/>
                <a:ea typeface="宋体" panose="02010600030101010101" pitchFamily="2" charset="-122"/>
              </a:rPr>
              <a:t>  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permits.getAndDecrement</a:t>
            </a:r>
            <a:r>
              <a:rPr lang="en-US" altLang="zh-CN" sz="2000" b="1" dirty="0">
                <a:latin typeface="Lucida Console" panose="020B0609040504020204" pitchFamily="49" charset="0"/>
                <a:ea typeface="宋体" panose="02010600030101010101" pitchFamily="2" charset="-122"/>
              </a:rPr>
              <a:t>() == capacity)</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mustWakeDequeuers</a:t>
            </a:r>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true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enqLock.unlock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a:t>
            </a:r>
          </a:p>
        </p:txBody>
      </p:sp>
      <p:cxnSp>
        <p:nvCxnSpPr>
          <p:cNvPr id="7" name="直接连接符 6">
            <a:extLst>
              <a:ext uri="{FF2B5EF4-FFF2-40B4-BE49-F238E27FC236}">
                <a16:creationId xmlns:a16="http://schemas.microsoft.com/office/drawing/2014/main" id="{965DEDF6-0E2F-4C44-BC13-84D2F1D7EDEC}"/>
              </a:ext>
            </a:extLst>
          </p:cNvPr>
          <p:cNvCxnSpPr/>
          <p:nvPr/>
        </p:nvCxnSpPr>
        <p:spPr bwMode="auto">
          <a:xfrm>
            <a:off x="685800" y="1828800"/>
            <a:ext cx="5954486" cy="0"/>
          </a:xfrm>
          <a:prstGeom prst="line">
            <a:avLst/>
          </a:prstGeom>
          <a:noFill/>
          <a:ln w="76200" cap="flat" cmpd="sng" algn="ctr">
            <a:solidFill>
              <a:srgbClr val="FF0000"/>
            </a:solidFill>
            <a:prstDash val="solid"/>
            <a:round/>
            <a:headEnd type="none" w="med" len="med"/>
            <a:tailEnd type="none" w="med" len="med"/>
          </a:ln>
          <a:effectLst/>
        </p:spPr>
      </p:cxnSp>
      <p:cxnSp>
        <p:nvCxnSpPr>
          <p:cNvPr id="8" name="直接连接符 7">
            <a:extLst>
              <a:ext uri="{FF2B5EF4-FFF2-40B4-BE49-F238E27FC236}">
                <a16:creationId xmlns:a16="http://schemas.microsoft.com/office/drawing/2014/main" id="{0BD46A7D-733E-4E1C-910E-7FFB118AB7F4}"/>
              </a:ext>
            </a:extLst>
          </p:cNvPr>
          <p:cNvCxnSpPr/>
          <p:nvPr/>
        </p:nvCxnSpPr>
        <p:spPr bwMode="auto">
          <a:xfrm>
            <a:off x="685800" y="3037115"/>
            <a:ext cx="5954486" cy="0"/>
          </a:xfrm>
          <a:prstGeom prst="line">
            <a:avLst/>
          </a:prstGeom>
          <a:noFill/>
          <a:ln w="76200" cap="flat" cmpd="sng" algn="ctr">
            <a:solidFill>
              <a:srgbClr val="FF0000"/>
            </a:solidFill>
            <a:prstDash val="solid"/>
            <a:round/>
            <a:headEnd type="none" w="med" len="med"/>
            <a:tailEnd type="none" w="med" len="med"/>
          </a:ln>
          <a:effectLst/>
        </p:spPr>
      </p:cxnSp>
      <p:cxnSp>
        <p:nvCxnSpPr>
          <p:cNvPr id="9" name="直接连接符 8">
            <a:extLst>
              <a:ext uri="{FF2B5EF4-FFF2-40B4-BE49-F238E27FC236}">
                <a16:creationId xmlns:a16="http://schemas.microsoft.com/office/drawing/2014/main" id="{8A05B95B-E8EE-4688-A262-F64F02924596}"/>
              </a:ext>
            </a:extLst>
          </p:cNvPr>
          <p:cNvCxnSpPr/>
          <p:nvPr/>
        </p:nvCxnSpPr>
        <p:spPr bwMode="auto">
          <a:xfrm>
            <a:off x="685800" y="2732314"/>
            <a:ext cx="5954486" cy="0"/>
          </a:xfrm>
          <a:prstGeom prst="line">
            <a:avLst/>
          </a:prstGeom>
          <a:noFill/>
          <a:ln w="76200" cap="flat" cmpd="sng" algn="ctr">
            <a:solidFill>
              <a:srgbClr val="FF0000"/>
            </a:solidFill>
            <a:prstDash val="solid"/>
            <a:round/>
            <a:headEnd type="none" w="med" len="med"/>
            <a:tailEnd type="none" w="med" len="med"/>
          </a:ln>
          <a:effectLst/>
        </p:spPr>
      </p:cxnSp>
      <p:cxnSp>
        <p:nvCxnSpPr>
          <p:cNvPr id="10" name="直接连接符 9">
            <a:extLst>
              <a:ext uri="{FF2B5EF4-FFF2-40B4-BE49-F238E27FC236}">
                <a16:creationId xmlns:a16="http://schemas.microsoft.com/office/drawing/2014/main" id="{27CE4D8D-9757-4B25-A00C-DC3B05721ED3}"/>
              </a:ext>
            </a:extLst>
          </p:cNvPr>
          <p:cNvCxnSpPr>
            <a:cxnSpLocks/>
          </p:cNvCxnSpPr>
          <p:nvPr/>
        </p:nvCxnSpPr>
        <p:spPr bwMode="auto">
          <a:xfrm>
            <a:off x="685800" y="4288971"/>
            <a:ext cx="6879771" cy="0"/>
          </a:xfrm>
          <a:prstGeom prst="line">
            <a:avLst/>
          </a:prstGeom>
          <a:noFill/>
          <a:ln w="76200" cap="flat" cmpd="sng" algn="ctr">
            <a:solidFill>
              <a:srgbClr val="FF0000"/>
            </a:solidFill>
            <a:prstDash val="solid"/>
            <a:round/>
            <a:headEnd type="none" w="med" len="med"/>
            <a:tailEnd type="none" w="med" len="med"/>
          </a:ln>
          <a:effectLst/>
        </p:spPr>
      </p:cxnSp>
      <p:cxnSp>
        <p:nvCxnSpPr>
          <p:cNvPr id="12" name="直接连接符 11">
            <a:extLst>
              <a:ext uri="{FF2B5EF4-FFF2-40B4-BE49-F238E27FC236}">
                <a16:creationId xmlns:a16="http://schemas.microsoft.com/office/drawing/2014/main" id="{5CBE8DF9-982C-4F64-955D-11B352C9C326}"/>
              </a:ext>
            </a:extLst>
          </p:cNvPr>
          <p:cNvCxnSpPr/>
          <p:nvPr/>
        </p:nvCxnSpPr>
        <p:spPr bwMode="auto">
          <a:xfrm>
            <a:off x="685800" y="4572000"/>
            <a:ext cx="5954486" cy="0"/>
          </a:xfrm>
          <a:prstGeom prst="line">
            <a:avLst/>
          </a:prstGeom>
          <a:noFill/>
          <a:ln w="76200" cap="flat" cmpd="sng" algn="ctr">
            <a:solidFill>
              <a:srgbClr val="FF0000"/>
            </a:solidFill>
            <a:prstDash val="solid"/>
            <a:round/>
            <a:headEnd type="none" w="med" len="med"/>
            <a:tailEnd type="none" w="med" len="med"/>
          </a:ln>
          <a:effectLst/>
        </p:spPr>
      </p:cxnSp>
      <p:cxnSp>
        <p:nvCxnSpPr>
          <p:cNvPr id="13" name="直接连接符 12">
            <a:extLst>
              <a:ext uri="{FF2B5EF4-FFF2-40B4-BE49-F238E27FC236}">
                <a16:creationId xmlns:a16="http://schemas.microsoft.com/office/drawing/2014/main" id="{38FE5CD8-30CC-42D0-B477-134E632E736B}"/>
              </a:ext>
            </a:extLst>
          </p:cNvPr>
          <p:cNvCxnSpPr/>
          <p:nvPr/>
        </p:nvCxnSpPr>
        <p:spPr bwMode="auto">
          <a:xfrm>
            <a:off x="685800" y="5812971"/>
            <a:ext cx="5954486" cy="0"/>
          </a:xfrm>
          <a:prstGeom prst="line">
            <a:avLst/>
          </a:prstGeom>
          <a:noFill/>
          <a:ln w="762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4030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5D74D-7804-4299-81F7-292E1EDB06F9}"/>
              </a:ext>
            </a:extLst>
          </p:cNvPr>
          <p:cNvSpPr>
            <a:spLocks noGrp="1"/>
          </p:cNvSpPr>
          <p:nvPr>
            <p:ph type="title"/>
          </p:nvPr>
        </p:nvSpPr>
        <p:spPr>
          <a:xfrm>
            <a:off x="402771" y="152401"/>
            <a:ext cx="8371115" cy="1023256"/>
          </a:xfrm>
        </p:spPr>
        <p:txBody>
          <a:bodyPr/>
          <a:lstStyle/>
          <a:p>
            <a:r>
              <a:rPr lang="en-US" altLang="zh-CN" sz="4000" dirty="0"/>
              <a:t>Simpler: Unbounded Total Queue</a:t>
            </a:r>
            <a:endParaRPr lang="zh-CN" altLang="en-US" sz="4000" dirty="0"/>
          </a:p>
        </p:txBody>
      </p:sp>
      <p:sp>
        <p:nvSpPr>
          <p:cNvPr id="4" name="灯片编号占位符 3">
            <a:extLst>
              <a:ext uri="{FF2B5EF4-FFF2-40B4-BE49-F238E27FC236}">
                <a16:creationId xmlns:a16="http://schemas.microsoft.com/office/drawing/2014/main" id="{A9A18E5C-680B-4DFB-90D4-439E3AAE316E}"/>
              </a:ext>
            </a:extLst>
          </p:cNvPr>
          <p:cNvSpPr>
            <a:spLocks noGrp="1"/>
          </p:cNvSpPr>
          <p:nvPr>
            <p:ph type="sldNum" sz="quarter" idx="11"/>
          </p:nvPr>
        </p:nvSpPr>
        <p:spPr/>
        <p:txBody>
          <a:bodyPr/>
          <a:lstStyle/>
          <a:p>
            <a:fld id="{9CB8B8AD-0460-4D16-A206-BAA51CF763FC}" type="slidenum">
              <a:rPr lang="ar-SA" altLang="zh-CN" smtClean="0"/>
              <a:pPr/>
              <a:t>88</a:t>
            </a:fld>
            <a:endParaRPr lang="en-US" altLang="zh-CN">
              <a:ea typeface="宋体" panose="02010600030101010101" pitchFamily="2" charset="-122"/>
            </a:endParaRPr>
          </a:p>
        </p:txBody>
      </p:sp>
      <p:sp>
        <p:nvSpPr>
          <p:cNvPr id="5" name="Text Box 4">
            <a:extLst>
              <a:ext uri="{FF2B5EF4-FFF2-40B4-BE49-F238E27FC236}">
                <a16:creationId xmlns:a16="http://schemas.microsoft.com/office/drawing/2014/main" id="{BDF34220-6CB9-4176-9253-D09F385AD577}"/>
              </a:ext>
            </a:extLst>
          </p:cNvPr>
          <p:cNvSpPr txBox="1">
            <a:spLocks noChangeArrowheads="1"/>
          </p:cNvSpPr>
          <p:nvPr/>
        </p:nvSpPr>
        <p:spPr bwMode="auto">
          <a:xfrm>
            <a:off x="605290" y="1900691"/>
            <a:ext cx="7966075" cy="409342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l"/>
            <a:r>
              <a:rPr lang="en-US" altLang="zh-CN" sz="2000" b="1" dirty="0">
                <a:solidFill>
                  <a:schemeClr val="tx1"/>
                </a:solidFill>
                <a:latin typeface="Lucida Console" panose="020B0609040504020204" pitchFamily="49" charset="0"/>
                <a:ea typeface="宋体" panose="02010600030101010101" pitchFamily="2" charset="-122"/>
              </a:rPr>
              <a:t>public </a:t>
            </a:r>
            <a:r>
              <a:rPr lang="en-US" altLang="zh-CN" sz="2000" b="1" dirty="0">
                <a:latin typeface="Lucida Console" panose="020B0609040504020204" pitchFamily="49" charset="0"/>
                <a:ea typeface="宋体" panose="02010600030101010101" pitchFamily="2" charset="-122"/>
              </a:rPr>
              <a:t>T </a:t>
            </a:r>
            <a:r>
              <a:rPr lang="en-US" altLang="zh-CN" sz="2000" b="1" dirty="0" err="1">
                <a:latin typeface="Lucida Console" panose="020B0609040504020204" pitchFamily="49" charset="0"/>
                <a:ea typeface="宋体" panose="02010600030101010101" pitchFamily="2" charset="-122"/>
              </a:rPr>
              <a:t>deq</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throws</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T result;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deqLock.lock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try</a:t>
            </a:r>
            <a:r>
              <a:rPr lang="en-US" altLang="zh-CN" sz="2000" b="1" dirty="0">
                <a:latin typeface="Lucida Console" panose="020B0609040504020204" pitchFamily="49" charset="0"/>
                <a:ea typeface="宋体" panose="02010600030101010101" pitchFamily="2" charset="-122"/>
              </a:rPr>
              <a:t> {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if</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head.next</a:t>
            </a:r>
            <a:r>
              <a:rPr lang="en-US" altLang="zh-CN" sz="2000" b="1" dirty="0">
                <a:latin typeface="Lucida Console" panose="020B0609040504020204" pitchFamily="49" charset="0"/>
                <a:ea typeface="宋体" panose="02010600030101010101" pitchFamily="2" charset="-122"/>
              </a:rPr>
              <a:t> == null)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throw</a:t>
            </a:r>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new</a:t>
            </a:r>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EmptyException</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result = </a:t>
            </a:r>
            <a:r>
              <a:rPr lang="en-US" altLang="zh-CN" sz="2000" b="1" dirty="0" err="1">
                <a:latin typeface="Lucida Console" panose="020B0609040504020204" pitchFamily="49" charset="0"/>
                <a:ea typeface="宋体" panose="02010600030101010101" pitchFamily="2" charset="-122"/>
              </a:rPr>
              <a:t>head.next.value</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head = </a:t>
            </a:r>
            <a:r>
              <a:rPr lang="en-US" altLang="zh-CN" sz="2000" b="1" dirty="0" err="1">
                <a:latin typeface="Lucida Console" panose="020B0609040504020204" pitchFamily="49" charset="0"/>
                <a:ea typeface="宋体" panose="02010600030101010101" pitchFamily="2" charset="-122"/>
              </a:rPr>
              <a:t>head.next</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 </a:t>
            </a:r>
            <a:r>
              <a:rPr lang="en-US" altLang="zh-CN" sz="2000" b="1" dirty="0">
                <a:solidFill>
                  <a:schemeClr val="tx1"/>
                </a:solidFill>
                <a:latin typeface="Lucida Console" panose="020B0609040504020204" pitchFamily="49" charset="0"/>
                <a:ea typeface="宋体" panose="02010600030101010101" pitchFamily="2" charset="-122"/>
              </a:rPr>
              <a:t>finally</a:t>
            </a:r>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err="1">
                <a:latin typeface="Lucida Console" panose="020B0609040504020204" pitchFamily="49" charset="0"/>
                <a:ea typeface="宋体" panose="02010600030101010101" pitchFamily="2" charset="-122"/>
              </a:rPr>
              <a:t>deqLock.unlock</a:t>
            </a:r>
            <a:r>
              <a:rPr lang="en-US" altLang="zh-CN" sz="2000" b="1" dirty="0">
                <a:latin typeface="Lucida Console" panose="020B0609040504020204" pitchFamily="49" charset="0"/>
                <a:ea typeface="宋体" panose="02010600030101010101" pitchFamily="2" charset="-122"/>
              </a:rPr>
              <a:t>();</a:t>
            </a:r>
          </a:p>
          <a:p>
            <a:pPr algn="l"/>
            <a:r>
              <a:rPr lang="en-US" altLang="zh-CN" sz="2000" b="1" dirty="0">
                <a:latin typeface="Lucida Console" panose="020B0609040504020204" pitchFamily="49" charset="0"/>
                <a:ea typeface="宋体" panose="02010600030101010101" pitchFamily="2" charset="-122"/>
              </a:rPr>
              <a:t> }</a:t>
            </a:r>
          </a:p>
          <a:p>
            <a:pPr algn="l"/>
            <a:r>
              <a:rPr lang="en-US" altLang="zh-CN" sz="2000" b="1" dirty="0">
                <a:latin typeface="Lucida Console" panose="020B0609040504020204" pitchFamily="49" charset="0"/>
                <a:ea typeface="宋体" panose="02010600030101010101" pitchFamily="2" charset="-122"/>
              </a:rPr>
              <a:t> </a:t>
            </a:r>
            <a:r>
              <a:rPr lang="en-US" altLang="zh-CN" sz="2000" b="1" dirty="0">
                <a:solidFill>
                  <a:schemeClr val="tx1"/>
                </a:solidFill>
                <a:latin typeface="Lucida Console" panose="020B0609040504020204" pitchFamily="49" charset="0"/>
                <a:ea typeface="宋体" panose="02010600030101010101" pitchFamily="2" charset="-122"/>
              </a:rPr>
              <a:t>return</a:t>
            </a:r>
            <a:r>
              <a:rPr lang="en-US" altLang="zh-CN" sz="2000" b="1" dirty="0">
                <a:latin typeface="Lucida Console" panose="020B0609040504020204" pitchFamily="49" charset="0"/>
                <a:ea typeface="宋体" panose="02010600030101010101" pitchFamily="2" charset="-122"/>
              </a:rPr>
              <a:t> result;</a:t>
            </a:r>
          </a:p>
          <a:p>
            <a:pPr algn="l"/>
            <a:r>
              <a:rPr lang="en-US" altLang="zh-CN" sz="2000" b="1" dirty="0">
                <a:latin typeface="Lucida Console" panose="020B0609040504020204" pitchFamily="49" charset="0"/>
                <a:ea typeface="宋体" panose="02010600030101010101" pitchFamily="2" charset="-122"/>
              </a:rPr>
              <a:t>}</a:t>
            </a:r>
          </a:p>
        </p:txBody>
      </p:sp>
    </p:spTree>
    <p:extLst>
      <p:ext uri="{BB962C8B-B14F-4D97-AF65-F5344CB8AC3E}">
        <p14:creationId xmlns:p14="http://schemas.microsoft.com/office/powerpoint/2010/main" val="847178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Slide Number Placeholder 4">
            <a:extLst>
              <a:ext uri="{FF2B5EF4-FFF2-40B4-BE49-F238E27FC236}">
                <a16:creationId xmlns:a16="http://schemas.microsoft.com/office/drawing/2014/main" id="{29474957-FBEA-4902-9CE4-47C72F1103C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4ECCF4D5-3596-47C0-8B6A-689F6E2B07D0}" type="slidenum">
              <a:rPr lang="ar-SA" altLang="zh-CN" sz="1400">
                <a:solidFill>
                  <a:schemeClr val="tx1"/>
                </a:solidFill>
              </a:rPr>
              <a:pPr/>
              <a:t>89</a:t>
            </a:fld>
            <a:endParaRPr lang="en-US" altLang="zh-CN" sz="1400">
              <a:solidFill>
                <a:schemeClr val="tx1"/>
              </a:solidFill>
              <a:ea typeface="宋体" panose="02010600030101010101" pitchFamily="2" charset="-122"/>
            </a:endParaRPr>
          </a:p>
        </p:txBody>
      </p:sp>
      <p:sp>
        <p:nvSpPr>
          <p:cNvPr id="660482" name="AutoShape 2">
            <a:extLst>
              <a:ext uri="{FF2B5EF4-FFF2-40B4-BE49-F238E27FC236}">
                <a16:creationId xmlns:a16="http://schemas.microsoft.com/office/drawing/2014/main" id="{A821128B-3CB3-4F35-AA96-0C49E217893F}"/>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7045" name="Rectangle 3">
            <a:extLst>
              <a:ext uri="{FF2B5EF4-FFF2-40B4-BE49-F238E27FC236}">
                <a16:creationId xmlns:a16="http://schemas.microsoft.com/office/drawing/2014/main" id="{D32C5882-C03F-4F94-BB8B-1225AD6E89B0}"/>
              </a:ext>
            </a:extLst>
          </p:cNvPr>
          <p:cNvSpPr>
            <a:spLocks noGrp="1" noChangeArrowheads="1"/>
          </p:cNvSpPr>
          <p:nvPr>
            <p:ph type="title"/>
          </p:nvPr>
        </p:nvSpPr>
        <p:spPr/>
        <p:txBody>
          <a:bodyPr/>
          <a:lstStyle/>
          <a:p>
            <a:r>
              <a:rPr lang="en-US" altLang="zh-CN">
                <a:ea typeface="宋体" panose="02010600030101010101" pitchFamily="2" charset="-122"/>
              </a:rPr>
              <a:t>A Lock-Free Queue</a:t>
            </a:r>
          </a:p>
        </p:txBody>
      </p:sp>
      <p:sp>
        <p:nvSpPr>
          <p:cNvPr id="660484" name="Line 4">
            <a:extLst>
              <a:ext uri="{FF2B5EF4-FFF2-40B4-BE49-F238E27FC236}">
                <a16:creationId xmlns:a16="http://schemas.microsoft.com/office/drawing/2014/main" id="{3C8B66FC-0AE6-4411-87CE-048860B03BC0}"/>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 name="Group 5">
            <a:extLst>
              <a:ext uri="{FF2B5EF4-FFF2-40B4-BE49-F238E27FC236}">
                <a16:creationId xmlns:a16="http://schemas.microsoft.com/office/drawing/2014/main" id="{DF3953EE-05D9-423C-959E-CDE0EFDA66E3}"/>
              </a:ext>
            </a:extLst>
          </p:cNvPr>
          <p:cNvGrpSpPr>
            <a:grpSpLocks/>
          </p:cNvGrpSpPr>
          <p:nvPr/>
        </p:nvGrpSpPr>
        <p:grpSpPr bwMode="auto">
          <a:xfrm>
            <a:off x="3990975" y="1933575"/>
            <a:ext cx="976313" cy="609600"/>
            <a:chOff x="2976" y="2611"/>
            <a:chExt cx="615" cy="384"/>
          </a:xfrm>
        </p:grpSpPr>
        <p:grpSp>
          <p:nvGrpSpPr>
            <p:cNvPr id="87053" name="Group 6">
              <a:extLst>
                <a:ext uri="{FF2B5EF4-FFF2-40B4-BE49-F238E27FC236}">
                  <a16:creationId xmlns:a16="http://schemas.microsoft.com/office/drawing/2014/main" id="{9487D9CA-18CC-4F1F-86C1-DCF99F9FB9C2}"/>
                </a:ext>
              </a:extLst>
            </p:cNvPr>
            <p:cNvGrpSpPr>
              <a:grpSpLocks/>
            </p:cNvGrpSpPr>
            <p:nvPr/>
          </p:nvGrpSpPr>
          <p:grpSpPr bwMode="auto">
            <a:xfrm>
              <a:off x="2976" y="2611"/>
              <a:ext cx="615" cy="384"/>
              <a:chOff x="3417" y="2938"/>
              <a:chExt cx="615" cy="384"/>
            </a:xfrm>
          </p:grpSpPr>
          <p:sp>
            <p:nvSpPr>
              <p:cNvPr id="660487" name="AutoShape 7">
                <a:extLst>
                  <a:ext uri="{FF2B5EF4-FFF2-40B4-BE49-F238E27FC236}">
                    <a16:creationId xmlns:a16="http://schemas.microsoft.com/office/drawing/2014/main" id="{43800EC9-F5B0-49B8-8A1D-FBCA6A64A23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7059" name="Line 8">
                <a:extLst>
                  <a:ext uri="{FF2B5EF4-FFF2-40B4-BE49-F238E27FC236}">
                    <a16:creationId xmlns:a16="http://schemas.microsoft.com/office/drawing/2014/main" id="{09D18AB0-D598-4908-AB28-2EDEBE5A330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7054" name="Line 9">
              <a:extLst>
                <a:ext uri="{FF2B5EF4-FFF2-40B4-BE49-F238E27FC236}">
                  <a16:creationId xmlns:a16="http://schemas.microsoft.com/office/drawing/2014/main" id="{ABE4D988-0D6A-43F8-BC77-C1274F84BBD8}"/>
                </a:ext>
              </a:extLst>
            </p:cNvPr>
            <p:cNvSpPr>
              <a:spLocks noChangeShapeType="1"/>
            </p:cNvSpPr>
            <p:nvPr/>
          </p:nvSpPr>
          <p:spPr bwMode="auto">
            <a:xfrm>
              <a:off x="3284" y="2611"/>
              <a:ext cx="307"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7055" name="Group 10">
              <a:extLst>
                <a:ext uri="{FF2B5EF4-FFF2-40B4-BE49-F238E27FC236}">
                  <a16:creationId xmlns:a16="http://schemas.microsoft.com/office/drawing/2014/main" id="{9A42B943-A3AF-46F5-A3C7-803722263469}"/>
                </a:ext>
              </a:extLst>
            </p:cNvPr>
            <p:cNvGrpSpPr>
              <a:grpSpLocks/>
            </p:cNvGrpSpPr>
            <p:nvPr/>
          </p:nvGrpSpPr>
          <p:grpSpPr bwMode="auto">
            <a:xfrm>
              <a:off x="3035" y="2720"/>
              <a:ext cx="192" cy="192"/>
              <a:chOff x="3894" y="2760"/>
              <a:chExt cx="192" cy="192"/>
            </a:xfrm>
          </p:grpSpPr>
          <p:sp>
            <p:nvSpPr>
              <p:cNvPr id="87056" name="Oval 11">
                <a:extLst>
                  <a:ext uri="{FF2B5EF4-FFF2-40B4-BE49-F238E27FC236}">
                    <a16:creationId xmlns:a16="http://schemas.microsoft.com/office/drawing/2014/main" id="{0ACD7613-3BCA-4105-9A35-34CE67B75945}"/>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7057" name="Oval 12">
                <a:extLst>
                  <a:ext uri="{FF2B5EF4-FFF2-40B4-BE49-F238E27FC236}">
                    <a16:creationId xmlns:a16="http://schemas.microsoft.com/office/drawing/2014/main" id="{5BA38C92-F13E-4413-8672-E28D981A84DB}"/>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sp>
        <p:nvSpPr>
          <p:cNvPr id="660493" name="AutoShape 13">
            <a:extLst>
              <a:ext uri="{FF2B5EF4-FFF2-40B4-BE49-F238E27FC236}">
                <a16:creationId xmlns:a16="http://schemas.microsoft.com/office/drawing/2014/main" id="{CBBE56C6-EA08-47E8-9AD1-69B5A8BD23D8}"/>
              </a:ext>
            </a:extLst>
          </p:cNvPr>
          <p:cNvSpPr>
            <a:spLocks noChangeArrowheads="1"/>
          </p:cNvSpPr>
          <p:nvPr/>
        </p:nvSpPr>
        <p:spPr bwMode="auto">
          <a:xfrm flipH="1">
            <a:off x="3856038" y="1811338"/>
            <a:ext cx="1247775" cy="900112"/>
          </a:xfrm>
          <a:prstGeom prst="wedgeRoundRectCallout">
            <a:avLst>
              <a:gd name="adj1" fmla="val -96949"/>
              <a:gd name="adj2" fmla="val 124602"/>
              <a:gd name="adj3"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
        <p:nvSpPr>
          <p:cNvPr id="660494" name="Text Box 14">
            <a:extLst>
              <a:ext uri="{FF2B5EF4-FFF2-40B4-BE49-F238E27FC236}">
                <a16:creationId xmlns:a16="http://schemas.microsoft.com/office/drawing/2014/main" id="{2E158E3D-A05D-4905-8E5B-25A46C167238}"/>
              </a:ext>
            </a:extLst>
          </p:cNvPr>
          <p:cNvSpPr txBox="1">
            <a:spLocks noChangeArrowheads="1"/>
          </p:cNvSpPr>
          <p:nvPr/>
        </p:nvSpPr>
        <p:spPr bwMode="auto">
          <a:xfrm>
            <a:off x="5184775" y="3392488"/>
            <a:ext cx="1563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ea typeface="宋体" panose="02010600030101010101" pitchFamily="2" charset="-122"/>
              </a:rPr>
              <a:t>Sentinel</a:t>
            </a:r>
          </a:p>
        </p:txBody>
      </p:sp>
      <p:sp>
        <p:nvSpPr>
          <p:cNvPr id="660495" name="Text Box 15">
            <a:extLst>
              <a:ext uri="{FF2B5EF4-FFF2-40B4-BE49-F238E27FC236}">
                <a16:creationId xmlns:a16="http://schemas.microsoft.com/office/drawing/2014/main" id="{79D04468-1582-4530-AF79-F1FC4A9591AA}"/>
              </a:ext>
            </a:extLst>
          </p:cNvPr>
          <p:cNvSpPr txBox="1">
            <a:spLocks noChangeArrowheads="1"/>
          </p:cNvSpPr>
          <p:nvPr/>
        </p:nvSpPr>
        <p:spPr bwMode="auto">
          <a:xfrm>
            <a:off x="186531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660496" name="Freeform 16">
            <a:extLst>
              <a:ext uri="{FF2B5EF4-FFF2-40B4-BE49-F238E27FC236}">
                <a16:creationId xmlns:a16="http://schemas.microsoft.com/office/drawing/2014/main" id="{8E5793B8-E535-45B4-9052-659B3EC7EDF6}"/>
              </a:ext>
            </a:extLst>
          </p:cNvPr>
          <p:cNvSpPr>
            <a:spLocks/>
          </p:cNvSpPr>
          <p:nvPr/>
        </p:nvSpPr>
        <p:spPr bwMode="auto">
          <a:xfrm>
            <a:off x="2517775" y="2503488"/>
            <a:ext cx="1423988" cy="312737"/>
          </a:xfrm>
          <a:custGeom>
            <a:avLst/>
            <a:gdLst>
              <a:gd name="T0" fmla="*/ 0 w 897"/>
              <a:gd name="T1" fmla="*/ 2147483647 h 197"/>
              <a:gd name="T2" fmla="*/ 2147483647 w 897"/>
              <a:gd name="T3" fmla="*/ 2147483647 h 197"/>
              <a:gd name="T4" fmla="*/ 2147483647 w 897"/>
              <a:gd name="T5" fmla="*/ 0 h 197"/>
              <a:gd name="T6" fmla="*/ 0 60000 65536"/>
              <a:gd name="T7" fmla="*/ 0 60000 65536"/>
              <a:gd name="T8" fmla="*/ 0 60000 65536"/>
              <a:gd name="T9" fmla="*/ 0 w 897"/>
              <a:gd name="T10" fmla="*/ 0 h 197"/>
              <a:gd name="T11" fmla="*/ 897 w 897"/>
              <a:gd name="T12" fmla="*/ 197 h 197"/>
            </a:gdLst>
            <a:ahLst/>
            <a:cxnLst>
              <a:cxn ang="T6">
                <a:pos x="T0" y="T1"/>
              </a:cxn>
              <a:cxn ang="T7">
                <a:pos x="T2" y="T3"/>
              </a:cxn>
              <a:cxn ang="T8">
                <a:pos x="T4" y="T5"/>
              </a:cxn>
            </a:cxnLst>
            <a:rect l="T9" t="T10" r="T11" b="T12"/>
            <a:pathLst>
              <a:path w="897" h="197">
                <a:moveTo>
                  <a:pt x="0" y="109"/>
                </a:moveTo>
                <a:cubicBezTo>
                  <a:pt x="88" y="121"/>
                  <a:pt x="380" y="197"/>
                  <a:pt x="529" y="179"/>
                </a:cubicBezTo>
                <a:cubicBezTo>
                  <a:pt x="678" y="161"/>
                  <a:pt x="820" y="37"/>
                  <a:pt x="897"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60497" name="Text Box 17">
            <a:extLst>
              <a:ext uri="{FF2B5EF4-FFF2-40B4-BE49-F238E27FC236}">
                <a16:creationId xmlns:a16="http://schemas.microsoft.com/office/drawing/2014/main" id="{1ED94BC3-D298-4DFA-96D0-8AEE9D17A6FB}"/>
              </a:ext>
            </a:extLst>
          </p:cNvPr>
          <p:cNvSpPr txBox="1">
            <a:spLocks noChangeArrowheads="1"/>
          </p:cNvSpPr>
          <p:nvPr/>
        </p:nvSpPr>
        <p:spPr bwMode="auto">
          <a:xfrm>
            <a:off x="186531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0495"/>
                                        </p:tgtEl>
                                        <p:attrNameLst>
                                          <p:attrName>style.visibility</p:attrName>
                                        </p:attrNameLst>
                                      </p:cBhvr>
                                      <p:to>
                                        <p:strVal val="visible"/>
                                      </p:to>
                                    </p:set>
                                    <p:animEffect transition="in" filter="blinds(horizontal)">
                                      <p:cBhvr>
                                        <p:cTn id="7" dur="500"/>
                                        <p:tgtEl>
                                          <p:spTgt spid="660495"/>
                                        </p:tgtEl>
                                      </p:cBhvr>
                                    </p:animEffect>
                                  </p:childTnLst>
                                </p:cTn>
                              </p:par>
                              <p:par>
                                <p:cTn id="8" presetID="3" presetClass="entr" presetSubtype="10" fill="hold" nodeType="withEffect">
                                  <p:stCondLst>
                                    <p:cond delay="0"/>
                                  </p:stCondLst>
                                  <p:childTnLst>
                                    <p:set>
                                      <p:cBhvr>
                                        <p:cTn id="9" dur="1" fill="hold">
                                          <p:stCondLst>
                                            <p:cond delay="0"/>
                                          </p:stCondLst>
                                        </p:cTn>
                                        <p:tgtEl>
                                          <p:spTgt spid="660484"/>
                                        </p:tgtEl>
                                        <p:attrNameLst>
                                          <p:attrName>style.visibility</p:attrName>
                                        </p:attrNameLst>
                                      </p:cBhvr>
                                      <p:to>
                                        <p:strVal val="visible"/>
                                      </p:to>
                                    </p:set>
                                    <p:animEffect transition="in" filter="blinds(horizontal)">
                                      <p:cBhvr>
                                        <p:cTn id="10" dur="500"/>
                                        <p:tgtEl>
                                          <p:spTgt spid="66048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60497"/>
                                        </p:tgtEl>
                                        <p:attrNameLst>
                                          <p:attrName>style.visibility</p:attrName>
                                        </p:attrNameLst>
                                      </p:cBhvr>
                                      <p:to>
                                        <p:strVal val="visible"/>
                                      </p:to>
                                    </p:set>
                                    <p:animEffect transition="in" filter="blinds(horizontal)">
                                      <p:cBhvr>
                                        <p:cTn id="18" dur="500"/>
                                        <p:tgtEl>
                                          <p:spTgt spid="66049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60496"/>
                                        </p:tgtEl>
                                        <p:attrNameLst>
                                          <p:attrName>style.visibility</p:attrName>
                                        </p:attrNameLst>
                                      </p:cBhvr>
                                      <p:to>
                                        <p:strVal val="visible"/>
                                      </p:to>
                                    </p:set>
                                    <p:animEffect transition="in" filter="blinds(horizontal)">
                                      <p:cBhvr>
                                        <p:cTn id="21" dur="500"/>
                                        <p:tgtEl>
                                          <p:spTgt spid="66049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60493"/>
                                        </p:tgtEl>
                                        <p:attrNameLst>
                                          <p:attrName>style.visibility</p:attrName>
                                        </p:attrNameLst>
                                      </p:cBhvr>
                                      <p:to>
                                        <p:strVal val="visible"/>
                                      </p:to>
                                    </p:set>
                                    <p:animEffect transition="in" filter="blinds(horizontal)">
                                      <p:cBhvr>
                                        <p:cTn id="26" dur="500"/>
                                        <p:tgtEl>
                                          <p:spTgt spid="66049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60494"/>
                                        </p:tgtEl>
                                        <p:attrNameLst>
                                          <p:attrName>style.visibility</p:attrName>
                                        </p:attrNameLst>
                                      </p:cBhvr>
                                      <p:to>
                                        <p:strVal val="visible"/>
                                      </p:to>
                                    </p:set>
                                    <p:animEffect transition="in" filter="blinds(horizontal)">
                                      <p:cBhvr>
                                        <p:cTn id="29" dur="500"/>
                                        <p:tgtEl>
                                          <p:spTgt spid="66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93" grpId="0" animBg="1"/>
      <p:bldP spid="660494" grpId="0"/>
      <p:bldP spid="660495" grpId="0"/>
      <p:bldP spid="660496" grpId="0" animBg="1"/>
      <p:bldP spid="66049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Slide Number Placeholder 3">
            <a:extLst>
              <a:ext uri="{FF2B5EF4-FFF2-40B4-BE49-F238E27FC236}">
                <a16:creationId xmlns:a16="http://schemas.microsoft.com/office/drawing/2014/main" id="{7A4BFD41-0C2B-489B-AA15-64EA4660CD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35A9936-3B20-4D33-8EFC-770EE47FD7A6}" type="slidenum">
              <a:rPr lang="ar-SA" altLang="zh-CN" sz="1400">
                <a:solidFill>
                  <a:schemeClr val="tx1"/>
                </a:solidFill>
              </a:rPr>
              <a:pPr/>
              <a:t>9</a:t>
            </a:fld>
            <a:endParaRPr lang="en-US" altLang="zh-CN" sz="1400">
              <a:solidFill>
                <a:schemeClr val="tx1"/>
              </a:solidFill>
              <a:ea typeface="宋体" panose="02010600030101010101" pitchFamily="2" charset="-122"/>
            </a:endParaRPr>
          </a:p>
        </p:txBody>
      </p:sp>
      <p:sp>
        <p:nvSpPr>
          <p:cNvPr id="10244" name="Freeform 2">
            <a:extLst>
              <a:ext uri="{FF2B5EF4-FFF2-40B4-BE49-F238E27FC236}">
                <a16:creationId xmlns:a16="http://schemas.microsoft.com/office/drawing/2014/main" id="{1B542ED1-D433-4851-901E-30A2D3B5BBDF}"/>
              </a:ext>
            </a:extLst>
          </p:cNvPr>
          <p:cNvSpPr>
            <a:spLocks/>
          </p:cNvSpPr>
          <p:nvPr/>
        </p:nvSpPr>
        <p:spPr bwMode="auto">
          <a:xfrm>
            <a:off x="3409950" y="2752725"/>
            <a:ext cx="2309813" cy="1476375"/>
          </a:xfrm>
          <a:custGeom>
            <a:avLst/>
            <a:gdLst>
              <a:gd name="T0" fmla="*/ 2147483647 w 1455"/>
              <a:gd name="T1" fmla="*/ 2147483647 h 930"/>
              <a:gd name="T2" fmla="*/ 2147483647 w 1455"/>
              <a:gd name="T3" fmla="*/ 2147483647 h 930"/>
              <a:gd name="T4" fmla="*/ 2147483647 w 1455"/>
              <a:gd name="T5" fmla="*/ 2147483647 h 930"/>
              <a:gd name="T6" fmla="*/ 2147483647 w 1455"/>
              <a:gd name="T7" fmla="*/ 2147483647 h 930"/>
              <a:gd name="T8" fmla="*/ 2147483647 w 1455"/>
              <a:gd name="T9" fmla="*/ 2147483647 h 930"/>
              <a:gd name="T10" fmla="*/ 0 w 1455"/>
              <a:gd name="T11" fmla="*/ 2147483647 h 930"/>
              <a:gd name="T12" fmla="*/ 2147483647 w 1455"/>
              <a:gd name="T13" fmla="*/ 2147483647 h 930"/>
              <a:gd name="T14" fmla="*/ 2147483647 w 1455"/>
              <a:gd name="T15" fmla="*/ 2147483647 h 930"/>
              <a:gd name="T16" fmla="*/ 2147483647 w 1455"/>
              <a:gd name="T17" fmla="*/ 2147483647 h 930"/>
              <a:gd name="T18" fmla="*/ 2147483647 w 1455"/>
              <a:gd name="T19" fmla="*/ 2147483647 h 930"/>
              <a:gd name="T20" fmla="*/ 2147483647 w 1455"/>
              <a:gd name="T21" fmla="*/ 2147483647 h 930"/>
              <a:gd name="T22" fmla="*/ 2147483647 w 1455"/>
              <a:gd name="T23" fmla="*/ 0 h 930"/>
              <a:gd name="T24" fmla="*/ 2147483647 w 1455"/>
              <a:gd name="T25" fmla="*/ 214748364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5"/>
              <a:gd name="T40" fmla="*/ 0 h 930"/>
              <a:gd name="T41" fmla="*/ 1455 w 1455"/>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5" h="930">
                <a:moveTo>
                  <a:pt x="576" y="253"/>
                </a:moveTo>
                <a:lnTo>
                  <a:pt x="373" y="61"/>
                </a:lnTo>
                <a:lnTo>
                  <a:pt x="343" y="253"/>
                </a:lnTo>
                <a:lnTo>
                  <a:pt x="80" y="223"/>
                </a:lnTo>
                <a:lnTo>
                  <a:pt x="192" y="445"/>
                </a:lnTo>
                <a:lnTo>
                  <a:pt x="0" y="930"/>
                </a:lnTo>
                <a:lnTo>
                  <a:pt x="525" y="627"/>
                </a:lnTo>
                <a:lnTo>
                  <a:pt x="1081" y="900"/>
                </a:lnTo>
                <a:lnTo>
                  <a:pt x="1081" y="667"/>
                </a:lnTo>
                <a:lnTo>
                  <a:pt x="1455" y="556"/>
                </a:lnTo>
                <a:lnTo>
                  <a:pt x="1202" y="404"/>
                </a:lnTo>
                <a:lnTo>
                  <a:pt x="1333" y="0"/>
                </a:lnTo>
                <a:lnTo>
                  <a:pt x="576" y="253"/>
                </a:lnTo>
                <a:close/>
              </a:path>
            </a:pathLst>
          </a:custGeom>
          <a:solidFill>
            <a:srgbClr val="FFFF00"/>
          </a:solidFill>
          <a:ln w="38100">
            <a:solidFill>
              <a:srgbClr val="FF33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45" name="Rectangle 3">
            <a:extLst>
              <a:ext uri="{FF2B5EF4-FFF2-40B4-BE49-F238E27FC236}">
                <a16:creationId xmlns:a16="http://schemas.microsoft.com/office/drawing/2014/main" id="{4B5B0B69-D17E-468E-9CA4-CBD292448E14}"/>
              </a:ext>
            </a:extLst>
          </p:cNvPr>
          <p:cNvSpPr>
            <a:spLocks noGrp="1" noChangeArrowheads="1"/>
          </p:cNvSpPr>
          <p:nvPr>
            <p:ph type="title"/>
          </p:nvPr>
        </p:nvSpPr>
        <p:spPr/>
        <p:txBody>
          <a:bodyPr/>
          <a:lstStyle/>
          <a:p>
            <a:r>
              <a:rPr lang="en-US" altLang="zh-CN">
                <a:ea typeface="宋体" panose="02010600030101010101" pitchFamily="2" charset="-122"/>
              </a:rPr>
              <a:t>Concurrency</a:t>
            </a:r>
          </a:p>
        </p:txBody>
      </p:sp>
      <p:grpSp>
        <p:nvGrpSpPr>
          <p:cNvPr id="10246" name="Group 4">
            <a:extLst>
              <a:ext uri="{FF2B5EF4-FFF2-40B4-BE49-F238E27FC236}">
                <a16:creationId xmlns:a16="http://schemas.microsoft.com/office/drawing/2014/main" id="{CFEF52CD-864D-40D6-A6B9-AD6C8FD5390B}"/>
              </a:ext>
            </a:extLst>
          </p:cNvPr>
          <p:cNvGrpSpPr>
            <a:grpSpLocks/>
          </p:cNvGrpSpPr>
          <p:nvPr/>
        </p:nvGrpSpPr>
        <p:grpSpPr bwMode="auto">
          <a:xfrm>
            <a:off x="781050" y="4530725"/>
            <a:ext cx="1676400" cy="1752600"/>
            <a:chOff x="3312" y="2640"/>
            <a:chExt cx="1056" cy="1104"/>
          </a:xfrm>
        </p:grpSpPr>
        <p:sp>
          <p:nvSpPr>
            <p:cNvPr id="10280" name="Freeform 5">
              <a:extLst>
                <a:ext uri="{FF2B5EF4-FFF2-40B4-BE49-F238E27FC236}">
                  <a16:creationId xmlns:a16="http://schemas.microsoft.com/office/drawing/2014/main" id="{BB93BC5E-D7D8-4485-AA54-FCF8B93805F0}"/>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281" name="Group 6">
              <a:extLst>
                <a:ext uri="{FF2B5EF4-FFF2-40B4-BE49-F238E27FC236}">
                  <a16:creationId xmlns:a16="http://schemas.microsoft.com/office/drawing/2014/main" id="{AAC9998B-1BF6-40A6-B638-554234693A3A}"/>
                </a:ext>
              </a:extLst>
            </p:cNvPr>
            <p:cNvGrpSpPr>
              <a:grpSpLocks/>
            </p:cNvGrpSpPr>
            <p:nvPr/>
          </p:nvGrpSpPr>
          <p:grpSpPr bwMode="auto">
            <a:xfrm>
              <a:off x="3312" y="2928"/>
              <a:ext cx="837" cy="816"/>
              <a:chOff x="3312" y="2928"/>
              <a:chExt cx="837" cy="816"/>
            </a:xfrm>
          </p:grpSpPr>
          <p:sp>
            <p:nvSpPr>
              <p:cNvPr id="10283" name="Freeform 7">
                <a:extLst>
                  <a:ext uri="{FF2B5EF4-FFF2-40B4-BE49-F238E27FC236}">
                    <a16:creationId xmlns:a16="http://schemas.microsoft.com/office/drawing/2014/main" id="{8C3C1C22-75A7-437C-A5FE-52FD8E0843FD}"/>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4" name="Freeform 8">
                <a:extLst>
                  <a:ext uri="{FF2B5EF4-FFF2-40B4-BE49-F238E27FC236}">
                    <a16:creationId xmlns:a16="http://schemas.microsoft.com/office/drawing/2014/main" id="{E283B861-5171-4653-A0BD-2040CDBAE063}"/>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5" name="Freeform 9">
                <a:extLst>
                  <a:ext uri="{FF2B5EF4-FFF2-40B4-BE49-F238E27FC236}">
                    <a16:creationId xmlns:a16="http://schemas.microsoft.com/office/drawing/2014/main" id="{B13CAA86-C1CF-4810-BDCA-2F0FEE7A5D3F}"/>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6" name="Freeform 10">
                <a:extLst>
                  <a:ext uri="{FF2B5EF4-FFF2-40B4-BE49-F238E27FC236}">
                    <a16:creationId xmlns:a16="http://schemas.microsoft.com/office/drawing/2014/main" id="{56BBF41B-1E94-41A9-8E33-57688A94D190}"/>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7" name="Freeform 11">
                <a:extLst>
                  <a:ext uri="{FF2B5EF4-FFF2-40B4-BE49-F238E27FC236}">
                    <a16:creationId xmlns:a16="http://schemas.microsoft.com/office/drawing/2014/main" id="{DD22C4F8-22FA-45AF-89B2-FDB1A580710E}"/>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8" name="Freeform 12">
                <a:extLst>
                  <a:ext uri="{FF2B5EF4-FFF2-40B4-BE49-F238E27FC236}">
                    <a16:creationId xmlns:a16="http://schemas.microsoft.com/office/drawing/2014/main" id="{7138B9D9-96F5-4A89-B568-BFDFB7100C10}"/>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89" name="Freeform 13">
                <a:extLst>
                  <a:ext uri="{FF2B5EF4-FFF2-40B4-BE49-F238E27FC236}">
                    <a16:creationId xmlns:a16="http://schemas.microsoft.com/office/drawing/2014/main" id="{B9D3EFBC-F2B6-487F-998A-45A9C6043240}"/>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82" name="Freeform 14">
              <a:extLst>
                <a:ext uri="{FF2B5EF4-FFF2-40B4-BE49-F238E27FC236}">
                  <a16:creationId xmlns:a16="http://schemas.microsoft.com/office/drawing/2014/main" id="{0A2FBBEF-5CE6-470B-B7B1-C769707AEA53}"/>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47" name="Group 15">
            <a:extLst>
              <a:ext uri="{FF2B5EF4-FFF2-40B4-BE49-F238E27FC236}">
                <a16:creationId xmlns:a16="http://schemas.microsoft.com/office/drawing/2014/main" id="{BE492610-81A3-482C-B66D-88CD8E0900A1}"/>
              </a:ext>
            </a:extLst>
          </p:cNvPr>
          <p:cNvGrpSpPr>
            <a:grpSpLocks/>
          </p:cNvGrpSpPr>
          <p:nvPr/>
        </p:nvGrpSpPr>
        <p:grpSpPr bwMode="auto">
          <a:xfrm flipH="1">
            <a:off x="7056438" y="4532313"/>
            <a:ext cx="1676400" cy="1752600"/>
            <a:chOff x="3312" y="2640"/>
            <a:chExt cx="1056" cy="1104"/>
          </a:xfrm>
        </p:grpSpPr>
        <p:sp>
          <p:nvSpPr>
            <p:cNvPr id="10270" name="Freeform 16">
              <a:extLst>
                <a:ext uri="{FF2B5EF4-FFF2-40B4-BE49-F238E27FC236}">
                  <a16:creationId xmlns:a16="http://schemas.microsoft.com/office/drawing/2014/main" id="{81889E0A-5A25-4896-9E75-6D6777654301}"/>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10271" name="Group 17">
              <a:extLst>
                <a:ext uri="{FF2B5EF4-FFF2-40B4-BE49-F238E27FC236}">
                  <a16:creationId xmlns:a16="http://schemas.microsoft.com/office/drawing/2014/main" id="{B7A8CE72-5A36-406C-8AE0-0D8445FD5842}"/>
                </a:ext>
              </a:extLst>
            </p:cNvPr>
            <p:cNvGrpSpPr>
              <a:grpSpLocks/>
            </p:cNvGrpSpPr>
            <p:nvPr/>
          </p:nvGrpSpPr>
          <p:grpSpPr bwMode="auto">
            <a:xfrm>
              <a:off x="3312" y="2928"/>
              <a:ext cx="837" cy="816"/>
              <a:chOff x="3312" y="2928"/>
              <a:chExt cx="837" cy="816"/>
            </a:xfrm>
          </p:grpSpPr>
          <p:sp>
            <p:nvSpPr>
              <p:cNvPr id="10273" name="Freeform 18">
                <a:extLst>
                  <a:ext uri="{FF2B5EF4-FFF2-40B4-BE49-F238E27FC236}">
                    <a16:creationId xmlns:a16="http://schemas.microsoft.com/office/drawing/2014/main" id="{D427F972-EA51-4168-9B3C-9E12F4CC5D5C}"/>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4" name="Freeform 19">
                <a:extLst>
                  <a:ext uri="{FF2B5EF4-FFF2-40B4-BE49-F238E27FC236}">
                    <a16:creationId xmlns:a16="http://schemas.microsoft.com/office/drawing/2014/main" id="{4D3E4BD1-ECAB-4754-93BB-7C0FA3BCE7E0}"/>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5" name="Freeform 20">
                <a:extLst>
                  <a:ext uri="{FF2B5EF4-FFF2-40B4-BE49-F238E27FC236}">
                    <a16:creationId xmlns:a16="http://schemas.microsoft.com/office/drawing/2014/main" id="{C19333CD-3F7D-40A3-AC4A-72CFF58AF5FB}"/>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6" name="Freeform 21">
                <a:extLst>
                  <a:ext uri="{FF2B5EF4-FFF2-40B4-BE49-F238E27FC236}">
                    <a16:creationId xmlns:a16="http://schemas.microsoft.com/office/drawing/2014/main" id="{DDA87B5E-376C-45C4-B34F-7CA5E66739BE}"/>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7" name="Freeform 22">
                <a:extLst>
                  <a:ext uri="{FF2B5EF4-FFF2-40B4-BE49-F238E27FC236}">
                    <a16:creationId xmlns:a16="http://schemas.microsoft.com/office/drawing/2014/main" id="{24D9465C-D739-4032-8A1B-280282C211ED}"/>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8" name="Freeform 23">
                <a:extLst>
                  <a:ext uri="{FF2B5EF4-FFF2-40B4-BE49-F238E27FC236}">
                    <a16:creationId xmlns:a16="http://schemas.microsoft.com/office/drawing/2014/main" id="{D1DAE380-5814-42A4-8269-041227C2C655}"/>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79" name="Freeform 24">
                <a:extLst>
                  <a:ext uri="{FF2B5EF4-FFF2-40B4-BE49-F238E27FC236}">
                    <a16:creationId xmlns:a16="http://schemas.microsoft.com/office/drawing/2014/main" id="{5B6C52A5-C4A6-447A-ABDC-789AF429DA5B}"/>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72" name="Freeform 25">
              <a:extLst>
                <a:ext uri="{FF2B5EF4-FFF2-40B4-BE49-F238E27FC236}">
                  <a16:creationId xmlns:a16="http://schemas.microsoft.com/office/drawing/2014/main" id="{4FCB8D8D-56DD-47E3-9ACF-7B29491A4E58}"/>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48" name="Group 26">
            <a:extLst>
              <a:ext uri="{FF2B5EF4-FFF2-40B4-BE49-F238E27FC236}">
                <a16:creationId xmlns:a16="http://schemas.microsoft.com/office/drawing/2014/main" id="{8981DF9B-B358-491F-9B31-BF9F1B3D6519}"/>
              </a:ext>
            </a:extLst>
          </p:cNvPr>
          <p:cNvGrpSpPr>
            <a:grpSpLocks/>
          </p:cNvGrpSpPr>
          <p:nvPr/>
        </p:nvGrpSpPr>
        <p:grpSpPr bwMode="auto">
          <a:xfrm>
            <a:off x="5461000" y="3303588"/>
            <a:ext cx="257175" cy="361950"/>
            <a:chOff x="1994" y="1893"/>
            <a:chExt cx="162" cy="228"/>
          </a:xfrm>
        </p:grpSpPr>
        <p:sp>
          <p:nvSpPr>
            <p:cNvPr id="10267" name="Line 27">
              <a:extLst>
                <a:ext uri="{FF2B5EF4-FFF2-40B4-BE49-F238E27FC236}">
                  <a16:creationId xmlns:a16="http://schemas.microsoft.com/office/drawing/2014/main" id="{F3021CB6-8073-495D-90BF-94EC83FB237B}"/>
                </a:ext>
              </a:extLst>
            </p:cNvPr>
            <p:cNvSpPr>
              <a:spLocks noChangeShapeType="1"/>
            </p:cNvSpPr>
            <p:nvPr/>
          </p:nvSpPr>
          <p:spPr bwMode="auto">
            <a:xfrm>
              <a:off x="1994" y="1893"/>
              <a:ext cx="0" cy="2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8" name="Line 28">
              <a:extLst>
                <a:ext uri="{FF2B5EF4-FFF2-40B4-BE49-F238E27FC236}">
                  <a16:creationId xmlns:a16="http://schemas.microsoft.com/office/drawing/2014/main" id="{B42F7D5C-4ECB-428F-934F-4B02FEA7A45C}"/>
                </a:ext>
              </a:extLst>
            </p:cNvPr>
            <p:cNvSpPr>
              <a:spLocks noChangeShapeType="1"/>
            </p:cNvSpPr>
            <p:nvPr/>
          </p:nvSpPr>
          <p:spPr bwMode="auto">
            <a:xfrm>
              <a:off x="2067" y="1930"/>
              <a:ext cx="9"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9" name="Line 29">
              <a:extLst>
                <a:ext uri="{FF2B5EF4-FFF2-40B4-BE49-F238E27FC236}">
                  <a16:creationId xmlns:a16="http://schemas.microsoft.com/office/drawing/2014/main" id="{C9A9F2F3-1A03-4646-A8B1-74FB6DFD7201}"/>
                </a:ext>
              </a:extLst>
            </p:cNvPr>
            <p:cNvSpPr>
              <a:spLocks noChangeShapeType="1"/>
            </p:cNvSpPr>
            <p:nvPr/>
          </p:nvSpPr>
          <p:spPr bwMode="auto">
            <a:xfrm>
              <a:off x="2150" y="1952"/>
              <a:ext cx="6" cy="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10249" name="Group 30">
            <a:extLst>
              <a:ext uri="{FF2B5EF4-FFF2-40B4-BE49-F238E27FC236}">
                <a16:creationId xmlns:a16="http://schemas.microsoft.com/office/drawing/2014/main" id="{06E574A1-9669-4AD8-B30C-1BE77C69587E}"/>
              </a:ext>
            </a:extLst>
          </p:cNvPr>
          <p:cNvGrpSpPr>
            <a:grpSpLocks/>
          </p:cNvGrpSpPr>
          <p:nvPr/>
        </p:nvGrpSpPr>
        <p:grpSpPr bwMode="auto">
          <a:xfrm flipH="1">
            <a:off x="3340100" y="3275013"/>
            <a:ext cx="257175" cy="361950"/>
            <a:chOff x="605" y="1989"/>
            <a:chExt cx="162" cy="228"/>
          </a:xfrm>
        </p:grpSpPr>
        <p:sp>
          <p:nvSpPr>
            <p:cNvPr id="10264" name="Line 31">
              <a:extLst>
                <a:ext uri="{FF2B5EF4-FFF2-40B4-BE49-F238E27FC236}">
                  <a16:creationId xmlns:a16="http://schemas.microsoft.com/office/drawing/2014/main" id="{C187540B-1663-4693-9304-33C6A14D396A}"/>
                </a:ext>
              </a:extLst>
            </p:cNvPr>
            <p:cNvSpPr>
              <a:spLocks noChangeShapeType="1"/>
            </p:cNvSpPr>
            <p:nvPr/>
          </p:nvSpPr>
          <p:spPr bwMode="auto">
            <a:xfrm>
              <a:off x="605" y="1989"/>
              <a:ext cx="0" cy="2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5" name="Line 32">
              <a:extLst>
                <a:ext uri="{FF2B5EF4-FFF2-40B4-BE49-F238E27FC236}">
                  <a16:creationId xmlns:a16="http://schemas.microsoft.com/office/drawing/2014/main" id="{3C00B9AF-CEDD-48D7-9026-A07FF22790EE}"/>
                </a:ext>
              </a:extLst>
            </p:cNvPr>
            <p:cNvSpPr>
              <a:spLocks noChangeShapeType="1"/>
            </p:cNvSpPr>
            <p:nvPr/>
          </p:nvSpPr>
          <p:spPr bwMode="auto">
            <a:xfrm>
              <a:off x="678" y="2026"/>
              <a:ext cx="9" cy="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66" name="Line 33">
              <a:extLst>
                <a:ext uri="{FF2B5EF4-FFF2-40B4-BE49-F238E27FC236}">
                  <a16:creationId xmlns:a16="http://schemas.microsoft.com/office/drawing/2014/main" id="{6400AA84-3714-409A-8004-43D99F399455}"/>
                </a:ext>
              </a:extLst>
            </p:cNvPr>
            <p:cNvSpPr>
              <a:spLocks noChangeShapeType="1"/>
            </p:cNvSpPr>
            <p:nvPr/>
          </p:nvSpPr>
          <p:spPr bwMode="auto">
            <a:xfrm>
              <a:off x="761" y="2048"/>
              <a:ext cx="6" cy="11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0250" name="Rectangle 34">
            <a:extLst>
              <a:ext uri="{FF2B5EF4-FFF2-40B4-BE49-F238E27FC236}">
                <a16:creationId xmlns:a16="http://schemas.microsoft.com/office/drawing/2014/main" id="{FACEA623-9411-41D8-B02B-A43041FA246D}"/>
              </a:ext>
            </a:extLst>
          </p:cNvPr>
          <p:cNvSpPr>
            <a:spLocks noChangeArrowheads="1"/>
          </p:cNvSpPr>
          <p:nvPr/>
        </p:nvSpPr>
        <p:spPr bwMode="auto">
          <a:xfrm>
            <a:off x="4110038" y="3194050"/>
            <a:ext cx="957262" cy="536575"/>
          </a:xfrm>
          <a:prstGeom prst="rect">
            <a:avLst/>
          </a:prstGeom>
          <a:solidFill>
            <a:schemeClr val="hlink"/>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51" name="Line 35">
            <a:extLst>
              <a:ext uri="{FF2B5EF4-FFF2-40B4-BE49-F238E27FC236}">
                <a16:creationId xmlns:a16="http://schemas.microsoft.com/office/drawing/2014/main" id="{4CA35572-3BAD-46E8-82FB-FEC705A2DF9F}"/>
              </a:ext>
            </a:extLst>
          </p:cNvPr>
          <p:cNvSpPr>
            <a:spLocks noChangeShapeType="1"/>
          </p:cNvSpPr>
          <p:nvPr/>
        </p:nvSpPr>
        <p:spPr bwMode="auto">
          <a:xfrm>
            <a:off x="4791075" y="3462338"/>
            <a:ext cx="59531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52" name="Line 36">
            <a:extLst>
              <a:ext uri="{FF2B5EF4-FFF2-40B4-BE49-F238E27FC236}">
                <a16:creationId xmlns:a16="http://schemas.microsoft.com/office/drawing/2014/main" id="{8D045163-0E07-4C9C-9723-E454422D0916}"/>
              </a:ext>
            </a:extLst>
          </p:cNvPr>
          <p:cNvSpPr>
            <a:spLocks noChangeShapeType="1"/>
          </p:cNvSpPr>
          <p:nvPr/>
        </p:nvSpPr>
        <p:spPr bwMode="auto">
          <a:xfrm flipH="1">
            <a:off x="3743325" y="3462338"/>
            <a:ext cx="59531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253" name="AutoShape 37">
            <a:extLst>
              <a:ext uri="{FF2B5EF4-FFF2-40B4-BE49-F238E27FC236}">
                <a16:creationId xmlns:a16="http://schemas.microsoft.com/office/drawing/2014/main" id="{F3179F62-A460-4F6D-AF3E-5BDA1F42A0D0}"/>
              </a:ext>
            </a:extLst>
          </p:cNvPr>
          <p:cNvSpPr>
            <a:spLocks noChangeArrowheads="1"/>
          </p:cNvSpPr>
          <p:nvPr/>
        </p:nvSpPr>
        <p:spPr bwMode="auto">
          <a:xfrm>
            <a:off x="260350" y="2090738"/>
            <a:ext cx="2249488" cy="1117600"/>
          </a:xfrm>
          <a:prstGeom prst="cloudCallout">
            <a:avLst>
              <a:gd name="adj1" fmla="val 12880"/>
              <a:gd name="adj2" fmla="val 128407"/>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latin typeface="Lucida Console" panose="020B0609040504020204" pitchFamily="49" charset="0"/>
                <a:ea typeface="宋体" panose="02010600030101010101" pitchFamily="2" charset="-122"/>
              </a:rPr>
              <a:t>enq(x)</a:t>
            </a:r>
          </a:p>
        </p:txBody>
      </p:sp>
      <p:sp>
        <p:nvSpPr>
          <p:cNvPr id="10254" name="Text Box 40">
            <a:extLst>
              <a:ext uri="{FF2B5EF4-FFF2-40B4-BE49-F238E27FC236}">
                <a16:creationId xmlns:a16="http://schemas.microsoft.com/office/drawing/2014/main" id="{C5CA4955-108B-41AB-9CBB-B7F3E88E23F4}"/>
              </a:ext>
            </a:extLst>
          </p:cNvPr>
          <p:cNvSpPr txBox="1">
            <a:spLocks noChangeArrowheads="1"/>
          </p:cNvSpPr>
          <p:nvPr/>
        </p:nvSpPr>
        <p:spPr bwMode="auto">
          <a:xfrm>
            <a:off x="2778125" y="4430713"/>
            <a:ext cx="35750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ea typeface="宋体" panose="02010600030101010101" pitchFamily="2" charset="-122"/>
              </a:rPr>
              <a:t>Challenge: what if the queue is empty or full?</a:t>
            </a:r>
            <a:endParaRPr lang="en-US" altLang="zh-CN" sz="2800" b="1">
              <a:solidFill>
                <a:srgbClr val="FF0000"/>
              </a:solidFill>
              <a:ea typeface="宋体" panose="02010600030101010101" pitchFamily="2" charset="-122"/>
            </a:endParaRPr>
          </a:p>
        </p:txBody>
      </p:sp>
      <p:grpSp>
        <p:nvGrpSpPr>
          <p:cNvPr id="10255" name="Group 41">
            <a:extLst>
              <a:ext uri="{FF2B5EF4-FFF2-40B4-BE49-F238E27FC236}">
                <a16:creationId xmlns:a16="http://schemas.microsoft.com/office/drawing/2014/main" id="{9C2AAEDE-9FED-423C-8893-812D53F43D8F}"/>
              </a:ext>
            </a:extLst>
          </p:cNvPr>
          <p:cNvGrpSpPr>
            <a:grpSpLocks/>
          </p:cNvGrpSpPr>
          <p:nvPr/>
        </p:nvGrpSpPr>
        <p:grpSpPr bwMode="auto">
          <a:xfrm>
            <a:off x="2178050" y="3813175"/>
            <a:ext cx="1016000" cy="762000"/>
            <a:chOff x="2352" y="2256"/>
            <a:chExt cx="768" cy="576"/>
          </a:xfrm>
        </p:grpSpPr>
        <p:sp>
          <p:nvSpPr>
            <p:cNvPr id="10262" name="Freeform 42">
              <a:extLst>
                <a:ext uri="{FF2B5EF4-FFF2-40B4-BE49-F238E27FC236}">
                  <a16:creationId xmlns:a16="http://schemas.microsoft.com/office/drawing/2014/main" id="{C02ABD62-9453-427E-8EA9-7F6C54F15D13}"/>
                </a:ext>
              </a:extLst>
            </p:cNvPr>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63" name="Freeform 43">
              <a:extLst>
                <a:ext uri="{FF2B5EF4-FFF2-40B4-BE49-F238E27FC236}">
                  <a16:creationId xmlns:a16="http://schemas.microsoft.com/office/drawing/2014/main" id="{5D45640F-DCFA-427E-96DD-DAAE20221C3B}"/>
                </a:ext>
              </a:extLst>
            </p:cNvPr>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256" name="Group 44">
            <a:extLst>
              <a:ext uri="{FF2B5EF4-FFF2-40B4-BE49-F238E27FC236}">
                <a16:creationId xmlns:a16="http://schemas.microsoft.com/office/drawing/2014/main" id="{15C3E8E3-9FD5-4DFF-A162-EBED90FBD635}"/>
              </a:ext>
            </a:extLst>
          </p:cNvPr>
          <p:cNvGrpSpPr>
            <a:grpSpLocks/>
          </p:cNvGrpSpPr>
          <p:nvPr/>
        </p:nvGrpSpPr>
        <p:grpSpPr bwMode="auto">
          <a:xfrm flipH="1">
            <a:off x="6353175" y="3814763"/>
            <a:ext cx="1016000" cy="762000"/>
            <a:chOff x="2352" y="2256"/>
            <a:chExt cx="768" cy="576"/>
          </a:xfrm>
        </p:grpSpPr>
        <p:sp>
          <p:nvSpPr>
            <p:cNvPr id="10260" name="Freeform 45">
              <a:extLst>
                <a:ext uri="{FF2B5EF4-FFF2-40B4-BE49-F238E27FC236}">
                  <a16:creationId xmlns:a16="http://schemas.microsoft.com/office/drawing/2014/main" id="{31D2440B-6B2D-4117-A793-D973C1B48B0A}"/>
                </a:ext>
              </a:extLst>
            </p:cNvPr>
            <p:cNvSpPr>
              <a:spLocks/>
            </p:cNvSpPr>
            <p:nvPr/>
          </p:nvSpPr>
          <p:spPr bwMode="auto">
            <a:xfrm>
              <a:off x="2352" y="2256"/>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10261" name="Freeform 46">
              <a:extLst>
                <a:ext uri="{FF2B5EF4-FFF2-40B4-BE49-F238E27FC236}">
                  <a16:creationId xmlns:a16="http://schemas.microsoft.com/office/drawing/2014/main" id="{BC3D0EE4-9F54-4D55-AF5C-9A1778DDAA4A}"/>
                </a:ext>
              </a:extLst>
            </p:cNvPr>
            <p:cNvSpPr>
              <a:spLocks/>
            </p:cNvSpPr>
            <p:nvPr/>
          </p:nvSpPr>
          <p:spPr bwMode="auto">
            <a:xfrm>
              <a:off x="2592" y="235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257" name="AutoShape 47">
            <a:extLst>
              <a:ext uri="{FF2B5EF4-FFF2-40B4-BE49-F238E27FC236}">
                <a16:creationId xmlns:a16="http://schemas.microsoft.com/office/drawing/2014/main" id="{BBB4307F-A4F3-4886-BB9C-4E099975BD6F}"/>
              </a:ext>
            </a:extLst>
          </p:cNvPr>
          <p:cNvSpPr>
            <a:spLocks noChangeArrowheads="1"/>
          </p:cNvSpPr>
          <p:nvPr/>
        </p:nvSpPr>
        <p:spPr bwMode="auto">
          <a:xfrm>
            <a:off x="6191250" y="2039938"/>
            <a:ext cx="2741613" cy="1117600"/>
          </a:xfrm>
          <a:prstGeom prst="cloudCallout">
            <a:avLst>
              <a:gd name="adj1" fmla="val 11611"/>
              <a:gd name="adj2" fmla="val 16491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rgbClr val="FF0000"/>
                </a:solidFill>
                <a:latin typeface="Lucida Console" panose="020B0609040504020204" pitchFamily="49" charset="0"/>
                <a:ea typeface="宋体" panose="02010600030101010101" pitchFamily="2" charset="-122"/>
              </a:rPr>
              <a:t>y=deq()</a:t>
            </a:r>
          </a:p>
        </p:txBody>
      </p:sp>
      <p:sp>
        <p:nvSpPr>
          <p:cNvPr id="10258" name="Text Box 48">
            <a:extLst>
              <a:ext uri="{FF2B5EF4-FFF2-40B4-BE49-F238E27FC236}">
                <a16:creationId xmlns:a16="http://schemas.microsoft.com/office/drawing/2014/main" id="{D1FCCF16-DDBB-44D9-B70E-1F9B3A01618B}"/>
              </a:ext>
            </a:extLst>
          </p:cNvPr>
          <p:cNvSpPr txBox="1">
            <a:spLocks noChangeArrowheads="1"/>
          </p:cNvSpPr>
          <p:nvPr/>
        </p:nvSpPr>
        <p:spPr bwMode="auto">
          <a:xfrm rot="-2619772">
            <a:off x="3860800" y="2638425"/>
            <a:ext cx="746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ea typeface="宋体" panose="02010600030101010101" pitchFamily="2" charset="-122"/>
              </a:rPr>
              <a:t>tail</a:t>
            </a:r>
          </a:p>
        </p:txBody>
      </p:sp>
      <p:sp>
        <p:nvSpPr>
          <p:cNvPr id="10259" name="Text Box 49">
            <a:extLst>
              <a:ext uri="{FF2B5EF4-FFF2-40B4-BE49-F238E27FC236}">
                <a16:creationId xmlns:a16="http://schemas.microsoft.com/office/drawing/2014/main" id="{9D7C8AFB-77EF-40F6-BB35-9CF0C1B4E1DD}"/>
              </a:ext>
            </a:extLst>
          </p:cNvPr>
          <p:cNvSpPr txBox="1">
            <a:spLocks noChangeArrowheads="1"/>
          </p:cNvSpPr>
          <p:nvPr/>
        </p:nvSpPr>
        <p:spPr bwMode="auto">
          <a:xfrm rot="2399831">
            <a:off x="4330700" y="2378075"/>
            <a:ext cx="993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ea typeface="宋体" panose="02010600030101010101" pitchFamily="2" charset="-122"/>
              </a:rPr>
              <a:t>head</a:t>
            </a:r>
          </a:p>
        </p:txBody>
      </p:sp>
    </p:spTree>
  </p:cSld>
  <p:clrMapOvr>
    <a:masterClrMapping/>
  </p:clrMapOvr>
  <p:transition>
    <p:blinds/>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Slide Number Placeholder 4">
            <a:extLst>
              <a:ext uri="{FF2B5EF4-FFF2-40B4-BE49-F238E27FC236}">
                <a16:creationId xmlns:a16="http://schemas.microsoft.com/office/drawing/2014/main" id="{E7C4F826-6A1C-458B-8E9D-1796E27CAA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9340FFF-4EC1-4500-8495-F4FB6981E8C6}" type="slidenum">
              <a:rPr lang="ar-SA" altLang="zh-CN" sz="1400">
                <a:solidFill>
                  <a:schemeClr val="tx1"/>
                </a:solidFill>
              </a:rPr>
              <a:pPr/>
              <a:t>90</a:t>
            </a:fld>
            <a:endParaRPr lang="en-US" altLang="zh-CN" sz="1400">
              <a:solidFill>
                <a:schemeClr val="tx1"/>
              </a:solidFill>
              <a:ea typeface="宋体" panose="02010600030101010101" pitchFamily="2" charset="-122"/>
            </a:endParaRPr>
          </a:p>
        </p:txBody>
      </p:sp>
      <p:sp>
        <p:nvSpPr>
          <p:cNvPr id="88068" name="Rectangle 2">
            <a:extLst>
              <a:ext uri="{FF2B5EF4-FFF2-40B4-BE49-F238E27FC236}">
                <a16:creationId xmlns:a16="http://schemas.microsoft.com/office/drawing/2014/main" id="{E2AD9745-413C-4135-8188-4984FC79CA09}"/>
              </a:ext>
            </a:extLst>
          </p:cNvPr>
          <p:cNvSpPr>
            <a:spLocks noGrp="1" noChangeArrowheads="1"/>
          </p:cNvSpPr>
          <p:nvPr>
            <p:ph type="title"/>
          </p:nvPr>
        </p:nvSpPr>
        <p:spPr/>
        <p:txBody>
          <a:bodyPr/>
          <a:lstStyle/>
          <a:p>
            <a:r>
              <a:rPr lang="en-US" altLang="zh-CN">
                <a:ea typeface="宋体" panose="02010600030101010101" pitchFamily="2" charset="-122"/>
              </a:rPr>
              <a:t>Compare and Set</a:t>
            </a:r>
          </a:p>
        </p:txBody>
      </p:sp>
      <p:grpSp>
        <p:nvGrpSpPr>
          <p:cNvPr id="88069" name="Group 3">
            <a:extLst>
              <a:ext uri="{FF2B5EF4-FFF2-40B4-BE49-F238E27FC236}">
                <a16:creationId xmlns:a16="http://schemas.microsoft.com/office/drawing/2014/main" id="{EDD6AD82-78E1-4E89-A327-F5E3EE984DD4}"/>
              </a:ext>
            </a:extLst>
          </p:cNvPr>
          <p:cNvGrpSpPr>
            <a:grpSpLocks/>
          </p:cNvGrpSpPr>
          <p:nvPr/>
        </p:nvGrpSpPr>
        <p:grpSpPr bwMode="auto">
          <a:xfrm>
            <a:off x="3427413" y="2808288"/>
            <a:ext cx="2289175" cy="1746250"/>
            <a:chOff x="4052" y="2738"/>
            <a:chExt cx="1442" cy="1100"/>
          </a:xfrm>
        </p:grpSpPr>
        <p:grpSp>
          <p:nvGrpSpPr>
            <p:cNvPr id="88071" name="Group 4">
              <a:extLst>
                <a:ext uri="{FF2B5EF4-FFF2-40B4-BE49-F238E27FC236}">
                  <a16:creationId xmlns:a16="http://schemas.microsoft.com/office/drawing/2014/main" id="{32805794-E90C-41AB-9C4B-BAA45F08FB54}"/>
                </a:ext>
              </a:extLst>
            </p:cNvPr>
            <p:cNvGrpSpPr>
              <a:grpSpLocks/>
            </p:cNvGrpSpPr>
            <p:nvPr/>
          </p:nvGrpSpPr>
          <p:grpSpPr bwMode="auto">
            <a:xfrm>
              <a:off x="4058" y="3454"/>
              <a:ext cx="888" cy="384"/>
              <a:chOff x="3417" y="2938"/>
              <a:chExt cx="888" cy="384"/>
            </a:xfrm>
          </p:grpSpPr>
          <p:sp>
            <p:nvSpPr>
              <p:cNvPr id="525317" name="AutoShape 5">
                <a:extLst>
                  <a:ext uri="{FF2B5EF4-FFF2-40B4-BE49-F238E27FC236}">
                    <a16:creationId xmlns:a16="http://schemas.microsoft.com/office/drawing/2014/main" id="{E8E3D03B-28D5-443B-8792-61522E9D66B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8079" name="Line 6">
                <a:extLst>
                  <a:ext uri="{FF2B5EF4-FFF2-40B4-BE49-F238E27FC236}">
                    <a16:creationId xmlns:a16="http://schemas.microsoft.com/office/drawing/2014/main" id="{84749A88-FEF8-4470-B2D5-4EDD507CDFE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80" name="Line 7">
                <a:extLst>
                  <a:ext uri="{FF2B5EF4-FFF2-40B4-BE49-F238E27FC236}">
                    <a16:creationId xmlns:a16="http://schemas.microsoft.com/office/drawing/2014/main" id="{E8F1C523-2ECC-4746-802D-FCADE11195C9}"/>
                  </a:ext>
                </a:extLst>
              </p:cNvPr>
              <p:cNvSpPr>
                <a:spLocks noChangeShapeType="1"/>
              </p:cNvSpPr>
              <p:nvPr/>
            </p:nvSpPr>
            <p:spPr bwMode="auto">
              <a:xfrm>
                <a:off x="3892" y="3140"/>
                <a:ext cx="41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8081" name="Oval 8">
                <a:extLst>
                  <a:ext uri="{FF2B5EF4-FFF2-40B4-BE49-F238E27FC236}">
                    <a16:creationId xmlns:a16="http://schemas.microsoft.com/office/drawing/2014/main" id="{0496D069-8143-4958-A6FD-C78B35C23A0D}"/>
                  </a:ext>
                </a:extLst>
              </p:cNvPr>
              <p:cNvSpPr>
                <a:spLocks noChangeArrowheads="1"/>
              </p:cNvSpPr>
              <p:nvPr/>
            </p:nvSpPr>
            <p:spPr bwMode="auto">
              <a:xfrm>
                <a:off x="3506" y="3058"/>
                <a:ext cx="163" cy="163"/>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8072" name="Group 9">
              <a:extLst>
                <a:ext uri="{FF2B5EF4-FFF2-40B4-BE49-F238E27FC236}">
                  <a16:creationId xmlns:a16="http://schemas.microsoft.com/office/drawing/2014/main" id="{7FEBA92C-20A4-4FD6-86ED-15F92BD1F76E}"/>
                </a:ext>
              </a:extLst>
            </p:cNvPr>
            <p:cNvGrpSpPr>
              <a:grpSpLocks/>
            </p:cNvGrpSpPr>
            <p:nvPr/>
          </p:nvGrpSpPr>
          <p:grpSpPr bwMode="auto">
            <a:xfrm>
              <a:off x="4052" y="2738"/>
              <a:ext cx="615" cy="384"/>
              <a:chOff x="3956" y="2832"/>
              <a:chExt cx="615" cy="384"/>
            </a:xfrm>
          </p:grpSpPr>
          <p:sp>
            <p:nvSpPr>
              <p:cNvPr id="525322" name="AutoShape 10">
                <a:extLst>
                  <a:ext uri="{FF2B5EF4-FFF2-40B4-BE49-F238E27FC236}">
                    <a16:creationId xmlns:a16="http://schemas.microsoft.com/office/drawing/2014/main" id="{DA80BC96-EB2B-43F0-B423-9429F997AA3B}"/>
                  </a:ext>
                </a:extLst>
              </p:cNvPr>
              <p:cNvSpPr>
                <a:spLocks noChangeArrowheads="1"/>
              </p:cNvSpPr>
              <p:nvPr/>
            </p:nvSpPr>
            <p:spPr bwMode="auto">
              <a:xfrm>
                <a:off x="3956" y="2832"/>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8075" name="Line 11">
                <a:extLst>
                  <a:ext uri="{FF2B5EF4-FFF2-40B4-BE49-F238E27FC236}">
                    <a16:creationId xmlns:a16="http://schemas.microsoft.com/office/drawing/2014/main" id="{E8E0AFEB-CF8A-4411-A6E5-F125511AFC6B}"/>
                  </a:ext>
                </a:extLst>
              </p:cNvPr>
              <p:cNvSpPr>
                <a:spLocks noChangeShapeType="1"/>
              </p:cNvSpPr>
              <p:nvPr/>
            </p:nvSpPr>
            <p:spPr bwMode="auto">
              <a:xfrm>
                <a:off x="4264" y="2832"/>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76" name="Oval 12">
                <a:extLst>
                  <a:ext uri="{FF2B5EF4-FFF2-40B4-BE49-F238E27FC236}">
                    <a16:creationId xmlns:a16="http://schemas.microsoft.com/office/drawing/2014/main" id="{18FBF609-9AA0-4680-9C2F-D708ECB62BB5}"/>
                  </a:ext>
                </a:extLst>
              </p:cNvPr>
              <p:cNvSpPr>
                <a:spLocks noChangeArrowheads="1"/>
              </p:cNvSpPr>
              <p:nvPr/>
            </p:nvSpPr>
            <p:spPr bwMode="auto">
              <a:xfrm>
                <a:off x="4045" y="2952"/>
                <a:ext cx="163" cy="163"/>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8077" name="Line 13">
                <a:extLst>
                  <a:ext uri="{FF2B5EF4-FFF2-40B4-BE49-F238E27FC236}">
                    <a16:creationId xmlns:a16="http://schemas.microsoft.com/office/drawing/2014/main" id="{4E4E4E12-C9A7-4DCC-8211-CADFEB812E7D}"/>
                  </a:ext>
                </a:extLst>
              </p:cNvPr>
              <p:cNvSpPr>
                <a:spLocks noChangeShapeType="1"/>
              </p:cNvSpPr>
              <p:nvPr/>
            </p:nvSpPr>
            <p:spPr bwMode="auto">
              <a:xfrm>
                <a:off x="4270" y="2832"/>
                <a:ext cx="301"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8073" name="AutoShape 14">
              <a:extLst>
                <a:ext uri="{FF2B5EF4-FFF2-40B4-BE49-F238E27FC236}">
                  <a16:creationId xmlns:a16="http://schemas.microsoft.com/office/drawing/2014/main" id="{5710478C-032E-4C43-8BDE-AB6D14FCADA9}"/>
                </a:ext>
              </a:extLst>
            </p:cNvPr>
            <p:cNvSpPr>
              <a:spLocks noChangeArrowheads="1"/>
            </p:cNvSpPr>
            <p:nvPr/>
          </p:nvSpPr>
          <p:spPr bwMode="auto">
            <a:xfrm>
              <a:off x="5016" y="2858"/>
              <a:ext cx="478" cy="980"/>
            </a:xfrm>
            <a:prstGeom prst="curvedLeftArrow">
              <a:avLst>
                <a:gd name="adj1" fmla="val 41004"/>
                <a:gd name="adj2" fmla="val 82008"/>
                <a:gd name="adj3" fmla="val 33333"/>
              </a:avLst>
            </a:prstGeom>
            <a:solidFill>
              <a:srgbClr val="FFFF00"/>
            </a:solidFill>
            <a:ln w="38100">
              <a:solidFill>
                <a:schemeClr val="tx1"/>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88070" name="Text Box 15">
            <a:extLst>
              <a:ext uri="{FF2B5EF4-FFF2-40B4-BE49-F238E27FC236}">
                <a16:creationId xmlns:a16="http://schemas.microsoft.com/office/drawing/2014/main" id="{A617452E-F937-4767-9F3E-87D9AF24CC74}"/>
              </a:ext>
            </a:extLst>
          </p:cNvPr>
          <p:cNvSpPr txBox="1">
            <a:spLocks noChangeArrowheads="1"/>
          </p:cNvSpPr>
          <p:nvPr/>
        </p:nvSpPr>
        <p:spPr bwMode="auto">
          <a:xfrm>
            <a:off x="5870575" y="3441700"/>
            <a:ext cx="911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ea typeface="宋体" panose="02010600030101010101" pitchFamily="2" charset="-122"/>
              </a:rPr>
              <a:t>CAS</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Slide Number Placeholder 4">
            <a:extLst>
              <a:ext uri="{FF2B5EF4-FFF2-40B4-BE49-F238E27FC236}">
                <a16:creationId xmlns:a16="http://schemas.microsoft.com/office/drawing/2014/main" id="{0A45CADA-B5FA-4FE9-AB73-8A94238679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C628AED-54DB-4FE7-972D-35DB15914AFB}" type="slidenum">
              <a:rPr lang="ar-SA" altLang="zh-CN" sz="1400">
                <a:solidFill>
                  <a:schemeClr val="tx1"/>
                </a:solidFill>
              </a:rPr>
              <a:pPr/>
              <a:t>91</a:t>
            </a:fld>
            <a:endParaRPr lang="en-US" altLang="zh-CN" sz="1400">
              <a:solidFill>
                <a:schemeClr val="tx1"/>
              </a:solidFill>
              <a:ea typeface="宋体" panose="02010600030101010101" pitchFamily="2" charset="-122"/>
            </a:endParaRPr>
          </a:p>
        </p:txBody>
      </p:sp>
      <p:sp>
        <p:nvSpPr>
          <p:cNvPr id="673794" name="AutoShape 2">
            <a:extLst>
              <a:ext uri="{FF2B5EF4-FFF2-40B4-BE49-F238E27FC236}">
                <a16:creationId xmlns:a16="http://schemas.microsoft.com/office/drawing/2014/main" id="{E08C4B8E-5659-4361-978C-9EDC1A058FAA}"/>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9093" name="Rectangle 3">
            <a:extLst>
              <a:ext uri="{FF2B5EF4-FFF2-40B4-BE49-F238E27FC236}">
                <a16:creationId xmlns:a16="http://schemas.microsoft.com/office/drawing/2014/main" id="{220CE0FD-934A-4A6D-922C-7635AF801AB4}"/>
              </a:ext>
            </a:extLst>
          </p:cNvPr>
          <p:cNvSpPr>
            <a:spLocks noGrp="1" noChangeArrowheads="1"/>
          </p:cNvSpPr>
          <p:nvPr>
            <p:ph type="title"/>
          </p:nvPr>
        </p:nvSpPr>
        <p:spPr/>
        <p:txBody>
          <a:bodyPr/>
          <a:lstStyle/>
          <a:p>
            <a:r>
              <a:rPr lang="en-US" altLang="zh-CN">
                <a:ea typeface="宋体" panose="02010600030101010101" pitchFamily="2" charset="-122"/>
              </a:rPr>
              <a:t>Enqueue</a:t>
            </a:r>
          </a:p>
        </p:txBody>
      </p:sp>
      <p:sp>
        <p:nvSpPr>
          <p:cNvPr id="89094" name="Line 4">
            <a:extLst>
              <a:ext uri="{FF2B5EF4-FFF2-40B4-BE49-F238E27FC236}">
                <a16:creationId xmlns:a16="http://schemas.microsoft.com/office/drawing/2014/main" id="{211771FB-C5EA-4D04-945E-40173F286C6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9095" name="Group 5">
            <a:extLst>
              <a:ext uri="{FF2B5EF4-FFF2-40B4-BE49-F238E27FC236}">
                <a16:creationId xmlns:a16="http://schemas.microsoft.com/office/drawing/2014/main" id="{2EBA3DA6-3181-4830-A217-4F1D876669BE}"/>
              </a:ext>
            </a:extLst>
          </p:cNvPr>
          <p:cNvGrpSpPr>
            <a:grpSpLocks/>
          </p:cNvGrpSpPr>
          <p:nvPr/>
        </p:nvGrpSpPr>
        <p:grpSpPr bwMode="auto">
          <a:xfrm>
            <a:off x="3990975" y="1933575"/>
            <a:ext cx="976313" cy="609600"/>
            <a:chOff x="3417" y="2938"/>
            <a:chExt cx="615" cy="384"/>
          </a:xfrm>
        </p:grpSpPr>
        <p:sp>
          <p:nvSpPr>
            <p:cNvPr id="673798" name="AutoShape 6">
              <a:extLst>
                <a:ext uri="{FF2B5EF4-FFF2-40B4-BE49-F238E27FC236}">
                  <a16:creationId xmlns:a16="http://schemas.microsoft.com/office/drawing/2014/main" id="{0C5E1E8B-32F9-473C-B7CD-5CF64B3882F2}"/>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9125" name="Line 7">
              <a:extLst>
                <a:ext uri="{FF2B5EF4-FFF2-40B4-BE49-F238E27FC236}">
                  <a16:creationId xmlns:a16="http://schemas.microsoft.com/office/drawing/2014/main" id="{3A9C780F-B230-4129-BE1A-94139E17F8F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9096" name="Group 8">
            <a:extLst>
              <a:ext uri="{FF2B5EF4-FFF2-40B4-BE49-F238E27FC236}">
                <a16:creationId xmlns:a16="http://schemas.microsoft.com/office/drawing/2014/main" id="{D417B981-F65B-41A1-9A3F-0B37F7B708DC}"/>
              </a:ext>
            </a:extLst>
          </p:cNvPr>
          <p:cNvGrpSpPr>
            <a:grpSpLocks/>
          </p:cNvGrpSpPr>
          <p:nvPr/>
        </p:nvGrpSpPr>
        <p:grpSpPr bwMode="auto">
          <a:xfrm>
            <a:off x="4084638" y="2106613"/>
            <a:ext cx="304800" cy="304800"/>
            <a:chOff x="3894" y="2760"/>
            <a:chExt cx="192" cy="192"/>
          </a:xfrm>
        </p:grpSpPr>
        <p:sp>
          <p:nvSpPr>
            <p:cNvPr id="89122" name="Oval 9">
              <a:extLst>
                <a:ext uri="{FF2B5EF4-FFF2-40B4-BE49-F238E27FC236}">
                  <a16:creationId xmlns:a16="http://schemas.microsoft.com/office/drawing/2014/main" id="{038DA60F-1A04-455D-87D3-8AEE7215ED2B}"/>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23" name="Oval 10">
              <a:extLst>
                <a:ext uri="{FF2B5EF4-FFF2-40B4-BE49-F238E27FC236}">
                  <a16:creationId xmlns:a16="http://schemas.microsoft.com/office/drawing/2014/main" id="{820D6A3D-8860-4A7A-995C-8EFF546F9E1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89097" name="Text Box 11">
            <a:extLst>
              <a:ext uri="{FF2B5EF4-FFF2-40B4-BE49-F238E27FC236}">
                <a16:creationId xmlns:a16="http://schemas.microsoft.com/office/drawing/2014/main" id="{70E08CF8-A180-48C7-8266-2E667E8DE73E}"/>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89098" name="Text Box 12">
            <a:extLst>
              <a:ext uri="{FF2B5EF4-FFF2-40B4-BE49-F238E27FC236}">
                <a16:creationId xmlns:a16="http://schemas.microsoft.com/office/drawing/2014/main" id="{E3CEB7F6-F937-4F39-A463-F4ACCE5EE80B}"/>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89099" name="Group 13">
            <a:extLst>
              <a:ext uri="{FF2B5EF4-FFF2-40B4-BE49-F238E27FC236}">
                <a16:creationId xmlns:a16="http://schemas.microsoft.com/office/drawing/2014/main" id="{A15C7185-85C9-49DD-B146-2FEA7040A41F}"/>
              </a:ext>
            </a:extLst>
          </p:cNvPr>
          <p:cNvGrpSpPr>
            <a:grpSpLocks/>
          </p:cNvGrpSpPr>
          <p:nvPr/>
        </p:nvGrpSpPr>
        <p:grpSpPr bwMode="auto">
          <a:xfrm>
            <a:off x="6256338" y="1919288"/>
            <a:ext cx="976312" cy="609600"/>
            <a:chOff x="3417" y="2938"/>
            <a:chExt cx="615" cy="384"/>
          </a:xfrm>
        </p:grpSpPr>
        <p:sp>
          <p:nvSpPr>
            <p:cNvPr id="673806" name="AutoShape 14">
              <a:extLst>
                <a:ext uri="{FF2B5EF4-FFF2-40B4-BE49-F238E27FC236}">
                  <a16:creationId xmlns:a16="http://schemas.microsoft.com/office/drawing/2014/main" id="{F82845DB-511D-4F7F-8E3A-F43205A51B7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9121" name="Line 15">
              <a:extLst>
                <a:ext uri="{FF2B5EF4-FFF2-40B4-BE49-F238E27FC236}">
                  <a16:creationId xmlns:a16="http://schemas.microsoft.com/office/drawing/2014/main" id="{262B64FF-3F3F-4567-9196-F9C1695E43DD}"/>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73808" name="Line 16">
            <a:extLst>
              <a:ext uri="{FF2B5EF4-FFF2-40B4-BE49-F238E27FC236}">
                <a16:creationId xmlns:a16="http://schemas.microsoft.com/office/drawing/2014/main" id="{958191A9-8FD9-4B38-81C1-688217AB0446}"/>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9101" name="Group 17">
            <a:extLst>
              <a:ext uri="{FF2B5EF4-FFF2-40B4-BE49-F238E27FC236}">
                <a16:creationId xmlns:a16="http://schemas.microsoft.com/office/drawing/2014/main" id="{35FC053C-C07D-4C31-BF79-E497E837BBDE}"/>
              </a:ext>
            </a:extLst>
          </p:cNvPr>
          <p:cNvGrpSpPr>
            <a:grpSpLocks/>
          </p:cNvGrpSpPr>
          <p:nvPr/>
        </p:nvGrpSpPr>
        <p:grpSpPr bwMode="auto">
          <a:xfrm>
            <a:off x="6350000" y="2092325"/>
            <a:ext cx="304800" cy="304800"/>
            <a:chOff x="3894" y="2760"/>
            <a:chExt cx="192" cy="192"/>
          </a:xfrm>
        </p:grpSpPr>
        <p:sp>
          <p:nvSpPr>
            <p:cNvPr id="89118" name="Oval 18">
              <a:extLst>
                <a:ext uri="{FF2B5EF4-FFF2-40B4-BE49-F238E27FC236}">
                  <a16:creationId xmlns:a16="http://schemas.microsoft.com/office/drawing/2014/main" id="{833F841D-3F55-4970-8DA0-0B7B58C241FB}"/>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9" name="Oval 19">
              <a:extLst>
                <a:ext uri="{FF2B5EF4-FFF2-40B4-BE49-F238E27FC236}">
                  <a16:creationId xmlns:a16="http://schemas.microsoft.com/office/drawing/2014/main" id="{CCD0CC17-A2F2-4C0C-9CEA-9913D9C9F540}"/>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89102" name="Line 20">
            <a:extLst>
              <a:ext uri="{FF2B5EF4-FFF2-40B4-BE49-F238E27FC236}">
                <a16:creationId xmlns:a16="http://schemas.microsoft.com/office/drawing/2014/main" id="{06B80836-E74B-46C1-B06D-D701DB632B9A}"/>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9103" name="Freeform 21">
            <a:extLst>
              <a:ext uri="{FF2B5EF4-FFF2-40B4-BE49-F238E27FC236}">
                <a16:creationId xmlns:a16="http://schemas.microsoft.com/office/drawing/2014/main" id="{F21D5B26-D355-465B-8F01-25DE70885EDF}"/>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89104" name="Group 29">
            <a:extLst>
              <a:ext uri="{FF2B5EF4-FFF2-40B4-BE49-F238E27FC236}">
                <a16:creationId xmlns:a16="http://schemas.microsoft.com/office/drawing/2014/main" id="{03BC9AB2-1964-45A6-B952-62FB35404B30}"/>
              </a:ext>
            </a:extLst>
          </p:cNvPr>
          <p:cNvGrpSpPr>
            <a:grpSpLocks/>
          </p:cNvGrpSpPr>
          <p:nvPr/>
        </p:nvGrpSpPr>
        <p:grpSpPr bwMode="auto">
          <a:xfrm>
            <a:off x="5527675" y="4989513"/>
            <a:ext cx="1447800" cy="1295400"/>
            <a:chOff x="1584" y="816"/>
            <a:chExt cx="912" cy="816"/>
          </a:xfrm>
        </p:grpSpPr>
        <p:sp>
          <p:nvSpPr>
            <p:cNvPr id="89109" name="Freeform 30">
              <a:extLst>
                <a:ext uri="{FF2B5EF4-FFF2-40B4-BE49-F238E27FC236}">
                  <a16:creationId xmlns:a16="http://schemas.microsoft.com/office/drawing/2014/main" id="{04B3CBA7-5642-49D0-901A-827FE455FFE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0" name="Freeform 31">
              <a:extLst>
                <a:ext uri="{FF2B5EF4-FFF2-40B4-BE49-F238E27FC236}">
                  <a16:creationId xmlns:a16="http://schemas.microsoft.com/office/drawing/2014/main" id="{753D7909-E625-4F20-9447-8A4F4DAAB23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1" name="Freeform 32">
              <a:extLst>
                <a:ext uri="{FF2B5EF4-FFF2-40B4-BE49-F238E27FC236}">
                  <a16:creationId xmlns:a16="http://schemas.microsoft.com/office/drawing/2014/main" id="{E47188E0-11BB-46A1-AB20-C43488E00FF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2" name="Freeform 33">
              <a:extLst>
                <a:ext uri="{FF2B5EF4-FFF2-40B4-BE49-F238E27FC236}">
                  <a16:creationId xmlns:a16="http://schemas.microsoft.com/office/drawing/2014/main" id="{66A76B07-9127-40F7-B6AE-1CAB387C5D1D}"/>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3" name="Freeform 34">
              <a:extLst>
                <a:ext uri="{FF2B5EF4-FFF2-40B4-BE49-F238E27FC236}">
                  <a16:creationId xmlns:a16="http://schemas.microsoft.com/office/drawing/2014/main" id="{9CE3AE83-7A76-4A83-B15F-97D46D60CC0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4" name="Freeform 35">
              <a:extLst>
                <a:ext uri="{FF2B5EF4-FFF2-40B4-BE49-F238E27FC236}">
                  <a16:creationId xmlns:a16="http://schemas.microsoft.com/office/drawing/2014/main" id="{FA8FF621-B3E4-4A71-81C8-9492A8D09AE4}"/>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5" name="Freeform 36">
              <a:extLst>
                <a:ext uri="{FF2B5EF4-FFF2-40B4-BE49-F238E27FC236}">
                  <a16:creationId xmlns:a16="http://schemas.microsoft.com/office/drawing/2014/main" id="{13EEB56F-1285-4335-AF10-F60132E6AC2A}"/>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6" name="Freeform 37">
              <a:extLst>
                <a:ext uri="{FF2B5EF4-FFF2-40B4-BE49-F238E27FC236}">
                  <a16:creationId xmlns:a16="http://schemas.microsoft.com/office/drawing/2014/main" id="{87039987-30CC-4661-A0C8-A45DA09E14D6}"/>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17" name="Freeform 38">
              <a:extLst>
                <a:ext uri="{FF2B5EF4-FFF2-40B4-BE49-F238E27FC236}">
                  <a16:creationId xmlns:a16="http://schemas.microsoft.com/office/drawing/2014/main" id="{0A82D21C-DE8B-424E-AB70-0D72F4C954FC}"/>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89105" name="Group 39">
            <a:extLst>
              <a:ext uri="{FF2B5EF4-FFF2-40B4-BE49-F238E27FC236}">
                <a16:creationId xmlns:a16="http://schemas.microsoft.com/office/drawing/2014/main" id="{6066C14F-4C48-4F3B-94EA-9F52FDB18884}"/>
              </a:ext>
            </a:extLst>
          </p:cNvPr>
          <p:cNvGrpSpPr>
            <a:grpSpLocks/>
          </p:cNvGrpSpPr>
          <p:nvPr/>
        </p:nvGrpSpPr>
        <p:grpSpPr bwMode="auto">
          <a:xfrm>
            <a:off x="7553325" y="4167188"/>
            <a:ext cx="304800" cy="304800"/>
            <a:chOff x="3894" y="2760"/>
            <a:chExt cx="192" cy="192"/>
          </a:xfrm>
        </p:grpSpPr>
        <p:sp>
          <p:nvSpPr>
            <p:cNvPr id="89107" name="Oval 40">
              <a:extLst>
                <a:ext uri="{FF2B5EF4-FFF2-40B4-BE49-F238E27FC236}">
                  <a16:creationId xmlns:a16="http://schemas.microsoft.com/office/drawing/2014/main" id="{CEE0ECF4-62D7-4B23-8FC6-D5C3FA44FE57}"/>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89108" name="Oval 41">
              <a:extLst>
                <a:ext uri="{FF2B5EF4-FFF2-40B4-BE49-F238E27FC236}">
                  <a16:creationId xmlns:a16="http://schemas.microsoft.com/office/drawing/2014/main" id="{D2BDED60-80CB-46D4-983E-F12949C0D2FA}"/>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3835" name="AutoShape 43">
            <a:extLst>
              <a:ext uri="{FF2B5EF4-FFF2-40B4-BE49-F238E27FC236}">
                <a16:creationId xmlns:a16="http://schemas.microsoft.com/office/drawing/2014/main" id="{5E98904B-D3F6-4D0D-9BB1-91094B869EAE}"/>
              </a:ext>
            </a:extLst>
          </p:cNvPr>
          <p:cNvSpPr>
            <a:spLocks noChangeArrowheads="1"/>
          </p:cNvSpPr>
          <p:nvPr/>
        </p:nvSpPr>
        <p:spPr bwMode="auto">
          <a:xfrm flipH="1">
            <a:off x="6542088" y="3963988"/>
            <a:ext cx="1782762" cy="701675"/>
          </a:xfrm>
          <a:prstGeom prst="wedgeRoundRectCallout">
            <a:avLst>
              <a:gd name="adj1" fmla="val 58278"/>
              <a:gd name="adj2" fmla="val 74884"/>
              <a:gd name="adj3" fmla="val 16667"/>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b="1">
                <a:solidFill>
                  <a:schemeClr val="accent1"/>
                </a:solidFill>
                <a:ea typeface="宋体" panose="02010600030101010101" pitchFamily="2" charset="-122"/>
              </a:rPr>
              <a:t>Enq(   )</a:t>
            </a:r>
          </a:p>
        </p:txBody>
      </p:sp>
    </p:spTree>
  </p:cSld>
  <p:clrMapOvr>
    <a:masterClrMapping/>
  </p:clrMapOvr>
  <p:transition>
    <p:blinds/>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Slide Number Placeholder 4">
            <a:extLst>
              <a:ext uri="{FF2B5EF4-FFF2-40B4-BE49-F238E27FC236}">
                <a16:creationId xmlns:a16="http://schemas.microsoft.com/office/drawing/2014/main" id="{91F80CB3-43FD-42EF-BB74-A5DDCC075C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EF75A0EE-3263-483F-BB78-39BD7172BA3A}" type="slidenum">
              <a:rPr lang="ar-SA" altLang="zh-CN" sz="1400">
                <a:solidFill>
                  <a:schemeClr val="tx1"/>
                </a:solidFill>
              </a:rPr>
              <a:pPr/>
              <a:t>92</a:t>
            </a:fld>
            <a:endParaRPr lang="en-US" altLang="zh-CN" sz="1400">
              <a:solidFill>
                <a:schemeClr val="tx1"/>
              </a:solidFill>
              <a:ea typeface="宋体" panose="02010600030101010101" pitchFamily="2" charset="-122"/>
            </a:endParaRPr>
          </a:p>
        </p:txBody>
      </p:sp>
      <p:sp>
        <p:nvSpPr>
          <p:cNvPr id="1080322" name="AutoShape 2">
            <a:extLst>
              <a:ext uri="{FF2B5EF4-FFF2-40B4-BE49-F238E27FC236}">
                <a16:creationId xmlns:a16="http://schemas.microsoft.com/office/drawing/2014/main" id="{48659CC4-E455-4FFF-A317-A253918FA6DE}"/>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0117" name="Rectangle 3">
            <a:extLst>
              <a:ext uri="{FF2B5EF4-FFF2-40B4-BE49-F238E27FC236}">
                <a16:creationId xmlns:a16="http://schemas.microsoft.com/office/drawing/2014/main" id="{AA71706E-9DAF-451C-9F8E-7E6DAD7FB936}"/>
              </a:ext>
            </a:extLst>
          </p:cNvPr>
          <p:cNvSpPr>
            <a:spLocks noGrp="1" noChangeArrowheads="1"/>
          </p:cNvSpPr>
          <p:nvPr>
            <p:ph type="title"/>
          </p:nvPr>
        </p:nvSpPr>
        <p:spPr/>
        <p:txBody>
          <a:bodyPr/>
          <a:lstStyle/>
          <a:p>
            <a:r>
              <a:rPr lang="en-US" altLang="zh-CN">
                <a:ea typeface="宋体" panose="02010600030101010101" pitchFamily="2" charset="-122"/>
              </a:rPr>
              <a:t>Enqueue</a:t>
            </a:r>
          </a:p>
        </p:txBody>
      </p:sp>
      <p:sp>
        <p:nvSpPr>
          <p:cNvPr id="90118" name="Line 4">
            <a:extLst>
              <a:ext uri="{FF2B5EF4-FFF2-40B4-BE49-F238E27FC236}">
                <a16:creationId xmlns:a16="http://schemas.microsoft.com/office/drawing/2014/main" id="{A58433F3-21E8-454E-A32B-7596BF227AE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0119" name="Group 5">
            <a:extLst>
              <a:ext uri="{FF2B5EF4-FFF2-40B4-BE49-F238E27FC236}">
                <a16:creationId xmlns:a16="http://schemas.microsoft.com/office/drawing/2014/main" id="{4B09C1C0-17B8-4012-A6E4-E758A446FBFF}"/>
              </a:ext>
            </a:extLst>
          </p:cNvPr>
          <p:cNvGrpSpPr>
            <a:grpSpLocks/>
          </p:cNvGrpSpPr>
          <p:nvPr/>
        </p:nvGrpSpPr>
        <p:grpSpPr bwMode="auto">
          <a:xfrm>
            <a:off x="3990975" y="1933575"/>
            <a:ext cx="976313" cy="609600"/>
            <a:chOff x="3417" y="2938"/>
            <a:chExt cx="615" cy="384"/>
          </a:xfrm>
        </p:grpSpPr>
        <p:sp>
          <p:nvSpPr>
            <p:cNvPr id="1080326" name="AutoShape 6">
              <a:extLst>
                <a:ext uri="{FF2B5EF4-FFF2-40B4-BE49-F238E27FC236}">
                  <a16:creationId xmlns:a16="http://schemas.microsoft.com/office/drawing/2014/main" id="{1914809E-0DC9-41B8-866F-8EA3A2857D36}"/>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0153" name="Line 7">
              <a:extLst>
                <a:ext uri="{FF2B5EF4-FFF2-40B4-BE49-F238E27FC236}">
                  <a16:creationId xmlns:a16="http://schemas.microsoft.com/office/drawing/2014/main" id="{1D77E45D-650A-42FD-B2D6-9ACC0A96A5F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0120" name="Group 8">
            <a:extLst>
              <a:ext uri="{FF2B5EF4-FFF2-40B4-BE49-F238E27FC236}">
                <a16:creationId xmlns:a16="http://schemas.microsoft.com/office/drawing/2014/main" id="{D9DC2E66-27DA-4A5B-8BFF-37EBCA6F758A}"/>
              </a:ext>
            </a:extLst>
          </p:cNvPr>
          <p:cNvGrpSpPr>
            <a:grpSpLocks/>
          </p:cNvGrpSpPr>
          <p:nvPr/>
        </p:nvGrpSpPr>
        <p:grpSpPr bwMode="auto">
          <a:xfrm>
            <a:off x="4084638" y="2106613"/>
            <a:ext cx="304800" cy="304800"/>
            <a:chOff x="3894" y="2760"/>
            <a:chExt cx="192" cy="192"/>
          </a:xfrm>
        </p:grpSpPr>
        <p:sp>
          <p:nvSpPr>
            <p:cNvPr id="90150" name="Oval 9">
              <a:extLst>
                <a:ext uri="{FF2B5EF4-FFF2-40B4-BE49-F238E27FC236}">
                  <a16:creationId xmlns:a16="http://schemas.microsoft.com/office/drawing/2014/main" id="{4BFDDDD4-1D74-4446-AF51-2AAEB0673B59}"/>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51" name="Oval 10">
              <a:extLst>
                <a:ext uri="{FF2B5EF4-FFF2-40B4-BE49-F238E27FC236}">
                  <a16:creationId xmlns:a16="http://schemas.microsoft.com/office/drawing/2014/main" id="{DB292BE1-46B8-404C-8EA8-403A647507E7}"/>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0121" name="Text Box 11">
            <a:extLst>
              <a:ext uri="{FF2B5EF4-FFF2-40B4-BE49-F238E27FC236}">
                <a16:creationId xmlns:a16="http://schemas.microsoft.com/office/drawing/2014/main" id="{98443255-D5C1-48AF-90EF-A52C8C9BD241}"/>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0122" name="Text Box 12">
            <a:extLst>
              <a:ext uri="{FF2B5EF4-FFF2-40B4-BE49-F238E27FC236}">
                <a16:creationId xmlns:a16="http://schemas.microsoft.com/office/drawing/2014/main" id="{DEFDBB03-1DC4-4898-85C9-E5630C421AE5}"/>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0123" name="Group 13">
            <a:extLst>
              <a:ext uri="{FF2B5EF4-FFF2-40B4-BE49-F238E27FC236}">
                <a16:creationId xmlns:a16="http://schemas.microsoft.com/office/drawing/2014/main" id="{0B05A1B1-AD3B-468E-B863-71E10F444427}"/>
              </a:ext>
            </a:extLst>
          </p:cNvPr>
          <p:cNvGrpSpPr>
            <a:grpSpLocks/>
          </p:cNvGrpSpPr>
          <p:nvPr/>
        </p:nvGrpSpPr>
        <p:grpSpPr bwMode="auto">
          <a:xfrm>
            <a:off x="6256338" y="1919288"/>
            <a:ext cx="976312" cy="609600"/>
            <a:chOff x="3417" y="2938"/>
            <a:chExt cx="615" cy="384"/>
          </a:xfrm>
        </p:grpSpPr>
        <p:sp>
          <p:nvSpPr>
            <p:cNvPr id="1080334" name="AutoShape 14">
              <a:extLst>
                <a:ext uri="{FF2B5EF4-FFF2-40B4-BE49-F238E27FC236}">
                  <a16:creationId xmlns:a16="http://schemas.microsoft.com/office/drawing/2014/main" id="{B2EB3D5A-FF6D-4962-AF48-038FAC234E3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0149" name="Line 15">
              <a:extLst>
                <a:ext uri="{FF2B5EF4-FFF2-40B4-BE49-F238E27FC236}">
                  <a16:creationId xmlns:a16="http://schemas.microsoft.com/office/drawing/2014/main" id="{E2EEFFE9-56BD-462F-961F-86B99DD176B9}"/>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80336" name="Line 16">
            <a:extLst>
              <a:ext uri="{FF2B5EF4-FFF2-40B4-BE49-F238E27FC236}">
                <a16:creationId xmlns:a16="http://schemas.microsoft.com/office/drawing/2014/main" id="{087E9C01-D182-45E2-8DE2-1B4A77B9D2D2}"/>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0125" name="Group 17">
            <a:extLst>
              <a:ext uri="{FF2B5EF4-FFF2-40B4-BE49-F238E27FC236}">
                <a16:creationId xmlns:a16="http://schemas.microsoft.com/office/drawing/2014/main" id="{6EB99C70-B0F2-4DCA-9E6A-21FDDF63F718}"/>
              </a:ext>
            </a:extLst>
          </p:cNvPr>
          <p:cNvGrpSpPr>
            <a:grpSpLocks/>
          </p:cNvGrpSpPr>
          <p:nvPr/>
        </p:nvGrpSpPr>
        <p:grpSpPr bwMode="auto">
          <a:xfrm>
            <a:off x="6350000" y="2092325"/>
            <a:ext cx="304800" cy="304800"/>
            <a:chOff x="3894" y="2760"/>
            <a:chExt cx="192" cy="192"/>
          </a:xfrm>
        </p:grpSpPr>
        <p:sp>
          <p:nvSpPr>
            <p:cNvPr id="90146" name="Oval 18">
              <a:extLst>
                <a:ext uri="{FF2B5EF4-FFF2-40B4-BE49-F238E27FC236}">
                  <a16:creationId xmlns:a16="http://schemas.microsoft.com/office/drawing/2014/main" id="{0150B4FB-B5D7-41FF-999A-9ACF462E8967}"/>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7" name="Oval 19">
              <a:extLst>
                <a:ext uri="{FF2B5EF4-FFF2-40B4-BE49-F238E27FC236}">
                  <a16:creationId xmlns:a16="http://schemas.microsoft.com/office/drawing/2014/main" id="{AB361549-B049-4C10-9B70-3CAD3C061F94}"/>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0126" name="Line 20">
            <a:extLst>
              <a:ext uri="{FF2B5EF4-FFF2-40B4-BE49-F238E27FC236}">
                <a16:creationId xmlns:a16="http://schemas.microsoft.com/office/drawing/2014/main" id="{CACA477F-9545-4008-A5AB-F40FAE76AF06}"/>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0127" name="Freeform 21">
            <a:extLst>
              <a:ext uri="{FF2B5EF4-FFF2-40B4-BE49-F238E27FC236}">
                <a16:creationId xmlns:a16="http://schemas.microsoft.com/office/drawing/2014/main" id="{0E5E3318-C30D-4511-9A46-3D00087F7466}"/>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0128" name="Group 22">
            <a:extLst>
              <a:ext uri="{FF2B5EF4-FFF2-40B4-BE49-F238E27FC236}">
                <a16:creationId xmlns:a16="http://schemas.microsoft.com/office/drawing/2014/main" id="{9682FBA8-9DAA-4ECD-9115-BB0E71087111}"/>
              </a:ext>
            </a:extLst>
          </p:cNvPr>
          <p:cNvGrpSpPr>
            <a:grpSpLocks/>
          </p:cNvGrpSpPr>
          <p:nvPr/>
        </p:nvGrpSpPr>
        <p:grpSpPr bwMode="auto">
          <a:xfrm>
            <a:off x="5527675" y="4989513"/>
            <a:ext cx="1447800" cy="1295400"/>
            <a:chOff x="1584" y="816"/>
            <a:chExt cx="912" cy="816"/>
          </a:xfrm>
        </p:grpSpPr>
        <p:sp>
          <p:nvSpPr>
            <p:cNvPr id="90137" name="Freeform 23">
              <a:extLst>
                <a:ext uri="{FF2B5EF4-FFF2-40B4-BE49-F238E27FC236}">
                  <a16:creationId xmlns:a16="http://schemas.microsoft.com/office/drawing/2014/main" id="{3A32A886-DAA3-4A01-BEC5-1EDA3B7CFA9B}"/>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38" name="Freeform 24">
              <a:extLst>
                <a:ext uri="{FF2B5EF4-FFF2-40B4-BE49-F238E27FC236}">
                  <a16:creationId xmlns:a16="http://schemas.microsoft.com/office/drawing/2014/main" id="{3D4BC3E6-9846-4819-A973-CBF6B780EF50}"/>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39" name="Freeform 25">
              <a:extLst>
                <a:ext uri="{FF2B5EF4-FFF2-40B4-BE49-F238E27FC236}">
                  <a16:creationId xmlns:a16="http://schemas.microsoft.com/office/drawing/2014/main" id="{0348A5BD-F460-4D36-961E-2BD97DBE8589}"/>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0" name="Freeform 26">
              <a:extLst>
                <a:ext uri="{FF2B5EF4-FFF2-40B4-BE49-F238E27FC236}">
                  <a16:creationId xmlns:a16="http://schemas.microsoft.com/office/drawing/2014/main" id="{F469092F-05B8-4E45-895D-B9663730644E}"/>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1" name="Freeform 27">
              <a:extLst>
                <a:ext uri="{FF2B5EF4-FFF2-40B4-BE49-F238E27FC236}">
                  <a16:creationId xmlns:a16="http://schemas.microsoft.com/office/drawing/2014/main" id="{7BA33603-16AA-4BDC-BADE-987E3B7E6DD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2" name="Freeform 28">
              <a:extLst>
                <a:ext uri="{FF2B5EF4-FFF2-40B4-BE49-F238E27FC236}">
                  <a16:creationId xmlns:a16="http://schemas.microsoft.com/office/drawing/2014/main" id="{A14498F3-94CB-4764-8498-5B92A567AE3D}"/>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3" name="Freeform 29">
              <a:extLst>
                <a:ext uri="{FF2B5EF4-FFF2-40B4-BE49-F238E27FC236}">
                  <a16:creationId xmlns:a16="http://schemas.microsoft.com/office/drawing/2014/main" id="{25E774E4-125D-4C18-9605-58D7598566F6}"/>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4" name="Freeform 30">
              <a:extLst>
                <a:ext uri="{FF2B5EF4-FFF2-40B4-BE49-F238E27FC236}">
                  <a16:creationId xmlns:a16="http://schemas.microsoft.com/office/drawing/2014/main" id="{EA2462CE-CE00-4AFE-A01A-276530BFD51A}"/>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45" name="Freeform 31">
              <a:extLst>
                <a:ext uri="{FF2B5EF4-FFF2-40B4-BE49-F238E27FC236}">
                  <a16:creationId xmlns:a16="http://schemas.microsoft.com/office/drawing/2014/main" id="{E5C83744-A43E-45AE-8D08-6A57CD2018F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80355" name="AutoShape 35">
            <a:extLst>
              <a:ext uri="{FF2B5EF4-FFF2-40B4-BE49-F238E27FC236}">
                <a16:creationId xmlns:a16="http://schemas.microsoft.com/office/drawing/2014/main" id="{FF574464-4E03-4BDC-A88B-D3223440D230}"/>
              </a:ext>
            </a:extLst>
          </p:cNvPr>
          <p:cNvSpPr>
            <a:spLocks noChangeArrowheads="1"/>
          </p:cNvSpPr>
          <p:nvPr/>
        </p:nvSpPr>
        <p:spPr bwMode="auto">
          <a:xfrm flipH="1">
            <a:off x="7089775" y="2936875"/>
            <a:ext cx="1782763" cy="996950"/>
          </a:xfrm>
          <a:prstGeom prst="wedgeRoundRectCallout">
            <a:avLst>
              <a:gd name="adj1" fmla="val 88731"/>
              <a:gd name="adj2" fmla="val 140444"/>
              <a:gd name="adj3" fmla="val 16667"/>
            </a:avLst>
          </a:prstGeom>
          <a:noFill/>
          <a:ln w="381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b="1">
              <a:solidFill>
                <a:schemeClr val="accent1"/>
              </a:solidFill>
            </a:endParaRPr>
          </a:p>
        </p:txBody>
      </p:sp>
      <p:grpSp>
        <p:nvGrpSpPr>
          <p:cNvPr id="90130" name="Group 36">
            <a:extLst>
              <a:ext uri="{FF2B5EF4-FFF2-40B4-BE49-F238E27FC236}">
                <a16:creationId xmlns:a16="http://schemas.microsoft.com/office/drawing/2014/main" id="{EDC12AF2-CCDE-48AB-9AD9-649EFB9D17FB}"/>
              </a:ext>
            </a:extLst>
          </p:cNvPr>
          <p:cNvGrpSpPr>
            <a:grpSpLocks/>
          </p:cNvGrpSpPr>
          <p:nvPr/>
        </p:nvGrpSpPr>
        <p:grpSpPr bwMode="auto">
          <a:xfrm>
            <a:off x="7537450" y="3095625"/>
            <a:ext cx="976313" cy="609600"/>
            <a:chOff x="3417" y="2938"/>
            <a:chExt cx="615" cy="384"/>
          </a:xfrm>
        </p:grpSpPr>
        <p:sp>
          <p:nvSpPr>
            <p:cNvPr id="1080357" name="AutoShape 37">
              <a:extLst>
                <a:ext uri="{FF2B5EF4-FFF2-40B4-BE49-F238E27FC236}">
                  <a16:creationId xmlns:a16="http://schemas.microsoft.com/office/drawing/2014/main" id="{C7BD1C32-6A6F-4BA0-ABA8-5EC000FC8231}"/>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0136" name="Line 38">
              <a:extLst>
                <a:ext uri="{FF2B5EF4-FFF2-40B4-BE49-F238E27FC236}">
                  <a16:creationId xmlns:a16="http://schemas.microsoft.com/office/drawing/2014/main" id="{9335B15F-F1ED-496F-84E8-D38F6835C419}"/>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0131" name="Line 39">
            <a:extLst>
              <a:ext uri="{FF2B5EF4-FFF2-40B4-BE49-F238E27FC236}">
                <a16:creationId xmlns:a16="http://schemas.microsoft.com/office/drawing/2014/main" id="{2847A258-B6B3-439E-90FB-1289914F2509}"/>
              </a:ext>
            </a:extLst>
          </p:cNvPr>
          <p:cNvSpPr>
            <a:spLocks noChangeShapeType="1"/>
          </p:cNvSpPr>
          <p:nvPr/>
        </p:nvSpPr>
        <p:spPr bwMode="auto">
          <a:xfrm>
            <a:off x="8026400" y="30956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0132" name="Group 40">
            <a:extLst>
              <a:ext uri="{FF2B5EF4-FFF2-40B4-BE49-F238E27FC236}">
                <a16:creationId xmlns:a16="http://schemas.microsoft.com/office/drawing/2014/main" id="{D90FBBB2-1EE4-401B-ADE6-9D9C3316F946}"/>
              </a:ext>
            </a:extLst>
          </p:cNvPr>
          <p:cNvGrpSpPr>
            <a:grpSpLocks/>
          </p:cNvGrpSpPr>
          <p:nvPr/>
        </p:nvGrpSpPr>
        <p:grpSpPr bwMode="auto">
          <a:xfrm>
            <a:off x="7664450" y="3279775"/>
            <a:ext cx="304800" cy="304800"/>
            <a:chOff x="3894" y="2760"/>
            <a:chExt cx="192" cy="192"/>
          </a:xfrm>
        </p:grpSpPr>
        <p:sp>
          <p:nvSpPr>
            <p:cNvPr id="90133" name="Oval 41">
              <a:extLst>
                <a:ext uri="{FF2B5EF4-FFF2-40B4-BE49-F238E27FC236}">
                  <a16:creationId xmlns:a16="http://schemas.microsoft.com/office/drawing/2014/main" id="{F019CC9D-BFCB-4C5C-8758-6DDEAF7F044C}"/>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0134" name="Oval 42">
              <a:extLst>
                <a:ext uri="{FF2B5EF4-FFF2-40B4-BE49-F238E27FC236}">
                  <a16:creationId xmlns:a16="http://schemas.microsoft.com/office/drawing/2014/main" id="{37780357-2E9B-4B7A-AC77-E94D0ABCFCC7}"/>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0355"/>
                                        </p:tgtEl>
                                        <p:attrNameLst>
                                          <p:attrName>style.visibility</p:attrName>
                                        </p:attrNameLst>
                                      </p:cBhvr>
                                      <p:to>
                                        <p:strVal val="visible"/>
                                      </p:to>
                                    </p:set>
                                    <p:animEffect transition="in" filter="blinds(horizontal)">
                                      <p:cBhvr>
                                        <p:cTn id="7" dur="500"/>
                                        <p:tgtEl>
                                          <p:spTgt spid="108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55"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9" name="Slide Number Placeholder 4">
            <a:extLst>
              <a:ext uri="{FF2B5EF4-FFF2-40B4-BE49-F238E27FC236}">
                <a16:creationId xmlns:a16="http://schemas.microsoft.com/office/drawing/2014/main" id="{3652F5D5-6A0D-4939-BB0A-EBDD86A09C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9B03167-1613-4517-AA4A-01959649F72C}" type="slidenum">
              <a:rPr lang="ar-SA" altLang="zh-CN" sz="1400">
                <a:solidFill>
                  <a:schemeClr val="tx1"/>
                </a:solidFill>
              </a:rPr>
              <a:pPr/>
              <a:t>93</a:t>
            </a:fld>
            <a:endParaRPr lang="en-US" altLang="zh-CN" sz="1400">
              <a:solidFill>
                <a:schemeClr val="tx1"/>
              </a:solidFill>
              <a:ea typeface="宋体" panose="02010600030101010101" pitchFamily="2" charset="-122"/>
            </a:endParaRPr>
          </a:p>
        </p:txBody>
      </p:sp>
      <p:sp>
        <p:nvSpPr>
          <p:cNvPr id="1078274" name="AutoShape 2">
            <a:extLst>
              <a:ext uri="{FF2B5EF4-FFF2-40B4-BE49-F238E27FC236}">
                <a16:creationId xmlns:a16="http://schemas.microsoft.com/office/drawing/2014/main" id="{840F4170-2490-489E-9185-34421F85DB68}"/>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1141" name="Rectangle 3">
            <a:extLst>
              <a:ext uri="{FF2B5EF4-FFF2-40B4-BE49-F238E27FC236}">
                <a16:creationId xmlns:a16="http://schemas.microsoft.com/office/drawing/2014/main" id="{756A5526-0C00-4A67-955E-546524854747}"/>
              </a:ext>
            </a:extLst>
          </p:cNvPr>
          <p:cNvSpPr>
            <a:spLocks noGrp="1" noChangeArrowheads="1"/>
          </p:cNvSpPr>
          <p:nvPr>
            <p:ph type="title"/>
          </p:nvPr>
        </p:nvSpPr>
        <p:spPr/>
        <p:txBody>
          <a:bodyPr/>
          <a:lstStyle/>
          <a:p>
            <a:r>
              <a:rPr lang="en-US" altLang="zh-CN">
                <a:ea typeface="宋体" panose="02010600030101010101" pitchFamily="2" charset="-122"/>
              </a:rPr>
              <a:t>Logical Enqueue</a:t>
            </a:r>
          </a:p>
        </p:txBody>
      </p:sp>
      <p:sp>
        <p:nvSpPr>
          <p:cNvPr id="91142" name="Line 4">
            <a:extLst>
              <a:ext uri="{FF2B5EF4-FFF2-40B4-BE49-F238E27FC236}">
                <a16:creationId xmlns:a16="http://schemas.microsoft.com/office/drawing/2014/main" id="{46598B47-F986-437E-A831-DB10BE649F4B}"/>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1143" name="Group 5">
            <a:extLst>
              <a:ext uri="{FF2B5EF4-FFF2-40B4-BE49-F238E27FC236}">
                <a16:creationId xmlns:a16="http://schemas.microsoft.com/office/drawing/2014/main" id="{6636A2ED-BDF7-4CF5-BCD2-E1396C6E9869}"/>
              </a:ext>
            </a:extLst>
          </p:cNvPr>
          <p:cNvGrpSpPr>
            <a:grpSpLocks/>
          </p:cNvGrpSpPr>
          <p:nvPr/>
        </p:nvGrpSpPr>
        <p:grpSpPr bwMode="auto">
          <a:xfrm>
            <a:off x="3990975" y="1933575"/>
            <a:ext cx="976313" cy="609600"/>
            <a:chOff x="3417" y="2938"/>
            <a:chExt cx="615" cy="384"/>
          </a:xfrm>
        </p:grpSpPr>
        <p:sp>
          <p:nvSpPr>
            <p:cNvPr id="1078278" name="AutoShape 6">
              <a:extLst>
                <a:ext uri="{FF2B5EF4-FFF2-40B4-BE49-F238E27FC236}">
                  <a16:creationId xmlns:a16="http://schemas.microsoft.com/office/drawing/2014/main" id="{991FFC26-0D9B-4E55-A80C-1DA51EDC98F3}"/>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1178" name="Line 7">
              <a:extLst>
                <a:ext uri="{FF2B5EF4-FFF2-40B4-BE49-F238E27FC236}">
                  <a16:creationId xmlns:a16="http://schemas.microsoft.com/office/drawing/2014/main" id="{9D3F520D-765F-4CF7-9E5B-2DEEBE1B700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1144" name="Group 8">
            <a:extLst>
              <a:ext uri="{FF2B5EF4-FFF2-40B4-BE49-F238E27FC236}">
                <a16:creationId xmlns:a16="http://schemas.microsoft.com/office/drawing/2014/main" id="{D5102FE1-A5E7-46C1-AF16-F2E5A8BB7458}"/>
              </a:ext>
            </a:extLst>
          </p:cNvPr>
          <p:cNvGrpSpPr>
            <a:grpSpLocks/>
          </p:cNvGrpSpPr>
          <p:nvPr/>
        </p:nvGrpSpPr>
        <p:grpSpPr bwMode="auto">
          <a:xfrm>
            <a:off x="4084638" y="2106613"/>
            <a:ext cx="304800" cy="304800"/>
            <a:chOff x="3894" y="2760"/>
            <a:chExt cx="192" cy="192"/>
          </a:xfrm>
        </p:grpSpPr>
        <p:sp>
          <p:nvSpPr>
            <p:cNvPr id="91175" name="Oval 9">
              <a:extLst>
                <a:ext uri="{FF2B5EF4-FFF2-40B4-BE49-F238E27FC236}">
                  <a16:creationId xmlns:a16="http://schemas.microsoft.com/office/drawing/2014/main" id="{0C8120B9-DE91-4D8C-8D8D-ACB72D5C6C52}"/>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76" name="Oval 10">
              <a:extLst>
                <a:ext uri="{FF2B5EF4-FFF2-40B4-BE49-F238E27FC236}">
                  <a16:creationId xmlns:a16="http://schemas.microsoft.com/office/drawing/2014/main" id="{1996577B-8885-421D-B99B-DCDEC1F90FBF}"/>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1145" name="Text Box 11">
            <a:extLst>
              <a:ext uri="{FF2B5EF4-FFF2-40B4-BE49-F238E27FC236}">
                <a16:creationId xmlns:a16="http://schemas.microsoft.com/office/drawing/2014/main" id="{ED49EA26-805F-41FF-B367-FC34E948674A}"/>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1146" name="Text Box 12">
            <a:extLst>
              <a:ext uri="{FF2B5EF4-FFF2-40B4-BE49-F238E27FC236}">
                <a16:creationId xmlns:a16="http://schemas.microsoft.com/office/drawing/2014/main" id="{F839856B-9EC4-4649-9477-2FB572E64C71}"/>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1147" name="Group 13">
            <a:extLst>
              <a:ext uri="{FF2B5EF4-FFF2-40B4-BE49-F238E27FC236}">
                <a16:creationId xmlns:a16="http://schemas.microsoft.com/office/drawing/2014/main" id="{D257E664-7554-4E45-B356-890EC1BF89BA}"/>
              </a:ext>
            </a:extLst>
          </p:cNvPr>
          <p:cNvGrpSpPr>
            <a:grpSpLocks/>
          </p:cNvGrpSpPr>
          <p:nvPr/>
        </p:nvGrpSpPr>
        <p:grpSpPr bwMode="auto">
          <a:xfrm>
            <a:off x="6256338" y="1919288"/>
            <a:ext cx="976312" cy="609600"/>
            <a:chOff x="3417" y="2938"/>
            <a:chExt cx="615" cy="384"/>
          </a:xfrm>
        </p:grpSpPr>
        <p:sp>
          <p:nvSpPr>
            <p:cNvPr id="1078286" name="AutoShape 14">
              <a:extLst>
                <a:ext uri="{FF2B5EF4-FFF2-40B4-BE49-F238E27FC236}">
                  <a16:creationId xmlns:a16="http://schemas.microsoft.com/office/drawing/2014/main" id="{F535B4B0-52D5-4715-8442-9198A5A5FB57}"/>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1174" name="Line 15">
              <a:extLst>
                <a:ext uri="{FF2B5EF4-FFF2-40B4-BE49-F238E27FC236}">
                  <a16:creationId xmlns:a16="http://schemas.microsoft.com/office/drawing/2014/main" id="{01BC079A-18AD-4ED3-BB3D-6ECA617300D3}"/>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78288" name="Line 16">
            <a:extLst>
              <a:ext uri="{FF2B5EF4-FFF2-40B4-BE49-F238E27FC236}">
                <a16:creationId xmlns:a16="http://schemas.microsoft.com/office/drawing/2014/main" id="{E97FE25F-9534-4D35-BA3E-CCCBA138B4F9}"/>
              </a:ext>
            </a:extLst>
          </p:cNvPr>
          <p:cNvSpPr>
            <a:spLocks noChangeShapeType="1"/>
          </p:cNvSpPr>
          <p:nvPr/>
        </p:nvSpPr>
        <p:spPr bwMode="auto">
          <a:xfrm>
            <a:off x="6745288" y="1919288"/>
            <a:ext cx="487362"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91149" name="Group 17">
            <a:extLst>
              <a:ext uri="{FF2B5EF4-FFF2-40B4-BE49-F238E27FC236}">
                <a16:creationId xmlns:a16="http://schemas.microsoft.com/office/drawing/2014/main" id="{FA9BBC3E-D70D-4A45-AECC-4463B500BDCE}"/>
              </a:ext>
            </a:extLst>
          </p:cNvPr>
          <p:cNvGrpSpPr>
            <a:grpSpLocks/>
          </p:cNvGrpSpPr>
          <p:nvPr/>
        </p:nvGrpSpPr>
        <p:grpSpPr bwMode="auto">
          <a:xfrm>
            <a:off x="6350000" y="2092325"/>
            <a:ext cx="304800" cy="304800"/>
            <a:chOff x="3894" y="2760"/>
            <a:chExt cx="192" cy="192"/>
          </a:xfrm>
        </p:grpSpPr>
        <p:sp>
          <p:nvSpPr>
            <p:cNvPr id="91171" name="Oval 18">
              <a:extLst>
                <a:ext uri="{FF2B5EF4-FFF2-40B4-BE49-F238E27FC236}">
                  <a16:creationId xmlns:a16="http://schemas.microsoft.com/office/drawing/2014/main" id="{B316415B-12EB-4A32-B997-56A0AD37B4A4}"/>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72" name="Oval 19">
              <a:extLst>
                <a:ext uri="{FF2B5EF4-FFF2-40B4-BE49-F238E27FC236}">
                  <a16:creationId xmlns:a16="http://schemas.microsoft.com/office/drawing/2014/main" id="{18C6BCFF-F7D6-4672-8E3C-1438F13A0315}"/>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1150" name="Line 20">
            <a:extLst>
              <a:ext uri="{FF2B5EF4-FFF2-40B4-BE49-F238E27FC236}">
                <a16:creationId xmlns:a16="http://schemas.microsoft.com/office/drawing/2014/main" id="{4D228526-CA5D-4790-88DB-21C4F581E59D}"/>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1151" name="Freeform 21">
            <a:extLst>
              <a:ext uri="{FF2B5EF4-FFF2-40B4-BE49-F238E27FC236}">
                <a16:creationId xmlns:a16="http://schemas.microsoft.com/office/drawing/2014/main" id="{98387FDC-460F-48AB-9588-5FB976FA9D0F}"/>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1152" name="Group 23">
            <a:extLst>
              <a:ext uri="{FF2B5EF4-FFF2-40B4-BE49-F238E27FC236}">
                <a16:creationId xmlns:a16="http://schemas.microsoft.com/office/drawing/2014/main" id="{A8C76540-88FC-419E-912E-6C9003C68EAF}"/>
              </a:ext>
            </a:extLst>
          </p:cNvPr>
          <p:cNvGrpSpPr>
            <a:grpSpLocks/>
          </p:cNvGrpSpPr>
          <p:nvPr/>
        </p:nvGrpSpPr>
        <p:grpSpPr bwMode="auto">
          <a:xfrm>
            <a:off x="7385050" y="2943225"/>
            <a:ext cx="976313" cy="609600"/>
            <a:chOff x="3417" y="2938"/>
            <a:chExt cx="615" cy="384"/>
          </a:xfrm>
        </p:grpSpPr>
        <p:sp>
          <p:nvSpPr>
            <p:cNvPr id="1078296" name="AutoShape 24">
              <a:extLst>
                <a:ext uri="{FF2B5EF4-FFF2-40B4-BE49-F238E27FC236}">
                  <a16:creationId xmlns:a16="http://schemas.microsoft.com/office/drawing/2014/main" id="{D281FF60-D5CC-4A81-A9D8-9B431D7339A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1170" name="Line 25">
              <a:extLst>
                <a:ext uri="{FF2B5EF4-FFF2-40B4-BE49-F238E27FC236}">
                  <a16:creationId xmlns:a16="http://schemas.microsoft.com/office/drawing/2014/main" id="{83DB275F-78B8-4B2B-A7F3-FDCCD371AD4C}"/>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1153" name="Line 26">
            <a:extLst>
              <a:ext uri="{FF2B5EF4-FFF2-40B4-BE49-F238E27FC236}">
                <a16:creationId xmlns:a16="http://schemas.microsoft.com/office/drawing/2014/main" id="{89B8E4F3-2D44-4106-BF4A-A3A16631BC5A}"/>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8299" name="Freeform 27">
            <a:extLst>
              <a:ext uri="{FF2B5EF4-FFF2-40B4-BE49-F238E27FC236}">
                <a16:creationId xmlns:a16="http://schemas.microsoft.com/office/drawing/2014/main" id="{1BFB745E-C857-4D8B-A87B-661AC8A3AEB7}"/>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1155" name="Group 28">
            <a:extLst>
              <a:ext uri="{FF2B5EF4-FFF2-40B4-BE49-F238E27FC236}">
                <a16:creationId xmlns:a16="http://schemas.microsoft.com/office/drawing/2014/main" id="{8A681DDD-98FF-4C38-A919-EEEF439EE940}"/>
              </a:ext>
            </a:extLst>
          </p:cNvPr>
          <p:cNvGrpSpPr>
            <a:grpSpLocks/>
          </p:cNvGrpSpPr>
          <p:nvPr/>
        </p:nvGrpSpPr>
        <p:grpSpPr bwMode="auto">
          <a:xfrm>
            <a:off x="5527675" y="4989513"/>
            <a:ext cx="1447800" cy="1295400"/>
            <a:chOff x="1584" y="816"/>
            <a:chExt cx="912" cy="816"/>
          </a:xfrm>
        </p:grpSpPr>
        <p:sp>
          <p:nvSpPr>
            <p:cNvPr id="91160" name="Freeform 29">
              <a:extLst>
                <a:ext uri="{FF2B5EF4-FFF2-40B4-BE49-F238E27FC236}">
                  <a16:creationId xmlns:a16="http://schemas.microsoft.com/office/drawing/2014/main" id="{FD7E8B4C-265D-4A75-A373-350FA81A583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1" name="Freeform 30">
              <a:extLst>
                <a:ext uri="{FF2B5EF4-FFF2-40B4-BE49-F238E27FC236}">
                  <a16:creationId xmlns:a16="http://schemas.microsoft.com/office/drawing/2014/main" id="{A1115F76-4609-4DD2-8DB4-20CDD046F43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2" name="Freeform 31">
              <a:extLst>
                <a:ext uri="{FF2B5EF4-FFF2-40B4-BE49-F238E27FC236}">
                  <a16:creationId xmlns:a16="http://schemas.microsoft.com/office/drawing/2014/main" id="{474A0A11-613F-4568-865E-5813B0E47E7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3" name="Freeform 32">
              <a:extLst>
                <a:ext uri="{FF2B5EF4-FFF2-40B4-BE49-F238E27FC236}">
                  <a16:creationId xmlns:a16="http://schemas.microsoft.com/office/drawing/2014/main" id="{7577D109-87A5-4538-9980-F5613E1F4984}"/>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4" name="Freeform 33">
              <a:extLst>
                <a:ext uri="{FF2B5EF4-FFF2-40B4-BE49-F238E27FC236}">
                  <a16:creationId xmlns:a16="http://schemas.microsoft.com/office/drawing/2014/main" id="{1E3855ED-E4F2-4AD7-A05C-DD0175FFB4DF}"/>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5" name="Freeform 34">
              <a:extLst>
                <a:ext uri="{FF2B5EF4-FFF2-40B4-BE49-F238E27FC236}">
                  <a16:creationId xmlns:a16="http://schemas.microsoft.com/office/drawing/2014/main" id="{0B48AEA2-A3A1-462E-8AC2-21F4AC5E94F3}"/>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6" name="Freeform 35">
              <a:extLst>
                <a:ext uri="{FF2B5EF4-FFF2-40B4-BE49-F238E27FC236}">
                  <a16:creationId xmlns:a16="http://schemas.microsoft.com/office/drawing/2014/main" id="{38BFABC5-E737-471C-9A30-7521C9A2E590}"/>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7" name="Freeform 36">
              <a:extLst>
                <a:ext uri="{FF2B5EF4-FFF2-40B4-BE49-F238E27FC236}">
                  <a16:creationId xmlns:a16="http://schemas.microsoft.com/office/drawing/2014/main" id="{C0973280-8E37-47E5-9C6A-17F7D61F6052}"/>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68" name="Freeform 37">
              <a:extLst>
                <a:ext uri="{FF2B5EF4-FFF2-40B4-BE49-F238E27FC236}">
                  <a16:creationId xmlns:a16="http://schemas.microsoft.com/office/drawing/2014/main" id="{DDAD0369-0F61-42BE-B5BF-CCC158538673}"/>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1156" name="Group 38">
            <a:extLst>
              <a:ext uri="{FF2B5EF4-FFF2-40B4-BE49-F238E27FC236}">
                <a16:creationId xmlns:a16="http://schemas.microsoft.com/office/drawing/2014/main" id="{1451F914-D2ED-4DB7-A4AA-6087D7B92FD8}"/>
              </a:ext>
            </a:extLst>
          </p:cNvPr>
          <p:cNvGrpSpPr>
            <a:grpSpLocks/>
          </p:cNvGrpSpPr>
          <p:nvPr/>
        </p:nvGrpSpPr>
        <p:grpSpPr bwMode="auto">
          <a:xfrm>
            <a:off x="7512050" y="3127375"/>
            <a:ext cx="304800" cy="304800"/>
            <a:chOff x="3894" y="2760"/>
            <a:chExt cx="192" cy="192"/>
          </a:xfrm>
        </p:grpSpPr>
        <p:sp>
          <p:nvSpPr>
            <p:cNvPr id="91158" name="Oval 39">
              <a:extLst>
                <a:ext uri="{FF2B5EF4-FFF2-40B4-BE49-F238E27FC236}">
                  <a16:creationId xmlns:a16="http://schemas.microsoft.com/office/drawing/2014/main" id="{8530AE72-BDAE-4E1D-A0A2-A578EEEDEE0A}"/>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1159" name="Oval 40">
              <a:extLst>
                <a:ext uri="{FF2B5EF4-FFF2-40B4-BE49-F238E27FC236}">
                  <a16:creationId xmlns:a16="http://schemas.microsoft.com/office/drawing/2014/main" id="{7DF96242-8174-4314-B24F-9A87BC291E6D}"/>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1078313" name="AutoShape 41">
            <a:extLst>
              <a:ext uri="{FF2B5EF4-FFF2-40B4-BE49-F238E27FC236}">
                <a16:creationId xmlns:a16="http://schemas.microsoft.com/office/drawing/2014/main" id="{4FDBDF07-65BC-494C-B363-7695BECA37FA}"/>
              </a:ext>
            </a:extLst>
          </p:cNvPr>
          <p:cNvSpPr>
            <a:spLocks noChangeArrowheads="1"/>
          </p:cNvSpPr>
          <p:nvPr/>
        </p:nvSpPr>
        <p:spPr bwMode="auto">
          <a:xfrm>
            <a:off x="6607175" y="1506538"/>
            <a:ext cx="1492250" cy="1325562"/>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8313"/>
                                        </p:tgtEl>
                                        <p:attrNameLst>
                                          <p:attrName>style.visibility</p:attrName>
                                        </p:attrNameLst>
                                      </p:cBhvr>
                                      <p:to>
                                        <p:strVal val="visible"/>
                                      </p:to>
                                    </p:set>
                                    <p:animEffect transition="in" filter="blinds(horizontal)">
                                      <p:cBhvr>
                                        <p:cTn id="7" dur="500"/>
                                        <p:tgtEl>
                                          <p:spTgt spid="1078313"/>
                                        </p:tgtEl>
                                      </p:cBhvr>
                                    </p:animEffect>
                                  </p:childTnLst>
                                </p:cTn>
                              </p:par>
                            </p:childTnLst>
                          </p:cTn>
                        </p:par>
                        <p:par>
                          <p:cTn id="8" fill="hold" nodeType="afterGroup">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1078313"/>
                                        </p:tgtEl>
                                      </p:cBhvr>
                                    </p:animEffect>
                                    <p:set>
                                      <p:cBhvr>
                                        <p:cTn id="11" dur="1" fill="hold">
                                          <p:stCondLst>
                                            <p:cond delay="499"/>
                                          </p:stCondLst>
                                        </p:cTn>
                                        <p:tgtEl>
                                          <p:spTgt spid="1078313"/>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nodeType="afterEffect">
                                  <p:stCondLst>
                                    <p:cond delay="0"/>
                                  </p:stCondLst>
                                  <p:childTnLst>
                                    <p:animEffect transition="out" filter="blinds(horizontal)">
                                      <p:cBhvr>
                                        <p:cTn id="14" dur="500"/>
                                        <p:tgtEl>
                                          <p:spTgt spid="1078288"/>
                                        </p:tgtEl>
                                      </p:cBhvr>
                                    </p:animEffect>
                                    <p:set>
                                      <p:cBhvr>
                                        <p:cTn id="15" dur="1" fill="hold">
                                          <p:stCondLst>
                                            <p:cond delay="499"/>
                                          </p:stCondLst>
                                        </p:cTn>
                                        <p:tgtEl>
                                          <p:spTgt spid="1078288"/>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78299"/>
                                        </p:tgtEl>
                                        <p:attrNameLst>
                                          <p:attrName>style.visibility</p:attrName>
                                        </p:attrNameLst>
                                      </p:cBhvr>
                                      <p:to>
                                        <p:strVal val="visible"/>
                                      </p:to>
                                    </p:set>
                                    <p:animEffect transition="in" filter="blinds(horizontal)">
                                      <p:cBhvr>
                                        <p:cTn id="19" dur="500"/>
                                        <p:tgtEl>
                                          <p:spTgt spid="1078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99" grpId="0" animBg="1"/>
      <p:bldP spid="1078313" grpId="0" animBg="1"/>
      <p:bldP spid="1078313" grpId="1"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Slide Number Placeholder 4">
            <a:extLst>
              <a:ext uri="{FF2B5EF4-FFF2-40B4-BE49-F238E27FC236}">
                <a16:creationId xmlns:a16="http://schemas.microsoft.com/office/drawing/2014/main" id="{72F3EAE4-88C7-4C3B-8D3D-FFB60C65BD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016C323-9157-4BF0-97B3-6726B8C11395}" type="slidenum">
              <a:rPr lang="ar-SA" altLang="zh-CN" sz="1400">
                <a:solidFill>
                  <a:schemeClr val="tx1"/>
                </a:solidFill>
              </a:rPr>
              <a:pPr/>
              <a:t>94</a:t>
            </a:fld>
            <a:endParaRPr lang="en-US" altLang="zh-CN" sz="1400">
              <a:solidFill>
                <a:schemeClr val="tx1"/>
              </a:solidFill>
              <a:ea typeface="宋体" panose="02010600030101010101" pitchFamily="2" charset="-122"/>
            </a:endParaRPr>
          </a:p>
        </p:txBody>
      </p:sp>
      <p:sp>
        <p:nvSpPr>
          <p:cNvPr id="671746" name="AutoShape 2">
            <a:extLst>
              <a:ext uri="{FF2B5EF4-FFF2-40B4-BE49-F238E27FC236}">
                <a16:creationId xmlns:a16="http://schemas.microsoft.com/office/drawing/2014/main" id="{D7A4CC56-6063-4024-A5D6-60872F08C45D}"/>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165" name="Rectangle 3">
            <a:extLst>
              <a:ext uri="{FF2B5EF4-FFF2-40B4-BE49-F238E27FC236}">
                <a16:creationId xmlns:a16="http://schemas.microsoft.com/office/drawing/2014/main" id="{4556E246-72AC-4B85-8AE6-09934198DD82}"/>
              </a:ext>
            </a:extLst>
          </p:cNvPr>
          <p:cNvSpPr>
            <a:spLocks noGrp="1" noChangeArrowheads="1"/>
          </p:cNvSpPr>
          <p:nvPr>
            <p:ph type="title"/>
          </p:nvPr>
        </p:nvSpPr>
        <p:spPr/>
        <p:txBody>
          <a:bodyPr/>
          <a:lstStyle/>
          <a:p>
            <a:r>
              <a:rPr lang="en-US" altLang="zh-CN">
                <a:ea typeface="宋体" panose="02010600030101010101" pitchFamily="2" charset="-122"/>
              </a:rPr>
              <a:t>Physical Enqueue</a:t>
            </a:r>
          </a:p>
        </p:txBody>
      </p:sp>
      <p:sp>
        <p:nvSpPr>
          <p:cNvPr id="92166" name="Line 4">
            <a:extLst>
              <a:ext uri="{FF2B5EF4-FFF2-40B4-BE49-F238E27FC236}">
                <a16:creationId xmlns:a16="http://schemas.microsoft.com/office/drawing/2014/main" id="{A7041E9A-D55D-4D93-842E-3A91BBAB74D6}"/>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2167" name="Group 5">
            <a:extLst>
              <a:ext uri="{FF2B5EF4-FFF2-40B4-BE49-F238E27FC236}">
                <a16:creationId xmlns:a16="http://schemas.microsoft.com/office/drawing/2014/main" id="{07BC5D60-C742-4743-8C8A-7DBE9BAE3871}"/>
              </a:ext>
            </a:extLst>
          </p:cNvPr>
          <p:cNvGrpSpPr>
            <a:grpSpLocks/>
          </p:cNvGrpSpPr>
          <p:nvPr/>
        </p:nvGrpSpPr>
        <p:grpSpPr bwMode="auto">
          <a:xfrm>
            <a:off x="3990975" y="1933575"/>
            <a:ext cx="976313" cy="609600"/>
            <a:chOff x="3417" y="2938"/>
            <a:chExt cx="615" cy="384"/>
          </a:xfrm>
        </p:grpSpPr>
        <p:sp>
          <p:nvSpPr>
            <p:cNvPr id="671750" name="AutoShape 6">
              <a:extLst>
                <a:ext uri="{FF2B5EF4-FFF2-40B4-BE49-F238E27FC236}">
                  <a16:creationId xmlns:a16="http://schemas.microsoft.com/office/drawing/2014/main" id="{D6000503-C670-415D-9D73-395F1282893A}"/>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203" name="Line 7">
              <a:extLst>
                <a:ext uri="{FF2B5EF4-FFF2-40B4-BE49-F238E27FC236}">
                  <a16:creationId xmlns:a16="http://schemas.microsoft.com/office/drawing/2014/main" id="{3D881C8D-38B5-46D7-BF5E-9BC9119798D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168" name="Group 8">
            <a:extLst>
              <a:ext uri="{FF2B5EF4-FFF2-40B4-BE49-F238E27FC236}">
                <a16:creationId xmlns:a16="http://schemas.microsoft.com/office/drawing/2014/main" id="{428CEFBB-4875-403D-BA54-2B5598734A0C}"/>
              </a:ext>
            </a:extLst>
          </p:cNvPr>
          <p:cNvGrpSpPr>
            <a:grpSpLocks/>
          </p:cNvGrpSpPr>
          <p:nvPr/>
        </p:nvGrpSpPr>
        <p:grpSpPr bwMode="auto">
          <a:xfrm>
            <a:off x="4084638" y="2106613"/>
            <a:ext cx="304800" cy="304800"/>
            <a:chOff x="3894" y="2760"/>
            <a:chExt cx="192" cy="192"/>
          </a:xfrm>
        </p:grpSpPr>
        <p:sp>
          <p:nvSpPr>
            <p:cNvPr id="92200" name="Oval 9">
              <a:extLst>
                <a:ext uri="{FF2B5EF4-FFF2-40B4-BE49-F238E27FC236}">
                  <a16:creationId xmlns:a16="http://schemas.microsoft.com/office/drawing/2014/main" id="{7920AE68-2D2E-4465-BC16-0034C0BBA0A7}"/>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201" name="Oval 10">
              <a:extLst>
                <a:ext uri="{FF2B5EF4-FFF2-40B4-BE49-F238E27FC236}">
                  <a16:creationId xmlns:a16="http://schemas.microsoft.com/office/drawing/2014/main" id="{4B159276-4C67-4DF9-B90A-419522595659}"/>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169" name="Text Box 11">
            <a:extLst>
              <a:ext uri="{FF2B5EF4-FFF2-40B4-BE49-F238E27FC236}">
                <a16:creationId xmlns:a16="http://schemas.microsoft.com/office/drawing/2014/main" id="{ED7787EB-47D1-47F2-A0B3-84C5D0290DB8}"/>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2170" name="Text Box 12">
            <a:extLst>
              <a:ext uri="{FF2B5EF4-FFF2-40B4-BE49-F238E27FC236}">
                <a16:creationId xmlns:a16="http://schemas.microsoft.com/office/drawing/2014/main" id="{15389704-AB66-4DFA-B800-A3C0A03914CC}"/>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2171" name="Group 13">
            <a:extLst>
              <a:ext uri="{FF2B5EF4-FFF2-40B4-BE49-F238E27FC236}">
                <a16:creationId xmlns:a16="http://schemas.microsoft.com/office/drawing/2014/main" id="{39B2D2E6-59C2-4910-8B87-8FD0032AF93B}"/>
              </a:ext>
            </a:extLst>
          </p:cNvPr>
          <p:cNvGrpSpPr>
            <a:grpSpLocks/>
          </p:cNvGrpSpPr>
          <p:nvPr/>
        </p:nvGrpSpPr>
        <p:grpSpPr bwMode="auto">
          <a:xfrm>
            <a:off x="6256338" y="1919288"/>
            <a:ext cx="976312" cy="609600"/>
            <a:chOff x="3417" y="2938"/>
            <a:chExt cx="615" cy="384"/>
          </a:xfrm>
        </p:grpSpPr>
        <p:sp>
          <p:nvSpPr>
            <p:cNvPr id="671758" name="AutoShape 14">
              <a:extLst>
                <a:ext uri="{FF2B5EF4-FFF2-40B4-BE49-F238E27FC236}">
                  <a16:creationId xmlns:a16="http://schemas.microsoft.com/office/drawing/2014/main" id="{7CE25B86-A316-4148-9BA9-4783463AC1A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199" name="Line 15">
              <a:extLst>
                <a:ext uri="{FF2B5EF4-FFF2-40B4-BE49-F238E27FC236}">
                  <a16:creationId xmlns:a16="http://schemas.microsoft.com/office/drawing/2014/main" id="{B7C5400E-49E2-40AC-AEAC-A17CE3A72855}"/>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172" name="Group 17">
            <a:extLst>
              <a:ext uri="{FF2B5EF4-FFF2-40B4-BE49-F238E27FC236}">
                <a16:creationId xmlns:a16="http://schemas.microsoft.com/office/drawing/2014/main" id="{8E2C75D6-7087-48AB-9714-15067F6DD493}"/>
              </a:ext>
            </a:extLst>
          </p:cNvPr>
          <p:cNvGrpSpPr>
            <a:grpSpLocks/>
          </p:cNvGrpSpPr>
          <p:nvPr/>
        </p:nvGrpSpPr>
        <p:grpSpPr bwMode="auto">
          <a:xfrm>
            <a:off x="6350000" y="2092325"/>
            <a:ext cx="304800" cy="304800"/>
            <a:chOff x="3894" y="2760"/>
            <a:chExt cx="192" cy="192"/>
          </a:xfrm>
        </p:grpSpPr>
        <p:sp>
          <p:nvSpPr>
            <p:cNvPr id="92196" name="Oval 18">
              <a:extLst>
                <a:ext uri="{FF2B5EF4-FFF2-40B4-BE49-F238E27FC236}">
                  <a16:creationId xmlns:a16="http://schemas.microsoft.com/office/drawing/2014/main" id="{E6F63A1A-5E57-44F5-B0A8-266B8597EB88}"/>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7" name="Oval 19">
              <a:extLst>
                <a:ext uri="{FF2B5EF4-FFF2-40B4-BE49-F238E27FC236}">
                  <a16:creationId xmlns:a16="http://schemas.microsoft.com/office/drawing/2014/main" id="{FA8D2EDC-CDF4-4290-93DE-F416199F7445}"/>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92173" name="Line 20">
            <a:extLst>
              <a:ext uri="{FF2B5EF4-FFF2-40B4-BE49-F238E27FC236}">
                <a16:creationId xmlns:a16="http://schemas.microsoft.com/office/drawing/2014/main" id="{670E942F-298B-47A2-999E-4F3CD6AE07A8}"/>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71765" name="Freeform 21">
            <a:extLst>
              <a:ext uri="{FF2B5EF4-FFF2-40B4-BE49-F238E27FC236}">
                <a16:creationId xmlns:a16="http://schemas.microsoft.com/office/drawing/2014/main" id="{4730327E-070E-4265-B447-1CA58F58A366}"/>
              </a:ext>
            </a:extLst>
          </p:cNvPr>
          <p:cNvSpPr>
            <a:spLocks/>
          </p:cNvSpPr>
          <p:nvPr/>
        </p:nvSpPr>
        <p:spPr bwMode="auto">
          <a:xfrm>
            <a:off x="2517775" y="2563813"/>
            <a:ext cx="3703638" cy="417512"/>
          </a:xfrm>
          <a:custGeom>
            <a:avLst/>
            <a:gdLst>
              <a:gd name="T0" fmla="*/ 0 w 2333"/>
              <a:gd name="T1" fmla="*/ 2147483647 h 263"/>
              <a:gd name="T2" fmla="*/ 2147483647 w 2333"/>
              <a:gd name="T3" fmla="*/ 2147483647 h 263"/>
              <a:gd name="T4" fmla="*/ 2147483647 w 2333"/>
              <a:gd name="T5" fmla="*/ 0 h 263"/>
              <a:gd name="T6" fmla="*/ 0 60000 65536"/>
              <a:gd name="T7" fmla="*/ 0 60000 65536"/>
              <a:gd name="T8" fmla="*/ 0 60000 65536"/>
              <a:gd name="T9" fmla="*/ 0 w 2333"/>
              <a:gd name="T10" fmla="*/ 0 h 263"/>
              <a:gd name="T11" fmla="*/ 2333 w 2333"/>
              <a:gd name="T12" fmla="*/ 263 h 263"/>
            </a:gdLst>
            <a:ahLst/>
            <a:cxnLst>
              <a:cxn ang="T6">
                <a:pos x="T0" y="T1"/>
              </a:cxn>
              <a:cxn ang="T7">
                <a:pos x="T2" y="T3"/>
              </a:cxn>
              <a:cxn ang="T8">
                <a:pos x="T4" y="T5"/>
              </a:cxn>
            </a:cxnLst>
            <a:rect l="T9" t="T10" r="T11" b="T12"/>
            <a:pathLst>
              <a:path w="2333" h="263">
                <a:moveTo>
                  <a:pt x="0" y="94"/>
                </a:moveTo>
                <a:cubicBezTo>
                  <a:pt x="242" y="119"/>
                  <a:pt x="1315" y="263"/>
                  <a:pt x="1464" y="245"/>
                </a:cubicBezTo>
                <a:cubicBezTo>
                  <a:pt x="1613" y="227"/>
                  <a:pt x="2152" y="51"/>
                  <a:pt x="2333" y="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75" name="Text Box 38">
            <a:extLst>
              <a:ext uri="{FF2B5EF4-FFF2-40B4-BE49-F238E27FC236}">
                <a16:creationId xmlns:a16="http://schemas.microsoft.com/office/drawing/2014/main" id="{9DAA6D3D-C0F7-4C6B-9EA3-62B672625131}"/>
              </a:ext>
            </a:extLst>
          </p:cNvPr>
          <p:cNvSpPr txBox="1">
            <a:spLocks noChangeArrowheads="1"/>
          </p:cNvSpPr>
          <p:nvPr/>
        </p:nvSpPr>
        <p:spPr bwMode="auto">
          <a:xfrm>
            <a:off x="5462588" y="3719513"/>
            <a:ext cx="342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Enqueue Node</a:t>
            </a:r>
          </a:p>
        </p:txBody>
      </p:sp>
      <p:grpSp>
        <p:nvGrpSpPr>
          <p:cNvPr id="92176" name="Group 40">
            <a:extLst>
              <a:ext uri="{FF2B5EF4-FFF2-40B4-BE49-F238E27FC236}">
                <a16:creationId xmlns:a16="http://schemas.microsoft.com/office/drawing/2014/main" id="{15714C24-F8F0-4ACA-B30C-14A08073608B}"/>
              </a:ext>
            </a:extLst>
          </p:cNvPr>
          <p:cNvGrpSpPr>
            <a:grpSpLocks/>
          </p:cNvGrpSpPr>
          <p:nvPr/>
        </p:nvGrpSpPr>
        <p:grpSpPr bwMode="auto">
          <a:xfrm>
            <a:off x="7385050" y="2943225"/>
            <a:ext cx="976313" cy="609600"/>
            <a:chOff x="3417" y="2938"/>
            <a:chExt cx="615" cy="384"/>
          </a:xfrm>
        </p:grpSpPr>
        <p:sp>
          <p:nvSpPr>
            <p:cNvPr id="671785" name="AutoShape 41">
              <a:extLst>
                <a:ext uri="{FF2B5EF4-FFF2-40B4-BE49-F238E27FC236}">
                  <a16:creationId xmlns:a16="http://schemas.microsoft.com/office/drawing/2014/main" id="{CD55A1A7-E9B6-410E-8FDE-B51C3BF3CEA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2195" name="Line 42">
              <a:extLst>
                <a:ext uri="{FF2B5EF4-FFF2-40B4-BE49-F238E27FC236}">
                  <a16:creationId xmlns:a16="http://schemas.microsoft.com/office/drawing/2014/main" id="{6893BBB6-7137-4469-862B-EB66488EB740}"/>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177" name="Line 43">
            <a:extLst>
              <a:ext uri="{FF2B5EF4-FFF2-40B4-BE49-F238E27FC236}">
                <a16:creationId xmlns:a16="http://schemas.microsoft.com/office/drawing/2014/main" id="{AACA1ACA-39F6-4E63-80CB-C908EB89D4A8}"/>
              </a:ext>
            </a:extLst>
          </p:cNvPr>
          <p:cNvSpPr>
            <a:spLocks noChangeShapeType="1"/>
          </p:cNvSpPr>
          <p:nvPr/>
        </p:nvSpPr>
        <p:spPr bwMode="auto">
          <a:xfrm>
            <a:off x="7874000" y="2943225"/>
            <a:ext cx="487363"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178" name="Freeform 44">
            <a:extLst>
              <a:ext uri="{FF2B5EF4-FFF2-40B4-BE49-F238E27FC236}">
                <a16:creationId xmlns:a16="http://schemas.microsoft.com/office/drawing/2014/main" id="{7EF47057-6885-42D8-B242-7C2472D9C95E}"/>
              </a:ext>
            </a:extLst>
          </p:cNvPr>
          <p:cNvSpPr>
            <a:spLocks/>
          </p:cNvSpPr>
          <p:nvPr/>
        </p:nvSpPr>
        <p:spPr bwMode="auto">
          <a:xfrm>
            <a:off x="6988175" y="2233613"/>
            <a:ext cx="371475" cy="855662"/>
          </a:xfrm>
          <a:custGeom>
            <a:avLst/>
            <a:gdLst>
              <a:gd name="T0" fmla="*/ 2147483647 w 234"/>
              <a:gd name="T1" fmla="*/ 0 h 539"/>
              <a:gd name="T2" fmla="*/ 2147483647 w 234"/>
              <a:gd name="T3" fmla="*/ 2147483647 h 539"/>
              <a:gd name="T4" fmla="*/ 2147483647 w 234"/>
              <a:gd name="T5" fmla="*/ 2147483647 h 539"/>
              <a:gd name="T6" fmla="*/ 0 60000 65536"/>
              <a:gd name="T7" fmla="*/ 0 60000 65536"/>
              <a:gd name="T8" fmla="*/ 0 60000 65536"/>
              <a:gd name="T9" fmla="*/ 0 w 234"/>
              <a:gd name="T10" fmla="*/ 0 h 539"/>
              <a:gd name="T11" fmla="*/ 234 w 234"/>
              <a:gd name="T12" fmla="*/ 539 h 539"/>
            </a:gdLst>
            <a:ahLst/>
            <a:cxnLst>
              <a:cxn ang="T6">
                <a:pos x="T0" y="T1"/>
              </a:cxn>
              <a:cxn ang="T7">
                <a:pos x="T2" y="T3"/>
              </a:cxn>
              <a:cxn ang="T8">
                <a:pos x="T4" y="T5"/>
              </a:cxn>
            </a:cxnLst>
            <a:rect l="T9" t="T10" r="T11" b="T12"/>
            <a:pathLst>
              <a:path w="234" h="539">
                <a:moveTo>
                  <a:pt x="17" y="0"/>
                </a:moveTo>
                <a:cubicBezTo>
                  <a:pt x="20" y="75"/>
                  <a:pt x="0" y="367"/>
                  <a:pt x="36" y="453"/>
                </a:cubicBezTo>
                <a:cubicBezTo>
                  <a:pt x="72" y="539"/>
                  <a:pt x="193" y="505"/>
                  <a:pt x="234" y="519"/>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671789" name="Freeform 45">
            <a:extLst>
              <a:ext uri="{FF2B5EF4-FFF2-40B4-BE49-F238E27FC236}">
                <a16:creationId xmlns:a16="http://schemas.microsoft.com/office/drawing/2014/main" id="{B25C07EC-0865-4C79-A7D7-07D34D90A9A7}"/>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2180" name="Group 46">
            <a:extLst>
              <a:ext uri="{FF2B5EF4-FFF2-40B4-BE49-F238E27FC236}">
                <a16:creationId xmlns:a16="http://schemas.microsoft.com/office/drawing/2014/main" id="{52561206-66B8-4753-A8FE-E2BFEF5521B1}"/>
              </a:ext>
            </a:extLst>
          </p:cNvPr>
          <p:cNvGrpSpPr>
            <a:grpSpLocks/>
          </p:cNvGrpSpPr>
          <p:nvPr/>
        </p:nvGrpSpPr>
        <p:grpSpPr bwMode="auto">
          <a:xfrm>
            <a:off x="5527675" y="4989513"/>
            <a:ext cx="1447800" cy="1295400"/>
            <a:chOff x="1584" y="816"/>
            <a:chExt cx="912" cy="816"/>
          </a:xfrm>
        </p:grpSpPr>
        <p:sp>
          <p:nvSpPr>
            <p:cNvPr id="92185" name="Freeform 47">
              <a:extLst>
                <a:ext uri="{FF2B5EF4-FFF2-40B4-BE49-F238E27FC236}">
                  <a16:creationId xmlns:a16="http://schemas.microsoft.com/office/drawing/2014/main" id="{78EA816C-B595-4BBF-A005-3E5C4F588B6D}"/>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6" name="Freeform 48">
              <a:extLst>
                <a:ext uri="{FF2B5EF4-FFF2-40B4-BE49-F238E27FC236}">
                  <a16:creationId xmlns:a16="http://schemas.microsoft.com/office/drawing/2014/main" id="{8A4772DF-58A6-47AF-885F-645A7034D8C2}"/>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7" name="Freeform 49">
              <a:extLst>
                <a:ext uri="{FF2B5EF4-FFF2-40B4-BE49-F238E27FC236}">
                  <a16:creationId xmlns:a16="http://schemas.microsoft.com/office/drawing/2014/main" id="{F0CBEF36-0838-4A76-8689-26532901808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8" name="Freeform 50">
              <a:extLst>
                <a:ext uri="{FF2B5EF4-FFF2-40B4-BE49-F238E27FC236}">
                  <a16:creationId xmlns:a16="http://schemas.microsoft.com/office/drawing/2014/main" id="{A0596B02-039E-4A21-A835-C29FA741D660}"/>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9" name="Freeform 51">
              <a:extLst>
                <a:ext uri="{FF2B5EF4-FFF2-40B4-BE49-F238E27FC236}">
                  <a16:creationId xmlns:a16="http://schemas.microsoft.com/office/drawing/2014/main" id="{40966573-41C4-47AC-9DB7-F335BE443A84}"/>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0" name="Freeform 52">
              <a:extLst>
                <a:ext uri="{FF2B5EF4-FFF2-40B4-BE49-F238E27FC236}">
                  <a16:creationId xmlns:a16="http://schemas.microsoft.com/office/drawing/2014/main" id="{35195806-2716-4785-9456-FA3B68E8FB85}"/>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1" name="Freeform 53">
              <a:extLst>
                <a:ext uri="{FF2B5EF4-FFF2-40B4-BE49-F238E27FC236}">
                  <a16:creationId xmlns:a16="http://schemas.microsoft.com/office/drawing/2014/main" id="{BFC8B7CF-F944-47CB-9A44-F736FBC3803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2" name="Freeform 54">
              <a:extLst>
                <a:ext uri="{FF2B5EF4-FFF2-40B4-BE49-F238E27FC236}">
                  <a16:creationId xmlns:a16="http://schemas.microsoft.com/office/drawing/2014/main" id="{CA4D06E5-B334-4E97-954A-2FB9319B55D3}"/>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93" name="Freeform 55">
              <a:extLst>
                <a:ext uri="{FF2B5EF4-FFF2-40B4-BE49-F238E27FC236}">
                  <a16:creationId xmlns:a16="http://schemas.microsoft.com/office/drawing/2014/main" id="{651F75C1-8CF9-4C3E-A812-457A21101977}"/>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2181" name="Group 56">
            <a:extLst>
              <a:ext uri="{FF2B5EF4-FFF2-40B4-BE49-F238E27FC236}">
                <a16:creationId xmlns:a16="http://schemas.microsoft.com/office/drawing/2014/main" id="{8A9C6072-4223-4AF6-A02C-CDAC3BC75C0E}"/>
              </a:ext>
            </a:extLst>
          </p:cNvPr>
          <p:cNvGrpSpPr>
            <a:grpSpLocks/>
          </p:cNvGrpSpPr>
          <p:nvPr/>
        </p:nvGrpSpPr>
        <p:grpSpPr bwMode="auto">
          <a:xfrm>
            <a:off x="7512050" y="3127375"/>
            <a:ext cx="304800" cy="304800"/>
            <a:chOff x="3894" y="2760"/>
            <a:chExt cx="192" cy="192"/>
          </a:xfrm>
        </p:grpSpPr>
        <p:sp>
          <p:nvSpPr>
            <p:cNvPr id="92183" name="Oval 57">
              <a:extLst>
                <a:ext uri="{FF2B5EF4-FFF2-40B4-BE49-F238E27FC236}">
                  <a16:creationId xmlns:a16="http://schemas.microsoft.com/office/drawing/2014/main" id="{2BB149A3-4A7E-47BC-8E74-DA8CE33F8AAD}"/>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2184" name="Oval 58">
              <a:extLst>
                <a:ext uri="{FF2B5EF4-FFF2-40B4-BE49-F238E27FC236}">
                  <a16:creationId xmlns:a16="http://schemas.microsoft.com/office/drawing/2014/main" id="{30C8038C-6569-450E-9553-42EFFA53E296}"/>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1803" name="AutoShape 59">
            <a:extLst>
              <a:ext uri="{FF2B5EF4-FFF2-40B4-BE49-F238E27FC236}">
                <a16:creationId xmlns:a16="http://schemas.microsoft.com/office/drawing/2014/main" id="{27D78001-2391-4D3F-AE68-C41BD8279113}"/>
              </a:ext>
            </a:extLst>
          </p:cNvPr>
          <p:cNvSpPr>
            <a:spLocks noChangeArrowheads="1"/>
          </p:cNvSpPr>
          <p:nvPr/>
        </p:nvSpPr>
        <p:spPr bwMode="auto">
          <a:xfrm>
            <a:off x="1543050" y="2227263"/>
            <a:ext cx="1492250" cy="1325562"/>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1803"/>
                                        </p:tgtEl>
                                        <p:attrNameLst>
                                          <p:attrName>style.visibility</p:attrName>
                                        </p:attrNameLst>
                                      </p:cBhvr>
                                      <p:to>
                                        <p:strVal val="visible"/>
                                      </p:to>
                                    </p:set>
                                    <p:animEffect transition="in" filter="blinds(horizontal)">
                                      <p:cBhvr>
                                        <p:cTn id="7" dur="500"/>
                                        <p:tgtEl>
                                          <p:spTgt spid="671803"/>
                                        </p:tgtEl>
                                      </p:cBhvr>
                                    </p:animEffect>
                                  </p:childTnLst>
                                </p:cTn>
                              </p:par>
                            </p:childTnLst>
                          </p:cTn>
                        </p:par>
                        <p:par>
                          <p:cTn id="8" fill="hold" nodeType="afterGroup">
                            <p:stCondLst>
                              <p:cond delay="500"/>
                            </p:stCondLst>
                            <p:childTnLst>
                              <p:par>
                                <p:cTn id="9" presetID="3" presetClass="exit" presetSubtype="10" fill="hold" grpId="1" nodeType="afterEffect">
                                  <p:stCondLst>
                                    <p:cond delay="0"/>
                                  </p:stCondLst>
                                  <p:childTnLst>
                                    <p:animEffect transition="out" filter="blinds(horizontal)">
                                      <p:cBhvr>
                                        <p:cTn id="10" dur="500"/>
                                        <p:tgtEl>
                                          <p:spTgt spid="671803"/>
                                        </p:tgtEl>
                                      </p:cBhvr>
                                    </p:animEffect>
                                    <p:set>
                                      <p:cBhvr>
                                        <p:cTn id="11" dur="1" fill="hold">
                                          <p:stCondLst>
                                            <p:cond delay="499"/>
                                          </p:stCondLst>
                                        </p:cTn>
                                        <p:tgtEl>
                                          <p:spTgt spid="671803"/>
                                        </p:tgtEl>
                                        <p:attrNameLst>
                                          <p:attrName>style.visibility</p:attrName>
                                        </p:attrNameLst>
                                      </p:cBhvr>
                                      <p:to>
                                        <p:strVal val="hidden"/>
                                      </p:to>
                                    </p:set>
                                  </p:childTnLst>
                                </p:cTn>
                              </p:par>
                            </p:childTnLst>
                          </p:cTn>
                        </p:par>
                        <p:par>
                          <p:cTn id="12" fill="hold" nodeType="afterGroup">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671765"/>
                                        </p:tgtEl>
                                      </p:cBhvr>
                                    </p:animEffect>
                                    <p:set>
                                      <p:cBhvr>
                                        <p:cTn id="15" dur="1" fill="hold">
                                          <p:stCondLst>
                                            <p:cond delay="499"/>
                                          </p:stCondLst>
                                        </p:cTn>
                                        <p:tgtEl>
                                          <p:spTgt spid="671765"/>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671789"/>
                                        </p:tgtEl>
                                        <p:attrNameLst>
                                          <p:attrName>style.visibility</p:attrName>
                                        </p:attrNameLst>
                                      </p:cBhvr>
                                      <p:to>
                                        <p:strVal val="visible"/>
                                      </p:to>
                                    </p:set>
                                    <p:animEffect transition="in" filter="blinds(horizontal)">
                                      <p:cBhvr>
                                        <p:cTn id="18" dur="500"/>
                                        <p:tgtEl>
                                          <p:spTgt spid="671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65" grpId="0" animBg="1"/>
      <p:bldP spid="671789" grpId="0" animBg="1"/>
      <p:bldP spid="671803" grpId="0" animBg="1"/>
      <p:bldP spid="671803" grpId="1"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Slide Number Placeholder 4">
            <a:extLst>
              <a:ext uri="{FF2B5EF4-FFF2-40B4-BE49-F238E27FC236}">
                <a16:creationId xmlns:a16="http://schemas.microsoft.com/office/drawing/2014/main" id="{5CCEDE69-F899-45B7-8BAD-56F1CB1789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5B0E5984-8C1B-4D01-9F33-213EDF06E173}" type="slidenum">
              <a:rPr lang="ar-SA" altLang="zh-CN" sz="1400">
                <a:solidFill>
                  <a:schemeClr val="tx1"/>
                </a:solidFill>
              </a:rPr>
              <a:pPr/>
              <a:t>95</a:t>
            </a:fld>
            <a:endParaRPr lang="en-US" altLang="zh-CN" sz="1400">
              <a:solidFill>
                <a:schemeClr val="tx1"/>
              </a:solidFill>
              <a:ea typeface="宋体" panose="02010600030101010101" pitchFamily="2" charset="-122"/>
            </a:endParaRPr>
          </a:p>
        </p:txBody>
      </p:sp>
      <p:sp>
        <p:nvSpPr>
          <p:cNvPr id="93188" name="Rectangle 2">
            <a:extLst>
              <a:ext uri="{FF2B5EF4-FFF2-40B4-BE49-F238E27FC236}">
                <a16:creationId xmlns:a16="http://schemas.microsoft.com/office/drawing/2014/main" id="{048EA743-CAD2-4A5F-8535-06AC38C1D0D4}"/>
              </a:ext>
            </a:extLst>
          </p:cNvPr>
          <p:cNvSpPr>
            <a:spLocks noGrp="1" noChangeArrowheads="1"/>
          </p:cNvSpPr>
          <p:nvPr>
            <p:ph type="title"/>
          </p:nvPr>
        </p:nvSpPr>
        <p:spPr/>
        <p:txBody>
          <a:bodyPr/>
          <a:lstStyle/>
          <a:p>
            <a:r>
              <a:rPr lang="en-US" altLang="zh-CN">
                <a:ea typeface="宋体" panose="02010600030101010101" pitchFamily="2" charset="-122"/>
              </a:rPr>
              <a:t>Enqueue</a:t>
            </a:r>
          </a:p>
        </p:txBody>
      </p:sp>
      <p:sp>
        <p:nvSpPr>
          <p:cNvPr id="93189" name="Rectangle 3">
            <a:extLst>
              <a:ext uri="{FF2B5EF4-FFF2-40B4-BE49-F238E27FC236}">
                <a16:creationId xmlns:a16="http://schemas.microsoft.com/office/drawing/2014/main" id="{E8E440D1-9FE0-442C-A1A6-A4E28AF666AC}"/>
              </a:ext>
            </a:extLst>
          </p:cNvPr>
          <p:cNvSpPr>
            <a:spLocks noGrp="1" noChangeArrowheads="1"/>
          </p:cNvSpPr>
          <p:nvPr>
            <p:ph type="body" idx="1"/>
          </p:nvPr>
        </p:nvSpPr>
        <p:spPr/>
        <p:txBody>
          <a:bodyPr/>
          <a:lstStyle/>
          <a:p>
            <a:r>
              <a:rPr lang="en-US" altLang="zh-CN" dirty="0">
                <a:ea typeface="宋体" panose="02010600030101010101" pitchFamily="2" charset="-122"/>
              </a:rPr>
              <a:t>These two steps are </a:t>
            </a:r>
            <a:r>
              <a:rPr lang="en-US" altLang="zh-CN" dirty="0">
                <a:solidFill>
                  <a:schemeClr val="tx1"/>
                </a:solidFill>
                <a:ea typeface="宋体" panose="02010600030101010101" pitchFamily="2" charset="-122"/>
              </a:rPr>
              <a:t>not</a:t>
            </a:r>
            <a:r>
              <a:rPr lang="en-US" altLang="zh-CN" dirty="0">
                <a:ea typeface="宋体" panose="02010600030101010101" pitchFamily="2" charset="-122"/>
              </a:rPr>
              <a:t> atomic</a:t>
            </a:r>
          </a:p>
          <a:p>
            <a:r>
              <a:rPr lang="en-US" altLang="zh-CN" dirty="0">
                <a:ea typeface="宋体" panose="02010600030101010101" pitchFamily="2" charset="-122"/>
              </a:rPr>
              <a:t>The </a:t>
            </a:r>
            <a:r>
              <a:rPr lang="en-US" altLang="zh-CN" dirty="0">
                <a:solidFill>
                  <a:schemeClr val="tx1"/>
                </a:solidFill>
                <a:ea typeface="宋体" panose="02010600030101010101" pitchFamily="2" charset="-122"/>
              </a:rPr>
              <a:t>tail</a:t>
            </a:r>
            <a:r>
              <a:rPr lang="en-US" altLang="zh-CN" dirty="0">
                <a:ea typeface="宋体" panose="02010600030101010101" pitchFamily="2" charset="-122"/>
              </a:rPr>
              <a:t> field refers to either</a:t>
            </a:r>
          </a:p>
          <a:p>
            <a:pPr lvl="1"/>
            <a:r>
              <a:rPr lang="en-US" altLang="zh-CN" dirty="0">
                <a:ea typeface="宋体" panose="02010600030101010101" pitchFamily="2" charset="-122"/>
              </a:rPr>
              <a:t>Actual last Node (good)</a:t>
            </a:r>
          </a:p>
          <a:p>
            <a:pPr lvl="1"/>
            <a:r>
              <a:rPr lang="en-US" altLang="zh-CN" dirty="0">
                <a:ea typeface="宋体" panose="02010600030101010101" pitchFamily="2" charset="-122"/>
              </a:rPr>
              <a:t>Penultimate Node (not so good)</a:t>
            </a:r>
          </a:p>
          <a:p>
            <a:r>
              <a:rPr lang="en-US" altLang="zh-CN" dirty="0">
                <a:ea typeface="宋体" panose="02010600030101010101" pitchFamily="2" charset="-122"/>
              </a:rPr>
              <a:t>Be prepared to find a trailing </a:t>
            </a:r>
            <a:r>
              <a:rPr lang="en-US" altLang="zh-CN" dirty="0">
                <a:solidFill>
                  <a:schemeClr val="tx1"/>
                </a:solidFill>
                <a:ea typeface="宋体" panose="02010600030101010101" pitchFamily="2" charset="-122"/>
              </a:rPr>
              <a:t>tail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3189">
                                            <p:txEl>
                                              <p:pRg st="1" end="1"/>
                                            </p:txEl>
                                          </p:spTgt>
                                        </p:tgtEl>
                                        <p:attrNameLst>
                                          <p:attrName>style.visibility</p:attrName>
                                        </p:attrNameLst>
                                      </p:cBhvr>
                                      <p:to>
                                        <p:strVal val="visible"/>
                                      </p:to>
                                    </p:set>
                                    <p:animEffect transition="in" filter="fade">
                                      <p:cBhvr>
                                        <p:cTn id="7" dur="500"/>
                                        <p:tgtEl>
                                          <p:spTgt spid="93189">
                                            <p:txEl>
                                              <p:pRg st="1" end="1"/>
                                            </p:txEl>
                                          </p:spTgt>
                                        </p:tgtEl>
                                      </p:cBhvr>
                                    </p:animEffect>
                                    <p:anim calcmode="lin" valueType="num">
                                      <p:cBhvr>
                                        <p:cTn id="8" dur="500" fill="hold"/>
                                        <p:tgtEl>
                                          <p:spTgt spid="93189">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9318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189">
                                            <p:txEl>
                                              <p:pRg st="2" end="2"/>
                                            </p:txEl>
                                          </p:spTgt>
                                        </p:tgtEl>
                                        <p:attrNameLst>
                                          <p:attrName>style.visibility</p:attrName>
                                        </p:attrNameLst>
                                      </p:cBhvr>
                                      <p:to>
                                        <p:strVal val="visible"/>
                                      </p:to>
                                    </p:set>
                                    <p:animEffect transition="in" filter="fade">
                                      <p:cBhvr>
                                        <p:cTn id="12" dur="500"/>
                                        <p:tgtEl>
                                          <p:spTgt spid="93189">
                                            <p:txEl>
                                              <p:pRg st="2" end="2"/>
                                            </p:txEl>
                                          </p:spTgt>
                                        </p:tgtEl>
                                      </p:cBhvr>
                                    </p:animEffect>
                                    <p:anim calcmode="lin" valueType="num">
                                      <p:cBhvr>
                                        <p:cTn id="13" dur="500" fill="hold"/>
                                        <p:tgtEl>
                                          <p:spTgt spid="9318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9318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3189">
                                            <p:txEl>
                                              <p:pRg st="3" end="3"/>
                                            </p:txEl>
                                          </p:spTgt>
                                        </p:tgtEl>
                                        <p:attrNameLst>
                                          <p:attrName>style.visibility</p:attrName>
                                        </p:attrNameLst>
                                      </p:cBhvr>
                                      <p:to>
                                        <p:strVal val="visible"/>
                                      </p:to>
                                    </p:set>
                                    <p:animEffect transition="in" filter="fade">
                                      <p:cBhvr>
                                        <p:cTn id="17" dur="500"/>
                                        <p:tgtEl>
                                          <p:spTgt spid="93189">
                                            <p:txEl>
                                              <p:pRg st="3" end="3"/>
                                            </p:txEl>
                                          </p:spTgt>
                                        </p:tgtEl>
                                      </p:cBhvr>
                                    </p:animEffect>
                                    <p:anim calcmode="lin" valueType="num">
                                      <p:cBhvr>
                                        <p:cTn id="18" dur="500" fill="hold"/>
                                        <p:tgtEl>
                                          <p:spTgt spid="93189">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931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3189">
                                            <p:txEl>
                                              <p:pRg st="4" end="4"/>
                                            </p:txEl>
                                          </p:spTgt>
                                        </p:tgtEl>
                                        <p:attrNameLst>
                                          <p:attrName>style.visibility</p:attrName>
                                        </p:attrNameLst>
                                      </p:cBhvr>
                                      <p:to>
                                        <p:strVal val="visible"/>
                                      </p:to>
                                    </p:set>
                                    <p:animEffect transition="in" filter="fade">
                                      <p:cBhvr>
                                        <p:cTn id="24" dur="500"/>
                                        <p:tgtEl>
                                          <p:spTgt spid="93189">
                                            <p:txEl>
                                              <p:pRg st="4" end="4"/>
                                            </p:txEl>
                                          </p:spTgt>
                                        </p:tgtEl>
                                      </p:cBhvr>
                                    </p:animEffect>
                                    <p:anim calcmode="lin" valueType="num">
                                      <p:cBhvr>
                                        <p:cTn id="25" dur="500" fill="hold"/>
                                        <p:tgtEl>
                                          <p:spTgt spid="93189">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9318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1" name="Slide Number Placeholder 4">
            <a:extLst>
              <a:ext uri="{FF2B5EF4-FFF2-40B4-BE49-F238E27FC236}">
                <a16:creationId xmlns:a16="http://schemas.microsoft.com/office/drawing/2014/main" id="{130BB4E2-23D1-470B-A891-21C28AFEE31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DE9C6864-976E-468C-A2FF-F1298FB1538F}" type="slidenum">
              <a:rPr lang="ar-SA" altLang="zh-CN" sz="1400">
                <a:solidFill>
                  <a:schemeClr val="tx1"/>
                </a:solidFill>
              </a:rPr>
              <a:pPr/>
              <a:t>96</a:t>
            </a:fld>
            <a:endParaRPr lang="en-US" altLang="zh-CN" sz="1400">
              <a:solidFill>
                <a:schemeClr val="tx1"/>
              </a:solidFill>
              <a:ea typeface="宋体" panose="02010600030101010101" pitchFamily="2" charset="-122"/>
            </a:endParaRPr>
          </a:p>
        </p:txBody>
      </p:sp>
      <p:sp>
        <p:nvSpPr>
          <p:cNvPr id="94212" name="Rectangle 2">
            <a:extLst>
              <a:ext uri="{FF2B5EF4-FFF2-40B4-BE49-F238E27FC236}">
                <a16:creationId xmlns:a16="http://schemas.microsoft.com/office/drawing/2014/main" id="{83D2EE62-B3B8-4550-8FEB-522B596A5EB5}"/>
              </a:ext>
            </a:extLst>
          </p:cNvPr>
          <p:cNvSpPr>
            <a:spLocks noGrp="1" noChangeArrowheads="1"/>
          </p:cNvSpPr>
          <p:nvPr>
            <p:ph type="title"/>
          </p:nvPr>
        </p:nvSpPr>
        <p:spPr/>
        <p:txBody>
          <a:bodyPr/>
          <a:lstStyle/>
          <a:p>
            <a:r>
              <a:rPr lang="en-US" altLang="zh-CN">
                <a:ea typeface="宋体" panose="02010600030101010101" pitchFamily="2" charset="-122"/>
              </a:rPr>
              <a:t>Enqueue</a:t>
            </a:r>
          </a:p>
        </p:txBody>
      </p:sp>
      <p:sp>
        <p:nvSpPr>
          <p:cNvPr id="94213" name="Rectangle 3">
            <a:extLst>
              <a:ext uri="{FF2B5EF4-FFF2-40B4-BE49-F238E27FC236}">
                <a16:creationId xmlns:a16="http://schemas.microsoft.com/office/drawing/2014/main" id="{337C3F3C-1EE0-4087-91C9-097E62827C96}"/>
              </a:ext>
            </a:extLst>
          </p:cNvPr>
          <p:cNvSpPr>
            <a:spLocks noGrp="1" noChangeArrowheads="1"/>
          </p:cNvSpPr>
          <p:nvPr>
            <p:ph type="body" idx="1"/>
          </p:nvPr>
        </p:nvSpPr>
        <p:spPr/>
        <p:txBody>
          <a:bodyPr/>
          <a:lstStyle/>
          <a:p>
            <a:r>
              <a:rPr lang="en-US" altLang="zh-CN" dirty="0">
                <a:ea typeface="宋体" panose="02010600030101010101" pitchFamily="2" charset="-122"/>
              </a:rPr>
              <a:t>What do you do if you find</a:t>
            </a:r>
          </a:p>
          <a:p>
            <a:pPr lvl="1"/>
            <a:r>
              <a:rPr lang="en-US" altLang="zh-CN" dirty="0">
                <a:ea typeface="宋体" panose="02010600030101010101" pitchFamily="2" charset="-122"/>
              </a:rPr>
              <a:t>A trailing </a:t>
            </a:r>
            <a:r>
              <a:rPr lang="en-US" altLang="zh-CN" b="1" dirty="0">
                <a:solidFill>
                  <a:schemeClr val="tx1"/>
                </a:solidFill>
                <a:ea typeface="宋体" panose="02010600030101010101" pitchFamily="2" charset="-122"/>
              </a:rPr>
              <a:t>tail</a:t>
            </a:r>
            <a:r>
              <a:rPr lang="en-US" altLang="zh-CN" dirty="0">
                <a:ea typeface="宋体" panose="02010600030101010101" pitchFamily="2" charset="-122"/>
              </a:rPr>
              <a:t>?</a:t>
            </a:r>
          </a:p>
          <a:p>
            <a:r>
              <a:rPr lang="en-US" altLang="zh-CN" dirty="0">
                <a:ea typeface="宋体" panose="02010600030101010101" pitchFamily="2" charset="-122"/>
              </a:rPr>
              <a:t>Stop and help fix it</a:t>
            </a:r>
          </a:p>
          <a:p>
            <a:pPr lvl="1"/>
            <a:r>
              <a:rPr lang="en-US" altLang="zh-CN" dirty="0">
                <a:ea typeface="宋体" panose="02010600030101010101" pitchFamily="2" charset="-122"/>
              </a:rPr>
              <a:t>If </a:t>
            </a:r>
            <a:r>
              <a:rPr lang="en-US" altLang="zh-CN" b="1" dirty="0">
                <a:solidFill>
                  <a:schemeClr val="tx1"/>
                </a:solidFill>
                <a:ea typeface="宋体" panose="02010600030101010101" pitchFamily="2" charset="-122"/>
              </a:rPr>
              <a:t>tail</a:t>
            </a:r>
            <a:r>
              <a:rPr lang="en-US" altLang="zh-CN" dirty="0">
                <a:ea typeface="宋体" panose="02010600030101010101" pitchFamily="2" charset="-122"/>
              </a:rPr>
              <a:t> node has non-</a:t>
            </a:r>
            <a:r>
              <a:rPr lang="en-US" altLang="zh-CN" i="1" dirty="0">
                <a:solidFill>
                  <a:schemeClr val="tx1"/>
                </a:solidFill>
                <a:ea typeface="宋体" panose="02010600030101010101" pitchFamily="2" charset="-122"/>
              </a:rPr>
              <a:t>null</a:t>
            </a:r>
            <a:r>
              <a:rPr lang="en-US" altLang="zh-CN" dirty="0">
                <a:ea typeface="宋体" panose="02010600030101010101" pitchFamily="2" charset="-122"/>
              </a:rPr>
              <a:t> next field</a:t>
            </a:r>
          </a:p>
          <a:p>
            <a:pPr lvl="1"/>
            <a:r>
              <a:rPr lang="en-US" altLang="zh-CN" dirty="0">
                <a:ea typeface="宋体" panose="02010600030101010101" pitchFamily="2" charset="-122"/>
              </a:rPr>
              <a:t>CAS the queue’s </a:t>
            </a:r>
            <a:r>
              <a:rPr lang="en-US" altLang="zh-CN" b="1" dirty="0">
                <a:solidFill>
                  <a:schemeClr val="tx1"/>
                </a:solidFill>
                <a:ea typeface="宋体" panose="02010600030101010101" pitchFamily="2" charset="-122"/>
              </a:rPr>
              <a:t>tail</a:t>
            </a:r>
            <a:r>
              <a:rPr lang="en-US" altLang="zh-CN" dirty="0">
                <a:ea typeface="宋体" panose="02010600030101010101" pitchFamily="2" charset="-122"/>
              </a:rPr>
              <a:t> field to </a:t>
            </a:r>
            <a:r>
              <a:rPr lang="en-US" altLang="zh-CN" b="1" dirty="0" err="1">
                <a:solidFill>
                  <a:schemeClr val="tx1"/>
                </a:solidFill>
                <a:ea typeface="宋体" panose="02010600030101010101" pitchFamily="2" charset="-122"/>
              </a:rPr>
              <a:t>tail.next</a:t>
            </a:r>
            <a:endParaRPr lang="en-US" altLang="zh-CN" b="1" dirty="0">
              <a:solidFill>
                <a:schemeClr val="tx1"/>
              </a:solidFill>
              <a:ea typeface="宋体" panose="02010600030101010101" pitchFamily="2" charset="-122"/>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5" name="Slide Number Placeholder 4">
            <a:extLst>
              <a:ext uri="{FF2B5EF4-FFF2-40B4-BE49-F238E27FC236}">
                <a16:creationId xmlns:a16="http://schemas.microsoft.com/office/drawing/2014/main" id="{49417B12-00B2-454E-8E58-4999FB2D47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3DDDA3BD-B84C-4374-8122-EF115E79A433}" type="slidenum">
              <a:rPr lang="ar-SA" altLang="zh-CN" sz="1400">
                <a:solidFill>
                  <a:schemeClr val="tx1"/>
                </a:solidFill>
              </a:rPr>
              <a:pPr/>
              <a:t>97</a:t>
            </a:fld>
            <a:endParaRPr lang="en-US" altLang="zh-CN" sz="1400">
              <a:solidFill>
                <a:schemeClr val="tx1"/>
              </a:solidFill>
              <a:ea typeface="宋体" panose="02010600030101010101" pitchFamily="2" charset="-122"/>
            </a:endParaRPr>
          </a:p>
        </p:txBody>
      </p:sp>
      <p:sp>
        <p:nvSpPr>
          <p:cNvPr id="95236" name="Rectangle 2">
            <a:extLst>
              <a:ext uri="{FF2B5EF4-FFF2-40B4-BE49-F238E27FC236}">
                <a16:creationId xmlns:a16="http://schemas.microsoft.com/office/drawing/2014/main" id="{FB17E712-E40B-496B-8FD0-75D0376CDF93}"/>
              </a:ext>
            </a:extLst>
          </p:cNvPr>
          <p:cNvSpPr>
            <a:spLocks noGrp="1" noChangeArrowheads="1"/>
          </p:cNvSpPr>
          <p:nvPr>
            <p:ph type="title"/>
          </p:nvPr>
        </p:nvSpPr>
        <p:spPr/>
        <p:txBody>
          <a:bodyPr/>
          <a:lstStyle/>
          <a:p>
            <a:r>
              <a:rPr lang="en-US" altLang="zh-CN">
                <a:ea typeface="宋体" panose="02010600030101010101" pitchFamily="2" charset="-122"/>
              </a:rPr>
              <a:t>When CASs Fail</a:t>
            </a:r>
          </a:p>
        </p:txBody>
      </p:sp>
      <p:sp>
        <p:nvSpPr>
          <p:cNvPr id="95237" name="Rectangle 3">
            <a:extLst>
              <a:ext uri="{FF2B5EF4-FFF2-40B4-BE49-F238E27FC236}">
                <a16:creationId xmlns:a16="http://schemas.microsoft.com/office/drawing/2014/main" id="{EA0981E6-FD03-4471-BF2E-80F0149A3EEC}"/>
              </a:ext>
            </a:extLst>
          </p:cNvPr>
          <p:cNvSpPr>
            <a:spLocks noGrp="1" noChangeArrowheads="1"/>
          </p:cNvSpPr>
          <p:nvPr>
            <p:ph type="body" idx="1"/>
          </p:nvPr>
        </p:nvSpPr>
        <p:spPr/>
        <p:txBody>
          <a:bodyPr/>
          <a:lstStyle/>
          <a:p>
            <a:r>
              <a:rPr lang="en-US" altLang="zh-CN">
                <a:ea typeface="宋体" panose="02010600030101010101" pitchFamily="2" charset="-122"/>
              </a:rPr>
              <a:t>During </a:t>
            </a:r>
            <a:r>
              <a:rPr lang="en-US" altLang="zh-CN">
                <a:solidFill>
                  <a:schemeClr val="tx1"/>
                </a:solidFill>
                <a:ea typeface="宋体" panose="02010600030101010101" pitchFamily="2" charset="-122"/>
              </a:rPr>
              <a:t>logical</a:t>
            </a:r>
            <a:r>
              <a:rPr lang="en-US" altLang="zh-CN">
                <a:ea typeface="宋体" panose="02010600030101010101" pitchFamily="2" charset="-122"/>
              </a:rPr>
              <a:t> enqueue</a:t>
            </a:r>
          </a:p>
          <a:p>
            <a:pPr lvl="1"/>
            <a:r>
              <a:rPr lang="en-US" altLang="zh-CN">
                <a:ea typeface="宋体" panose="02010600030101010101" pitchFamily="2" charset="-122"/>
              </a:rPr>
              <a:t>Abandon hope, restart</a:t>
            </a:r>
          </a:p>
          <a:p>
            <a:pPr lvl="1"/>
            <a:r>
              <a:rPr lang="en-US" altLang="zh-CN">
                <a:ea typeface="宋体" panose="02010600030101010101" pitchFamily="2" charset="-122"/>
              </a:rPr>
              <a:t>Still lock-free (why?)</a:t>
            </a:r>
          </a:p>
          <a:p>
            <a:r>
              <a:rPr lang="en-US" altLang="zh-CN">
                <a:ea typeface="宋体" panose="02010600030101010101" pitchFamily="2" charset="-122"/>
              </a:rPr>
              <a:t>During </a:t>
            </a:r>
            <a:r>
              <a:rPr lang="en-US" altLang="zh-CN">
                <a:solidFill>
                  <a:schemeClr val="tx1"/>
                </a:solidFill>
                <a:ea typeface="宋体" panose="02010600030101010101" pitchFamily="2" charset="-122"/>
              </a:rPr>
              <a:t>physical</a:t>
            </a:r>
            <a:r>
              <a:rPr lang="en-US" altLang="zh-CN">
                <a:ea typeface="宋体" panose="02010600030101010101" pitchFamily="2" charset="-122"/>
              </a:rPr>
              <a:t> enqueue</a:t>
            </a:r>
          </a:p>
          <a:p>
            <a:pPr lvl="1"/>
            <a:r>
              <a:rPr lang="en-US" altLang="zh-CN">
                <a:ea typeface="宋体" panose="02010600030101010101" pitchFamily="2" charset="-122"/>
              </a:rPr>
              <a:t>Ignore it (why?)</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9" name="Slide Number Placeholder 4">
            <a:extLst>
              <a:ext uri="{FF2B5EF4-FFF2-40B4-BE49-F238E27FC236}">
                <a16:creationId xmlns:a16="http://schemas.microsoft.com/office/drawing/2014/main" id="{DF0E7B9D-F1B8-47D3-9059-5527DAD940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2F301EF5-F115-46D2-B503-817D0AC0AACC}" type="slidenum">
              <a:rPr lang="ar-SA" altLang="zh-CN" sz="1400">
                <a:solidFill>
                  <a:schemeClr val="tx1"/>
                </a:solidFill>
              </a:rPr>
              <a:pPr/>
              <a:t>98</a:t>
            </a:fld>
            <a:endParaRPr lang="en-US" altLang="zh-CN" sz="1400">
              <a:solidFill>
                <a:schemeClr val="tx1"/>
              </a:solidFill>
              <a:ea typeface="宋体" panose="02010600030101010101" pitchFamily="2" charset="-122"/>
            </a:endParaRPr>
          </a:p>
        </p:txBody>
      </p:sp>
      <p:grpSp>
        <p:nvGrpSpPr>
          <p:cNvPr id="96260" name="Group 59">
            <a:extLst>
              <a:ext uri="{FF2B5EF4-FFF2-40B4-BE49-F238E27FC236}">
                <a16:creationId xmlns:a16="http://schemas.microsoft.com/office/drawing/2014/main" id="{A2094930-C4D5-4D4A-ABCD-72E59731A224}"/>
              </a:ext>
            </a:extLst>
          </p:cNvPr>
          <p:cNvGrpSpPr>
            <a:grpSpLocks/>
          </p:cNvGrpSpPr>
          <p:nvPr/>
        </p:nvGrpSpPr>
        <p:grpSpPr bwMode="auto">
          <a:xfrm>
            <a:off x="6378575" y="2071688"/>
            <a:ext cx="304800" cy="304800"/>
            <a:chOff x="3894" y="2760"/>
            <a:chExt cx="192" cy="192"/>
          </a:xfrm>
        </p:grpSpPr>
        <p:sp>
          <p:nvSpPr>
            <p:cNvPr id="96304" name="Oval 60">
              <a:extLst>
                <a:ext uri="{FF2B5EF4-FFF2-40B4-BE49-F238E27FC236}">
                  <a16:creationId xmlns:a16="http://schemas.microsoft.com/office/drawing/2014/main" id="{5B374285-EE82-417B-9F65-2A23EBE9D6D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305" name="Oval 61">
              <a:extLst>
                <a:ext uri="{FF2B5EF4-FFF2-40B4-BE49-F238E27FC236}">
                  <a16:creationId xmlns:a16="http://schemas.microsoft.com/office/drawing/2014/main" id="{16E0240B-D61E-4E5E-8929-96C0AEC6F83C}"/>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5845" name="AutoShape 5">
            <a:extLst>
              <a:ext uri="{FF2B5EF4-FFF2-40B4-BE49-F238E27FC236}">
                <a16:creationId xmlns:a16="http://schemas.microsoft.com/office/drawing/2014/main" id="{3E30C21C-67F8-401C-9F5E-02150B319793}"/>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6262" name="Rectangle 6">
            <a:extLst>
              <a:ext uri="{FF2B5EF4-FFF2-40B4-BE49-F238E27FC236}">
                <a16:creationId xmlns:a16="http://schemas.microsoft.com/office/drawing/2014/main" id="{C28B05D9-D870-455D-9761-FE2467C51FBA}"/>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96263" name="Text Box 7">
            <a:extLst>
              <a:ext uri="{FF2B5EF4-FFF2-40B4-BE49-F238E27FC236}">
                <a16:creationId xmlns:a16="http://schemas.microsoft.com/office/drawing/2014/main" id="{FE048252-7766-4448-8B6A-B4DDF3A73396}"/>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6264" name="Text Box 8">
            <a:extLst>
              <a:ext uri="{FF2B5EF4-FFF2-40B4-BE49-F238E27FC236}">
                <a16:creationId xmlns:a16="http://schemas.microsoft.com/office/drawing/2014/main" id="{BBC4EC71-6C6F-4CA0-9371-41E3833D1B01}"/>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6265" name="Group 9">
            <a:extLst>
              <a:ext uri="{FF2B5EF4-FFF2-40B4-BE49-F238E27FC236}">
                <a16:creationId xmlns:a16="http://schemas.microsoft.com/office/drawing/2014/main" id="{5D19C45B-2364-4A08-8D90-C95FCA01636B}"/>
              </a:ext>
            </a:extLst>
          </p:cNvPr>
          <p:cNvGrpSpPr>
            <a:grpSpLocks/>
          </p:cNvGrpSpPr>
          <p:nvPr/>
        </p:nvGrpSpPr>
        <p:grpSpPr bwMode="auto">
          <a:xfrm>
            <a:off x="6380163" y="2071688"/>
            <a:ext cx="304800" cy="304800"/>
            <a:chOff x="3894" y="2760"/>
            <a:chExt cx="192" cy="192"/>
          </a:xfrm>
        </p:grpSpPr>
        <p:sp>
          <p:nvSpPr>
            <p:cNvPr id="96302" name="Oval 10">
              <a:extLst>
                <a:ext uri="{FF2B5EF4-FFF2-40B4-BE49-F238E27FC236}">
                  <a16:creationId xmlns:a16="http://schemas.microsoft.com/office/drawing/2014/main" id="{76B3EF0E-2397-4C6C-BAA2-B6E0A6D31EA0}"/>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303" name="Oval 11">
              <a:extLst>
                <a:ext uri="{FF2B5EF4-FFF2-40B4-BE49-F238E27FC236}">
                  <a16:creationId xmlns:a16="http://schemas.microsoft.com/office/drawing/2014/main" id="{327251C4-844F-42F6-A0C0-A7C9D1DD7ECA}"/>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6266" name="Group 28">
            <a:extLst>
              <a:ext uri="{FF2B5EF4-FFF2-40B4-BE49-F238E27FC236}">
                <a16:creationId xmlns:a16="http://schemas.microsoft.com/office/drawing/2014/main" id="{273B522A-7D0C-4B1C-882C-4AA4EAEE00DE}"/>
              </a:ext>
            </a:extLst>
          </p:cNvPr>
          <p:cNvGrpSpPr>
            <a:grpSpLocks/>
          </p:cNvGrpSpPr>
          <p:nvPr/>
        </p:nvGrpSpPr>
        <p:grpSpPr bwMode="auto">
          <a:xfrm>
            <a:off x="5527675" y="4989513"/>
            <a:ext cx="1447800" cy="1295400"/>
            <a:chOff x="1584" y="816"/>
            <a:chExt cx="912" cy="816"/>
          </a:xfrm>
        </p:grpSpPr>
        <p:sp>
          <p:nvSpPr>
            <p:cNvPr id="96293" name="Freeform 29">
              <a:extLst>
                <a:ext uri="{FF2B5EF4-FFF2-40B4-BE49-F238E27FC236}">
                  <a16:creationId xmlns:a16="http://schemas.microsoft.com/office/drawing/2014/main" id="{842ED5F2-BB52-4EBE-8BE0-F12AB14560BC}"/>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4" name="Freeform 30">
              <a:extLst>
                <a:ext uri="{FF2B5EF4-FFF2-40B4-BE49-F238E27FC236}">
                  <a16:creationId xmlns:a16="http://schemas.microsoft.com/office/drawing/2014/main" id="{81F55835-7303-4BE5-8CE9-F8CEC1C3D849}"/>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5" name="Freeform 31">
              <a:extLst>
                <a:ext uri="{FF2B5EF4-FFF2-40B4-BE49-F238E27FC236}">
                  <a16:creationId xmlns:a16="http://schemas.microsoft.com/office/drawing/2014/main" id="{A280F42D-0DF0-41CB-A2AF-87628F1740A5}"/>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6" name="Freeform 32">
              <a:extLst>
                <a:ext uri="{FF2B5EF4-FFF2-40B4-BE49-F238E27FC236}">
                  <a16:creationId xmlns:a16="http://schemas.microsoft.com/office/drawing/2014/main" id="{083E1905-C866-4BF6-BA6C-3EB8A76077B8}"/>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7" name="Freeform 33">
              <a:extLst>
                <a:ext uri="{FF2B5EF4-FFF2-40B4-BE49-F238E27FC236}">
                  <a16:creationId xmlns:a16="http://schemas.microsoft.com/office/drawing/2014/main" id="{D9E29087-013C-4BE6-94D1-7D9A665C1D06}"/>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8" name="Freeform 34">
              <a:extLst>
                <a:ext uri="{FF2B5EF4-FFF2-40B4-BE49-F238E27FC236}">
                  <a16:creationId xmlns:a16="http://schemas.microsoft.com/office/drawing/2014/main" id="{D617F681-3CEC-4A12-81C9-52849FDCBC2D}"/>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9" name="Freeform 35">
              <a:extLst>
                <a:ext uri="{FF2B5EF4-FFF2-40B4-BE49-F238E27FC236}">
                  <a16:creationId xmlns:a16="http://schemas.microsoft.com/office/drawing/2014/main" id="{0BD90CE6-FE4D-413D-A2A0-B5A20D9015EC}"/>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300" name="Freeform 36">
              <a:extLst>
                <a:ext uri="{FF2B5EF4-FFF2-40B4-BE49-F238E27FC236}">
                  <a16:creationId xmlns:a16="http://schemas.microsoft.com/office/drawing/2014/main" id="{C67EFD53-00BF-4B1F-A95A-811DFCF72CE7}"/>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301" name="Freeform 37">
              <a:extLst>
                <a:ext uri="{FF2B5EF4-FFF2-40B4-BE49-F238E27FC236}">
                  <a16:creationId xmlns:a16="http://schemas.microsoft.com/office/drawing/2014/main" id="{E49379FB-0454-4ACF-88AA-91D286AEE238}"/>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5878" name="Text Box 38">
            <a:extLst>
              <a:ext uri="{FF2B5EF4-FFF2-40B4-BE49-F238E27FC236}">
                <a16:creationId xmlns:a16="http://schemas.microsoft.com/office/drawing/2014/main" id="{02F00F2D-19C9-4405-98B0-FF04CB5E5E65}"/>
              </a:ext>
            </a:extLst>
          </p:cNvPr>
          <p:cNvSpPr txBox="1">
            <a:spLocks noChangeArrowheads="1"/>
          </p:cNvSpPr>
          <p:nvPr/>
        </p:nvSpPr>
        <p:spPr bwMode="auto">
          <a:xfrm>
            <a:off x="5757863" y="4551363"/>
            <a:ext cx="3386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Read value</a:t>
            </a:r>
          </a:p>
        </p:txBody>
      </p:sp>
      <p:sp>
        <p:nvSpPr>
          <p:cNvPr id="96268" name="Line 40">
            <a:extLst>
              <a:ext uri="{FF2B5EF4-FFF2-40B4-BE49-F238E27FC236}">
                <a16:creationId xmlns:a16="http://schemas.microsoft.com/office/drawing/2014/main" id="{107DADEA-9E47-424E-BACA-D94CA9D7DD55}"/>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6269" name="Group 41">
            <a:extLst>
              <a:ext uri="{FF2B5EF4-FFF2-40B4-BE49-F238E27FC236}">
                <a16:creationId xmlns:a16="http://schemas.microsoft.com/office/drawing/2014/main" id="{D42B81D5-BE13-4635-AE06-56F165C69F74}"/>
              </a:ext>
            </a:extLst>
          </p:cNvPr>
          <p:cNvGrpSpPr>
            <a:grpSpLocks/>
          </p:cNvGrpSpPr>
          <p:nvPr/>
        </p:nvGrpSpPr>
        <p:grpSpPr bwMode="auto">
          <a:xfrm>
            <a:off x="3990975" y="1933575"/>
            <a:ext cx="976313" cy="609600"/>
            <a:chOff x="3417" y="2938"/>
            <a:chExt cx="615" cy="384"/>
          </a:xfrm>
        </p:grpSpPr>
        <p:sp>
          <p:nvSpPr>
            <p:cNvPr id="675882" name="AutoShape 42">
              <a:extLst>
                <a:ext uri="{FF2B5EF4-FFF2-40B4-BE49-F238E27FC236}">
                  <a16:creationId xmlns:a16="http://schemas.microsoft.com/office/drawing/2014/main" id="{291D10EB-B365-4797-B018-C95CDA228250}"/>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6292" name="Line 43">
              <a:extLst>
                <a:ext uri="{FF2B5EF4-FFF2-40B4-BE49-F238E27FC236}">
                  <a16:creationId xmlns:a16="http://schemas.microsoft.com/office/drawing/2014/main" id="{7CC704EC-4056-4968-90B7-0E5F0F964936}"/>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6270" name="Group 44">
            <a:extLst>
              <a:ext uri="{FF2B5EF4-FFF2-40B4-BE49-F238E27FC236}">
                <a16:creationId xmlns:a16="http://schemas.microsoft.com/office/drawing/2014/main" id="{0E421789-92C6-4F57-9FF2-FEC8F8D74937}"/>
              </a:ext>
            </a:extLst>
          </p:cNvPr>
          <p:cNvGrpSpPr>
            <a:grpSpLocks/>
          </p:cNvGrpSpPr>
          <p:nvPr/>
        </p:nvGrpSpPr>
        <p:grpSpPr bwMode="auto">
          <a:xfrm>
            <a:off x="4084638" y="2106613"/>
            <a:ext cx="304800" cy="304800"/>
            <a:chOff x="3894" y="2760"/>
            <a:chExt cx="192" cy="192"/>
          </a:xfrm>
        </p:grpSpPr>
        <p:sp>
          <p:nvSpPr>
            <p:cNvPr id="96289" name="Oval 45">
              <a:extLst>
                <a:ext uri="{FF2B5EF4-FFF2-40B4-BE49-F238E27FC236}">
                  <a16:creationId xmlns:a16="http://schemas.microsoft.com/office/drawing/2014/main" id="{AC2CB452-086C-4E8F-A5D8-6E03627554FF}"/>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90" name="Oval 46">
              <a:extLst>
                <a:ext uri="{FF2B5EF4-FFF2-40B4-BE49-F238E27FC236}">
                  <a16:creationId xmlns:a16="http://schemas.microsoft.com/office/drawing/2014/main" id="{FA27D97B-9CD4-407D-BFC1-B44782E31AF8}"/>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5887" name="AutoShape 47">
            <a:extLst>
              <a:ext uri="{FF2B5EF4-FFF2-40B4-BE49-F238E27FC236}">
                <a16:creationId xmlns:a16="http://schemas.microsoft.com/office/drawing/2014/main" id="{10ECF2BA-0C39-405E-866E-EE4DED9DEFA6}"/>
              </a:ext>
            </a:extLst>
          </p:cNvPr>
          <p:cNvSpPr>
            <a:spLocks noChangeArrowheads="1"/>
          </p:cNvSpPr>
          <p:nvPr/>
        </p:nvSpPr>
        <p:spPr bwMode="auto">
          <a:xfrm>
            <a:off x="6256338" y="1919288"/>
            <a:ext cx="976312" cy="609600"/>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6272" name="Line 48">
            <a:extLst>
              <a:ext uri="{FF2B5EF4-FFF2-40B4-BE49-F238E27FC236}">
                <a16:creationId xmlns:a16="http://schemas.microsoft.com/office/drawing/2014/main" id="{3C75AE64-78B8-483D-9142-66E972F40943}"/>
              </a:ext>
            </a:extLst>
          </p:cNvPr>
          <p:cNvSpPr>
            <a:spLocks noChangeShapeType="1"/>
          </p:cNvSpPr>
          <p:nvPr/>
        </p:nvSpPr>
        <p:spPr bwMode="auto">
          <a:xfrm>
            <a:off x="6745288" y="191928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273" name="Line 49">
            <a:extLst>
              <a:ext uri="{FF2B5EF4-FFF2-40B4-BE49-F238E27FC236}">
                <a16:creationId xmlns:a16="http://schemas.microsoft.com/office/drawing/2014/main" id="{65AF7EE5-7184-4D21-B7BF-DA13A3D375D0}"/>
              </a:ext>
            </a:extLst>
          </p:cNvPr>
          <p:cNvSpPr>
            <a:spLocks noChangeShapeType="1"/>
          </p:cNvSpPr>
          <p:nvPr/>
        </p:nvSpPr>
        <p:spPr bwMode="auto">
          <a:xfrm>
            <a:off x="4716463" y="2224088"/>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6274" name="Group 50">
            <a:extLst>
              <a:ext uri="{FF2B5EF4-FFF2-40B4-BE49-F238E27FC236}">
                <a16:creationId xmlns:a16="http://schemas.microsoft.com/office/drawing/2014/main" id="{F6E6287D-52AA-4321-A615-7E4DFDBEF7F9}"/>
              </a:ext>
            </a:extLst>
          </p:cNvPr>
          <p:cNvGrpSpPr>
            <a:grpSpLocks/>
          </p:cNvGrpSpPr>
          <p:nvPr/>
        </p:nvGrpSpPr>
        <p:grpSpPr bwMode="auto">
          <a:xfrm>
            <a:off x="7385050" y="2943225"/>
            <a:ext cx="976313" cy="609600"/>
            <a:chOff x="3417" y="2938"/>
            <a:chExt cx="615" cy="384"/>
          </a:xfrm>
        </p:grpSpPr>
        <p:sp>
          <p:nvSpPr>
            <p:cNvPr id="675891" name="AutoShape 51">
              <a:extLst>
                <a:ext uri="{FF2B5EF4-FFF2-40B4-BE49-F238E27FC236}">
                  <a16:creationId xmlns:a16="http://schemas.microsoft.com/office/drawing/2014/main" id="{F4AD0EF6-4A70-43ED-9F0E-63EEF925A715}"/>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6288" name="Line 52">
              <a:extLst>
                <a:ext uri="{FF2B5EF4-FFF2-40B4-BE49-F238E27FC236}">
                  <a16:creationId xmlns:a16="http://schemas.microsoft.com/office/drawing/2014/main" id="{DB264072-CD4D-49F4-AF3D-3C62AF7C6AE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6275" name="Freeform 53">
            <a:extLst>
              <a:ext uri="{FF2B5EF4-FFF2-40B4-BE49-F238E27FC236}">
                <a16:creationId xmlns:a16="http://schemas.microsoft.com/office/drawing/2014/main" id="{C30DC00E-13F4-4AC4-A693-48E4D57B7DC0}"/>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76" name="Freeform 54">
            <a:extLst>
              <a:ext uri="{FF2B5EF4-FFF2-40B4-BE49-F238E27FC236}">
                <a16:creationId xmlns:a16="http://schemas.microsoft.com/office/drawing/2014/main" id="{30C182A1-B25A-4220-97E9-D9C93C91BA3A}"/>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6277" name="Group 55">
            <a:extLst>
              <a:ext uri="{FF2B5EF4-FFF2-40B4-BE49-F238E27FC236}">
                <a16:creationId xmlns:a16="http://schemas.microsoft.com/office/drawing/2014/main" id="{9B5AEE23-2C42-420D-A752-AAEF3AE32F0A}"/>
              </a:ext>
            </a:extLst>
          </p:cNvPr>
          <p:cNvGrpSpPr>
            <a:grpSpLocks/>
          </p:cNvGrpSpPr>
          <p:nvPr/>
        </p:nvGrpSpPr>
        <p:grpSpPr bwMode="auto">
          <a:xfrm>
            <a:off x="7512050" y="3127375"/>
            <a:ext cx="304800" cy="304800"/>
            <a:chOff x="3894" y="2760"/>
            <a:chExt cx="192" cy="192"/>
          </a:xfrm>
        </p:grpSpPr>
        <p:sp>
          <p:nvSpPr>
            <p:cNvPr id="96285" name="Oval 56">
              <a:extLst>
                <a:ext uri="{FF2B5EF4-FFF2-40B4-BE49-F238E27FC236}">
                  <a16:creationId xmlns:a16="http://schemas.microsoft.com/office/drawing/2014/main" id="{4CFB820F-1EFA-4276-B77A-53B3564702F7}"/>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86" name="Oval 57">
              <a:extLst>
                <a:ext uri="{FF2B5EF4-FFF2-40B4-BE49-F238E27FC236}">
                  <a16:creationId xmlns:a16="http://schemas.microsoft.com/office/drawing/2014/main" id="{AFF31F24-F09B-49D0-B7C9-8FA92B577F44}"/>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6278" name="Group 65">
            <a:extLst>
              <a:ext uri="{FF2B5EF4-FFF2-40B4-BE49-F238E27FC236}">
                <a16:creationId xmlns:a16="http://schemas.microsoft.com/office/drawing/2014/main" id="{B1A48AC4-6FCF-49E8-A772-E80BB6DB9F34}"/>
              </a:ext>
            </a:extLst>
          </p:cNvPr>
          <p:cNvGrpSpPr>
            <a:grpSpLocks/>
          </p:cNvGrpSpPr>
          <p:nvPr/>
        </p:nvGrpSpPr>
        <p:grpSpPr bwMode="auto">
          <a:xfrm>
            <a:off x="6356350" y="2108200"/>
            <a:ext cx="304800" cy="304800"/>
            <a:chOff x="3894" y="2760"/>
            <a:chExt cx="192" cy="192"/>
          </a:xfrm>
        </p:grpSpPr>
        <p:sp>
          <p:nvSpPr>
            <p:cNvPr id="96283" name="Oval 66">
              <a:extLst>
                <a:ext uri="{FF2B5EF4-FFF2-40B4-BE49-F238E27FC236}">
                  <a16:creationId xmlns:a16="http://schemas.microsoft.com/office/drawing/2014/main" id="{B0E46B37-E681-4B60-A474-FCD77DDFE104}"/>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84" name="Oval 67">
              <a:extLst>
                <a:ext uri="{FF2B5EF4-FFF2-40B4-BE49-F238E27FC236}">
                  <a16:creationId xmlns:a16="http://schemas.microsoft.com/office/drawing/2014/main" id="{12EE238D-327E-4799-BFE0-80D04C93AC21}"/>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10" name="Group 62">
            <a:extLst>
              <a:ext uri="{FF2B5EF4-FFF2-40B4-BE49-F238E27FC236}">
                <a16:creationId xmlns:a16="http://schemas.microsoft.com/office/drawing/2014/main" id="{A5EB3A4C-B473-43A1-BD87-8EDBD92B7EB2}"/>
              </a:ext>
            </a:extLst>
          </p:cNvPr>
          <p:cNvGrpSpPr>
            <a:grpSpLocks/>
          </p:cNvGrpSpPr>
          <p:nvPr/>
        </p:nvGrpSpPr>
        <p:grpSpPr bwMode="auto">
          <a:xfrm>
            <a:off x="6365875" y="2106613"/>
            <a:ext cx="304800" cy="304800"/>
            <a:chOff x="3894" y="2760"/>
            <a:chExt cx="192" cy="192"/>
          </a:xfrm>
        </p:grpSpPr>
        <p:sp>
          <p:nvSpPr>
            <p:cNvPr id="96281" name="Oval 63">
              <a:extLst>
                <a:ext uri="{FF2B5EF4-FFF2-40B4-BE49-F238E27FC236}">
                  <a16:creationId xmlns:a16="http://schemas.microsoft.com/office/drawing/2014/main" id="{1FE5950C-904D-473E-BB52-F570BF89A5C9}"/>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6282" name="Oval 64">
              <a:extLst>
                <a:ext uri="{FF2B5EF4-FFF2-40B4-BE49-F238E27FC236}">
                  <a16:creationId xmlns:a16="http://schemas.microsoft.com/office/drawing/2014/main" id="{FC606E1E-675C-4CDF-8B81-2E2FE997BAC6}"/>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5879" name="AutoShape 39">
            <a:extLst>
              <a:ext uri="{FF2B5EF4-FFF2-40B4-BE49-F238E27FC236}">
                <a16:creationId xmlns:a16="http://schemas.microsoft.com/office/drawing/2014/main" id="{73A39608-90C3-47B7-94B3-D2449175826B}"/>
              </a:ext>
            </a:extLst>
          </p:cNvPr>
          <p:cNvSpPr>
            <a:spLocks noChangeArrowheads="1"/>
          </p:cNvSpPr>
          <p:nvPr/>
        </p:nvSpPr>
        <p:spPr bwMode="auto">
          <a:xfrm flipH="1">
            <a:off x="5988050" y="1846263"/>
            <a:ext cx="911225" cy="784225"/>
          </a:xfrm>
          <a:prstGeom prst="wedgeRoundRectCallout">
            <a:avLst>
              <a:gd name="adj1" fmla="val 82574"/>
              <a:gd name="adj2" fmla="val 348782"/>
              <a:gd name="adj3" fmla="val 16667"/>
            </a:avLst>
          </a:prstGeom>
          <a:noFill/>
          <a:ln w="38100" algn="ctr">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endParaRPr lang="zh-CN"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8"/>
                                        </p:tgtEl>
                                        <p:attrNameLst>
                                          <p:attrName>style.visibility</p:attrName>
                                        </p:attrNameLst>
                                      </p:cBhvr>
                                      <p:to>
                                        <p:strVal val="visible"/>
                                      </p:to>
                                    </p:set>
                                    <p:animEffect transition="in" filter="blinds(horizontal)">
                                      <p:cBhvr>
                                        <p:cTn id="7" dur="500"/>
                                        <p:tgtEl>
                                          <p:spTgt spid="67587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75879"/>
                                        </p:tgtEl>
                                        <p:attrNameLst>
                                          <p:attrName>style.visibility</p:attrName>
                                        </p:attrNameLst>
                                      </p:cBhvr>
                                      <p:to>
                                        <p:strVal val="visible"/>
                                      </p:to>
                                    </p:set>
                                    <p:animEffect transition="in" filter="blinds(horizontal)">
                                      <p:cBhvr>
                                        <p:cTn id="11" dur="500"/>
                                        <p:tgtEl>
                                          <p:spTgt spid="6758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2.77778E-6 -3.43201E-6 C 0.01996 0.09436 0.03993 0.18872 0.04149 0.24908 C 0.04305 0.30921 0.02604 0.33534 0.0092 0.36147 " pathEditMode="relative" rAng="0" ptsTypes="aaA">
                                      <p:cBhvr>
                                        <p:cTn id="15" dur="2000" fill="hold"/>
                                        <p:tgtEl>
                                          <p:spTgt spid="10"/>
                                        </p:tgtEl>
                                        <p:attrNameLst>
                                          <p:attrName>ppt_x</p:attrName>
                                          <p:attrName>ppt_y</p:attrName>
                                        </p:attrNameLst>
                                      </p:cBhvr>
                                      <p:rCtr x="2153" y="180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8" grpId="0"/>
      <p:bldP spid="675879"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3" name="Slide Number Placeholder 4">
            <a:extLst>
              <a:ext uri="{FF2B5EF4-FFF2-40B4-BE49-F238E27FC236}">
                <a16:creationId xmlns:a16="http://schemas.microsoft.com/office/drawing/2014/main" id="{75676739-3631-4809-8323-FD114385AF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fld id="{B5667791-470A-4DF5-BA55-87295D50A0BB}" type="slidenum">
              <a:rPr lang="ar-SA" altLang="zh-CN" sz="1400">
                <a:solidFill>
                  <a:schemeClr val="tx1"/>
                </a:solidFill>
              </a:rPr>
              <a:pPr/>
              <a:t>99</a:t>
            </a:fld>
            <a:endParaRPr lang="en-US" altLang="zh-CN" sz="1400">
              <a:solidFill>
                <a:schemeClr val="tx1"/>
              </a:solidFill>
              <a:ea typeface="宋体" panose="02010600030101010101" pitchFamily="2" charset="-122"/>
            </a:endParaRPr>
          </a:p>
        </p:txBody>
      </p:sp>
      <p:sp>
        <p:nvSpPr>
          <p:cNvPr id="677890" name="AutoShape 2">
            <a:extLst>
              <a:ext uri="{FF2B5EF4-FFF2-40B4-BE49-F238E27FC236}">
                <a16:creationId xmlns:a16="http://schemas.microsoft.com/office/drawing/2014/main" id="{9AD88550-F899-4373-AA7E-698626BCA6A7}"/>
              </a:ext>
            </a:extLst>
          </p:cNvPr>
          <p:cNvSpPr>
            <a:spLocks noChangeArrowheads="1"/>
          </p:cNvSpPr>
          <p:nvPr/>
        </p:nvSpPr>
        <p:spPr bwMode="auto">
          <a:xfrm>
            <a:off x="1528763" y="1719263"/>
            <a:ext cx="1214437" cy="4367212"/>
          </a:xfrm>
          <a:prstGeom prst="roundRect">
            <a:avLst>
              <a:gd name="adj" fmla="val 16667"/>
            </a:avLst>
          </a:prstGeom>
          <a:solidFill>
            <a:schemeClr val="hlink"/>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7285" name="Rectangle 3">
            <a:extLst>
              <a:ext uri="{FF2B5EF4-FFF2-40B4-BE49-F238E27FC236}">
                <a16:creationId xmlns:a16="http://schemas.microsoft.com/office/drawing/2014/main" id="{038BAC8F-E84E-4A70-90A4-CA266AE2F7B8}"/>
              </a:ext>
            </a:extLst>
          </p:cNvPr>
          <p:cNvSpPr>
            <a:spLocks noGrp="1" noChangeArrowheads="1"/>
          </p:cNvSpPr>
          <p:nvPr>
            <p:ph type="title"/>
          </p:nvPr>
        </p:nvSpPr>
        <p:spPr/>
        <p:txBody>
          <a:bodyPr/>
          <a:lstStyle/>
          <a:p>
            <a:r>
              <a:rPr lang="en-US" altLang="zh-CN">
                <a:ea typeface="宋体" panose="02010600030101010101" pitchFamily="2" charset="-122"/>
              </a:rPr>
              <a:t>Dequeuer</a:t>
            </a:r>
          </a:p>
        </p:txBody>
      </p:sp>
      <p:sp>
        <p:nvSpPr>
          <p:cNvPr id="97286" name="Text Box 4">
            <a:extLst>
              <a:ext uri="{FF2B5EF4-FFF2-40B4-BE49-F238E27FC236}">
                <a16:creationId xmlns:a16="http://schemas.microsoft.com/office/drawing/2014/main" id="{F314E4F6-57AF-4B5D-8DA9-4D6ECBAFC401}"/>
              </a:ext>
            </a:extLst>
          </p:cNvPr>
          <p:cNvSpPr txBox="1">
            <a:spLocks noChangeArrowheads="1"/>
          </p:cNvSpPr>
          <p:nvPr/>
        </p:nvSpPr>
        <p:spPr bwMode="auto">
          <a:xfrm>
            <a:off x="1744663" y="2079625"/>
            <a:ext cx="70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head</a:t>
            </a:r>
          </a:p>
        </p:txBody>
      </p:sp>
      <p:sp>
        <p:nvSpPr>
          <p:cNvPr id="97287" name="Text Box 5">
            <a:extLst>
              <a:ext uri="{FF2B5EF4-FFF2-40B4-BE49-F238E27FC236}">
                <a16:creationId xmlns:a16="http://schemas.microsoft.com/office/drawing/2014/main" id="{B35416D8-77AE-4E22-90E9-8FBC81F57001}"/>
              </a:ext>
            </a:extLst>
          </p:cNvPr>
          <p:cNvSpPr txBox="1">
            <a:spLocks noChangeArrowheads="1"/>
          </p:cNvSpPr>
          <p:nvPr/>
        </p:nvSpPr>
        <p:spPr bwMode="auto">
          <a:xfrm>
            <a:off x="1744663" y="2517775"/>
            <a:ext cx="544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1800" b="1">
                <a:solidFill>
                  <a:schemeClr val="tx1"/>
                </a:solidFill>
                <a:ea typeface="宋体" panose="02010600030101010101" pitchFamily="2" charset="-122"/>
              </a:rPr>
              <a:t>tail</a:t>
            </a:r>
          </a:p>
        </p:txBody>
      </p:sp>
      <p:grpSp>
        <p:nvGrpSpPr>
          <p:cNvPr id="97288" name="Group 6">
            <a:extLst>
              <a:ext uri="{FF2B5EF4-FFF2-40B4-BE49-F238E27FC236}">
                <a16:creationId xmlns:a16="http://schemas.microsoft.com/office/drawing/2014/main" id="{2A95178B-B33E-44A0-836A-929176CEE9EF}"/>
              </a:ext>
            </a:extLst>
          </p:cNvPr>
          <p:cNvGrpSpPr>
            <a:grpSpLocks/>
          </p:cNvGrpSpPr>
          <p:nvPr/>
        </p:nvGrpSpPr>
        <p:grpSpPr bwMode="auto">
          <a:xfrm>
            <a:off x="6538913" y="4643438"/>
            <a:ext cx="304800" cy="304800"/>
            <a:chOff x="3894" y="2760"/>
            <a:chExt cx="192" cy="192"/>
          </a:xfrm>
        </p:grpSpPr>
        <p:sp>
          <p:nvSpPr>
            <p:cNvPr id="97324" name="Oval 7">
              <a:extLst>
                <a:ext uri="{FF2B5EF4-FFF2-40B4-BE49-F238E27FC236}">
                  <a16:creationId xmlns:a16="http://schemas.microsoft.com/office/drawing/2014/main" id="{2A51BC0A-9BED-4DEC-AF0D-F064062D520A}"/>
                </a:ext>
              </a:extLst>
            </p:cNvPr>
            <p:cNvSpPr>
              <a:spLocks noChangeArrowheads="1"/>
            </p:cNvSpPr>
            <p:nvPr/>
          </p:nvSpPr>
          <p:spPr bwMode="auto">
            <a:xfrm>
              <a:off x="3894" y="2760"/>
              <a:ext cx="192" cy="192"/>
            </a:xfrm>
            <a:prstGeom prst="ellipse">
              <a:avLst/>
            </a:prstGeom>
            <a:solidFill>
              <a:srgbClr val="FFFF00"/>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5" name="Oval 8">
              <a:extLst>
                <a:ext uri="{FF2B5EF4-FFF2-40B4-BE49-F238E27FC236}">
                  <a16:creationId xmlns:a16="http://schemas.microsoft.com/office/drawing/2014/main" id="{9823D130-0299-484B-9203-D648054682AE}"/>
                </a:ext>
              </a:extLst>
            </p:cNvPr>
            <p:cNvSpPr>
              <a:spLocks noChangeArrowheads="1"/>
            </p:cNvSpPr>
            <p:nvPr/>
          </p:nvSpPr>
          <p:spPr bwMode="auto">
            <a:xfrm>
              <a:off x="3989" y="2800"/>
              <a:ext cx="67" cy="58"/>
            </a:xfrm>
            <a:prstGeom prst="ellipse">
              <a:avLst/>
            </a:prstGeom>
            <a:solidFill>
              <a:srgbClr val="FF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7289" name="Group 25">
            <a:extLst>
              <a:ext uri="{FF2B5EF4-FFF2-40B4-BE49-F238E27FC236}">
                <a16:creationId xmlns:a16="http://schemas.microsoft.com/office/drawing/2014/main" id="{024937F0-7A2D-42AA-9956-AB6A02B17D5C}"/>
              </a:ext>
            </a:extLst>
          </p:cNvPr>
          <p:cNvGrpSpPr>
            <a:grpSpLocks/>
          </p:cNvGrpSpPr>
          <p:nvPr/>
        </p:nvGrpSpPr>
        <p:grpSpPr bwMode="auto">
          <a:xfrm>
            <a:off x="5527675" y="4989513"/>
            <a:ext cx="1447800" cy="1295400"/>
            <a:chOff x="1584" y="816"/>
            <a:chExt cx="912" cy="816"/>
          </a:xfrm>
        </p:grpSpPr>
        <p:sp>
          <p:nvSpPr>
            <p:cNvPr id="97315" name="Freeform 26">
              <a:extLst>
                <a:ext uri="{FF2B5EF4-FFF2-40B4-BE49-F238E27FC236}">
                  <a16:creationId xmlns:a16="http://schemas.microsoft.com/office/drawing/2014/main" id="{91D13490-B029-4432-A902-51065D3EB7FF}"/>
                </a:ext>
              </a:extLst>
            </p:cNvPr>
            <p:cNvSpPr>
              <a:spLocks/>
            </p:cNvSpPr>
            <p:nvPr/>
          </p:nvSpPr>
          <p:spPr bwMode="auto">
            <a:xfrm>
              <a:off x="2352" y="105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16" name="Freeform 27">
              <a:extLst>
                <a:ext uri="{FF2B5EF4-FFF2-40B4-BE49-F238E27FC236}">
                  <a16:creationId xmlns:a16="http://schemas.microsoft.com/office/drawing/2014/main" id="{7FB04934-C506-4408-B276-6B05FC737BA4}"/>
                </a:ext>
              </a:extLst>
            </p:cNvPr>
            <p:cNvSpPr>
              <a:spLocks/>
            </p:cNvSpPr>
            <p:nvPr/>
          </p:nvSpPr>
          <p:spPr bwMode="auto">
            <a:xfrm>
              <a:off x="2160" y="91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17" name="Freeform 28">
              <a:extLst>
                <a:ext uri="{FF2B5EF4-FFF2-40B4-BE49-F238E27FC236}">
                  <a16:creationId xmlns:a16="http://schemas.microsoft.com/office/drawing/2014/main" id="{2FD9DCAB-19F9-464F-8104-7C014367814C}"/>
                </a:ext>
              </a:extLst>
            </p:cNvPr>
            <p:cNvSpPr>
              <a:spLocks/>
            </p:cNvSpPr>
            <p:nvPr/>
          </p:nvSpPr>
          <p:spPr bwMode="auto">
            <a:xfrm>
              <a:off x="1920" y="816"/>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18" name="Freeform 29">
              <a:extLst>
                <a:ext uri="{FF2B5EF4-FFF2-40B4-BE49-F238E27FC236}">
                  <a16:creationId xmlns:a16="http://schemas.microsoft.com/office/drawing/2014/main" id="{E575F04E-A7D8-4FB8-96F5-C30548CBB5D3}"/>
                </a:ext>
              </a:extLst>
            </p:cNvPr>
            <p:cNvSpPr>
              <a:spLocks/>
            </p:cNvSpPr>
            <p:nvPr/>
          </p:nvSpPr>
          <p:spPr bwMode="auto">
            <a:xfrm>
              <a:off x="1659" y="816"/>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19" name="Freeform 30">
              <a:extLst>
                <a:ext uri="{FF2B5EF4-FFF2-40B4-BE49-F238E27FC236}">
                  <a16:creationId xmlns:a16="http://schemas.microsoft.com/office/drawing/2014/main" id="{2FFDD4CF-19D4-497F-BE9C-9D3A148A9025}"/>
                </a:ext>
              </a:extLst>
            </p:cNvPr>
            <p:cNvSpPr>
              <a:spLocks/>
            </p:cNvSpPr>
            <p:nvPr/>
          </p:nvSpPr>
          <p:spPr bwMode="auto">
            <a:xfrm>
              <a:off x="1669" y="912"/>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0" name="Freeform 31">
              <a:extLst>
                <a:ext uri="{FF2B5EF4-FFF2-40B4-BE49-F238E27FC236}">
                  <a16:creationId xmlns:a16="http://schemas.microsoft.com/office/drawing/2014/main" id="{C06B3B81-625D-44BA-AACF-241A7B03E8B1}"/>
                </a:ext>
              </a:extLst>
            </p:cNvPr>
            <p:cNvSpPr>
              <a:spLocks/>
            </p:cNvSpPr>
            <p:nvPr/>
          </p:nvSpPr>
          <p:spPr bwMode="auto">
            <a:xfrm>
              <a:off x="2144" y="1152"/>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1" name="Freeform 32">
              <a:extLst>
                <a:ext uri="{FF2B5EF4-FFF2-40B4-BE49-F238E27FC236}">
                  <a16:creationId xmlns:a16="http://schemas.microsoft.com/office/drawing/2014/main" id="{2E436F94-9186-40AD-8651-181551BB4B33}"/>
                </a:ext>
              </a:extLst>
            </p:cNvPr>
            <p:cNvSpPr>
              <a:spLocks/>
            </p:cNvSpPr>
            <p:nvPr/>
          </p:nvSpPr>
          <p:spPr bwMode="auto">
            <a:xfrm>
              <a:off x="1920" y="1296"/>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2" name="Freeform 33">
              <a:extLst>
                <a:ext uri="{FF2B5EF4-FFF2-40B4-BE49-F238E27FC236}">
                  <a16:creationId xmlns:a16="http://schemas.microsoft.com/office/drawing/2014/main" id="{77043ECE-12E5-4587-8B68-963B9A81ECCD}"/>
                </a:ext>
              </a:extLst>
            </p:cNvPr>
            <p:cNvSpPr>
              <a:spLocks/>
            </p:cNvSpPr>
            <p:nvPr/>
          </p:nvSpPr>
          <p:spPr bwMode="auto">
            <a:xfrm>
              <a:off x="1728" y="1152"/>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23" name="Freeform 34">
              <a:extLst>
                <a:ext uri="{FF2B5EF4-FFF2-40B4-BE49-F238E27FC236}">
                  <a16:creationId xmlns:a16="http://schemas.microsoft.com/office/drawing/2014/main" id="{04096BF2-4636-474C-9E43-DBAE23BDB839}"/>
                </a:ext>
              </a:extLst>
            </p:cNvPr>
            <p:cNvSpPr>
              <a:spLocks/>
            </p:cNvSpPr>
            <p:nvPr/>
          </p:nvSpPr>
          <p:spPr bwMode="auto">
            <a:xfrm>
              <a:off x="1584" y="1008"/>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7923" name="Text Box 35">
            <a:extLst>
              <a:ext uri="{FF2B5EF4-FFF2-40B4-BE49-F238E27FC236}">
                <a16:creationId xmlns:a16="http://schemas.microsoft.com/office/drawing/2014/main" id="{3236BF5A-229C-417C-A1FA-2F8A5FF0593D}"/>
              </a:ext>
            </a:extLst>
          </p:cNvPr>
          <p:cNvSpPr txBox="1">
            <a:spLocks noChangeArrowheads="1"/>
          </p:cNvSpPr>
          <p:nvPr/>
        </p:nvSpPr>
        <p:spPr bwMode="auto">
          <a:xfrm>
            <a:off x="5461000" y="239713"/>
            <a:ext cx="33861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ea typeface="宋体" panose="02010600030101010101" pitchFamily="2" charset="-122"/>
              </a:rPr>
              <a:t>Make first Node new sentinel</a:t>
            </a:r>
          </a:p>
        </p:txBody>
      </p:sp>
      <p:sp>
        <p:nvSpPr>
          <p:cNvPr id="677925" name="Line 37">
            <a:extLst>
              <a:ext uri="{FF2B5EF4-FFF2-40B4-BE49-F238E27FC236}">
                <a16:creationId xmlns:a16="http://schemas.microsoft.com/office/drawing/2014/main" id="{BF525D1A-38F0-4BD5-BF66-45F2E20AF588}"/>
              </a:ext>
            </a:extLst>
          </p:cNvPr>
          <p:cNvSpPr>
            <a:spLocks noChangeShapeType="1"/>
          </p:cNvSpPr>
          <p:nvPr/>
        </p:nvSpPr>
        <p:spPr bwMode="auto">
          <a:xfrm>
            <a:off x="2522538" y="223837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4" name="Group 38">
            <a:extLst>
              <a:ext uri="{FF2B5EF4-FFF2-40B4-BE49-F238E27FC236}">
                <a16:creationId xmlns:a16="http://schemas.microsoft.com/office/drawing/2014/main" id="{34AF2944-1A18-4366-ACC6-B85883910038}"/>
              </a:ext>
            </a:extLst>
          </p:cNvPr>
          <p:cNvGrpSpPr>
            <a:grpSpLocks/>
          </p:cNvGrpSpPr>
          <p:nvPr/>
        </p:nvGrpSpPr>
        <p:grpSpPr bwMode="auto">
          <a:xfrm>
            <a:off x="3990975" y="1933575"/>
            <a:ext cx="976313" cy="609600"/>
            <a:chOff x="3417" y="2938"/>
            <a:chExt cx="615" cy="384"/>
          </a:xfrm>
        </p:grpSpPr>
        <p:sp>
          <p:nvSpPr>
            <p:cNvPr id="677927" name="AutoShape 39">
              <a:extLst>
                <a:ext uri="{FF2B5EF4-FFF2-40B4-BE49-F238E27FC236}">
                  <a16:creationId xmlns:a16="http://schemas.microsoft.com/office/drawing/2014/main" id="{90064004-0D35-40E8-9B77-0222593064AC}"/>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7314" name="Line 40">
              <a:extLst>
                <a:ext uri="{FF2B5EF4-FFF2-40B4-BE49-F238E27FC236}">
                  <a16:creationId xmlns:a16="http://schemas.microsoft.com/office/drawing/2014/main" id="{B6977041-9E7D-4B5E-8F83-70BA8F4B7DC2}"/>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7293" name="Group 41">
            <a:extLst>
              <a:ext uri="{FF2B5EF4-FFF2-40B4-BE49-F238E27FC236}">
                <a16:creationId xmlns:a16="http://schemas.microsoft.com/office/drawing/2014/main" id="{5DD9977F-A136-46E0-8C71-E02631DF0F3D}"/>
              </a:ext>
            </a:extLst>
          </p:cNvPr>
          <p:cNvGrpSpPr>
            <a:grpSpLocks/>
          </p:cNvGrpSpPr>
          <p:nvPr/>
        </p:nvGrpSpPr>
        <p:grpSpPr bwMode="auto">
          <a:xfrm>
            <a:off x="6256338" y="1919288"/>
            <a:ext cx="976312" cy="609600"/>
            <a:chOff x="3417" y="2938"/>
            <a:chExt cx="615" cy="384"/>
          </a:xfrm>
        </p:grpSpPr>
        <p:sp>
          <p:nvSpPr>
            <p:cNvPr id="677930" name="AutoShape 42">
              <a:extLst>
                <a:ext uri="{FF2B5EF4-FFF2-40B4-BE49-F238E27FC236}">
                  <a16:creationId xmlns:a16="http://schemas.microsoft.com/office/drawing/2014/main" id="{B062478F-4D9D-4F92-86EF-A616423D2CDF}"/>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7312" name="Line 43">
              <a:extLst>
                <a:ext uri="{FF2B5EF4-FFF2-40B4-BE49-F238E27FC236}">
                  <a16:creationId xmlns:a16="http://schemas.microsoft.com/office/drawing/2014/main" id="{67DE3EAE-EE01-4A8B-B510-5809902207C1}"/>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77932" name="Line 44">
            <a:extLst>
              <a:ext uri="{FF2B5EF4-FFF2-40B4-BE49-F238E27FC236}">
                <a16:creationId xmlns:a16="http://schemas.microsoft.com/office/drawing/2014/main" id="{9914F543-8763-4936-84B3-28BB0E030895}"/>
              </a:ext>
            </a:extLst>
          </p:cNvPr>
          <p:cNvSpPr>
            <a:spLocks noChangeShapeType="1"/>
          </p:cNvSpPr>
          <p:nvPr/>
        </p:nvSpPr>
        <p:spPr bwMode="auto">
          <a:xfrm>
            <a:off x="4716463" y="2219325"/>
            <a:ext cx="14112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7295" name="Group 45">
            <a:extLst>
              <a:ext uri="{FF2B5EF4-FFF2-40B4-BE49-F238E27FC236}">
                <a16:creationId xmlns:a16="http://schemas.microsoft.com/office/drawing/2014/main" id="{4FBC4D39-2705-4C87-8DDD-EB35E8F6B4E7}"/>
              </a:ext>
            </a:extLst>
          </p:cNvPr>
          <p:cNvGrpSpPr>
            <a:grpSpLocks/>
          </p:cNvGrpSpPr>
          <p:nvPr/>
        </p:nvGrpSpPr>
        <p:grpSpPr bwMode="auto">
          <a:xfrm>
            <a:off x="7385050" y="2943225"/>
            <a:ext cx="976313" cy="609600"/>
            <a:chOff x="3417" y="2938"/>
            <a:chExt cx="615" cy="384"/>
          </a:xfrm>
        </p:grpSpPr>
        <p:sp>
          <p:nvSpPr>
            <p:cNvPr id="677934" name="AutoShape 46">
              <a:extLst>
                <a:ext uri="{FF2B5EF4-FFF2-40B4-BE49-F238E27FC236}">
                  <a16:creationId xmlns:a16="http://schemas.microsoft.com/office/drawing/2014/main" id="{2B5F2E5B-51A3-48B7-8257-9B4A5963C774}"/>
                </a:ext>
              </a:extLst>
            </p:cNvPr>
            <p:cNvSpPr>
              <a:spLocks noChangeArrowheads="1"/>
            </p:cNvSpPr>
            <p:nvPr/>
          </p:nvSpPr>
          <p:spPr bwMode="auto">
            <a:xfrm>
              <a:off x="3417" y="2938"/>
              <a:ext cx="615" cy="384"/>
            </a:xfrm>
            <a:prstGeom prst="roundRect">
              <a:avLst>
                <a:gd name="adj" fmla="val 16667"/>
              </a:avLst>
            </a:prstGeom>
            <a:solidFill>
              <a:schemeClr val="accent1"/>
            </a:solidFill>
            <a:ln w="38100" algn="ctr">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7310" name="Line 47">
              <a:extLst>
                <a:ext uri="{FF2B5EF4-FFF2-40B4-BE49-F238E27FC236}">
                  <a16:creationId xmlns:a16="http://schemas.microsoft.com/office/drawing/2014/main" id="{BA035639-9718-4F17-8534-67175C28A4AF}"/>
                </a:ext>
              </a:extLst>
            </p:cNvPr>
            <p:cNvSpPr>
              <a:spLocks noChangeShapeType="1"/>
            </p:cNvSpPr>
            <p:nvPr/>
          </p:nvSpPr>
          <p:spPr bwMode="auto">
            <a:xfrm>
              <a:off x="3725" y="2938"/>
              <a:ext cx="0" cy="3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7296" name="Freeform 48">
            <a:extLst>
              <a:ext uri="{FF2B5EF4-FFF2-40B4-BE49-F238E27FC236}">
                <a16:creationId xmlns:a16="http://schemas.microsoft.com/office/drawing/2014/main" id="{8E4BE6B6-12BF-4BF1-B923-0C44A680E985}"/>
              </a:ext>
            </a:extLst>
          </p:cNvPr>
          <p:cNvSpPr>
            <a:spLocks/>
          </p:cNvSpPr>
          <p:nvPr/>
        </p:nvSpPr>
        <p:spPr bwMode="auto">
          <a:xfrm>
            <a:off x="7015163" y="2152650"/>
            <a:ext cx="693737" cy="650875"/>
          </a:xfrm>
          <a:custGeom>
            <a:avLst/>
            <a:gdLst>
              <a:gd name="T0" fmla="*/ 0 w 437"/>
              <a:gd name="T1" fmla="*/ 2147483647 h 410"/>
              <a:gd name="T2" fmla="*/ 2147483647 w 437"/>
              <a:gd name="T3" fmla="*/ 2147483647 h 410"/>
              <a:gd name="T4" fmla="*/ 2147483647 w 437"/>
              <a:gd name="T5" fmla="*/ 2147483647 h 410"/>
              <a:gd name="T6" fmla="*/ 0 60000 65536"/>
              <a:gd name="T7" fmla="*/ 0 60000 65536"/>
              <a:gd name="T8" fmla="*/ 0 60000 65536"/>
              <a:gd name="T9" fmla="*/ 0 w 437"/>
              <a:gd name="T10" fmla="*/ 0 h 410"/>
              <a:gd name="T11" fmla="*/ 437 w 437"/>
              <a:gd name="T12" fmla="*/ 410 h 410"/>
            </a:gdLst>
            <a:ahLst/>
            <a:cxnLst>
              <a:cxn ang="T6">
                <a:pos x="T0" y="T1"/>
              </a:cxn>
              <a:cxn ang="T7">
                <a:pos x="T2" y="T3"/>
              </a:cxn>
              <a:cxn ang="T8">
                <a:pos x="T4" y="T5"/>
              </a:cxn>
            </a:cxnLst>
            <a:rect l="T9" t="T10" r="T11" b="T12"/>
            <a:pathLst>
              <a:path w="437" h="410">
                <a:moveTo>
                  <a:pt x="0" y="51"/>
                </a:moveTo>
                <a:cubicBezTo>
                  <a:pt x="149" y="25"/>
                  <a:pt x="299" y="0"/>
                  <a:pt x="368" y="60"/>
                </a:cubicBezTo>
                <a:cubicBezTo>
                  <a:pt x="437" y="120"/>
                  <a:pt x="426" y="265"/>
                  <a:pt x="416" y="41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297" name="Freeform 49">
            <a:extLst>
              <a:ext uri="{FF2B5EF4-FFF2-40B4-BE49-F238E27FC236}">
                <a16:creationId xmlns:a16="http://schemas.microsoft.com/office/drawing/2014/main" id="{FA17E02E-C6ED-48E8-B9D3-029EBEED095A}"/>
              </a:ext>
            </a:extLst>
          </p:cNvPr>
          <p:cNvSpPr>
            <a:spLocks/>
          </p:cNvSpPr>
          <p:nvPr/>
        </p:nvSpPr>
        <p:spPr bwMode="auto">
          <a:xfrm>
            <a:off x="2593975" y="2743200"/>
            <a:ext cx="4630738" cy="657225"/>
          </a:xfrm>
          <a:custGeom>
            <a:avLst/>
            <a:gdLst>
              <a:gd name="T0" fmla="*/ 0 w 2917"/>
              <a:gd name="T1" fmla="*/ 0 h 414"/>
              <a:gd name="T2" fmla="*/ 2147483647 w 2917"/>
              <a:gd name="T3" fmla="*/ 2147483647 h 414"/>
              <a:gd name="T4" fmla="*/ 2147483647 w 2917"/>
              <a:gd name="T5" fmla="*/ 2147483647 h 414"/>
              <a:gd name="T6" fmla="*/ 2147483647 w 2917"/>
              <a:gd name="T7" fmla="*/ 2147483647 h 414"/>
              <a:gd name="T8" fmla="*/ 0 60000 65536"/>
              <a:gd name="T9" fmla="*/ 0 60000 65536"/>
              <a:gd name="T10" fmla="*/ 0 60000 65536"/>
              <a:gd name="T11" fmla="*/ 0 60000 65536"/>
              <a:gd name="T12" fmla="*/ 0 w 2917"/>
              <a:gd name="T13" fmla="*/ 0 h 414"/>
              <a:gd name="T14" fmla="*/ 2917 w 2917"/>
              <a:gd name="T15" fmla="*/ 414 h 414"/>
            </a:gdLst>
            <a:ahLst/>
            <a:cxnLst>
              <a:cxn ang="T8">
                <a:pos x="T0" y="T1"/>
              </a:cxn>
              <a:cxn ang="T9">
                <a:pos x="T2" y="T3"/>
              </a:cxn>
              <a:cxn ang="T10">
                <a:pos x="T4" y="T5"/>
              </a:cxn>
              <a:cxn ang="T11">
                <a:pos x="T6" y="T7"/>
              </a:cxn>
            </a:cxnLst>
            <a:rect l="T12" t="T13" r="T14" b="T15"/>
            <a:pathLst>
              <a:path w="2917" h="414">
                <a:moveTo>
                  <a:pt x="0" y="0"/>
                </a:moveTo>
                <a:cubicBezTo>
                  <a:pt x="255" y="17"/>
                  <a:pt x="1178" y="50"/>
                  <a:pt x="1529" y="113"/>
                </a:cubicBezTo>
                <a:cubicBezTo>
                  <a:pt x="1872" y="146"/>
                  <a:pt x="1874" y="342"/>
                  <a:pt x="2105" y="378"/>
                </a:cubicBezTo>
                <a:cubicBezTo>
                  <a:pt x="2336" y="414"/>
                  <a:pt x="2748" y="340"/>
                  <a:pt x="2917" y="33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7" name="Group 50">
            <a:extLst>
              <a:ext uri="{FF2B5EF4-FFF2-40B4-BE49-F238E27FC236}">
                <a16:creationId xmlns:a16="http://schemas.microsoft.com/office/drawing/2014/main" id="{E1D831B2-E6DB-4501-9E57-3BF24AEBEF48}"/>
              </a:ext>
            </a:extLst>
          </p:cNvPr>
          <p:cNvGrpSpPr>
            <a:grpSpLocks/>
          </p:cNvGrpSpPr>
          <p:nvPr/>
        </p:nvGrpSpPr>
        <p:grpSpPr bwMode="auto">
          <a:xfrm>
            <a:off x="4084638" y="2106613"/>
            <a:ext cx="304800" cy="304800"/>
            <a:chOff x="3894" y="2760"/>
            <a:chExt cx="192" cy="192"/>
          </a:xfrm>
        </p:grpSpPr>
        <p:sp>
          <p:nvSpPr>
            <p:cNvPr id="97307" name="Oval 51">
              <a:extLst>
                <a:ext uri="{FF2B5EF4-FFF2-40B4-BE49-F238E27FC236}">
                  <a16:creationId xmlns:a16="http://schemas.microsoft.com/office/drawing/2014/main" id="{F201A660-2620-476B-B4D6-86E308AC4A1D}"/>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08" name="Oval 52">
              <a:extLst>
                <a:ext uri="{FF2B5EF4-FFF2-40B4-BE49-F238E27FC236}">
                  <a16:creationId xmlns:a16="http://schemas.microsoft.com/office/drawing/2014/main" id="{E6487E92-F182-445F-96C6-AC246F6EE9EA}"/>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7941" name="Freeform 53">
            <a:extLst>
              <a:ext uri="{FF2B5EF4-FFF2-40B4-BE49-F238E27FC236}">
                <a16:creationId xmlns:a16="http://schemas.microsoft.com/office/drawing/2014/main" id="{9D23E22D-30AD-4938-A0D8-FF01F97D575D}"/>
              </a:ext>
            </a:extLst>
          </p:cNvPr>
          <p:cNvSpPr>
            <a:spLocks/>
          </p:cNvSpPr>
          <p:nvPr/>
        </p:nvSpPr>
        <p:spPr bwMode="auto">
          <a:xfrm>
            <a:off x="2547938" y="1736725"/>
            <a:ext cx="3522662" cy="482600"/>
          </a:xfrm>
          <a:custGeom>
            <a:avLst/>
            <a:gdLst>
              <a:gd name="T0" fmla="*/ 0 w 2219"/>
              <a:gd name="T1" fmla="*/ 2147483647 h 304"/>
              <a:gd name="T2" fmla="*/ 2147483647 w 2219"/>
              <a:gd name="T3" fmla="*/ 2147483647 h 304"/>
              <a:gd name="T4" fmla="*/ 2147483647 w 2219"/>
              <a:gd name="T5" fmla="*/ 2147483647 h 304"/>
              <a:gd name="T6" fmla="*/ 2147483647 w 2219"/>
              <a:gd name="T7" fmla="*/ 2147483647 h 304"/>
              <a:gd name="T8" fmla="*/ 2147483647 w 2219"/>
              <a:gd name="T9" fmla="*/ 2147483647 h 304"/>
              <a:gd name="T10" fmla="*/ 0 60000 65536"/>
              <a:gd name="T11" fmla="*/ 0 60000 65536"/>
              <a:gd name="T12" fmla="*/ 0 60000 65536"/>
              <a:gd name="T13" fmla="*/ 0 60000 65536"/>
              <a:gd name="T14" fmla="*/ 0 60000 65536"/>
              <a:gd name="T15" fmla="*/ 0 w 2219"/>
              <a:gd name="T16" fmla="*/ 0 h 304"/>
              <a:gd name="T17" fmla="*/ 2219 w 2219"/>
              <a:gd name="T18" fmla="*/ 304 h 304"/>
            </a:gdLst>
            <a:ahLst/>
            <a:cxnLst>
              <a:cxn ang="T10">
                <a:pos x="T0" y="T1"/>
              </a:cxn>
              <a:cxn ang="T11">
                <a:pos x="T2" y="T3"/>
              </a:cxn>
              <a:cxn ang="T12">
                <a:pos x="T4" y="T5"/>
              </a:cxn>
              <a:cxn ang="T13">
                <a:pos x="T6" y="T7"/>
              </a:cxn>
              <a:cxn ang="T14">
                <a:pos x="T8" y="T9"/>
              </a:cxn>
            </a:cxnLst>
            <a:rect l="T15" t="T16" r="T17" b="T18"/>
            <a:pathLst>
              <a:path w="2219" h="304">
                <a:moveTo>
                  <a:pt x="0" y="304"/>
                </a:moveTo>
                <a:cubicBezTo>
                  <a:pt x="41" y="293"/>
                  <a:pt x="82" y="283"/>
                  <a:pt x="180" y="237"/>
                </a:cubicBezTo>
                <a:cubicBezTo>
                  <a:pt x="278" y="191"/>
                  <a:pt x="308" y="60"/>
                  <a:pt x="586" y="30"/>
                </a:cubicBezTo>
                <a:cubicBezTo>
                  <a:pt x="864" y="0"/>
                  <a:pt x="1579" y="16"/>
                  <a:pt x="1851" y="58"/>
                </a:cubicBezTo>
                <a:cubicBezTo>
                  <a:pt x="2123" y="100"/>
                  <a:pt x="2171" y="192"/>
                  <a:pt x="2219" y="285"/>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nvGrpSpPr>
          <p:cNvPr id="97300" name="Group 54">
            <a:extLst>
              <a:ext uri="{FF2B5EF4-FFF2-40B4-BE49-F238E27FC236}">
                <a16:creationId xmlns:a16="http://schemas.microsoft.com/office/drawing/2014/main" id="{23BF2DA6-4CBE-4E00-B38E-FE6EAB3433F9}"/>
              </a:ext>
            </a:extLst>
          </p:cNvPr>
          <p:cNvGrpSpPr>
            <a:grpSpLocks/>
          </p:cNvGrpSpPr>
          <p:nvPr/>
        </p:nvGrpSpPr>
        <p:grpSpPr bwMode="auto">
          <a:xfrm>
            <a:off x="7512050" y="3127375"/>
            <a:ext cx="304800" cy="304800"/>
            <a:chOff x="3894" y="2760"/>
            <a:chExt cx="192" cy="192"/>
          </a:xfrm>
        </p:grpSpPr>
        <p:sp>
          <p:nvSpPr>
            <p:cNvPr id="97305" name="Oval 55">
              <a:extLst>
                <a:ext uri="{FF2B5EF4-FFF2-40B4-BE49-F238E27FC236}">
                  <a16:creationId xmlns:a16="http://schemas.microsoft.com/office/drawing/2014/main" id="{C4C9261E-0244-44BE-85FD-49AE4C663981}"/>
                </a:ext>
              </a:extLst>
            </p:cNvPr>
            <p:cNvSpPr>
              <a:spLocks noChangeArrowheads="1"/>
            </p:cNvSpPr>
            <p:nvPr/>
          </p:nvSpPr>
          <p:spPr bwMode="auto">
            <a:xfrm>
              <a:off x="3894" y="2760"/>
              <a:ext cx="192" cy="192"/>
            </a:xfrm>
            <a:prstGeom prst="ellipse">
              <a:avLst/>
            </a:prstGeom>
            <a:solidFill>
              <a:srgbClr val="6600FF"/>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06" name="Oval 56">
              <a:extLst>
                <a:ext uri="{FF2B5EF4-FFF2-40B4-BE49-F238E27FC236}">
                  <a16:creationId xmlns:a16="http://schemas.microsoft.com/office/drawing/2014/main" id="{B619235D-A32D-4674-9093-1CC79D204032}"/>
                </a:ext>
              </a:extLst>
            </p:cNvPr>
            <p:cNvSpPr>
              <a:spLocks noChangeArrowheads="1"/>
            </p:cNvSpPr>
            <p:nvPr/>
          </p:nvSpPr>
          <p:spPr bwMode="auto">
            <a:xfrm>
              <a:off x="3989" y="2800"/>
              <a:ext cx="67" cy="58"/>
            </a:xfrm>
            <a:prstGeom prst="ellipse">
              <a:avLst/>
            </a:prstGeom>
            <a:solidFill>
              <a:srgbClr val="CCFFCC"/>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grpSp>
        <p:nvGrpSpPr>
          <p:cNvPr id="97301" name="Group 57">
            <a:extLst>
              <a:ext uri="{FF2B5EF4-FFF2-40B4-BE49-F238E27FC236}">
                <a16:creationId xmlns:a16="http://schemas.microsoft.com/office/drawing/2014/main" id="{4FDDE562-B198-4C62-AE4F-5711B7346FA8}"/>
              </a:ext>
            </a:extLst>
          </p:cNvPr>
          <p:cNvGrpSpPr>
            <a:grpSpLocks/>
          </p:cNvGrpSpPr>
          <p:nvPr/>
        </p:nvGrpSpPr>
        <p:grpSpPr bwMode="auto">
          <a:xfrm>
            <a:off x="6356350" y="2108200"/>
            <a:ext cx="304800" cy="304800"/>
            <a:chOff x="3894" y="2760"/>
            <a:chExt cx="192" cy="192"/>
          </a:xfrm>
        </p:grpSpPr>
        <p:sp>
          <p:nvSpPr>
            <p:cNvPr id="97303" name="Oval 58">
              <a:extLst>
                <a:ext uri="{FF2B5EF4-FFF2-40B4-BE49-F238E27FC236}">
                  <a16:creationId xmlns:a16="http://schemas.microsoft.com/office/drawing/2014/main" id="{2EE6DA4E-0D8B-4D2D-9D47-C884C55C0F7D}"/>
                </a:ext>
              </a:extLst>
            </p:cNvPr>
            <p:cNvSpPr>
              <a:spLocks noChangeArrowheads="1"/>
            </p:cNvSpPr>
            <p:nvPr/>
          </p:nvSpPr>
          <p:spPr bwMode="auto">
            <a:xfrm>
              <a:off x="3894" y="2760"/>
              <a:ext cx="192" cy="192"/>
            </a:xfrm>
            <a:prstGeom prst="ellipse">
              <a:avLst/>
            </a:prstGeom>
            <a:solidFill>
              <a:schemeClr val="bg2"/>
            </a:solidFill>
            <a:ln w="38100"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sp>
          <p:nvSpPr>
            <p:cNvPr id="97304" name="Oval 59">
              <a:extLst>
                <a:ext uri="{FF2B5EF4-FFF2-40B4-BE49-F238E27FC236}">
                  <a16:creationId xmlns:a16="http://schemas.microsoft.com/office/drawing/2014/main" id="{A1169398-5441-48B5-AB8D-FE0C362C2BB3}"/>
                </a:ext>
              </a:extLst>
            </p:cNvPr>
            <p:cNvSpPr>
              <a:spLocks noChangeArrowheads="1"/>
            </p:cNvSpPr>
            <p:nvPr/>
          </p:nvSpPr>
          <p:spPr bwMode="auto">
            <a:xfrm>
              <a:off x="3989" y="2800"/>
              <a:ext cx="67" cy="58"/>
            </a:xfrm>
            <a:prstGeom prst="ellipse">
              <a:avLst/>
            </a:prstGeom>
            <a:solidFill>
              <a:schemeClr val="folHlink"/>
            </a:solidFill>
            <a:ln w="3175" algn="ctr">
              <a:solidFill>
                <a:schemeClr val="tx1"/>
              </a:solidFill>
              <a:round/>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endParaRPr lang="zh-CN" altLang="zh-CN"/>
            </a:p>
          </p:txBody>
        </p:sp>
      </p:grpSp>
      <p:sp>
        <p:nvSpPr>
          <p:cNvPr id="677948" name="AutoShape 60">
            <a:extLst>
              <a:ext uri="{FF2B5EF4-FFF2-40B4-BE49-F238E27FC236}">
                <a16:creationId xmlns:a16="http://schemas.microsoft.com/office/drawing/2014/main" id="{9C31D10D-4FDC-43EC-9346-9B7B8934EEBC}"/>
              </a:ext>
            </a:extLst>
          </p:cNvPr>
          <p:cNvSpPr>
            <a:spLocks noChangeArrowheads="1"/>
          </p:cNvSpPr>
          <p:nvPr/>
        </p:nvSpPr>
        <p:spPr bwMode="auto">
          <a:xfrm>
            <a:off x="1704975" y="1574800"/>
            <a:ext cx="1492250" cy="1325563"/>
          </a:xfrm>
          <a:prstGeom prst="irregularSeal1">
            <a:avLst/>
          </a:prstGeom>
          <a:solidFill>
            <a:srgbClr val="FFFF00"/>
          </a:solidFill>
          <a:ln w="38100" algn="ctr">
            <a:solidFill>
              <a:srgbClr val="FF0000"/>
            </a:solidFill>
            <a:miter lim="800000"/>
            <a:headEnd/>
            <a:tailEnd/>
          </a:ln>
        </p:spPr>
        <p:txBody>
          <a:bodyPr wrap="none" anchor="ctr"/>
          <a:lstStyle>
            <a:lvl1pPr>
              <a:defRPr sz="2400">
                <a:solidFill>
                  <a:srgbClr val="0000FF"/>
                </a:solidFill>
                <a:latin typeface="Comic Sans MS" panose="030F0702030302020204" pitchFamily="66" charset="0"/>
              </a:defRPr>
            </a:lvl1pPr>
            <a:lvl2pPr marL="742950" indent="-285750">
              <a:defRPr sz="2400">
                <a:solidFill>
                  <a:srgbClr val="0000FF"/>
                </a:solidFill>
                <a:latin typeface="Comic Sans MS" panose="030F0702030302020204" pitchFamily="66" charset="0"/>
              </a:defRPr>
            </a:lvl2pPr>
            <a:lvl3pPr marL="1143000" indent="-228600">
              <a:defRPr sz="2400">
                <a:solidFill>
                  <a:srgbClr val="0000FF"/>
                </a:solidFill>
                <a:latin typeface="Comic Sans MS" panose="030F0702030302020204" pitchFamily="66" charset="0"/>
              </a:defRPr>
            </a:lvl3pPr>
            <a:lvl4pPr marL="1600200" indent="-228600">
              <a:defRPr sz="2400">
                <a:solidFill>
                  <a:srgbClr val="0000FF"/>
                </a:solidFill>
                <a:latin typeface="Comic Sans MS" panose="030F0702030302020204" pitchFamily="66" charset="0"/>
              </a:defRPr>
            </a:lvl4pPr>
            <a:lvl5pPr marL="2057400" indent="-228600">
              <a:defRPr sz="2400">
                <a:solidFill>
                  <a:srgbClr val="0000FF"/>
                </a:solidFill>
                <a:latin typeface="Comic Sans MS" panose="030F0702030302020204" pitchFamily="66" charset="0"/>
              </a:defRPr>
            </a:lvl5pPr>
            <a:lvl6pPr marL="2514600" indent="-228600" algn="r" eaLnBrk="0" fontAlgn="base" hangingPunct="0">
              <a:spcBef>
                <a:spcPct val="0"/>
              </a:spcBef>
              <a:spcAft>
                <a:spcPct val="0"/>
              </a:spcAft>
              <a:defRPr sz="2400">
                <a:solidFill>
                  <a:srgbClr val="0000FF"/>
                </a:solidFill>
                <a:latin typeface="Comic Sans MS" panose="030F0702030302020204" pitchFamily="66" charset="0"/>
              </a:defRPr>
            </a:lvl6pPr>
            <a:lvl7pPr marL="2971800" indent="-228600" algn="r" eaLnBrk="0" fontAlgn="base" hangingPunct="0">
              <a:spcBef>
                <a:spcPct val="0"/>
              </a:spcBef>
              <a:spcAft>
                <a:spcPct val="0"/>
              </a:spcAft>
              <a:defRPr sz="2400">
                <a:solidFill>
                  <a:srgbClr val="0000FF"/>
                </a:solidFill>
                <a:latin typeface="Comic Sans MS" panose="030F0702030302020204" pitchFamily="66" charset="0"/>
              </a:defRPr>
            </a:lvl7pPr>
            <a:lvl8pPr marL="3429000" indent="-228600" algn="r" eaLnBrk="0" fontAlgn="base" hangingPunct="0">
              <a:spcBef>
                <a:spcPct val="0"/>
              </a:spcBef>
              <a:spcAft>
                <a:spcPct val="0"/>
              </a:spcAft>
              <a:defRPr sz="2400">
                <a:solidFill>
                  <a:srgbClr val="0000FF"/>
                </a:solidFill>
                <a:latin typeface="Comic Sans MS" panose="030F0702030302020204" pitchFamily="66" charset="0"/>
              </a:defRPr>
            </a:lvl8pPr>
            <a:lvl9pPr marL="3886200" indent="-228600" algn="r" eaLnBrk="0" fontAlgn="base" hangingPunct="0">
              <a:spcBef>
                <a:spcPct val="0"/>
              </a:spcBef>
              <a:spcAft>
                <a:spcPct val="0"/>
              </a:spcAft>
              <a:defRPr sz="2400">
                <a:solidFill>
                  <a:srgbClr val="0000FF"/>
                </a:solidFill>
                <a:latin typeface="Comic Sans MS" panose="030F0702030302020204" pitchFamily="66" charset="0"/>
              </a:defRPr>
            </a:lvl9pPr>
          </a:lstStyle>
          <a:p>
            <a:pPr algn="ctr"/>
            <a:r>
              <a:rPr lang="en-US" altLang="zh-CN" sz="2800">
                <a:solidFill>
                  <a:srgbClr val="FF0000"/>
                </a:solidFill>
                <a:ea typeface="宋体" panose="02010600030101010101" pitchFamily="2" charset="-122"/>
              </a:rPr>
              <a:t>CAS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7923"/>
                                        </p:tgtEl>
                                        <p:attrNameLst>
                                          <p:attrName>style.visibility</p:attrName>
                                        </p:attrNameLst>
                                      </p:cBhvr>
                                      <p:to>
                                        <p:strVal val="visible"/>
                                      </p:to>
                                    </p:set>
                                    <p:animEffect transition="in" filter="blinds(horizontal)">
                                      <p:cBhvr>
                                        <p:cTn id="7" dur="500"/>
                                        <p:tgtEl>
                                          <p:spTgt spid="677923"/>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77948"/>
                                        </p:tgtEl>
                                        <p:attrNameLst>
                                          <p:attrName>style.visibility</p:attrName>
                                        </p:attrNameLst>
                                      </p:cBhvr>
                                      <p:to>
                                        <p:strVal val="visible"/>
                                      </p:to>
                                    </p:set>
                                    <p:animEffect transition="in" filter="blinds(horizontal)">
                                      <p:cBhvr>
                                        <p:cTn id="11" dur="500"/>
                                        <p:tgtEl>
                                          <p:spTgt spid="677948"/>
                                        </p:tgtEl>
                                      </p:cBhvr>
                                    </p:animEffect>
                                  </p:childTnLst>
                                </p:cTn>
                              </p:par>
                            </p:childTnLst>
                          </p:cTn>
                        </p:par>
                        <p:par>
                          <p:cTn id="12" fill="hold" nodeType="afterGroup">
                            <p:stCondLst>
                              <p:cond delay="1000"/>
                            </p:stCondLst>
                            <p:childTnLst>
                              <p:par>
                                <p:cTn id="13" presetID="3" presetClass="exit" presetSubtype="10" fill="hold" grpId="1" nodeType="afterEffect">
                                  <p:stCondLst>
                                    <p:cond delay="0"/>
                                  </p:stCondLst>
                                  <p:childTnLst>
                                    <p:animEffect transition="out" filter="blinds(horizontal)">
                                      <p:cBhvr>
                                        <p:cTn id="14" dur="500"/>
                                        <p:tgtEl>
                                          <p:spTgt spid="677948"/>
                                        </p:tgtEl>
                                      </p:cBhvr>
                                    </p:animEffect>
                                    <p:set>
                                      <p:cBhvr>
                                        <p:cTn id="15" dur="1" fill="hold">
                                          <p:stCondLst>
                                            <p:cond delay="499"/>
                                          </p:stCondLst>
                                        </p:cTn>
                                        <p:tgtEl>
                                          <p:spTgt spid="677948"/>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xit" presetSubtype="10" fill="hold" nodeType="afterEffect">
                                  <p:stCondLst>
                                    <p:cond delay="0"/>
                                  </p:stCondLst>
                                  <p:childTnLst>
                                    <p:animEffect transition="out" filter="blinds(horizontal)">
                                      <p:cBhvr>
                                        <p:cTn id="18" dur="500"/>
                                        <p:tgtEl>
                                          <p:spTgt spid="677925"/>
                                        </p:tgtEl>
                                      </p:cBhvr>
                                    </p:animEffect>
                                    <p:set>
                                      <p:cBhvr>
                                        <p:cTn id="19" dur="1" fill="hold">
                                          <p:stCondLst>
                                            <p:cond delay="499"/>
                                          </p:stCondLst>
                                        </p:cTn>
                                        <p:tgtEl>
                                          <p:spTgt spid="677925"/>
                                        </p:tgtEl>
                                        <p:attrNameLst>
                                          <p:attrName>style.visibility</p:attrName>
                                        </p:attrNameLst>
                                      </p:cBhvr>
                                      <p:to>
                                        <p:strVal val="hidden"/>
                                      </p:to>
                                    </p:se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77941"/>
                                        </p:tgtEl>
                                        <p:attrNameLst>
                                          <p:attrName>style.visibility</p:attrName>
                                        </p:attrNameLst>
                                      </p:cBhvr>
                                      <p:to>
                                        <p:strVal val="visible"/>
                                      </p:to>
                                    </p:set>
                                    <p:animEffect transition="in" filter="blinds(horizontal)">
                                      <p:cBhvr>
                                        <p:cTn id="23" dur="500"/>
                                        <p:tgtEl>
                                          <p:spTgt spid="677941"/>
                                        </p:tgtEl>
                                      </p:cBhvr>
                                    </p:animEffect>
                                  </p:childTnLst>
                                </p:cTn>
                              </p:par>
                            </p:childTnLst>
                          </p:cTn>
                        </p:par>
                        <p:par>
                          <p:cTn id="24" fill="hold" nodeType="afterGroup">
                            <p:stCondLst>
                              <p:cond delay="2500"/>
                            </p:stCondLst>
                            <p:childTnLst>
                              <p:par>
                                <p:cTn id="25" presetID="3" presetClass="exit" presetSubtype="10" fill="hold" nodeType="after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677932"/>
                                        </p:tgtEl>
                                      </p:cBhvr>
                                    </p:animEffect>
                                    <p:set>
                                      <p:cBhvr>
                                        <p:cTn id="30" dur="1" fill="hold">
                                          <p:stCondLst>
                                            <p:cond delay="499"/>
                                          </p:stCondLst>
                                        </p:cTn>
                                        <p:tgtEl>
                                          <p:spTgt spid="67793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923" grpId="0"/>
      <p:bldP spid="677941" grpId="0" animBg="1"/>
      <p:bldP spid="677948" grpId="0" animBg="1"/>
      <p:bldP spid="677948" grpId="1" animBg="1"/>
    </p:bld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Comic Sans MS" pitchFamily="66"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10029</TotalTime>
  <Words>15438</Words>
  <Application>Microsoft Office PowerPoint</Application>
  <PresentationFormat>顶置</PresentationFormat>
  <Paragraphs>2597</Paragraphs>
  <Slides>207</Slides>
  <Notes>200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207</vt:i4>
      </vt:variant>
    </vt:vector>
  </HeadingPairs>
  <TitlesOfParts>
    <vt:vector size="215" baseType="lpstr">
      <vt:lpstr>Arial Unicode MS</vt:lpstr>
      <vt:lpstr>Comic Sans MS</vt:lpstr>
      <vt:lpstr>Lucida Console</vt:lpstr>
      <vt:lpstr>Lucida Sans</vt:lpstr>
      <vt:lpstr>Marlett</vt:lpstr>
      <vt:lpstr>Tahoma</vt:lpstr>
      <vt:lpstr>Blank Presentation</vt:lpstr>
      <vt:lpstr>Bitmap Image</vt:lpstr>
      <vt:lpstr>Concurrent Queues and Stacks</vt:lpstr>
      <vt:lpstr>The Five-Fold Path</vt:lpstr>
      <vt:lpstr>Another Fundamental Problem</vt:lpstr>
      <vt:lpstr>Queues &amp; Stacks</vt:lpstr>
      <vt:lpstr>Bounded vs Unbounded</vt:lpstr>
      <vt:lpstr>Blocking vs Non-Blocking</vt:lpstr>
      <vt:lpstr>This Lecture</vt:lpstr>
      <vt:lpstr>Queue: Concurrency</vt:lpstr>
      <vt:lpstr>Concurrency</vt:lpstr>
      <vt:lpstr>Bounded Queue</vt:lpstr>
      <vt:lpstr>Bounded Queue</vt:lpstr>
      <vt:lpstr>Bounded Queue</vt:lpstr>
      <vt:lpstr>Bounded Queue</vt:lpstr>
      <vt:lpstr>Not Done Yet</vt:lpstr>
      <vt:lpstr>Not Done Yet</vt:lpstr>
      <vt:lpstr>Not Done Yet</vt:lpstr>
      <vt:lpstr>Enqueuer</vt:lpstr>
      <vt:lpstr>Enqueuer</vt:lpstr>
      <vt:lpstr>Enqueuer</vt:lpstr>
      <vt:lpstr>Enqueuer</vt:lpstr>
      <vt:lpstr>Enqueuer</vt:lpstr>
      <vt:lpstr>Enqueuer</vt:lpstr>
      <vt:lpstr>Enqueuer</vt:lpstr>
      <vt:lpstr>Unsuccesful Enqueuer</vt:lpstr>
      <vt:lpstr>Dequeuer</vt:lpstr>
      <vt:lpstr>Dequeuer</vt:lpstr>
      <vt:lpstr>Dequeuer</vt:lpstr>
      <vt:lpstr>Dequeuer</vt:lpstr>
      <vt:lpstr>Dequeuer</vt:lpstr>
      <vt:lpstr>Dequeuer</vt:lpstr>
      <vt:lpstr>Unsuccesful Dequeuer</vt:lpstr>
      <vt:lpstr>Bounded Queue</vt:lpstr>
      <vt:lpstr>Bounded Queue</vt:lpstr>
      <vt:lpstr>Digression: Monitor Locks</vt:lpstr>
      <vt:lpstr>The Java Lock Interface</vt:lpstr>
      <vt:lpstr>The Java Lock Interface</vt:lpstr>
      <vt:lpstr>The Java Lock Interface</vt:lpstr>
      <vt:lpstr>The Java Lock Interface</vt:lpstr>
      <vt:lpstr>The Java Lock Interface</vt:lpstr>
      <vt:lpstr>Lock Conditions</vt:lpstr>
      <vt:lpstr>Lock Conditions</vt:lpstr>
      <vt:lpstr>Lock Conditions</vt:lpstr>
      <vt:lpstr>Lock Conditions</vt:lpstr>
      <vt:lpstr>Await</vt:lpstr>
      <vt:lpstr>Signal</vt:lpstr>
      <vt:lpstr>Signal All</vt:lpstr>
      <vt:lpstr>A Monitor Lock</vt:lpstr>
      <vt:lpstr>Unsuccessful Deq</vt:lpstr>
      <vt:lpstr>Another One</vt:lpstr>
      <vt:lpstr>Enqueuer to the Rescue</vt:lpstr>
      <vt:lpstr>Monitor Signalling </vt:lpstr>
      <vt:lpstr>Dequeuers Signalled</vt:lpstr>
      <vt:lpstr>Dequeuers Signalled</vt:lpstr>
      <vt:lpstr>Dollar Short + Day Late</vt:lpstr>
      <vt:lpstr>Lost Wake-Up</vt:lpstr>
      <vt:lpstr>Lost Wake-Up</vt:lpstr>
      <vt:lpstr>Lost Wake-Up</vt:lpstr>
      <vt:lpstr>Lost Wake-Up</vt:lpstr>
      <vt:lpstr>What’s Wrong Here?</vt:lpstr>
      <vt:lpstr>Solution to Lost Wakeup </vt:lpstr>
      <vt:lpstr>Java Synchronized Methods</vt:lpstr>
      <vt:lpstr>Java Synchronized Methods</vt:lpstr>
      <vt:lpstr>Java Synchronized Methods</vt:lpstr>
      <vt:lpstr>Java Synchronized Methods</vt:lpstr>
      <vt:lpstr>Java Synchronized Methods</vt:lpstr>
      <vt:lpstr>(Pop!) The Bounded Queue</vt:lpstr>
      <vt:lpstr>Bounded Queue Fields</vt:lpstr>
      <vt:lpstr>Bounded Queue Fields</vt:lpstr>
      <vt:lpstr>Bounded Queue Fields</vt:lpstr>
      <vt:lpstr>Bounded Queue Fields</vt:lpstr>
      <vt:lpstr>Bounded Queue Fields</vt:lpstr>
      <vt:lpstr>Enq Method Part One</vt:lpstr>
      <vt:lpstr>Enq Method Part One</vt:lpstr>
      <vt:lpstr>Enq Method Part One</vt:lpstr>
      <vt:lpstr>Be Afraid</vt:lpstr>
      <vt:lpstr>Enq Method Part One</vt:lpstr>
      <vt:lpstr>Enq Method Part One</vt:lpstr>
      <vt:lpstr>Enq Method Part Deux</vt:lpstr>
      <vt:lpstr>Enq Method Part Deux</vt:lpstr>
      <vt:lpstr>Enq Method Part Deux</vt:lpstr>
      <vt:lpstr>Enq Method Part Deux</vt:lpstr>
      <vt:lpstr>Deq Method Part One</vt:lpstr>
      <vt:lpstr>Deq Method Part Deux</vt:lpstr>
      <vt:lpstr>The Enq() &amp; Deq() Methods</vt:lpstr>
      <vt:lpstr>Split the Counter</vt:lpstr>
      <vt:lpstr>Split Counter</vt:lpstr>
      <vt:lpstr>Simpler: Unbounded Total Queue</vt:lpstr>
      <vt:lpstr>Simpler: Unbounded Total Queue</vt:lpstr>
      <vt:lpstr>A Lock-Free Queue</vt:lpstr>
      <vt:lpstr>Compare and Set</vt:lpstr>
      <vt:lpstr>Enqueue</vt:lpstr>
      <vt:lpstr>Enqueue</vt:lpstr>
      <vt:lpstr>Logical Enqueue</vt:lpstr>
      <vt:lpstr>Physical Enqueue</vt:lpstr>
      <vt:lpstr>Enqueue</vt:lpstr>
      <vt:lpstr>Enqueue</vt:lpstr>
      <vt:lpstr>When CASs Fail</vt:lpstr>
      <vt:lpstr>Dequeuer</vt:lpstr>
      <vt:lpstr>Dequeuer</vt:lpstr>
      <vt:lpstr>Lock-Free Queue</vt:lpstr>
      <vt:lpstr>Lock-Free Queue</vt:lpstr>
      <vt:lpstr>Memory Reuse?</vt:lpstr>
      <vt:lpstr>Dequeuer</vt:lpstr>
      <vt:lpstr>Simple Solution</vt:lpstr>
      <vt:lpstr>Why Recycling is Hard</vt:lpstr>
      <vt:lpstr>Both Nodes Reclaimed</vt:lpstr>
      <vt:lpstr>One Node Recycled</vt:lpstr>
      <vt:lpstr>Why Recycling is Hard</vt:lpstr>
      <vt:lpstr>Final State</vt:lpstr>
      <vt:lpstr>The Dreaded ABA Problem</vt:lpstr>
      <vt:lpstr>Dreaded ABA continued</vt:lpstr>
      <vt:lpstr>Dreaded ABA continued</vt:lpstr>
      <vt:lpstr>Dreaded ABA continued</vt:lpstr>
      <vt:lpstr>The Dreaded ABA Problem</vt:lpstr>
      <vt:lpstr>Dreaded ABA – A Solution</vt:lpstr>
      <vt:lpstr>Atomic Stamped Reference</vt:lpstr>
      <vt:lpstr>PowerPoint 演示文稿</vt:lpstr>
      <vt:lpstr>Concurrent Stack</vt:lpstr>
      <vt:lpstr>Empty Stack</vt:lpstr>
      <vt:lpstr>Push</vt:lpstr>
      <vt:lpstr>Push</vt:lpstr>
      <vt:lpstr>Push</vt:lpstr>
      <vt:lpstr>Push</vt:lpstr>
      <vt:lpstr>Push</vt:lpstr>
      <vt:lpstr>Push</vt:lpstr>
      <vt:lpstr>Push</vt:lpstr>
      <vt:lpstr>Pop</vt:lpstr>
      <vt:lpstr>Pop</vt:lpstr>
      <vt:lpstr>Pop</vt:lpstr>
      <vt:lpstr>Pop</vt:lpstr>
      <vt:lpstr>Pop</vt:lpstr>
      <vt:lpstr>Lock-free Stack</vt:lpstr>
      <vt:lpstr>Lock-free Stack</vt:lpstr>
      <vt:lpstr>Lock-free Stack</vt:lpstr>
      <vt:lpstr>Lock-free Stack</vt:lpstr>
      <vt:lpstr>Lock-free Stack</vt:lpstr>
      <vt:lpstr>Lock-free Stack</vt:lpstr>
      <vt:lpstr>Lock-free Stack</vt:lpstr>
      <vt:lpstr>Lock-free Stack</vt:lpstr>
      <vt:lpstr>Recall Exponential Backoff</vt:lpstr>
      <vt:lpstr>Lock-free Stack</vt:lpstr>
      <vt:lpstr>Big Question</vt:lpstr>
      <vt:lpstr>Elimination-Backoff Stack</vt:lpstr>
      <vt:lpstr>Observation</vt:lpstr>
      <vt:lpstr>Idea: Elimination Array</vt:lpstr>
      <vt:lpstr>Push Collides With Pop</vt:lpstr>
      <vt:lpstr>No Collision</vt:lpstr>
      <vt:lpstr>Elimination-Backoff Stack</vt:lpstr>
      <vt:lpstr>Elimination-Backoff Stack</vt:lpstr>
      <vt:lpstr>Dynamic Range and Delay</vt:lpstr>
      <vt:lpstr>Linearizability</vt:lpstr>
      <vt:lpstr>Un-Eliminated Linearizability</vt:lpstr>
      <vt:lpstr>Eliminated Linearizability</vt:lpstr>
      <vt:lpstr>Backoff Has Dual Effect</vt:lpstr>
      <vt:lpstr>Elimination Array</vt:lpstr>
      <vt:lpstr>Elimination Array</vt:lpstr>
      <vt:lpstr>A Lock-Free Exchanger</vt:lpstr>
      <vt:lpstr>A Lock-Free Exchanger</vt:lpstr>
      <vt:lpstr>Atomic Stamped Reference</vt:lpstr>
      <vt:lpstr>Extracting Reference &amp; Stamp</vt:lpstr>
      <vt:lpstr>Extracting Reference &amp; Stamp</vt:lpstr>
      <vt:lpstr>Stamp: Exchanger Status</vt:lpstr>
      <vt:lpstr>Stamp: Exchanger Status</vt:lpstr>
      <vt:lpstr>Stamp: Exchanger Status</vt:lpstr>
      <vt:lpstr>Stamp: Exchanger Status</vt:lpstr>
      <vt:lpstr>The Exchange</vt:lpstr>
      <vt:lpstr>The Exchange</vt:lpstr>
      <vt:lpstr>The Exchange</vt:lpstr>
      <vt:lpstr>The Exchange</vt:lpstr>
      <vt:lpstr>The Exchange</vt:lpstr>
      <vt:lpstr>The Exchange</vt:lpstr>
      <vt:lpstr>Lock-free Exchanger</vt:lpstr>
      <vt:lpstr>Lock-free Exchanger</vt:lpstr>
      <vt:lpstr>Lock-free Exchanger</vt:lpstr>
      <vt:lpstr>Lock-free Exchanger</vt:lpstr>
      <vt:lpstr>Lock-free Exchanger</vt:lpstr>
      <vt:lpstr>Lock-free Exchanger</vt:lpstr>
      <vt:lpstr>Lock-free Exchanger</vt:lpstr>
      <vt:lpstr>Exchanger State EMPTY</vt:lpstr>
      <vt:lpstr>Exchanger State EMPTY</vt:lpstr>
      <vt:lpstr>Exchanger State EMPTY</vt:lpstr>
      <vt:lpstr>Exchanger State EMPTY</vt:lpstr>
      <vt:lpstr>Exchanger State EMPTY</vt:lpstr>
      <vt:lpstr>Exchanger State EMPTY</vt:lpstr>
      <vt:lpstr>Exchanger State EMPTY</vt:lpstr>
      <vt:lpstr>Exchanger State EMPTY</vt:lpstr>
      <vt:lpstr>Exchanger State EMPTY</vt:lpstr>
      <vt:lpstr>Exchanger State EMPTY</vt:lpstr>
      <vt:lpstr>States WAITING and BUSY</vt:lpstr>
      <vt:lpstr>States WAITING and BUSY</vt:lpstr>
      <vt:lpstr>States WAITING and BUSY</vt:lpstr>
      <vt:lpstr>States WAITING and BUSY</vt:lpstr>
      <vt:lpstr>The Exchanger Slot </vt:lpstr>
      <vt:lpstr>Elimination Array</vt:lpstr>
      <vt:lpstr>Elimination Array</vt:lpstr>
      <vt:lpstr>Elimination Array</vt:lpstr>
      <vt:lpstr>Elimination Array</vt:lpstr>
      <vt:lpstr>Elimination Stack Push</vt:lpstr>
      <vt:lpstr>Elimination Stack Push</vt:lpstr>
      <vt:lpstr>Elimination Stack Push</vt:lpstr>
      <vt:lpstr>Elimination Stack Push</vt:lpstr>
      <vt:lpstr>Elimination Stack Push</vt:lpstr>
      <vt:lpstr>Elimination Stack Push</vt:lpstr>
      <vt:lpstr>Elimination Stack Pop</vt:lpstr>
      <vt:lpstr>Elimination Stack Pop</vt:lpstr>
      <vt:lpstr>Summary</vt:lpstr>
      <vt:lpstr>PowerPoint 演示文稿</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 and Nir Shavit</dc:creator>
  <cp:lastModifiedBy>Liang Hongjin</cp:lastModifiedBy>
  <cp:revision>1011</cp:revision>
  <cp:lastPrinted>1999-05-13T01:42:18Z</cp:lastPrinted>
  <dcterms:created xsi:type="dcterms:W3CDTF">1999-05-12T13:47:53Z</dcterms:created>
  <dcterms:modified xsi:type="dcterms:W3CDTF">2020-12-01T07:22:42Z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