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5" r:id="rId7"/>
    <p:sldId id="260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8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50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58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28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69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8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0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5D16-BA58-4DCE-853E-75ADA7982344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EFA3-6A12-42A7-BC8D-F284CB6134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nju.edu.cn/shiyh/DM201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课程概况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304799"/>
            <a:ext cx="8592272" cy="61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8" y="230909"/>
            <a:ext cx="8773162" cy="61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24029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颖欢 （博士，副教授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：人工智能，医疗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，机器视觉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syh@nju.edu.cn 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189-5199-1008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办公室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：计算机系楼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-508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8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课程信息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课程时间： 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周一 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5-6 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</a:t>
            </a:r>
            <a:endParaRPr lang="en-US" altLang="zh-CN" sz="2800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周四 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3-4 </a:t>
            </a: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en-US" altLang="zh-CN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助教： 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待定</a:t>
            </a:r>
            <a:endParaRPr lang="en-US" altLang="zh-CN" sz="2800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</a:t>
            </a:r>
            <a:r>
              <a:rPr lang="zh-CN" altLang="en-US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  <a:endParaRPr lang="zh-CN" altLang="en-US" sz="2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课程主页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课程主页 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</a:t>
            </a:r>
            <a:r>
              <a:rPr lang="en-US" altLang="zh-CN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://</a:t>
            </a:r>
            <a:r>
              <a:rPr lang="en-US" altLang="zh-CN" sz="280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cs.nju.edu.cn/shiyh/DM2019/</a:t>
            </a:r>
            <a:endParaRPr lang="en-US" altLang="zh-CN" sz="2800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（还没有建好！）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5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课程微信群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13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教科书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170" y="1136072"/>
            <a:ext cx="3953849" cy="53573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2111" y="356523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第七版！！！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9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1" y="415638"/>
            <a:ext cx="8868991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823303"/>
            <a:ext cx="8915112" cy="54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5" y="461819"/>
            <a:ext cx="8553193" cy="59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79</Words>
  <Application>Microsoft Office PowerPoint</Application>
  <PresentationFormat>全屏显示(4:3)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课程概况</vt:lpstr>
      <vt:lpstr>关于我</vt:lpstr>
      <vt:lpstr>课程信息</vt:lpstr>
      <vt:lpstr>课程主页 </vt:lpstr>
      <vt:lpstr>课程微信群</vt:lpstr>
      <vt:lpstr>教科书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Ivan</dc:creator>
  <cp:lastModifiedBy>Ivan</cp:lastModifiedBy>
  <cp:revision>38</cp:revision>
  <dcterms:created xsi:type="dcterms:W3CDTF">2018-03-04T09:45:11Z</dcterms:created>
  <dcterms:modified xsi:type="dcterms:W3CDTF">2019-02-25T05:34:37Z</dcterms:modified>
</cp:coreProperties>
</file>