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3" r:id="rId1"/>
  </p:sldMasterIdLst>
  <p:notesMasterIdLst>
    <p:notesMasterId r:id="rId26"/>
  </p:notesMasterIdLst>
  <p:sldIdLst>
    <p:sldId id="331" r:id="rId2"/>
    <p:sldId id="417" r:id="rId3"/>
    <p:sldId id="396" r:id="rId4"/>
    <p:sldId id="309" r:id="rId5"/>
    <p:sldId id="398" r:id="rId6"/>
    <p:sldId id="399" r:id="rId7"/>
    <p:sldId id="397" r:id="rId8"/>
    <p:sldId id="395" r:id="rId9"/>
    <p:sldId id="401" r:id="rId10"/>
    <p:sldId id="400" r:id="rId11"/>
    <p:sldId id="402" r:id="rId12"/>
    <p:sldId id="403" r:id="rId13"/>
    <p:sldId id="404" r:id="rId14"/>
    <p:sldId id="409" r:id="rId15"/>
    <p:sldId id="405" r:id="rId16"/>
    <p:sldId id="406" r:id="rId17"/>
    <p:sldId id="407" r:id="rId18"/>
    <p:sldId id="408" r:id="rId19"/>
    <p:sldId id="411" r:id="rId20"/>
    <p:sldId id="410" r:id="rId21"/>
    <p:sldId id="412" r:id="rId22"/>
    <p:sldId id="415" r:id="rId23"/>
    <p:sldId id="414" r:id="rId24"/>
    <p:sldId id="416" r:id="rId2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2009CD"/>
    <a:srgbClr val="FF0000"/>
    <a:srgbClr val="000066"/>
    <a:srgbClr val="1D08B8"/>
    <a:srgbClr val="1B14AC"/>
    <a:srgbClr val="251BE3"/>
    <a:srgbClr val="008000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51" autoAdjust="0"/>
    <p:restoredTop sz="93520" autoAdjust="0"/>
  </p:normalViewPr>
  <p:slideViewPr>
    <p:cSldViewPr>
      <p:cViewPr varScale="1">
        <p:scale>
          <a:sx n="87" d="100"/>
          <a:sy n="87" d="100"/>
        </p:scale>
        <p:origin x="1330" y="7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1" sz="1200">
                <a:latin typeface="Times New Roman" pitchFamily="18" charset="0"/>
                <a:ea typeface="宋体" pitchFamily="2" charset="-122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2288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1" sz="1200">
                <a:latin typeface="Times New Roman" pitchFamily="18" charset="0"/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266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88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noProof="0" smtClean="0"/>
              <a:t>单击此处编辑母版文本样式</a:t>
            </a:r>
          </a:p>
          <a:p>
            <a:pPr lvl="1"/>
            <a:r>
              <a:rPr lang="zh-CN" altLang="en-US" noProof="0" smtClean="0"/>
              <a:t>第二级</a:t>
            </a:r>
          </a:p>
          <a:p>
            <a:pPr lvl="2"/>
            <a:r>
              <a:rPr lang="zh-CN" altLang="en-US" noProof="0" smtClean="0"/>
              <a:t>第三级</a:t>
            </a:r>
          </a:p>
          <a:p>
            <a:pPr lvl="3"/>
            <a:r>
              <a:rPr lang="zh-CN" altLang="en-US" noProof="0" smtClean="0"/>
              <a:t>第四级</a:t>
            </a:r>
          </a:p>
          <a:p>
            <a:pPr lvl="4"/>
            <a:r>
              <a:rPr lang="zh-CN" altLang="en-US" noProof="0" smtClean="0"/>
              <a:t>第五级</a:t>
            </a:r>
          </a:p>
        </p:txBody>
      </p:sp>
      <p:sp>
        <p:nvSpPr>
          <p:cNvPr id="12288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kumimoji="1" sz="1200">
                <a:latin typeface="Times New Roman" pitchFamily="18" charset="0"/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2288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1" sz="1200">
                <a:latin typeface="Times New Roman" pitchFamily="18" charset="0"/>
                <a:ea typeface="宋体" pitchFamily="2" charset="-122"/>
              </a:defRPr>
            </a:lvl1pPr>
          </a:lstStyle>
          <a:p>
            <a:pPr>
              <a:defRPr/>
            </a:pPr>
            <a:fld id="{116FDFC0-29D9-41F6-97E6-5B6A70ACC88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9091608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9pPr>
          </a:lstStyle>
          <a:p>
            <a:pPr eaLnBrk="1" hangingPunct="1"/>
            <a:fld id="{0341766A-8E16-4898-8F75-FBEDC62DF150}" type="slidenum">
              <a:rPr lang="zh-CN" altLang="en-US" smtClean="0">
                <a:latin typeface="Times New Roman" pitchFamily="18" charset="0"/>
              </a:rPr>
              <a:pPr eaLnBrk="1" hangingPunct="1"/>
              <a:t>1</a:t>
            </a:fld>
            <a:endParaRPr lang="en-US" altLang="zh-CN" smtClean="0">
              <a:latin typeface="Times New Roman" pitchFamily="18" charset="0"/>
            </a:endParaRPr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 smtClean="0">
              <a:ea typeface="宋体" charset="-122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9pPr>
          </a:lstStyle>
          <a:p>
            <a:pPr eaLnBrk="1" hangingPunct="1"/>
            <a:fld id="{CB8BB092-77F4-489C-8635-6EE681A3E9D4}" type="slidenum">
              <a:rPr lang="zh-CN" altLang="en-US" smtClean="0">
                <a:latin typeface="Times New Roman" pitchFamily="18" charset="0"/>
              </a:rPr>
              <a:pPr eaLnBrk="1" hangingPunct="1"/>
              <a:t>12</a:t>
            </a:fld>
            <a:endParaRPr lang="en-US" altLang="zh-CN" smtClean="0">
              <a:latin typeface="Times New Roman" pitchFamily="18" charset="0"/>
            </a:endParaRPr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 smtClean="0">
              <a:ea typeface="宋体" charset="-122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9pPr>
          </a:lstStyle>
          <a:p>
            <a:pPr eaLnBrk="1" hangingPunct="1"/>
            <a:fld id="{2FED9B35-05C1-49DE-81BE-40E384CFD0A4}" type="slidenum">
              <a:rPr lang="zh-CN" altLang="en-US" smtClean="0">
                <a:latin typeface="Times New Roman" pitchFamily="18" charset="0"/>
              </a:rPr>
              <a:pPr eaLnBrk="1" hangingPunct="1"/>
              <a:t>13</a:t>
            </a:fld>
            <a:endParaRPr lang="en-US" altLang="zh-CN" smtClean="0">
              <a:latin typeface="Times New Roman" pitchFamily="18" charset="0"/>
            </a:endParaRPr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 smtClean="0">
              <a:ea typeface="宋体" charset="-122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9pPr>
          </a:lstStyle>
          <a:p>
            <a:pPr eaLnBrk="1" hangingPunct="1"/>
            <a:fld id="{423540B8-C668-49F8-8D85-3E134604641C}" type="slidenum">
              <a:rPr lang="zh-CN" altLang="en-US" smtClean="0">
                <a:latin typeface="Times New Roman" pitchFamily="18" charset="0"/>
              </a:rPr>
              <a:pPr eaLnBrk="1" hangingPunct="1"/>
              <a:t>14</a:t>
            </a:fld>
            <a:endParaRPr lang="en-US" altLang="zh-CN" smtClean="0">
              <a:latin typeface="Times New Roman" pitchFamily="18" charset="0"/>
            </a:endParaRPr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 smtClean="0">
              <a:ea typeface="宋体" charset="-122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9pPr>
          </a:lstStyle>
          <a:p>
            <a:pPr eaLnBrk="1" hangingPunct="1"/>
            <a:fld id="{F724EDCA-8852-4F3F-A05C-0AA5AE12E7FA}" type="slidenum">
              <a:rPr lang="zh-CN" altLang="en-US" smtClean="0">
                <a:latin typeface="Times New Roman" pitchFamily="18" charset="0"/>
              </a:rPr>
              <a:pPr eaLnBrk="1" hangingPunct="1"/>
              <a:t>15</a:t>
            </a:fld>
            <a:endParaRPr lang="en-US" altLang="zh-CN" smtClean="0">
              <a:latin typeface="Times New Roman" pitchFamily="18" charset="0"/>
            </a:endParaRPr>
          </a:p>
        </p:txBody>
      </p:sp>
      <p:sp>
        <p:nvSpPr>
          <p:cNvPr id="39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 smtClean="0">
              <a:ea typeface="宋体" charset="-122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9pPr>
          </a:lstStyle>
          <a:p>
            <a:pPr eaLnBrk="1" hangingPunct="1"/>
            <a:fld id="{372F2464-C41D-4FB0-8B4D-6033BCB145E2}" type="slidenum">
              <a:rPr lang="zh-CN" altLang="en-US" smtClean="0">
                <a:latin typeface="Times New Roman" pitchFamily="18" charset="0"/>
              </a:rPr>
              <a:pPr eaLnBrk="1" hangingPunct="1"/>
              <a:t>16</a:t>
            </a:fld>
            <a:endParaRPr lang="en-US" altLang="zh-CN" smtClean="0">
              <a:latin typeface="Times New Roman" pitchFamily="18" charset="0"/>
            </a:endParaRPr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 smtClean="0">
              <a:ea typeface="宋体" charset="-122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9pPr>
          </a:lstStyle>
          <a:p>
            <a:pPr eaLnBrk="1" hangingPunct="1"/>
            <a:fld id="{AAEC9D63-C641-49F6-A0AE-1D0AB2D612A7}" type="slidenum">
              <a:rPr lang="zh-CN" altLang="en-US" smtClean="0">
                <a:latin typeface="Times New Roman" pitchFamily="18" charset="0"/>
              </a:rPr>
              <a:pPr eaLnBrk="1" hangingPunct="1"/>
              <a:t>17</a:t>
            </a:fld>
            <a:endParaRPr lang="en-US" altLang="zh-CN" smtClean="0">
              <a:latin typeface="Times New Roman" pitchFamily="18" charset="0"/>
            </a:endParaRPr>
          </a:p>
        </p:txBody>
      </p:sp>
      <p:sp>
        <p:nvSpPr>
          <p:cNvPr id="41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 smtClean="0">
              <a:ea typeface="宋体" charset="-122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9pPr>
          </a:lstStyle>
          <a:p>
            <a:pPr eaLnBrk="1" hangingPunct="1"/>
            <a:fld id="{93A50E2B-DFC7-48E2-9560-220B47D3A9AF}" type="slidenum">
              <a:rPr lang="zh-CN" altLang="en-US" smtClean="0">
                <a:latin typeface="Times New Roman" pitchFamily="18" charset="0"/>
              </a:rPr>
              <a:pPr eaLnBrk="1" hangingPunct="1"/>
              <a:t>18</a:t>
            </a:fld>
            <a:endParaRPr lang="en-US" altLang="zh-CN" smtClean="0">
              <a:latin typeface="Times New Roman" pitchFamily="18" charset="0"/>
            </a:endParaRPr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 smtClean="0">
              <a:ea typeface="宋体" charset="-122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9pPr>
          </a:lstStyle>
          <a:p>
            <a:pPr eaLnBrk="1" hangingPunct="1"/>
            <a:fld id="{746447FA-00B8-47BC-9CD0-684919654537}" type="slidenum">
              <a:rPr lang="zh-CN" altLang="en-US" smtClean="0">
                <a:latin typeface="Times New Roman" pitchFamily="18" charset="0"/>
              </a:rPr>
              <a:pPr eaLnBrk="1" hangingPunct="1"/>
              <a:t>19</a:t>
            </a:fld>
            <a:endParaRPr lang="en-US" altLang="zh-CN" smtClean="0">
              <a:latin typeface="Times New Roman" pitchFamily="18" charset="0"/>
            </a:endParaRPr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 smtClean="0">
              <a:ea typeface="宋体" charset="-122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9pPr>
          </a:lstStyle>
          <a:p>
            <a:pPr eaLnBrk="1" hangingPunct="1"/>
            <a:fld id="{4ECB8623-2C77-4FA4-B85D-0E0A0B3562A1}" type="slidenum">
              <a:rPr lang="zh-CN" altLang="en-US" smtClean="0">
                <a:latin typeface="Times New Roman" pitchFamily="18" charset="0"/>
              </a:rPr>
              <a:pPr eaLnBrk="1" hangingPunct="1"/>
              <a:t>20</a:t>
            </a:fld>
            <a:endParaRPr lang="en-US" altLang="zh-CN" smtClean="0">
              <a:latin typeface="Times New Roman" pitchFamily="18" charset="0"/>
            </a:endParaRPr>
          </a:p>
        </p:txBody>
      </p:sp>
      <p:sp>
        <p:nvSpPr>
          <p:cNvPr id="450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 smtClean="0">
              <a:ea typeface="宋体" charset="-122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9pPr>
          </a:lstStyle>
          <a:p>
            <a:pPr eaLnBrk="1" hangingPunct="1"/>
            <a:fld id="{1CF0CD14-9F99-4F76-83C6-D8944B8319BD}" type="slidenum">
              <a:rPr lang="zh-CN" altLang="en-US" smtClean="0">
                <a:latin typeface="Times New Roman" pitchFamily="18" charset="0"/>
              </a:rPr>
              <a:pPr eaLnBrk="1" hangingPunct="1"/>
              <a:t>21</a:t>
            </a:fld>
            <a:endParaRPr lang="en-US" altLang="zh-CN" smtClean="0">
              <a:latin typeface="Times New Roman" pitchFamily="18" charset="0"/>
            </a:endParaRPr>
          </a:p>
        </p:txBody>
      </p:sp>
      <p:sp>
        <p:nvSpPr>
          <p:cNvPr id="460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 smtClean="0">
              <a:ea typeface="宋体" charset="-122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9pPr>
          </a:lstStyle>
          <a:p>
            <a:pPr eaLnBrk="1" hangingPunct="1"/>
            <a:fld id="{AFEB3566-8B51-4E96-89A0-DD7872203A1E}" type="slidenum">
              <a:rPr lang="zh-CN" altLang="en-US" smtClean="0">
                <a:latin typeface="Times New Roman" pitchFamily="18" charset="0"/>
              </a:rPr>
              <a:pPr eaLnBrk="1" hangingPunct="1"/>
              <a:t>4</a:t>
            </a:fld>
            <a:endParaRPr lang="en-US" altLang="zh-CN" smtClean="0">
              <a:latin typeface="Times New Roman" pitchFamily="18" charset="0"/>
            </a:endParaRPr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 smtClean="0">
              <a:ea typeface="宋体" charset="-122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9pPr>
          </a:lstStyle>
          <a:p>
            <a:pPr eaLnBrk="1" hangingPunct="1"/>
            <a:fld id="{3B547FCA-A862-4B22-849A-D7F2FD61E3DA}" type="slidenum">
              <a:rPr lang="zh-CN" altLang="en-US" smtClean="0">
                <a:latin typeface="Times New Roman" pitchFamily="18" charset="0"/>
              </a:rPr>
              <a:pPr eaLnBrk="1" hangingPunct="1"/>
              <a:t>22</a:t>
            </a:fld>
            <a:endParaRPr lang="en-US" altLang="zh-CN" smtClean="0">
              <a:latin typeface="Times New Roman" pitchFamily="18" charset="0"/>
            </a:endParaRPr>
          </a:p>
        </p:txBody>
      </p:sp>
      <p:sp>
        <p:nvSpPr>
          <p:cNvPr id="47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 smtClean="0">
              <a:ea typeface="宋体" charset="-122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9pPr>
          </a:lstStyle>
          <a:p>
            <a:pPr eaLnBrk="1" hangingPunct="1"/>
            <a:fld id="{104B14A4-E595-480C-8A3F-B7E2F15E809B}" type="slidenum">
              <a:rPr lang="zh-CN" altLang="en-US" smtClean="0">
                <a:latin typeface="Times New Roman" pitchFamily="18" charset="0"/>
              </a:rPr>
              <a:pPr eaLnBrk="1" hangingPunct="1"/>
              <a:t>5</a:t>
            </a:fld>
            <a:endParaRPr lang="en-US" altLang="zh-CN" smtClean="0">
              <a:latin typeface="Times New Roman" pitchFamily="18" charset="0"/>
            </a:endParaRPr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 smtClean="0">
              <a:ea typeface="宋体" charset="-122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9pPr>
          </a:lstStyle>
          <a:p>
            <a:pPr eaLnBrk="1" hangingPunct="1"/>
            <a:fld id="{A6659A7F-E588-465F-93B2-449DF99F3189}" type="slidenum">
              <a:rPr lang="zh-CN" altLang="en-US" smtClean="0">
                <a:latin typeface="Times New Roman" pitchFamily="18" charset="0"/>
              </a:rPr>
              <a:pPr eaLnBrk="1" hangingPunct="1"/>
              <a:t>6</a:t>
            </a:fld>
            <a:endParaRPr lang="en-US" altLang="zh-CN" smtClean="0">
              <a:latin typeface="Times New Roman" pitchFamily="18" charset="0"/>
            </a:endParaRPr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 smtClean="0">
              <a:ea typeface="宋体" charset="-122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9pPr>
          </a:lstStyle>
          <a:p>
            <a:pPr eaLnBrk="1" hangingPunct="1"/>
            <a:fld id="{ED026A7E-FB7B-4105-A35B-03459AE7893E}" type="slidenum">
              <a:rPr lang="zh-CN" altLang="en-US" smtClean="0">
                <a:latin typeface="Times New Roman" pitchFamily="18" charset="0"/>
              </a:rPr>
              <a:pPr eaLnBrk="1" hangingPunct="1"/>
              <a:t>7</a:t>
            </a:fld>
            <a:endParaRPr lang="en-US" altLang="zh-CN" smtClean="0">
              <a:latin typeface="Times New Roman" pitchFamily="18" charset="0"/>
            </a:endParaRPr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 smtClean="0">
              <a:ea typeface="宋体" charset="-122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9pPr>
          </a:lstStyle>
          <a:p>
            <a:pPr eaLnBrk="1" hangingPunct="1"/>
            <a:fld id="{91948762-EF29-4B03-A4DA-50E5FBAEF218}" type="slidenum">
              <a:rPr lang="zh-CN" altLang="en-US" smtClean="0">
                <a:latin typeface="Times New Roman" pitchFamily="18" charset="0"/>
              </a:rPr>
              <a:pPr eaLnBrk="1" hangingPunct="1"/>
              <a:t>8</a:t>
            </a:fld>
            <a:endParaRPr lang="en-US" altLang="zh-CN" smtClean="0">
              <a:latin typeface="Times New Roman" pitchFamily="18" charset="0"/>
            </a:endParaRPr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 smtClean="0">
              <a:ea typeface="宋体" charset="-122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9pPr>
          </a:lstStyle>
          <a:p>
            <a:pPr eaLnBrk="1" hangingPunct="1"/>
            <a:fld id="{D431259B-209D-4C5D-850A-FFDF0AF9550F}" type="slidenum">
              <a:rPr lang="zh-CN" altLang="en-US" smtClean="0">
                <a:latin typeface="Times New Roman" pitchFamily="18" charset="0"/>
              </a:rPr>
              <a:pPr eaLnBrk="1" hangingPunct="1"/>
              <a:t>9</a:t>
            </a:fld>
            <a:endParaRPr lang="en-US" altLang="zh-CN" smtClean="0">
              <a:latin typeface="Times New Roman" pitchFamily="18" charset="0"/>
            </a:endParaRPr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 smtClean="0">
              <a:ea typeface="宋体" charset="-122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9pPr>
          </a:lstStyle>
          <a:p>
            <a:pPr eaLnBrk="1" hangingPunct="1"/>
            <a:fld id="{712E0CE6-ABA7-45F4-A478-4B1E7D94C180}" type="slidenum">
              <a:rPr lang="zh-CN" altLang="en-US" smtClean="0">
                <a:latin typeface="Times New Roman" pitchFamily="18" charset="0"/>
              </a:rPr>
              <a:pPr eaLnBrk="1" hangingPunct="1"/>
              <a:t>10</a:t>
            </a:fld>
            <a:endParaRPr lang="en-US" altLang="zh-CN" smtClean="0">
              <a:latin typeface="Times New Roman" pitchFamily="18" charset="0"/>
            </a:endParaRPr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 smtClean="0">
              <a:ea typeface="宋体" charset="-122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9pPr>
          </a:lstStyle>
          <a:p>
            <a:pPr eaLnBrk="1" hangingPunct="1"/>
            <a:fld id="{3F26B5C0-A817-41F5-B6AA-8BEA3668DAA8}" type="slidenum">
              <a:rPr lang="zh-CN" altLang="en-US" smtClean="0">
                <a:latin typeface="Times New Roman" pitchFamily="18" charset="0"/>
              </a:rPr>
              <a:pPr eaLnBrk="1" hangingPunct="1"/>
              <a:t>11</a:t>
            </a:fld>
            <a:endParaRPr lang="en-US" altLang="zh-CN" smtClean="0">
              <a:latin typeface="Times New Roman" pitchFamily="18" charset="0"/>
            </a:endParaRPr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 smtClean="0">
              <a:ea typeface="宋体" charset="-122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2"/>
          <p:cNvSpPr>
            <a:spLocks noChangeShapeType="1"/>
          </p:cNvSpPr>
          <p:nvPr/>
        </p:nvSpPr>
        <p:spPr bwMode="auto">
          <a:xfrm>
            <a:off x="7315200" y="1066800"/>
            <a:ext cx="0" cy="449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zh-CN" altLang="en-US">
              <a:ea typeface="宋体" pitchFamily="2" charset="-122"/>
            </a:endParaRPr>
          </a:p>
        </p:txBody>
      </p:sp>
      <p:grpSp>
        <p:nvGrpSpPr>
          <p:cNvPr id="5" name="Group 8"/>
          <p:cNvGrpSpPr>
            <a:grpSpLocks/>
          </p:cNvGrpSpPr>
          <p:nvPr/>
        </p:nvGrpSpPr>
        <p:grpSpPr bwMode="auto">
          <a:xfrm>
            <a:off x="7493000" y="2992438"/>
            <a:ext cx="1338263" cy="2189162"/>
            <a:chOff x="4704" y="1885"/>
            <a:chExt cx="843" cy="1379"/>
          </a:xfrm>
        </p:grpSpPr>
        <p:sp>
          <p:nvSpPr>
            <p:cNvPr id="6" name="Oval 9"/>
            <p:cNvSpPr>
              <a:spLocks noChangeArrowheads="1"/>
            </p:cNvSpPr>
            <p:nvPr/>
          </p:nvSpPr>
          <p:spPr bwMode="auto">
            <a:xfrm>
              <a:off x="4704" y="1885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CN" altLang="en-US">
                <a:ea typeface="宋体" pitchFamily="2" charset="-122"/>
              </a:endParaRPr>
            </a:p>
          </p:txBody>
        </p:sp>
        <p:sp>
          <p:nvSpPr>
            <p:cNvPr id="7" name="Oval 10"/>
            <p:cNvSpPr>
              <a:spLocks noChangeArrowheads="1"/>
            </p:cNvSpPr>
            <p:nvPr/>
          </p:nvSpPr>
          <p:spPr bwMode="auto">
            <a:xfrm>
              <a:off x="4883" y="1885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CN" altLang="en-US">
                <a:ea typeface="宋体" pitchFamily="2" charset="-122"/>
              </a:endParaRPr>
            </a:p>
          </p:txBody>
        </p:sp>
        <p:sp>
          <p:nvSpPr>
            <p:cNvPr id="8" name="Oval 11"/>
            <p:cNvSpPr>
              <a:spLocks noChangeArrowheads="1"/>
            </p:cNvSpPr>
            <p:nvPr/>
          </p:nvSpPr>
          <p:spPr bwMode="auto">
            <a:xfrm>
              <a:off x="5062" y="1885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CN" altLang="en-US">
                <a:ea typeface="宋体" pitchFamily="2" charset="-122"/>
              </a:endParaRPr>
            </a:p>
          </p:txBody>
        </p:sp>
        <p:sp>
          <p:nvSpPr>
            <p:cNvPr id="9" name="Oval 12"/>
            <p:cNvSpPr>
              <a:spLocks noChangeArrowheads="1"/>
            </p:cNvSpPr>
            <p:nvPr/>
          </p:nvSpPr>
          <p:spPr bwMode="auto">
            <a:xfrm>
              <a:off x="4704" y="2064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CN" altLang="en-US">
                <a:ea typeface="宋体" pitchFamily="2" charset="-122"/>
              </a:endParaRPr>
            </a:p>
          </p:txBody>
        </p:sp>
        <p:sp>
          <p:nvSpPr>
            <p:cNvPr id="10" name="Oval 13"/>
            <p:cNvSpPr>
              <a:spLocks noChangeArrowheads="1"/>
            </p:cNvSpPr>
            <p:nvPr/>
          </p:nvSpPr>
          <p:spPr bwMode="auto">
            <a:xfrm>
              <a:off x="4883" y="2064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CN" altLang="en-US">
                <a:ea typeface="宋体" pitchFamily="2" charset="-122"/>
              </a:endParaRPr>
            </a:p>
          </p:txBody>
        </p:sp>
        <p:sp>
          <p:nvSpPr>
            <p:cNvPr id="11" name="Oval 14"/>
            <p:cNvSpPr>
              <a:spLocks noChangeArrowheads="1"/>
            </p:cNvSpPr>
            <p:nvPr/>
          </p:nvSpPr>
          <p:spPr bwMode="auto">
            <a:xfrm>
              <a:off x="5062" y="2064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CN" altLang="en-US">
                <a:ea typeface="宋体" pitchFamily="2" charset="-122"/>
              </a:endParaRPr>
            </a:p>
          </p:txBody>
        </p:sp>
        <p:sp>
          <p:nvSpPr>
            <p:cNvPr id="12" name="Oval 15"/>
            <p:cNvSpPr>
              <a:spLocks noChangeArrowheads="1"/>
            </p:cNvSpPr>
            <p:nvPr/>
          </p:nvSpPr>
          <p:spPr bwMode="auto">
            <a:xfrm>
              <a:off x="5241" y="2064"/>
              <a:ext cx="127" cy="12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CN" altLang="en-US">
                <a:ea typeface="宋体" pitchFamily="2" charset="-122"/>
              </a:endParaRPr>
            </a:p>
          </p:txBody>
        </p:sp>
        <p:sp>
          <p:nvSpPr>
            <p:cNvPr id="13" name="Oval 16"/>
            <p:cNvSpPr>
              <a:spLocks noChangeArrowheads="1"/>
            </p:cNvSpPr>
            <p:nvPr/>
          </p:nvSpPr>
          <p:spPr bwMode="auto">
            <a:xfrm>
              <a:off x="4704" y="2243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CN" altLang="en-US">
                <a:ea typeface="宋体" pitchFamily="2" charset="-122"/>
              </a:endParaRPr>
            </a:p>
          </p:txBody>
        </p:sp>
        <p:sp>
          <p:nvSpPr>
            <p:cNvPr id="14" name="Oval 17"/>
            <p:cNvSpPr>
              <a:spLocks noChangeArrowheads="1"/>
            </p:cNvSpPr>
            <p:nvPr/>
          </p:nvSpPr>
          <p:spPr bwMode="auto">
            <a:xfrm>
              <a:off x="4883" y="2243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CN" altLang="en-US">
                <a:ea typeface="宋体" pitchFamily="2" charset="-122"/>
              </a:endParaRPr>
            </a:p>
          </p:txBody>
        </p:sp>
        <p:sp>
          <p:nvSpPr>
            <p:cNvPr id="15" name="Oval 18"/>
            <p:cNvSpPr>
              <a:spLocks noChangeArrowheads="1"/>
            </p:cNvSpPr>
            <p:nvPr/>
          </p:nvSpPr>
          <p:spPr bwMode="auto">
            <a:xfrm>
              <a:off x="5062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CN" altLang="en-US">
                <a:ea typeface="宋体" pitchFamily="2" charset="-122"/>
              </a:endParaRPr>
            </a:p>
          </p:txBody>
        </p:sp>
        <p:sp>
          <p:nvSpPr>
            <p:cNvPr id="16" name="Oval 19"/>
            <p:cNvSpPr>
              <a:spLocks noChangeArrowheads="1"/>
            </p:cNvSpPr>
            <p:nvPr/>
          </p:nvSpPr>
          <p:spPr bwMode="auto">
            <a:xfrm>
              <a:off x="5241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CN" altLang="en-US">
                <a:ea typeface="宋体" pitchFamily="2" charset="-122"/>
              </a:endParaRPr>
            </a:p>
          </p:txBody>
        </p:sp>
        <p:sp>
          <p:nvSpPr>
            <p:cNvPr id="17" name="Oval 20"/>
            <p:cNvSpPr>
              <a:spLocks noChangeArrowheads="1"/>
            </p:cNvSpPr>
            <p:nvPr/>
          </p:nvSpPr>
          <p:spPr bwMode="auto">
            <a:xfrm>
              <a:off x="5420" y="2243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CN" altLang="en-US">
                <a:ea typeface="宋体" pitchFamily="2" charset="-122"/>
              </a:endParaRPr>
            </a:p>
          </p:txBody>
        </p:sp>
        <p:sp>
          <p:nvSpPr>
            <p:cNvPr id="18" name="Oval 21"/>
            <p:cNvSpPr>
              <a:spLocks noChangeArrowheads="1"/>
            </p:cNvSpPr>
            <p:nvPr/>
          </p:nvSpPr>
          <p:spPr bwMode="auto">
            <a:xfrm>
              <a:off x="4704" y="2421"/>
              <a:ext cx="127" cy="128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CN" altLang="en-US">
                <a:ea typeface="宋体" pitchFamily="2" charset="-122"/>
              </a:endParaRPr>
            </a:p>
          </p:txBody>
        </p:sp>
        <p:sp>
          <p:nvSpPr>
            <p:cNvPr id="19" name="Oval 22"/>
            <p:cNvSpPr>
              <a:spLocks noChangeArrowheads="1"/>
            </p:cNvSpPr>
            <p:nvPr/>
          </p:nvSpPr>
          <p:spPr bwMode="auto">
            <a:xfrm>
              <a:off x="4883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CN" altLang="en-US">
                <a:ea typeface="宋体" pitchFamily="2" charset="-122"/>
              </a:endParaRPr>
            </a:p>
          </p:txBody>
        </p:sp>
        <p:sp>
          <p:nvSpPr>
            <p:cNvPr id="20" name="Oval 23"/>
            <p:cNvSpPr>
              <a:spLocks noChangeArrowheads="1"/>
            </p:cNvSpPr>
            <p:nvPr/>
          </p:nvSpPr>
          <p:spPr bwMode="auto">
            <a:xfrm>
              <a:off x="5062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CN" altLang="en-US">
                <a:ea typeface="宋体" pitchFamily="2" charset="-122"/>
              </a:endParaRPr>
            </a:p>
          </p:txBody>
        </p:sp>
        <p:sp>
          <p:nvSpPr>
            <p:cNvPr id="21" name="Oval 24"/>
            <p:cNvSpPr>
              <a:spLocks noChangeArrowheads="1"/>
            </p:cNvSpPr>
            <p:nvPr/>
          </p:nvSpPr>
          <p:spPr bwMode="auto">
            <a:xfrm>
              <a:off x="5241" y="2421"/>
              <a:ext cx="127" cy="128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CN" altLang="en-US">
                <a:ea typeface="宋体" pitchFamily="2" charset="-122"/>
              </a:endParaRPr>
            </a:p>
          </p:txBody>
        </p:sp>
        <p:sp>
          <p:nvSpPr>
            <p:cNvPr id="22" name="Oval 25"/>
            <p:cNvSpPr>
              <a:spLocks noChangeArrowheads="1"/>
            </p:cNvSpPr>
            <p:nvPr/>
          </p:nvSpPr>
          <p:spPr bwMode="auto">
            <a:xfrm>
              <a:off x="4704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CN" altLang="en-US">
                <a:ea typeface="宋体" pitchFamily="2" charset="-122"/>
              </a:endParaRPr>
            </a:p>
          </p:txBody>
        </p:sp>
        <p:sp>
          <p:nvSpPr>
            <p:cNvPr id="23" name="Oval 26"/>
            <p:cNvSpPr>
              <a:spLocks noChangeArrowheads="1"/>
            </p:cNvSpPr>
            <p:nvPr/>
          </p:nvSpPr>
          <p:spPr bwMode="auto">
            <a:xfrm>
              <a:off x="4883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CN" altLang="en-US">
                <a:ea typeface="宋体" pitchFamily="2" charset="-122"/>
              </a:endParaRPr>
            </a:p>
          </p:txBody>
        </p:sp>
        <p:sp>
          <p:nvSpPr>
            <p:cNvPr id="24" name="Oval 27"/>
            <p:cNvSpPr>
              <a:spLocks noChangeArrowheads="1"/>
            </p:cNvSpPr>
            <p:nvPr/>
          </p:nvSpPr>
          <p:spPr bwMode="auto">
            <a:xfrm>
              <a:off x="5062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CN" altLang="en-US">
                <a:ea typeface="宋体" pitchFamily="2" charset="-122"/>
              </a:endParaRPr>
            </a:p>
          </p:txBody>
        </p:sp>
        <p:sp>
          <p:nvSpPr>
            <p:cNvPr id="25" name="Oval 28"/>
            <p:cNvSpPr>
              <a:spLocks noChangeArrowheads="1"/>
            </p:cNvSpPr>
            <p:nvPr/>
          </p:nvSpPr>
          <p:spPr bwMode="auto">
            <a:xfrm>
              <a:off x="5241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CN" altLang="en-US">
                <a:ea typeface="宋体" pitchFamily="2" charset="-122"/>
              </a:endParaRPr>
            </a:p>
          </p:txBody>
        </p:sp>
        <p:sp>
          <p:nvSpPr>
            <p:cNvPr id="26" name="Oval 29"/>
            <p:cNvSpPr>
              <a:spLocks noChangeArrowheads="1"/>
            </p:cNvSpPr>
            <p:nvPr/>
          </p:nvSpPr>
          <p:spPr bwMode="auto">
            <a:xfrm>
              <a:off x="5420" y="2600"/>
              <a:ext cx="127" cy="128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CN" altLang="en-US">
                <a:ea typeface="宋体" pitchFamily="2" charset="-122"/>
              </a:endParaRPr>
            </a:p>
          </p:txBody>
        </p:sp>
        <p:sp>
          <p:nvSpPr>
            <p:cNvPr id="27" name="Oval 30"/>
            <p:cNvSpPr>
              <a:spLocks noChangeArrowheads="1"/>
            </p:cNvSpPr>
            <p:nvPr/>
          </p:nvSpPr>
          <p:spPr bwMode="auto">
            <a:xfrm>
              <a:off x="4704" y="2779"/>
              <a:ext cx="127" cy="12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CN" altLang="en-US">
                <a:ea typeface="宋体" pitchFamily="2" charset="-122"/>
              </a:endParaRPr>
            </a:p>
          </p:txBody>
        </p:sp>
        <p:sp>
          <p:nvSpPr>
            <p:cNvPr id="28" name="Oval 31"/>
            <p:cNvSpPr>
              <a:spLocks noChangeArrowheads="1"/>
            </p:cNvSpPr>
            <p:nvPr/>
          </p:nvSpPr>
          <p:spPr bwMode="auto">
            <a:xfrm>
              <a:off x="4883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CN" altLang="en-US">
                <a:ea typeface="宋体" pitchFamily="2" charset="-122"/>
              </a:endParaRPr>
            </a:p>
          </p:txBody>
        </p:sp>
        <p:sp>
          <p:nvSpPr>
            <p:cNvPr id="29" name="Oval 32"/>
            <p:cNvSpPr>
              <a:spLocks noChangeArrowheads="1"/>
            </p:cNvSpPr>
            <p:nvPr/>
          </p:nvSpPr>
          <p:spPr bwMode="auto">
            <a:xfrm>
              <a:off x="5062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CN" altLang="en-US">
                <a:ea typeface="宋体" pitchFamily="2" charset="-122"/>
              </a:endParaRPr>
            </a:p>
          </p:txBody>
        </p:sp>
        <p:sp>
          <p:nvSpPr>
            <p:cNvPr id="30" name="Oval 33"/>
            <p:cNvSpPr>
              <a:spLocks noChangeArrowheads="1"/>
            </p:cNvSpPr>
            <p:nvPr/>
          </p:nvSpPr>
          <p:spPr bwMode="auto">
            <a:xfrm>
              <a:off x="5241" y="2779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CN" altLang="en-US">
                <a:ea typeface="宋体" pitchFamily="2" charset="-122"/>
              </a:endParaRPr>
            </a:p>
          </p:txBody>
        </p:sp>
        <p:sp>
          <p:nvSpPr>
            <p:cNvPr id="31" name="Oval 34"/>
            <p:cNvSpPr>
              <a:spLocks noChangeArrowheads="1"/>
            </p:cNvSpPr>
            <p:nvPr/>
          </p:nvSpPr>
          <p:spPr bwMode="auto">
            <a:xfrm>
              <a:off x="4704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CN" altLang="en-US">
                <a:ea typeface="宋体" pitchFamily="2" charset="-122"/>
              </a:endParaRPr>
            </a:p>
          </p:txBody>
        </p:sp>
        <p:sp>
          <p:nvSpPr>
            <p:cNvPr id="32" name="Oval 35"/>
            <p:cNvSpPr>
              <a:spLocks noChangeArrowheads="1"/>
            </p:cNvSpPr>
            <p:nvPr/>
          </p:nvSpPr>
          <p:spPr bwMode="auto">
            <a:xfrm>
              <a:off x="4883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CN" altLang="en-US">
                <a:ea typeface="宋体" pitchFamily="2" charset="-122"/>
              </a:endParaRPr>
            </a:p>
          </p:txBody>
        </p:sp>
        <p:sp>
          <p:nvSpPr>
            <p:cNvPr id="33" name="Oval 36"/>
            <p:cNvSpPr>
              <a:spLocks noChangeArrowheads="1"/>
            </p:cNvSpPr>
            <p:nvPr/>
          </p:nvSpPr>
          <p:spPr bwMode="auto">
            <a:xfrm>
              <a:off x="5062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CN" altLang="en-US">
                <a:ea typeface="宋体" pitchFamily="2" charset="-122"/>
              </a:endParaRPr>
            </a:p>
          </p:txBody>
        </p:sp>
        <p:sp>
          <p:nvSpPr>
            <p:cNvPr id="34" name="Oval 37"/>
            <p:cNvSpPr>
              <a:spLocks noChangeArrowheads="1"/>
            </p:cNvSpPr>
            <p:nvPr/>
          </p:nvSpPr>
          <p:spPr bwMode="auto">
            <a:xfrm>
              <a:off x="5241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CN" altLang="en-US">
                <a:ea typeface="宋体" pitchFamily="2" charset="-122"/>
              </a:endParaRPr>
            </a:p>
          </p:txBody>
        </p:sp>
        <p:sp>
          <p:nvSpPr>
            <p:cNvPr id="35" name="Oval 38"/>
            <p:cNvSpPr>
              <a:spLocks noChangeArrowheads="1"/>
            </p:cNvSpPr>
            <p:nvPr/>
          </p:nvSpPr>
          <p:spPr bwMode="auto">
            <a:xfrm>
              <a:off x="4883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CN" altLang="en-US">
                <a:ea typeface="宋体" pitchFamily="2" charset="-122"/>
              </a:endParaRPr>
            </a:p>
          </p:txBody>
        </p:sp>
        <p:sp>
          <p:nvSpPr>
            <p:cNvPr id="36" name="Oval 39"/>
            <p:cNvSpPr>
              <a:spLocks noChangeArrowheads="1"/>
            </p:cNvSpPr>
            <p:nvPr/>
          </p:nvSpPr>
          <p:spPr bwMode="auto">
            <a:xfrm>
              <a:off x="5241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CN" altLang="en-US">
                <a:ea typeface="宋体" pitchFamily="2" charset="-122"/>
              </a:endParaRPr>
            </a:p>
          </p:txBody>
        </p:sp>
      </p:grpSp>
      <p:sp>
        <p:nvSpPr>
          <p:cNvPr id="37" name="Line 40"/>
          <p:cNvSpPr>
            <a:spLocks noChangeShapeType="1"/>
          </p:cNvSpPr>
          <p:nvPr/>
        </p:nvSpPr>
        <p:spPr bwMode="auto">
          <a:xfrm>
            <a:off x="304800" y="2819400"/>
            <a:ext cx="822960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zh-CN" altLang="en-US">
              <a:ea typeface="宋体" pitchFamily="2" charset="-122"/>
            </a:endParaRPr>
          </a:p>
        </p:txBody>
      </p:sp>
      <p:sp>
        <p:nvSpPr>
          <p:cNvPr id="17613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15913" y="466725"/>
            <a:ext cx="6781800" cy="2133600"/>
          </a:xfrm>
        </p:spPr>
        <p:txBody>
          <a:bodyPr/>
          <a:lstStyle>
            <a:lvl1pPr algn="r">
              <a:defRPr sz="4800"/>
            </a:lvl1pPr>
          </a:lstStyle>
          <a:p>
            <a:r>
              <a:rPr lang="en-US" altLang="zh-CN"/>
              <a:t>单击此处编辑母版标题样式</a:t>
            </a:r>
          </a:p>
        </p:txBody>
      </p:sp>
      <p:sp>
        <p:nvSpPr>
          <p:cNvPr id="17613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849313" y="3049588"/>
            <a:ext cx="6248400" cy="23622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 sz="3200"/>
            </a:lvl1pPr>
          </a:lstStyle>
          <a:p>
            <a:r>
              <a:rPr lang="en-US" altLang="zh-CN"/>
              <a:t>单击此处编辑母版副标题样式</a:t>
            </a:r>
          </a:p>
        </p:txBody>
      </p:sp>
      <p:sp>
        <p:nvSpPr>
          <p:cNvPr id="38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9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0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C65AD0-C73A-4776-8529-B317D52BDFB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996687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FD2429-7418-418C-A607-92ADE3A5CAD4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84776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122238"/>
            <a:ext cx="2057400" cy="6008687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22238"/>
            <a:ext cx="6019800" cy="6008687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BF8773-B529-4F5F-B5E6-AB5411152056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711411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标题，文本与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1295400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64CE21-9894-4DA2-81BF-A9B3941E31E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549657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96ACC2-7CED-4506-838F-405CA33DB3DB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755556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8D06BA-ED44-49C2-9498-C8EAF4DE2093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7824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63D0F0-1FAA-4A0B-9F59-8FED703D4E39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16462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DD0DBA-8FA7-4477-BFBE-2948C6A65CD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743039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1A9981-7C66-4491-8731-0486365A4494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651783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15DDDB-0DEB-41E6-A86C-C7A904FBE6AC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468980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5AA465-C4BB-4A25-BB6C-BFD131D5A88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1368778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 smtClean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1E672C-891C-4B88-BFE1-F50F7E830DF3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74630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106" name="Line 2"/>
          <p:cNvSpPr>
            <a:spLocks noChangeShapeType="1"/>
          </p:cNvSpPr>
          <p:nvPr/>
        </p:nvSpPr>
        <p:spPr bwMode="auto">
          <a:xfrm>
            <a:off x="7962900" y="152400"/>
            <a:ext cx="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zh-CN" altLang="en-US"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2238"/>
            <a:ext cx="75438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smtClean="0"/>
              <a:t>单击此处编辑母版标题样式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19263"/>
            <a:ext cx="8229600" cy="4411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smtClean="0"/>
              <a:t>单击此处编辑母版文本样式</a:t>
            </a:r>
          </a:p>
          <a:p>
            <a:pPr lvl="1"/>
            <a:r>
              <a:rPr lang="en-US" altLang="zh-CN" smtClean="0"/>
              <a:t>第二级</a:t>
            </a:r>
          </a:p>
          <a:p>
            <a:pPr lvl="2"/>
            <a:r>
              <a:rPr lang="en-US" altLang="zh-CN" smtClean="0"/>
              <a:t>第三级</a:t>
            </a:r>
          </a:p>
          <a:p>
            <a:pPr lvl="3"/>
            <a:r>
              <a:rPr lang="en-US" altLang="zh-CN" smtClean="0"/>
              <a:t>第四级</a:t>
            </a:r>
          </a:p>
          <a:p>
            <a:pPr lvl="4"/>
            <a:r>
              <a:rPr lang="en-US" altLang="zh-CN" smtClean="0"/>
              <a:t>第五级</a:t>
            </a:r>
          </a:p>
        </p:txBody>
      </p:sp>
      <p:sp>
        <p:nvSpPr>
          <p:cNvPr id="17510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latin typeface="Arial" charset="0"/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7511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latin typeface="Arial" charset="0"/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7511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latin typeface="Arial" charset="0"/>
                <a:ea typeface="宋体" pitchFamily="2" charset="-122"/>
              </a:defRPr>
            </a:lvl1pPr>
          </a:lstStyle>
          <a:p>
            <a:pPr>
              <a:defRPr/>
            </a:pPr>
            <a:fld id="{B87E2CE7-5BF3-4BD6-AC97-314FDC316B5D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  <p:grpSp>
        <p:nvGrpSpPr>
          <p:cNvPr id="1032" name="Group 8"/>
          <p:cNvGrpSpPr>
            <a:grpSpLocks/>
          </p:cNvGrpSpPr>
          <p:nvPr/>
        </p:nvGrpSpPr>
        <p:grpSpPr bwMode="auto">
          <a:xfrm>
            <a:off x="8153400" y="152400"/>
            <a:ext cx="792163" cy="1295400"/>
            <a:chOff x="5136" y="960"/>
            <a:chExt cx="528" cy="864"/>
          </a:xfrm>
        </p:grpSpPr>
        <p:sp>
          <p:nvSpPr>
            <p:cNvPr id="175113" name="Oval 9"/>
            <p:cNvSpPr>
              <a:spLocks noChangeArrowheads="1"/>
            </p:cNvSpPr>
            <p:nvPr/>
          </p:nvSpPr>
          <p:spPr bwMode="auto">
            <a:xfrm>
              <a:off x="5136" y="960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CN" altLang="en-US">
                <a:ea typeface="宋体" pitchFamily="2" charset="-122"/>
              </a:endParaRPr>
            </a:p>
          </p:txBody>
        </p:sp>
        <p:sp>
          <p:nvSpPr>
            <p:cNvPr id="175114" name="Oval 10"/>
            <p:cNvSpPr>
              <a:spLocks noChangeArrowheads="1"/>
            </p:cNvSpPr>
            <p:nvPr/>
          </p:nvSpPr>
          <p:spPr bwMode="auto">
            <a:xfrm>
              <a:off x="5248" y="960"/>
              <a:ext cx="79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CN" altLang="en-US">
                <a:ea typeface="宋体" pitchFamily="2" charset="-122"/>
              </a:endParaRPr>
            </a:p>
          </p:txBody>
        </p:sp>
        <p:sp>
          <p:nvSpPr>
            <p:cNvPr id="175115" name="Oval 11"/>
            <p:cNvSpPr>
              <a:spLocks noChangeArrowheads="1"/>
            </p:cNvSpPr>
            <p:nvPr/>
          </p:nvSpPr>
          <p:spPr bwMode="auto">
            <a:xfrm>
              <a:off x="5360" y="960"/>
              <a:ext cx="76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CN" altLang="en-US">
                <a:ea typeface="宋体" pitchFamily="2" charset="-122"/>
              </a:endParaRPr>
            </a:p>
          </p:txBody>
        </p:sp>
        <p:sp>
          <p:nvSpPr>
            <p:cNvPr id="175116" name="Oval 12"/>
            <p:cNvSpPr>
              <a:spLocks noChangeArrowheads="1"/>
            </p:cNvSpPr>
            <p:nvPr/>
          </p:nvSpPr>
          <p:spPr bwMode="auto">
            <a:xfrm>
              <a:off x="5136" y="1072"/>
              <a:ext cx="80" cy="7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CN" altLang="en-US">
                <a:ea typeface="宋体" pitchFamily="2" charset="-122"/>
              </a:endParaRPr>
            </a:p>
          </p:txBody>
        </p:sp>
        <p:sp>
          <p:nvSpPr>
            <p:cNvPr id="175117" name="Oval 13"/>
            <p:cNvSpPr>
              <a:spLocks noChangeArrowheads="1"/>
            </p:cNvSpPr>
            <p:nvPr/>
          </p:nvSpPr>
          <p:spPr bwMode="auto">
            <a:xfrm>
              <a:off x="5248" y="1072"/>
              <a:ext cx="79" cy="7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CN" altLang="en-US">
                <a:ea typeface="宋体" pitchFamily="2" charset="-122"/>
              </a:endParaRPr>
            </a:p>
          </p:txBody>
        </p:sp>
        <p:sp>
          <p:nvSpPr>
            <p:cNvPr id="175118" name="Oval 14"/>
            <p:cNvSpPr>
              <a:spLocks noChangeArrowheads="1"/>
            </p:cNvSpPr>
            <p:nvPr/>
          </p:nvSpPr>
          <p:spPr bwMode="auto">
            <a:xfrm>
              <a:off x="5360" y="1072"/>
              <a:ext cx="76" cy="7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CN" altLang="en-US">
                <a:ea typeface="宋体" pitchFamily="2" charset="-122"/>
              </a:endParaRPr>
            </a:p>
          </p:txBody>
        </p:sp>
        <p:sp>
          <p:nvSpPr>
            <p:cNvPr id="175119" name="Oval 15"/>
            <p:cNvSpPr>
              <a:spLocks noChangeArrowheads="1"/>
            </p:cNvSpPr>
            <p:nvPr/>
          </p:nvSpPr>
          <p:spPr bwMode="auto">
            <a:xfrm>
              <a:off x="5472" y="1072"/>
              <a:ext cx="73" cy="7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CN" altLang="en-US">
                <a:ea typeface="宋体" pitchFamily="2" charset="-122"/>
              </a:endParaRPr>
            </a:p>
          </p:txBody>
        </p:sp>
        <p:sp>
          <p:nvSpPr>
            <p:cNvPr id="175120" name="Oval 16"/>
            <p:cNvSpPr>
              <a:spLocks noChangeArrowheads="1"/>
            </p:cNvSpPr>
            <p:nvPr/>
          </p:nvSpPr>
          <p:spPr bwMode="auto">
            <a:xfrm>
              <a:off x="5136" y="1184"/>
              <a:ext cx="80" cy="73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CN" altLang="en-US">
                <a:ea typeface="宋体" pitchFamily="2" charset="-122"/>
              </a:endParaRPr>
            </a:p>
          </p:txBody>
        </p:sp>
        <p:sp>
          <p:nvSpPr>
            <p:cNvPr id="175121" name="Oval 17"/>
            <p:cNvSpPr>
              <a:spLocks noChangeArrowheads="1"/>
            </p:cNvSpPr>
            <p:nvPr/>
          </p:nvSpPr>
          <p:spPr bwMode="auto">
            <a:xfrm>
              <a:off x="5248" y="1184"/>
              <a:ext cx="79" cy="73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CN" altLang="en-US">
                <a:ea typeface="宋体" pitchFamily="2" charset="-122"/>
              </a:endParaRPr>
            </a:p>
          </p:txBody>
        </p:sp>
        <p:sp>
          <p:nvSpPr>
            <p:cNvPr id="175122" name="Oval 18"/>
            <p:cNvSpPr>
              <a:spLocks noChangeArrowheads="1"/>
            </p:cNvSpPr>
            <p:nvPr/>
          </p:nvSpPr>
          <p:spPr bwMode="auto">
            <a:xfrm>
              <a:off x="5360" y="1184"/>
              <a:ext cx="76" cy="73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CN" altLang="en-US">
                <a:ea typeface="宋体" pitchFamily="2" charset="-122"/>
              </a:endParaRPr>
            </a:p>
          </p:txBody>
        </p:sp>
        <p:sp>
          <p:nvSpPr>
            <p:cNvPr id="175123" name="Oval 19"/>
            <p:cNvSpPr>
              <a:spLocks noChangeArrowheads="1"/>
            </p:cNvSpPr>
            <p:nvPr/>
          </p:nvSpPr>
          <p:spPr bwMode="auto">
            <a:xfrm>
              <a:off x="5472" y="1184"/>
              <a:ext cx="73" cy="73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CN" altLang="en-US">
                <a:ea typeface="宋体" pitchFamily="2" charset="-122"/>
              </a:endParaRPr>
            </a:p>
          </p:txBody>
        </p:sp>
        <p:sp>
          <p:nvSpPr>
            <p:cNvPr id="175124" name="Oval 20"/>
            <p:cNvSpPr>
              <a:spLocks noChangeArrowheads="1"/>
            </p:cNvSpPr>
            <p:nvPr/>
          </p:nvSpPr>
          <p:spPr bwMode="auto">
            <a:xfrm>
              <a:off x="5584" y="1184"/>
              <a:ext cx="80" cy="73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CN" altLang="en-US">
                <a:ea typeface="宋体" pitchFamily="2" charset="-122"/>
              </a:endParaRPr>
            </a:p>
          </p:txBody>
        </p:sp>
        <p:sp>
          <p:nvSpPr>
            <p:cNvPr id="175125" name="Oval 21"/>
            <p:cNvSpPr>
              <a:spLocks noChangeArrowheads="1"/>
            </p:cNvSpPr>
            <p:nvPr/>
          </p:nvSpPr>
          <p:spPr bwMode="auto">
            <a:xfrm>
              <a:off x="5136" y="1296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CN" altLang="en-US">
                <a:ea typeface="宋体" pitchFamily="2" charset="-122"/>
              </a:endParaRPr>
            </a:p>
          </p:txBody>
        </p:sp>
        <p:sp>
          <p:nvSpPr>
            <p:cNvPr id="175126" name="Oval 22"/>
            <p:cNvSpPr>
              <a:spLocks noChangeArrowheads="1"/>
            </p:cNvSpPr>
            <p:nvPr/>
          </p:nvSpPr>
          <p:spPr bwMode="auto">
            <a:xfrm>
              <a:off x="5248" y="1296"/>
              <a:ext cx="79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CN" altLang="en-US">
                <a:ea typeface="宋体" pitchFamily="2" charset="-122"/>
              </a:endParaRPr>
            </a:p>
          </p:txBody>
        </p:sp>
        <p:sp>
          <p:nvSpPr>
            <p:cNvPr id="175127" name="Oval 23"/>
            <p:cNvSpPr>
              <a:spLocks noChangeArrowheads="1"/>
            </p:cNvSpPr>
            <p:nvPr/>
          </p:nvSpPr>
          <p:spPr bwMode="auto">
            <a:xfrm>
              <a:off x="5360" y="1296"/>
              <a:ext cx="76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CN" altLang="en-US">
                <a:ea typeface="宋体" pitchFamily="2" charset="-122"/>
              </a:endParaRPr>
            </a:p>
          </p:txBody>
        </p:sp>
        <p:sp>
          <p:nvSpPr>
            <p:cNvPr id="175128" name="Oval 24"/>
            <p:cNvSpPr>
              <a:spLocks noChangeArrowheads="1"/>
            </p:cNvSpPr>
            <p:nvPr/>
          </p:nvSpPr>
          <p:spPr bwMode="auto">
            <a:xfrm>
              <a:off x="5472" y="1296"/>
              <a:ext cx="73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CN" altLang="en-US">
                <a:ea typeface="宋体" pitchFamily="2" charset="-122"/>
              </a:endParaRPr>
            </a:p>
          </p:txBody>
        </p:sp>
        <p:sp>
          <p:nvSpPr>
            <p:cNvPr id="175129" name="Oval 25"/>
            <p:cNvSpPr>
              <a:spLocks noChangeArrowheads="1"/>
            </p:cNvSpPr>
            <p:nvPr/>
          </p:nvSpPr>
          <p:spPr bwMode="auto">
            <a:xfrm>
              <a:off x="5136" y="1408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CN" altLang="en-US">
                <a:ea typeface="宋体" pitchFamily="2" charset="-122"/>
              </a:endParaRPr>
            </a:p>
          </p:txBody>
        </p:sp>
        <p:sp>
          <p:nvSpPr>
            <p:cNvPr id="175130" name="Oval 26"/>
            <p:cNvSpPr>
              <a:spLocks noChangeArrowheads="1"/>
            </p:cNvSpPr>
            <p:nvPr/>
          </p:nvSpPr>
          <p:spPr bwMode="auto">
            <a:xfrm>
              <a:off x="5248" y="1408"/>
              <a:ext cx="79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CN" altLang="en-US">
                <a:ea typeface="宋体" pitchFamily="2" charset="-122"/>
              </a:endParaRPr>
            </a:p>
          </p:txBody>
        </p:sp>
        <p:sp>
          <p:nvSpPr>
            <p:cNvPr id="175131" name="Oval 27"/>
            <p:cNvSpPr>
              <a:spLocks noChangeArrowheads="1"/>
            </p:cNvSpPr>
            <p:nvPr/>
          </p:nvSpPr>
          <p:spPr bwMode="auto">
            <a:xfrm>
              <a:off x="5360" y="1408"/>
              <a:ext cx="76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CN" altLang="en-US">
                <a:ea typeface="宋体" pitchFamily="2" charset="-122"/>
              </a:endParaRPr>
            </a:p>
          </p:txBody>
        </p:sp>
        <p:sp>
          <p:nvSpPr>
            <p:cNvPr id="175132" name="Oval 28"/>
            <p:cNvSpPr>
              <a:spLocks noChangeArrowheads="1"/>
            </p:cNvSpPr>
            <p:nvPr/>
          </p:nvSpPr>
          <p:spPr bwMode="auto">
            <a:xfrm>
              <a:off x="5472" y="1408"/>
              <a:ext cx="73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CN" altLang="en-US">
                <a:ea typeface="宋体" pitchFamily="2" charset="-122"/>
              </a:endParaRPr>
            </a:p>
          </p:txBody>
        </p:sp>
        <p:sp>
          <p:nvSpPr>
            <p:cNvPr id="175133" name="Oval 29"/>
            <p:cNvSpPr>
              <a:spLocks noChangeArrowheads="1"/>
            </p:cNvSpPr>
            <p:nvPr/>
          </p:nvSpPr>
          <p:spPr bwMode="auto">
            <a:xfrm>
              <a:off x="5584" y="1408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CN" altLang="en-US">
                <a:ea typeface="宋体" pitchFamily="2" charset="-122"/>
              </a:endParaRPr>
            </a:p>
          </p:txBody>
        </p:sp>
        <p:sp>
          <p:nvSpPr>
            <p:cNvPr id="175134" name="Oval 30"/>
            <p:cNvSpPr>
              <a:spLocks noChangeArrowheads="1"/>
            </p:cNvSpPr>
            <p:nvPr/>
          </p:nvSpPr>
          <p:spPr bwMode="auto">
            <a:xfrm>
              <a:off x="5136" y="1520"/>
              <a:ext cx="80" cy="79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CN" altLang="en-US">
                <a:ea typeface="宋体" pitchFamily="2" charset="-122"/>
              </a:endParaRPr>
            </a:p>
          </p:txBody>
        </p:sp>
        <p:sp>
          <p:nvSpPr>
            <p:cNvPr id="175135" name="Oval 31"/>
            <p:cNvSpPr>
              <a:spLocks noChangeArrowheads="1"/>
            </p:cNvSpPr>
            <p:nvPr/>
          </p:nvSpPr>
          <p:spPr bwMode="auto">
            <a:xfrm>
              <a:off x="5248" y="1520"/>
              <a:ext cx="79" cy="79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CN" altLang="en-US">
                <a:ea typeface="宋体" pitchFamily="2" charset="-122"/>
              </a:endParaRPr>
            </a:p>
          </p:txBody>
        </p:sp>
        <p:sp>
          <p:nvSpPr>
            <p:cNvPr id="175136" name="Oval 32"/>
            <p:cNvSpPr>
              <a:spLocks noChangeArrowheads="1"/>
            </p:cNvSpPr>
            <p:nvPr/>
          </p:nvSpPr>
          <p:spPr bwMode="auto">
            <a:xfrm>
              <a:off x="5360" y="1520"/>
              <a:ext cx="76" cy="79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CN" altLang="en-US">
                <a:ea typeface="宋体" pitchFamily="2" charset="-122"/>
              </a:endParaRPr>
            </a:p>
          </p:txBody>
        </p:sp>
        <p:sp>
          <p:nvSpPr>
            <p:cNvPr id="175137" name="Oval 33"/>
            <p:cNvSpPr>
              <a:spLocks noChangeArrowheads="1"/>
            </p:cNvSpPr>
            <p:nvPr/>
          </p:nvSpPr>
          <p:spPr bwMode="auto">
            <a:xfrm>
              <a:off x="5472" y="1520"/>
              <a:ext cx="73" cy="79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CN" altLang="en-US">
                <a:ea typeface="宋体" pitchFamily="2" charset="-122"/>
              </a:endParaRPr>
            </a:p>
          </p:txBody>
        </p:sp>
        <p:sp>
          <p:nvSpPr>
            <p:cNvPr id="175138" name="Oval 34"/>
            <p:cNvSpPr>
              <a:spLocks noChangeArrowheads="1"/>
            </p:cNvSpPr>
            <p:nvPr/>
          </p:nvSpPr>
          <p:spPr bwMode="auto">
            <a:xfrm>
              <a:off x="5136" y="1632"/>
              <a:ext cx="80" cy="75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CN" altLang="en-US">
                <a:ea typeface="宋体" pitchFamily="2" charset="-122"/>
              </a:endParaRPr>
            </a:p>
          </p:txBody>
        </p:sp>
        <p:sp>
          <p:nvSpPr>
            <p:cNvPr id="175139" name="Oval 35"/>
            <p:cNvSpPr>
              <a:spLocks noChangeArrowheads="1"/>
            </p:cNvSpPr>
            <p:nvPr/>
          </p:nvSpPr>
          <p:spPr bwMode="auto">
            <a:xfrm>
              <a:off x="5248" y="1632"/>
              <a:ext cx="79" cy="75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CN" altLang="en-US">
                <a:ea typeface="宋体" pitchFamily="2" charset="-122"/>
              </a:endParaRPr>
            </a:p>
          </p:txBody>
        </p:sp>
        <p:sp>
          <p:nvSpPr>
            <p:cNvPr id="175140" name="Oval 36"/>
            <p:cNvSpPr>
              <a:spLocks noChangeArrowheads="1"/>
            </p:cNvSpPr>
            <p:nvPr/>
          </p:nvSpPr>
          <p:spPr bwMode="auto">
            <a:xfrm>
              <a:off x="5360" y="1632"/>
              <a:ext cx="76" cy="75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CN" altLang="en-US">
                <a:ea typeface="宋体" pitchFamily="2" charset="-122"/>
              </a:endParaRPr>
            </a:p>
          </p:txBody>
        </p:sp>
        <p:sp>
          <p:nvSpPr>
            <p:cNvPr id="175141" name="Oval 37"/>
            <p:cNvSpPr>
              <a:spLocks noChangeArrowheads="1"/>
            </p:cNvSpPr>
            <p:nvPr/>
          </p:nvSpPr>
          <p:spPr bwMode="auto">
            <a:xfrm>
              <a:off x="5472" y="1632"/>
              <a:ext cx="73" cy="75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CN" altLang="en-US">
                <a:ea typeface="宋体" pitchFamily="2" charset="-122"/>
              </a:endParaRPr>
            </a:p>
          </p:txBody>
        </p:sp>
        <p:sp>
          <p:nvSpPr>
            <p:cNvPr id="175142" name="Oval 38"/>
            <p:cNvSpPr>
              <a:spLocks noChangeArrowheads="1"/>
            </p:cNvSpPr>
            <p:nvPr/>
          </p:nvSpPr>
          <p:spPr bwMode="auto">
            <a:xfrm>
              <a:off x="5248" y="1744"/>
              <a:ext cx="79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CN" altLang="en-US">
                <a:ea typeface="宋体" pitchFamily="2" charset="-122"/>
              </a:endParaRPr>
            </a:p>
          </p:txBody>
        </p:sp>
        <p:sp>
          <p:nvSpPr>
            <p:cNvPr id="175143" name="Oval 39"/>
            <p:cNvSpPr>
              <a:spLocks noChangeArrowheads="1"/>
            </p:cNvSpPr>
            <p:nvPr/>
          </p:nvSpPr>
          <p:spPr bwMode="auto">
            <a:xfrm>
              <a:off x="5472" y="1744"/>
              <a:ext cx="73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CN" altLang="en-US">
                <a:ea typeface="宋体" pitchFamily="2" charset="-122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21" r:id="rId1"/>
    <p:sldLayoutId id="2147484110" r:id="rId2"/>
    <p:sldLayoutId id="2147484111" r:id="rId3"/>
    <p:sldLayoutId id="2147484112" r:id="rId4"/>
    <p:sldLayoutId id="2147484113" r:id="rId5"/>
    <p:sldLayoutId id="2147484114" r:id="rId6"/>
    <p:sldLayoutId id="2147484115" r:id="rId7"/>
    <p:sldLayoutId id="2147484116" r:id="rId8"/>
    <p:sldLayoutId id="2147484117" r:id="rId9"/>
    <p:sldLayoutId id="2147484118" r:id="rId10"/>
    <p:sldLayoutId id="2147484119" r:id="rId11"/>
    <p:sldLayoutId id="2147484120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ea typeface="宋体" pitchFamily="2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ea typeface="宋体" pitchFamily="2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ea typeface="宋体" pitchFamily="2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ea typeface="宋体" pitchFamily="2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600">
          <a:solidFill>
            <a:schemeClr val="tx1"/>
          </a:solidFill>
          <a:latin typeface="+mn-lt"/>
          <a:ea typeface="+mn-ea"/>
        </a:defRPr>
      </a:lvl2pPr>
      <a:lvl3pPr marL="987425" indent="-2936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2300">
          <a:solidFill>
            <a:schemeClr val="tx1"/>
          </a:solidFill>
          <a:latin typeface="+mn-lt"/>
          <a:ea typeface="+mn-ea"/>
        </a:defRPr>
      </a:lvl3pPr>
      <a:lvl4pPr marL="1281113" indent="-2921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ea typeface="+mn-ea"/>
        </a:defRPr>
      </a:lvl4pPr>
      <a:lvl5pPr marL="1598613" indent="-315913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  <a:ea typeface="+mn-ea"/>
        </a:defRPr>
      </a:lvl5pPr>
      <a:lvl6pPr marL="20558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  <a:ea typeface="+mn-ea"/>
        </a:defRPr>
      </a:lvl6pPr>
      <a:lvl7pPr marL="25130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  <a:ea typeface="+mn-ea"/>
        </a:defRPr>
      </a:lvl7pPr>
      <a:lvl8pPr marL="29702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  <a:ea typeface="+mn-ea"/>
        </a:defRPr>
      </a:lvl8pPr>
      <a:lvl9pPr marL="34274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//upload.wikimedia.org/wikipedia/commons/4/43/Perelman,_Grigori_(1966).jpg" TargetMode="Externa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116013" y="1125538"/>
            <a:ext cx="6002337" cy="1516062"/>
          </a:xfrm>
        </p:spPr>
        <p:txBody>
          <a:bodyPr/>
          <a:lstStyle/>
          <a:p>
            <a:pPr eaLnBrk="1" hangingPunct="1"/>
            <a:r>
              <a:rPr lang="zh-CN" altLang="en-US" sz="5400" b="0" smtClean="0">
                <a:ea typeface="华文新魏" pitchFamily="2" charset="-122"/>
              </a:rPr>
              <a:t>证明方法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00113" y="3284538"/>
            <a:ext cx="6273800" cy="1752600"/>
          </a:xfrm>
        </p:spPr>
        <p:txBody>
          <a:bodyPr/>
          <a:lstStyle/>
          <a:p>
            <a:pPr eaLnBrk="1" hangingPunct="1"/>
            <a:r>
              <a:rPr lang="zh-CN" altLang="en-US" b="1" smtClean="0"/>
              <a:t>离散数学</a:t>
            </a:r>
            <a:r>
              <a:rPr lang="zh-CN" altLang="en-US" b="1" smtClean="0">
                <a:latin typeface="仿宋" pitchFamily="49" charset="-122"/>
                <a:ea typeface="仿宋" pitchFamily="49" charset="-122"/>
              </a:rPr>
              <a:t>─</a:t>
            </a:r>
            <a:r>
              <a:rPr lang="zh-CN" altLang="en-US" b="1" smtClean="0"/>
              <a:t>逻辑和证明</a:t>
            </a:r>
            <a:endParaRPr lang="en-US" altLang="zh-CN" b="1" smtClean="0"/>
          </a:p>
          <a:p>
            <a:pPr eaLnBrk="1" hangingPunct="1"/>
            <a:endParaRPr lang="en-US" altLang="zh-CN" b="1" smtClean="0"/>
          </a:p>
          <a:p>
            <a:pPr eaLnBrk="1" hangingPunct="1"/>
            <a:r>
              <a:rPr lang="zh-CN" altLang="en-US" b="1" smtClean="0"/>
              <a:t>南京大学计算机科学与技术系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65125"/>
            <a:ext cx="8229600" cy="1052513"/>
          </a:xfrm>
        </p:spPr>
        <p:txBody>
          <a:bodyPr/>
          <a:lstStyle/>
          <a:p>
            <a:r>
              <a:rPr lang="zh-CN" altLang="en-US" sz="3600" smtClean="0"/>
              <a:t>归谬法（举例）</a:t>
            </a:r>
            <a:endParaRPr lang="en-US" altLang="zh-CN" sz="3600" smtClean="0"/>
          </a:p>
        </p:txBody>
      </p:sp>
      <p:sp>
        <p:nvSpPr>
          <p:cNvPr id="51203" name="Rectangle 3"/>
          <p:cNvSpPr>
            <a:spLocks noGrp="1" noChangeArrowheads="1"/>
          </p:cNvSpPr>
          <p:nvPr>
            <p:ph idx="1"/>
          </p:nvPr>
        </p:nvSpPr>
        <p:spPr>
          <a:xfrm>
            <a:off x="215900" y="1773238"/>
            <a:ext cx="8604250" cy="4703762"/>
          </a:xfrm>
        </p:spPr>
        <p:txBody>
          <a:bodyPr/>
          <a:lstStyle/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altLang="zh-CN" sz="2800" b="1" smtClean="0">
                <a:latin typeface="Times New Roman" pitchFamily="18" charset="0"/>
                <a:cs typeface="Times New Roman" pitchFamily="18" charset="0"/>
              </a:rPr>
              <a:t>There is no rational number whose square is 2.</a:t>
            </a:r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altLang="zh-CN" sz="2800" b="1" smtClean="0">
                <a:latin typeface="Times New Roman" pitchFamily="18" charset="0"/>
                <a:cs typeface="Times New Roman" pitchFamily="18" charset="0"/>
              </a:rPr>
              <a:t>Proof</a:t>
            </a:r>
          </a:p>
          <a:p>
            <a:pPr lvl="1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altLang="zh-CN" sz="2400" b="1" smtClean="0">
                <a:latin typeface="Times New Roman" pitchFamily="18" charset="0"/>
                <a:cs typeface="Times New Roman" pitchFamily="18" charset="0"/>
              </a:rPr>
              <a:t>Extra hypothesis: (</a:t>
            </a:r>
            <a:r>
              <a:rPr lang="en-US" altLang="zh-CN" sz="2400" b="1" i="1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altLang="zh-CN" sz="2400" b="1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altLang="zh-CN" sz="2400" b="1" i="1" smtClean="0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en-US" altLang="zh-CN" sz="2400" b="1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altLang="zh-CN" sz="2400" b="1" baseline="3000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zh-CN" sz="2400" b="1" smtClean="0">
                <a:latin typeface="Times New Roman" pitchFamily="18" charset="0"/>
                <a:cs typeface="Times New Roman" pitchFamily="18" charset="0"/>
              </a:rPr>
              <a:t>=2, and </a:t>
            </a:r>
            <a:r>
              <a:rPr lang="en-US" altLang="zh-CN" sz="2400" b="1" i="1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altLang="zh-CN" sz="2400" b="1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altLang="zh-CN" sz="2400" b="1" i="1" smtClean="0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en-US" altLang="zh-CN" sz="2400" b="1" smtClean="0">
                <a:latin typeface="Times New Roman" pitchFamily="18" charset="0"/>
                <a:cs typeface="Times New Roman" pitchFamily="18" charset="0"/>
              </a:rPr>
              <a:t> are integers which have no common factors except for 1.</a:t>
            </a:r>
          </a:p>
          <a:p>
            <a:pPr lvl="1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altLang="zh-CN" sz="2400" b="1" smtClean="0">
                <a:latin typeface="Times New Roman" pitchFamily="18" charset="0"/>
                <a:cs typeface="Times New Roman" pitchFamily="18" charset="0"/>
              </a:rPr>
              <a:t>Then, </a:t>
            </a:r>
            <a:r>
              <a:rPr lang="en-US" altLang="zh-CN" sz="2400" b="1" i="1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altLang="zh-CN" sz="2400" b="1" baseline="3000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zh-CN" sz="2400" b="1" smtClean="0">
                <a:latin typeface="Times New Roman" pitchFamily="18" charset="0"/>
                <a:cs typeface="Times New Roman" pitchFamily="18" charset="0"/>
              </a:rPr>
              <a:t>=2</a:t>
            </a:r>
            <a:r>
              <a:rPr lang="en-US" altLang="zh-CN" sz="2400" b="1" i="1" smtClean="0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en-US" altLang="zh-CN" sz="2400" b="1" baseline="3000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zh-CN" sz="2400" b="1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b="1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 </a:t>
            </a:r>
            <a:r>
              <a:rPr lang="en-US" altLang="zh-CN" sz="2400" b="1" i="1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p</a:t>
            </a:r>
            <a:r>
              <a:rPr lang="en-US" altLang="zh-CN" sz="2400" b="1" baseline="3000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2</a:t>
            </a:r>
            <a:r>
              <a:rPr lang="en-US" altLang="zh-CN" sz="2400" b="1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is even  </a:t>
            </a:r>
            <a:r>
              <a:rPr lang="en-US" altLang="zh-CN" sz="2400" b="1" i="1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p</a:t>
            </a:r>
            <a:r>
              <a:rPr lang="en-US" altLang="zh-CN" sz="2400" b="1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is even  </a:t>
            </a:r>
            <a:r>
              <a:rPr lang="en-US" altLang="zh-CN" sz="2400" b="1" i="1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p</a:t>
            </a:r>
            <a:r>
              <a:rPr lang="en-US" altLang="zh-CN" sz="2400" b="1" baseline="3000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2</a:t>
            </a:r>
            <a:r>
              <a:rPr lang="en-US" altLang="zh-CN" sz="2400" b="1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is multiple of 4  </a:t>
            </a:r>
            <a:r>
              <a:rPr lang="en-US" altLang="zh-CN" sz="2400" b="1" i="1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q</a:t>
            </a:r>
            <a:r>
              <a:rPr lang="en-US" altLang="zh-CN" sz="2400" b="1" baseline="3000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2</a:t>
            </a:r>
            <a:r>
              <a:rPr lang="en-US" altLang="zh-CN" sz="2400" b="1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is even  </a:t>
            </a:r>
            <a:r>
              <a:rPr lang="en-US" altLang="zh-CN" sz="2400" b="1" i="1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q</a:t>
            </a:r>
            <a:r>
              <a:rPr lang="en-US" altLang="zh-CN" sz="2400" b="1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is even  </a:t>
            </a:r>
            <a:r>
              <a:rPr lang="en-US" altLang="zh-CN" sz="2400" b="1" i="1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p</a:t>
            </a:r>
            <a:r>
              <a:rPr lang="en-US" altLang="zh-CN" sz="2400" b="1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,</a:t>
            </a:r>
            <a:r>
              <a:rPr lang="en-US" altLang="zh-CN" sz="2400" b="1" i="1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q</a:t>
            </a:r>
            <a:r>
              <a:rPr lang="en-US" altLang="zh-CN" sz="2400" b="1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have 2 as common factor  </a:t>
            </a:r>
            <a:r>
              <a:rPr lang="en-US" altLang="zh-CN" sz="2400" b="1" i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contradiction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1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512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476250"/>
            <a:ext cx="7904162" cy="890588"/>
          </a:xfrm>
        </p:spPr>
        <p:txBody>
          <a:bodyPr/>
          <a:lstStyle/>
          <a:p>
            <a:pPr eaLnBrk="1" hangingPunct="1"/>
            <a:r>
              <a:rPr lang="zh-CN" altLang="en-US" sz="3600" smtClean="0">
                <a:ea typeface="楷体_GB2312" pitchFamily="49" charset="-122"/>
              </a:rPr>
              <a:t>反证法（广义）</a:t>
            </a:r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28775"/>
            <a:ext cx="8229600" cy="4824413"/>
          </a:xfrm>
        </p:spPr>
        <p:txBody>
          <a:bodyPr/>
          <a:lstStyle/>
          <a:p>
            <a:pPr eaLnBrk="1" hangingPunct="1">
              <a:lnSpc>
                <a:spcPct val="110000"/>
              </a:lnSpc>
              <a:spcBef>
                <a:spcPct val="30000"/>
              </a:spcBef>
              <a:defRPr/>
            </a:pPr>
            <a:r>
              <a:rPr lang="zh-CN" altLang="en-US" sz="2800" b="1" dirty="0" smtClean="0">
                <a:latin typeface="楷体_GB2312" pitchFamily="49" charset="-122"/>
                <a:ea typeface="楷体_GB2312" pitchFamily="49" charset="-122"/>
              </a:rPr>
              <a:t>原理</a:t>
            </a:r>
            <a:endParaRPr lang="en-US" altLang="zh-CN" sz="2800" b="1" dirty="0" smtClean="0">
              <a:latin typeface="楷体_GB2312" pitchFamily="49" charset="-122"/>
              <a:ea typeface="楷体_GB2312" pitchFamily="49" charset="-122"/>
            </a:endParaRPr>
          </a:p>
          <a:p>
            <a:pPr lvl="1" eaLnBrk="1" hangingPunct="1">
              <a:lnSpc>
                <a:spcPct val="110000"/>
              </a:lnSpc>
              <a:spcBef>
                <a:spcPct val="30000"/>
              </a:spcBef>
              <a:defRPr/>
            </a:pPr>
            <a:r>
              <a:rPr lang="en-US" altLang="zh-CN" sz="2400" b="1" i="1" dirty="0" smtClean="0">
                <a:latin typeface="Times New Roman" pitchFamily="18" charset="0"/>
                <a:ea typeface="楷体_GB2312" pitchFamily="49" charset="-122"/>
                <a:cs typeface="Times New Roman" pitchFamily="18" charset="0"/>
                <a:sym typeface="Symbol" pitchFamily="18" charset="2"/>
              </a:rPr>
              <a:t>p</a:t>
            </a:r>
            <a:r>
              <a:rPr lang="en-US" altLang="zh-CN" sz="2400" b="1" baseline="-25000" dirty="0" smtClean="0">
                <a:latin typeface="Times New Roman" pitchFamily="18" charset="0"/>
                <a:ea typeface="楷体_GB2312" pitchFamily="49" charset="-122"/>
                <a:cs typeface="Times New Roman" pitchFamily="18" charset="0"/>
                <a:sym typeface="Symbol" pitchFamily="18" charset="2"/>
              </a:rPr>
              <a:t>1</a:t>
            </a:r>
            <a:r>
              <a:rPr kumimoji="1" lang="en-US" altLang="zh-CN" sz="2400" b="1" dirty="0" smtClean="0">
                <a:latin typeface="Times New Roman" pitchFamily="18" charset="0"/>
                <a:sym typeface="Symbol" pitchFamily="18" charset="2"/>
              </a:rPr>
              <a:t> </a:t>
            </a:r>
            <a:r>
              <a:rPr lang="en-US" altLang="zh-CN" sz="2400" b="1" dirty="0" smtClean="0">
                <a:latin typeface="Times New Roman" pitchFamily="18" charset="0"/>
                <a:ea typeface="楷体_GB2312" pitchFamily="49" charset="-122"/>
                <a:cs typeface="Times New Roman" pitchFamily="18" charset="0"/>
                <a:sym typeface="Symbol" pitchFamily="18" charset="2"/>
              </a:rPr>
              <a:t>...</a:t>
            </a:r>
            <a:r>
              <a:rPr kumimoji="1" lang="en-US" altLang="zh-CN" sz="2400" b="1" dirty="0" smtClean="0">
                <a:latin typeface="Times New Roman" pitchFamily="18" charset="0"/>
                <a:sym typeface="Symbol" pitchFamily="18" charset="2"/>
              </a:rPr>
              <a:t> </a:t>
            </a:r>
            <a:r>
              <a:rPr lang="en-US" altLang="zh-CN" sz="2400" b="1" dirty="0" smtClean="0">
                <a:latin typeface="Times New Roman" pitchFamily="18" charset="0"/>
                <a:ea typeface="楷体_GB2312" pitchFamily="49" charset="-122"/>
                <a:cs typeface="Times New Roman" pitchFamily="18" charset="0"/>
                <a:sym typeface="Symbol" pitchFamily="18" charset="2"/>
              </a:rPr>
              <a:t> </a:t>
            </a:r>
            <a:r>
              <a:rPr lang="en-US" altLang="zh-CN" sz="2400" b="1" i="1" dirty="0" err="1" smtClean="0">
                <a:latin typeface="Times New Roman" pitchFamily="18" charset="0"/>
                <a:ea typeface="楷体_GB2312" pitchFamily="49" charset="-122"/>
                <a:cs typeface="Times New Roman" pitchFamily="18" charset="0"/>
                <a:sym typeface="Symbol" pitchFamily="18" charset="2"/>
              </a:rPr>
              <a:t>p</a:t>
            </a:r>
            <a:r>
              <a:rPr lang="en-US" altLang="zh-CN" sz="2400" b="1" baseline="-25000" dirty="0" err="1" smtClean="0">
                <a:latin typeface="Times New Roman" pitchFamily="18" charset="0"/>
                <a:ea typeface="楷体_GB2312" pitchFamily="49" charset="-122"/>
                <a:cs typeface="Times New Roman" pitchFamily="18" charset="0"/>
                <a:sym typeface="Symbol" pitchFamily="18" charset="2"/>
              </a:rPr>
              <a:t>n</a:t>
            </a:r>
            <a:r>
              <a:rPr lang="en-US" altLang="zh-CN" sz="2400" b="1" baseline="-25000" dirty="0" smtClean="0">
                <a:latin typeface="Times New Roman" pitchFamily="18" charset="0"/>
                <a:ea typeface="楷体_GB2312" pitchFamily="49" charset="-122"/>
                <a:cs typeface="Times New Roman" pitchFamily="18" charset="0"/>
                <a:sym typeface="Symbol" pitchFamily="18" charset="2"/>
              </a:rPr>
              <a:t> </a:t>
            </a:r>
            <a:r>
              <a:rPr lang="en-US" altLang="zh-CN" sz="2400" b="1" dirty="0" smtClean="0">
                <a:latin typeface="Times New Roman" pitchFamily="18" charset="0"/>
                <a:sym typeface="Symbol" pitchFamily="18" charset="2"/>
              </a:rPr>
              <a:t> </a:t>
            </a:r>
            <a:r>
              <a:rPr lang="en-US" altLang="zh-CN" sz="2400" b="1" i="1" dirty="0" smtClean="0">
                <a:latin typeface="Times New Roman" pitchFamily="18" charset="0"/>
                <a:sym typeface="Symbol" pitchFamily="18" charset="2"/>
              </a:rPr>
              <a:t>q</a:t>
            </a:r>
            <a:r>
              <a:rPr kumimoji="1" lang="en-US" altLang="zh-CN" sz="2400" b="1" dirty="0" smtClean="0">
                <a:latin typeface="Times New Roman" pitchFamily="18" charset="0"/>
                <a:sym typeface="Symbol" pitchFamily="18" charset="2"/>
              </a:rPr>
              <a:t>  </a:t>
            </a:r>
            <a:r>
              <a:rPr lang="en-US" altLang="zh-CN" sz="2400" b="1" dirty="0" smtClean="0">
                <a:latin typeface="Times New Roman" pitchFamily="18" charset="0"/>
                <a:ea typeface="楷体_GB2312" pitchFamily="49" charset="-122"/>
                <a:sym typeface="Symbol" pitchFamily="18" charset="2"/>
              </a:rPr>
              <a:t>¬</a:t>
            </a:r>
            <a:r>
              <a:rPr lang="en-US" altLang="zh-CN" sz="2400" b="1" i="1" dirty="0" smtClean="0">
                <a:latin typeface="Times New Roman" pitchFamily="18" charset="0"/>
                <a:sym typeface="Symbol" pitchFamily="18" charset="2"/>
              </a:rPr>
              <a:t>q </a:t>
            </a:r>
            <a:r>
              <a:rPr kumimoji="1" lang="en-US" altLang="zh-CN" sz="2400" b="1" dirty="0" smtClean="0">
                <a:latin typeface="Times New Roman" pitchFamily="18" charset="0"/>
                <a:sym typeface="Symbol" pitchFamily="18" charset="2"/>
              </a:rPr>
              <a:t> </a:t>
            </a:r>
            <a:r>
              <a:rPr lang="en-US" altLang="zh-CN" sz="2400" b="1" i="1" dirty="0" smtClean="0">
                <a:latin typeface="Times New Roman" pitchFamily="18" charset="0"/>
                <a:ea typeface="楷体_GB2312" pitchFamily="49" charset="-122"/>
                <a:cs typeface="Times New Roman" pitchFamily="18" charset="0"/>
                <a:sym typeface="Symbol" pitchFamily="18" charset="2"/>
              </a:rPr>
              <a:t>p</a:t>
            </a:r>
            <a:r>
              <a:rPr lang="en-US" altLang="zh-CN" sz="2400" b="1" baseline="-25000" dirty="0" smtClean="0">
                <a:latin typeface="Times New Roman" pitchFamily="18" charset="0"/>
                <a:ea typeface="楷体_GB2312" pitchFamily="49" charset="-122"/>
                <a:cs typeface="Times New Roman" pitchFamily="18" charset="0"/>
                <a:sym typeface="Symbol" pitchFamily="18" charset="2"/>
              </a:rPr>
              <a:t>1</a:t>
            </a:r>
            <a:r>
              <a:rPr kumimoji="1" lang="en-US" altLang="zh-CN" sz="2400" b="1" dirty="0" smtClean="0">
                <a:latin typeface="Times New Roman" pitchFamily="18" charset="0"/>
                <a:sym typeface="Symbol" pitchFamily="18" charset="2"/>
              </a:rPr>
              <a:t> </a:t>
            </a:r>
            <a:r>
              <a:rPr lang="en-US" altLang="zh-CN" sz="2400" b="1" dirty="0" smtClean="0">
                <a:latin typeface="Times New Roman" pitchFamily="18" charset="0"/>
                <a:ea typeface="楷体_GB2312" pitchFamily="49" charset="-122"/>
                <a:cs typeface="Times New Roman" pitchFamily="18" charset="0"/>
                <a:sym typeface="Symbol" pitchFamily="18" charset="2"/>
              </a:rPr>
              <a:t> ...</a:t>
            </a:r>
            <a:r>
              <a:rPr kumimoji="1" lang="en-US" altLang="zh-CN" sz="2400" b="1" dirty="0" smtClean="0">
                <a:latin typeface="Times New Roman" pitchFamily="18" charset="0"/>
                <a:sym typeface="Symbol" pitchFamily="18" charset="2"/>
              </a:rPr>
              <a:t> </a:t>
            </a:r>
            <a:r>
              <a:rPr lang="en-US" altLang="zh-CN" sz="2400" b="1" dirty="0" smtClean="0">
                <a:latin typeface="Times New Roman" pitchFamily="18" charset="0"/>
                <a:ea typeface="楷体_GB2312" pitchFamily="49" charset="-122"/>
                <a:cs typeface="Times New Roman" pitchFamily="18" charset="0"/>
                <a:sym typeface="Symbol" pitchFamily="18" charset="2"/>
              </a:rPr>
              <a:t> </a:t>
            </a:r>
            <a:r>
              <a:rPr lang="en-US" altLang="zh-CN" sz="2400" b="1" i="1" dirty="0" err="1" smtClean="0">
                <a:latin typeface="Times New Roman" pitchFamily="18" charset="0"/>
                <a:ea typeface="楷体_GB2312" pitchFamily="49" charset="-122"/>
                <a:cs typeface="Times New Roman" pitchFamily="18" charset="0"/>
                <a:sym typeface="Symbol" pitchFamily="18" charset="2"/>
              </a:rPr>
              <a:t>p</a:t>
            </a:r>
            <a:r>
              <a:rPr lang="en-US" altLang="zh-CN" sz="2400" b="1" baseline="-25000" dirty="0" err="1" smtClean="0">
                <a:latin typeface="Times New Roman" pitchFamily="18" charset="0"/>
                <a:ea typeface="楷体_GB2312" pitchFamily="49" charset="-122"/>
                <a:cs typeface="Times New Roman" pitchFamily="18" charset="0"/>
                <a:sym typeface="Symbol" pitchFamily="18" charset="2"/>
              </a:rPr>
              <a:t>n</a:t>
            </a:r>
            <a:r>
              <a:rPr lang="en-US" altLang="zh-CN" sz="2400" b="1" baseline="-25000" dirty="0" smtClean="0">
                <a:latin typeface="Times New Roman" pitchFamily="18" charset="0"/>
                <a:ea typeface="楷体_GB2312" pitchFamily="49" charset="-122"/>
                <a:cs typeface="Times New Roman" pitchFamily="18" charset="0"/>
                <a:sym typeface="Symbol" pitchFamily="18" charset="2"/>
              </a:rPr>
              <a:t> </a:t>
            </a:r>
            <a:r>
              <a:rPr lang="en-US" altLang="zh-CN" sz="2400" b="1" dirty="0" smtClean="0">
                <a:latin typeface="Times New Roman" pitchFamily="18" charset="0"/>
                <a:ea typeface="楷体_GB2312" pitchFamily="49" charset="-122"/>
                <a:sym typeface="Symbol" pitchFamily="18" charset="2"/>
              </a:rPr>
              <a:t> F</a:t>
            </a:r>
            <a:endParaRPr lang="en-US" altLang="zh-CN" sz="2400" b="1" dirty="0" smtClean="0">
              <a:latin typeface="Times New Roman" pitchFamily="18" charset="0"/>
              <a:sym typeface="Symbol" pitchFamily="18" charset="2"/>
            </a:endParaRPr>
          </a:p>
          <a:p>
            <a:pPr marL="342900" lvl="1" indent="-342900" eaLnBrk="1" hangingPunct="1">
              <a:lnSpc>
                <a:spcPct val="110000"/>
              </a:lnSpc>
              <a:spcBef>
                <a:spcPct val="30000"/>
              </a:spcBef>
              <a:buClr>
                <a:schemeClr val="tx2"/>
              </a:buClr>
              <a:defRPr/>
            </a:pPr>
            <a:r>
              <a:rPr lang="zh-CN" altLang="en-US" sz="2800" b="1" dirty="0" smtClean="0">
                <a:latin typeface="Times New Roman" pitchFamily="18" charset="0"/>
                <a:ea typeface="楷体_GB2312" pitchFamily="49" charset="-122"/>
                <a:cs typeface="Times New Roman" pitchFamily="18" charset="0"/>
                <a:sym typeface="Symbol" pitchFamily="18" charset="2"/>
              </a:rPr>
              <a:t>证明框架</a:t>
            </a:r>
            <a:endParaRPr lang="en-US" altLang="zh-CN" sz="2800" b="1" dirty="0" smtClean="0">
              <a:latin typeface="Times New Roman" pitchFamily="18" charset="0"/>
              <a:ea typeface="楷体_GB2312" pitchFamily="49" charset="-122"/>
              <a:cs typeface="Times New Roman" pitchFamily="18" charset="0"/>
              <a:sym typeface="Symbol" pitchFamily="18" charset="2"/>
            </a:endParaRPr>
          </a:p>
          <a:p>
            <a:pPr lvl="1" eaLnBrk="1" hangingPunct="1">
              <a:lnSpc>
                <a:spcPct val="110000"/>
              </a:lnSpc>
              <a:spcBef>
                <a:spcPct val="30000"/>
              </a:spcBef>
              <a:defRPr/>
            </a:pPr>
            <a:r>
              <a:rPr lang="en-US" altLang="zh-CN" sz="2400" b="1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¬</a:t>
            </a:r>
            <a:r>
              <a:rPr lang="en-US" altLang="zh-CN" sz="2400" b="1" i="1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q</a:t>
            </a:r>
            <a:r>
              <a:rPr lang="en-US" altLang="zh-CN" sz="2400" b="1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, </a:t>
            </a:r>
            <a:r>
              <a:rPr lang="en-US" altLang="zh-CN" sz="2400" b="1" i="1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p</a:t>
            </a:r>
            <a:r>
              <a:rPr lang="en-US" altLang="zh-CN" sz="2400" b="1" baseline="-25000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1</a:t>
            </a:r>
            <a:r>
              <a:rPr lang="en-US" altLang="zh-CN" sz="2400" b="1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, ..., </a:t>
            </a:r>
            <a:r>
              <a:rPr lang="en-US" altLang="zh-CN" sz="2400" b="1" i="1" dirty="0" err="1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p</a:t>
            </a:r>
            <a:r>
              <a:rPr lang="en-US" altLang="zh-CN" sz="2400" b="1" baseline="-25000" dirty="0" err="1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n</a:t>
            </a:r>
            <a:r>
              <a:rPr lang="en-US" altLang="zh-CN" sz="2400" b="1" baseline="-25000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altLang="zh-CN" sz="2400" b="1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 </a:t>
            </a:r>
            <a:r>
              <a:rPr lang="zh-CN" altLang="en-US" sz="2400" b="1" dirty="0" smtClean="0">
                <a:latin typeface="Times New Roman" pitchFamily="18" charset="0"/>
                <a:ea typeface="楷体_GB2312" pitchFamily="49" charset="-122"/>
                <a:sym typeface="Symbol" pitchFamily="18" charset="2"/>
              </a:rPr>
              <a:t>矛盾 </a:t>
            </a:r>
            <a:r>
              <a:rPr lang="en-US" altLang="zh-CN" sz="2400" b="1" dirty="0" smtClean="0">
                <a:latin typeface="Times New Roman" pitchFamily="18" charset="0"/>
                <a:ea typeface="楷体_GB2312" pitchFamily="49" charset="-122"/>
                <a:sym typeface="Symbol" pitchFamily="18" charset="2"/>
              </a:rPr>
              <a:t>(</a:t>
            </a:r>
            <a:r>
              <a:rPr lang="zh-CN" altLang="en-US" sz="2400" b="1" dirty="0" smtClean="0">
                <a:latin typeface="Times New Roman" pitchFamily="18" charset="0"/>
                <a:ea typeface="楷体_GB2312" pitchFamily="49" charset="-122"/>
                <a:sym typeface="Symbol" pitchFamily="18" charset="2"/>
              </a:rPr>
              <a:t>比如</a:t>
            </a:r>
            <a:r>
              <a:rPr lang="en-US" altLang="zh-CN" sz="2400" b="1" i="1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p</a:t>
            </a:r>
            <a:r>
              <a:rPr lang="en-US" altLang="zh-CN" sz="2400" b="1" baseline="-25000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1 </a:t>
            </a:r>
            <a:r>
              <a:rPr lang="en-US" altLang="zh-CN" sz="2400" b="1" dirty="0" smtClean="0">
                <a:latin typeface="Times New Roman" pitchFamily="18" charset="0"/>
                <a:ea typeface="楷体_GB2312" pitchFamily="49" charset="-122"/>
                <a:sym typeface="Symbol"/>
              </a:rPr>
              <a:t></a:t>
            </a:r>
            <a:r>
              <a:rPr lang="en-US" altLang="zh-CN" sz="2400" b="1" dirty="0" smtClean="0">
                <a:latin typeface="Times New Roman" pitchFamily="18" charset="0"/>
                <a:ea typeface="楷体_GB2312" pitchFamily="49" charset="-122"/>
                <a:sym typeface="Symbol" pitchFamily="18" charset="2"/>
              </a:rPr>
              <a:t>¬</a:t>
            </a:r>
            <a:r>
              <a:rPr lang="en-US" altLang="zh-CN" sz="2400" b="1" i="1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p</a:t>
            </a:r>
            <a:r>
              <a:rPr lang="en-US" altLang="zh-CN" sz="2400" b="1" baseline="-25000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1</a:t>
            </a:r>
            <a:r>
              <a:rPr lang="en-US" altLang="zh-CN" sz="2400" b="1" dirty="0" smtClean="0">
                <a:latin typeface="Times New Roman" pitchFamily="18" charset="0"/>
                <a:ea typeface="楷体_GB2312" pitchFamily="49" charset="-122"/>
                <a:sym typeface="Symbol" pitchFamily="18" charset="2"/>
              </a:rPr>
              <a:t>)</a:t>
            </a:r>
            <a:endParaRPr lang="zh-CN" altLang="en-US" sz="2400" b="1" dirty="0" smtClean="0">
              <a:latin typeface="Times New Roman" pitchFamily="18" charset="0"/>
              <a:ea typeface="楷体_GB2312" pitchFamily="49" charset="-122"/>
              <a:sym typeface="Symbol" pitchFamily="18" charset="2"/>
            </a:endParaRPr>
          </a:p>
          <a:p>
            <a:pPr lvl="1" eaLnBrk="1" hangingPunct="1">
              <a:lnSpc>
                <a:spcPct val="110000"/>
              </a:lnSpc>
              <a:spcBef>
                <a:spcPct val="30000"/>
              </a:spcBef>
              <a:defRPr/>
            </a:pPr>
            <a:r>
              <a:rPr lang="en-US" altLang="zh-CN" sz="2400" b="1" dirty="0" smtClean="0">
                <a:latin typeface="Times New Roman" pitchFamily="18" charset="0"/>
                <a:ea typeface="楷体_GB2312" pitchFamily="49" charset="-122"/>
                <a:sym typeface="Symbol" pitchFamily="18" charset="2"/>
              </a:rPr>
              <a:t> </a:t>
            </a:r>
            <a:r>
              <a:rPr lang="zh-CN" altLang="en-US" sz="2400" b="1" dirty="0" smtClean="0">
                <a:latin typeface="Times New Roman" pitchFamily="18" charset="0"/>
                <a:ea typeface="楷体_GB2312" pitchFamily="49" charset="-122"/>
                <a:sym typeface="Symbol" pitchFamily="18" charset="2"/>
              </a:rPr>
              <a:t>所以，</a:t>
            </a:r>
            <a:r>
              <a:rPr lang="en-US" altLang="zh-CN" sz="2400" b="1" i="1" dirty="0" smtClean="0">
                <a:latin typeface="Times New Roman" pitchFamily="18" charset="0"/>
                <a:ea typeface="楷体_GB2312" pitchFamily="49" charset="-122"/>
                <a:cs typeface="Times New Roman" pitchFamily="18" charset="0"/>
                <a:sym typeface="Symbol" pitchFamily="18" charset="2"/>
              </a:rPr>
              <a:t> p</a:t>
            </a:r>
            <a:r>
              <a:rPr lang="en-US" altLang="zh-CN" sz="2400" b="1" baseline="-25000" dirty="0" smtClean="0">
                <a:latin typeface="Times New Roman" pitchFamily="18" charset="0"/>
                <a:ea typeface="楷体_GB2312" pitchFamily="49" charset="-122"/>
                <a:cs typeface="Times New Roman" pitchFamily="18" charset="0"/>
                <a:sym typeface="Symbol" pitchFamily="18" charset="2"/>
              </a:rPr>
              <a:t>1</a:t>
            </a:r>
            <a:r>
              <a:rPr kumimoji="1" lang="en-US" altLang="zh-CN" sz="2400" b="1" dirty="0" smtClean="0">
                <a:latin typeface="Times New Roman" pitchFamily="18" charset="0"/>
                <a:sym typeface="Symbol" pitchFamily="18" charset="2"/>
              </a:rPr>
              <a:t> </a:t>
            </a:r>
            <a:r>
              <a:rPr lang="en-US" altLang="zh-CN" sz="2400" b="1" dirty="0" smtClean="0">
                <a:latin typeface="Times New Roman" pitchFamily="18" charset="0"/>
                <a:ea typeface="楷体_GB2312" pitchFamily="49" charset="-122"/>
                <a:cs typeface="Times New Roman" pitchFamily="18" charset="0"/>
                <a:sym typeface="Symbol" pitchFamily="18" charset="2"/>
              </a:rPr>
              <a:t>...</a:t>
            </a:r>
            <a:r>
              <a:rPr kumimoji="1" lang="en-US" altLang="zh-CN" sz="2400" b="1" dirty="0" smtClean="0">
                <a:latin typeface="Times New Roman" pitchFamily="18" charset="0"/>
                <a:sym typeface="Symbol" pitchFamily="18" charset="2"/>
              </a:rPr>
              <a:t> </a:t>
            </a:r>
            <a:r>
              <a:rPr lang="en-US" altLang="zh-CN" sz="2400" b="1" dirty="0" smtClean="0">
                <a:latin typeface="Times New Roman" pitchFamily="18" charset="0"/>
                <a:ea typeface="楷体_GB2312" pitchFamily="49" charset="-122"/>
                <a:cs typeface="Times New Roman" pitchFamily="18" charset="0"/>
                <a:sym typeface="Symbol" pitchFamily="18" charset="2"/>
              </a:rPr>
              <a:t> </a:t>
            </a:r>
            <a:r>
              <a:rPr lang="en-US" altLang="zh-CN" sz="2400" b="1" i="1" dirty="0" err="1" smtClean="0">
                <a:latin typeface="Times New Roman" pitchFamily="18" charset="0"/>
                <a:ea typeface="楷体_GB2312" pitchFamily="49" charset="-122"/>
                <a:cs typeface="Times New Roman" pitchFamily="18" charset="0"/>
                <a:sym typeface="Symbol" pitchFamily="18" charset="2"/>
              </a:rPr>
              <a:t>p</a:t>
            </a:r>
            <a:r>
              <a:rPr lang="en-US" altLang="zh-CN" sz="2400" b="1" baseline="-25000" dirty="0" err="1" smtClean="0">
                <a:latin typeface="Times New Roman" pitchFamily="18" charset="0"/>
                <a:ea typeface="楷体_GB2312" pitchFamily="49" charset="-122"/>
                <a:cs typeface="Times New Roman" pitchFamily="18" charset="0"/>
                <a:sym typeface="Symbol" pitchFamily="18" charset="2"/>
              </a:rPr>
              <a:t>n</a:t>
            </a:r>
            <a:r>
              <a:rPr lang="en-US" altLang="zh-CN" sz="2400" b="1" baseline="-25000" dirty="0" smtClean="0">
                <a:latin typeface="Times New Roman" pitchFamily="18" charset="0"/>
                <a:ea typeface="楷体_GB2312" pitchFamily="49" charset="-122"/>
                <a:cs typeface="Times New Roman" pitchFamily="18" charset="0"/>
                <a:sym typeface="Symbol" pitchFamily="18" charset="2"/>
              </a:rPr>
              <a:t> </a:t>
            </a:r>
            <a:r>
              <a:rPr lang="en-US" altLang="zh-CN" sz="2400" b="1" dirty="0" smtClean="0">
                <a:latin typeface="Times New Roman" pitchFamily="18" charset="0"/>
                <a:sym typeface="Symbol" pitchFamily="18" charset="2"/>
              </a:rPr>
              <a:t> </a:t>
            </a:r>
            <a:r>
              <a:rPr lang="en-US" altLang="zh-CN" sz="2400" b="1" i="1" dirty="0" smtClean="0">
                <a:latin typeface="Times New Roman" pitchFamily="18" charset="0"/>
                <a:sym typeface="Symbol" pitchFamily="18" charset="2"/>
              </a:rPr>
              <a:t>q</a:t>
            </a:r>
            <a:r>
              <a:rPr kumimoji="1" lang="en-US" altLang="zh-CN" sz="2400" b="1" dirty="0" smtClean="0">
                <a:latin typeface="Times New Roman" pitchFamily="18" charset="0"/>
                <a:sym typeface="Symbol" pitchFamily="18" charset="2"/>
              </a:rPr>
              <a:t> </a:t>
            </a:r>
            <a:endParaRPr lang="en-US" altLang="zh-CN" sz="2400" b="1" dirty="0" smtClean="0">
              <a:latin typeface="Times New Roman" pitchFamily="18" charset="0"/>
              <a:ea typeface="楷体_GB2312" pitchFamily="49" charset="-122"/>
              <a:sym typeface="Symbol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65125"/>
            <a:ext cx="8229600" cy="1052513"/>
          </a:xfrm>
        </p:spPr>
        <p:txBody>
          <a:bodyPr/>
          <a:lstStyle/>
          <a:p>
            <a:r>
              <a:rPr lang="zh-CN" altLang="en-US" sz="4000" smtClean="0"/>
              <a:t>分情形证明</a:t>
            </a:r>
            <a:endParaRPr lang="en-US" altLang="zh-CN" sz="4000" smtClean="0"/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>
          <a:xfrm>
            <a:off x="468313" y="1628775"/>
            <a:ext cx="8351837" cy="4848225"/>
          </a:xfrm>
        </p:spPr>
        <p:txBody>
          <a:bodyPr/>
          <a:lstStyle/>
          <a:p>
            <a:pPr eaLnBrk="1" hangingPunct="1">
              <a:lnSpc>
                <a:spcPct val="110000"/>
              </a:lnSpc>
              <a:spcBef>
                <a:spcPct val="30000"/>
              </a:spcBef>
              <a:defRPr/>
            </a:pPr>
            <a:r>
              <a:rPr lang="zh-CN" altLang="en-US" sz="2800" b="1" dirty="0" smtClean="0">
                <a:latin typeface="楷体_GB2312" pitchFamily="49" charset="-122"/>
                <a:ea typeface="楷体_GB2312" pitchFamily="49" charset="-122"/>
              </a:rPr>
              <a:t>原理</a:t>
            </a:r>
            <a:endParaRPr lang="en-US" altLang="zh-CN" sz="2800" b="1" dirty="0" smtClean="0">
              <a:latin typeface="楷体_GB2312" pitchFamily="49" charset="-122"/>
              <a:ea typeface="楷体_GB2312" pitchFamily="49" charset="-122"/>
            </a:endParaRPr>
          </a:p>
          <a:p>
            <a:pPr lvl="1" eaLnBrk="1" hangingPunct="1">
              <a:lnSpc>
                <a:spcPct val="110000"/>
              </a:lnSpc>
              <a:spcBef>
                <a:spcPct val="30000"/>
              </a:spcBef>
              <a:defRPr/>
            </a:pPr>
            <a:r>
              <a:rPr lang="en-US" altLang="zh-CN" sz="2400" b="1" i="1" dirty="0" smtClean="0">
                <a:latin typeface="Times New Roman" pitchFamily="18" charset="0"/>
                <a:ea typeface="楷体_GB2312" pitchFamily="49" charset="-122"/>
                <a:cs typeface="Times New Roman" pitchFamily="18" charset="0"/>
                <a:sym typeface="Symbol" pitchFamily="18" charset="2"/>
              </a:rPr>
              <a:t>p</a:t>
            </a:r>
            <a:r>
              <a:rPr lang="en-US" altLang="zh-CN" sz="2400" b="1" baseline="-25000" dirty="0" smtClean="0">
                <a:latin typeface="Times New Roman" pitchFamily="18" charset="0"/>
                <a:ea typeface="楷体_GB2312" pitchFamily="49" charset="-122"/>
                <a:cs typeface="Times New Roman" pitchFamily="18" charset="0"/>
                <a:sym typeface="Symbol" pitchFamily="18" charset="2"/>
              </a:rPr>
              <a:t>1</a:t>
            </a:r>
            <a:r>
              <a:rPr kumimoji="1" lang="en-US" altLang="zh-CN" sz="2400" b="1" dirty="0" smtClean="0">
                <a:latin typeface="Times New Roman" pitchFamily="18" charset="0"/>
                <a:sym typeface="Symbol" pitchFamily="18" charset="2"/>
              </a:rPr>
              <a:t> </a:t>
            </a:r>
            <a:r>
              <a:rPr kumimoji="1" lang="en-US" altLang="zh-CN" sz="2400" b="1" dirty="0" smtClean="0">
                <a:latin typeface="Times New Roman" pitchFamily="18" charset="0"/>
                <a:sym typeface="Symbol"/>
              </a:rPr>
              <a:t></a:t>
            </a:r>
            <a:r>
              <a:rPr lang="en-US" altLang="zh-CN" sz="2400" b="1" dirty="0" smtClean="0">
                <a:latin typeface="Times New Roman" pitchFamily="18" charset="0"/>
                <a:ea typeface="楷体_GB2312" pitchFamily="49" charset="-122"/>
                <a:cs typeface="Times New Roman" pitchFamily="18" charset="0"/>
                <a:sym typeface="Symbol" pitchFamily="18" charset="2"/>
              </a:rPr>
              <a:t>...</a:t>
            </a:r>
            <a:r>
              <a:rPr kumimoji="1" lang="en-US" altLang="zh-CN" sz="2400" b="1" dirty="0" smtClean="0">
                <a:latin typeface="Times New Roman" pitchFamily="18" charset="0"/>
                <a:sym typeface="Symbol" pitchFamily="18" charset="2"/>
              </a:rPr>
              <a:t> </a:t>
            </a:r>
            <a:r>
              <a:rPr kumimoji="1" lang="en-US" altLang="zh-CN" sz="2400" b="1" dirty="0" smtClean="0">
                <a:latin typeface="Times New Roman" pitchFamily="18" charset="0"/>
                <a:sym typeface="Symbol"/>
              </a:rPr>
              <a:t></a:t>
            </a:r>
            <a:r>
              <a:rPr lang="en-US" altLang="zh-CN" sz="2400" b="1" dirty="0" smtClean="0">
                <a:latin typeface="Times New Roman" pitchFamily="18" charset="0"/>
                <a:ea typeface="楷体_GB2312" pitchFamily="49" charset="-122"/>
                <a:cs typeface="Times New Roman" pitchFamily="18" charset="0"/>
                <a:sym typeface="Symbol" pitchFamily="18" charset="2"/>
              </a:rPr>
              <a:t> </a:t>
            </a:r>
            <a:r>
              <a:rPr lang="en-US" altLang="zh-CN" sz="2400" b="1" i="1" dirty="0" err="1" smtClean="0">
                <a:latin typeface="Times New Roman" pitchFamily="18" charset="0"/>
                <a:ea typeface="楷体_GB2312" pitchFamily="49" charset="-122"/>
                <a:cs typeface="Times New Roman" pitchFamily="18" charset="0"/>
                <a:sym typeface="Symbol" pitchFamily="18" charset="2"/>
              </a:rPr>
              <a:t>p</a:t>
            </a:r>
            <a:r>
              <a:rPr lang="en-US" altLang="zh-CN" sz="2400" b="1" baseline="-25000" dirty="0" err="1" smtClean="0">
                <a:latin typeface="Times New Roman" pitchFamily="18" charset="0"/>
                <a:ea typeface="楷体_GB2312" pitchFamily="49" charset="-122"/>
                <a:cs typeface="Times New Roman" pitchFamily="18" charset="0"/>
                <a:sym typeface="Symbol" pitchFamily="18" charset="2"/>
              </a:rPr>
              <a:t>n</a:t>
            </a:r>
            <a:r>
              <a:rPr lang="en-US" altLang="zh-CN" sz="2400" b="1" baseline="-25000" dirty="0" smtClean="0">
                <a:latin typeface="Times New Roman" pitchFamily="18" charset="0"/>
                <a:ea typeface="楷体_GB2312" pitchFamily="49" charset="-122"/>
                <a:cs typeface="Times New Roman" pitchFamily="18" charset="0"/>
                <a:sym typeface="Symbol" pitchFamily="18" charset="2"/>
              </a:rPr>
              <a:t> </a:t>
            </a:r>
            <a:r>
              <a:rPr lang="en-US" altLang="zh-CN" sz="2400" b="1" dirty="0" smtClean="0">
                <a:latin typeface="Times New Roman" pitchFamily="18" charset="0"/>
                <a:sym typeface="Symbol" pitchFamily="18" charset="2"/>
              </a:rPr>
              <a:t> </a:t>
            </a:r>
            <a:r>
              <a:rPr lang="en-US" altLang="zh-CN" sz="2400" b="1" i="1" dirty="0" smtClean="0">
                <a:latin typeface="Times New Roman" pitchFamily="18" charset="0"/>
                <a:sym typeface="Symbol" pitchFamily="18" charset="2"/>
              </a:rPr>
              <a:t>q</a:t>
            </a:r>
            <a:r>
              <a:rPr kumimoji="1" lang="en-US" altLang="zh-CN" sz="2400" b="1" dirty="0" smtClean="0">
                <a:latin typeface="Times New Roman" pitchFamily="18" charset="0"/>
                <a:sym typeface="Symbol" pitchFamily="18" charset="2"/>
              </a:rPr>
              <a:t>  </a:t>
            </a:r>
            <a:r>
              <a:rPr lang="en-US" altLang="zh-CN" sz="2400" b="1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(</a:t>
            </a:r>
            <a:r>
              <a:rPr lang="en-US" altLang="zh-CN" sz="2400" b="1" i="1" dirty="0" smtClean="0">
                <a:latin typeface="Times New Roman" pitchFamily="18" charset="0"/>
                <a:ea typeface="楷体_GB2312" pitchFamily="49" charset="-122"/>
                <a:cs typeface="Times New Roman" pitchFamily="18" charset="0"/>
                <a:sym typeface="Symbol" pitchFamily="18" charset="2"/>
              </a:rPr>
              <a:t>p</a:t>
            </a:r>
            <a:r>
              <a:rPr lang="en-US" altLang="zh-CN" sz="2400" b="1" baseline="-25000" dirty="0" smtClean="0">
                <a:latin typeface="Times New Roman" pitchFamily="18" charset="0"/>
                <a:ea typeface="楷体_GB2312" pitchFamily="49" charset="-122"/>
                <a:cs typeface="Times New Roman" pitchFamily="18" charset="0"/>
                <a:sym typeface="Symbol" pitchFamily="18" charset="2"/>
              </a:rPr>
              <a:t>1 </a:t>
            </a:r>
            <a:r>
              <a:rPr lang="en-US" altLang="zh-CN" sz="2400" b="1" dirty="0" smtClean="0">
                <a:latin typeface="Times New Roman" pitchFamily="18" charset="0"/>
                <a:ea typeface="楷体_GB2312" pitchFamily="49" charset="-122"/>
                <a:sym typeface="Symbol" pitchFamily="18" charset="2"/>
              </a:rPr>
              <a:t> </a:t>
            </a:r>
            <a:r>
              <a:rPr lang="en-US" altLang="zh-CN" sz="2400" b="1" i="1" dirty="0" smtClean="0">
                <a:latin typeface="Times New Roman" pitchFamily="18" charset="0"/>
                <a:sym typeface="Symbol" pitchFamily="18" charset="2"/>
              </a:rPr>
              <a:t>q</a:t>
            </a:r>
            <a:r>
              <a:rPr lang="en-US" altLang="zh-CN" sz="2400" b="1" dirty="0" smtClean="0">
                <a:latin typeface="Times New Roman" pitchFamily="18" charset="0"/>
              </a:rPr>
              <a:t>)</a:t>
            </a:r>
            <a:r>
              <a:rPr lang="en-US" altLang="zh-CN" sz="2400" b="1" i="1" dirty="0" smtClean="0">
                <a:latin typeface="Times New Roman" pitchFamily="18" charset="0"/>
              </a:rPr>
              <a:t> </a:t>
            </a:r>
            <a:r>
              <a:rPr kumimoji="1" lang="en-US" altLang="zh-CN" sz="2400" b="1" dirty="0" smtClean="0">
                <a:latin typeface="Times New Roman" pitchFamily="18" charset="0"/>
                <a:sym typeface="Symbol" pitchFamily="18" charset="2"/>
              </a:rPr>
              <a:t> </a:t>
            </a:r>
            <a:r>
              <a:rPr lang="en-US" altLang="zh-CN" sz="2400" b="1" dirty="0" smtClean="0">
                <a:latin typeface="Times New Roman" pitchFamily="18" charset="0"/>
                <a:ea typeface="楷体_GB2312" pitchFamily="49" charset="-122"/>
                <a:cs typeface="Times New Roman" pitchFamily="18" charset="0"/>
                <a:sym typeface="Symbol" pitchFamily="18" charset="2"/>
              </a:rPr>
              <a:t> ...</a:t>
            </a:r>
            <a:r>
              <a:rPr kumimoji="1" lang="en-US" altLang="zh-CN" sz="2400" b="1" dirty="0" smtClean="0">
                <a:latin typeface="Times New Roman" pitchFamily="18" charset="0"/>
                <a:sym typeface="Symbol" pitchFamily="18" charset="2"/>
              </a:rPr>
              <a:t> </a:t>
            </a:r>
            <a:r>
              <a:rPr lang="en-US" altLang="zh-CN" sz="2400" b="1" dirty="0" smtClean="0">
                <a:latin typeface="Times New Roman" pitchFamily="18" charset="0"/>
                <a:ea typeface="楷体_GB2312" pitchFamily="49" charset="-122"/>
                <a:cs typeface="Times New Roman" pitchFamily="18" charset="0"/>
                <a:sym typeface="Symbol" pitchFamily="18" charset="2"/>
              </a:rPr>
              <a:t> </a:t>
            </a:r>
            <a:r>
              <a:rPr lang="en-US" altLang="zh-CN" sz="2400" b="1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(</a:t>
            </a:r>
            <a:r>
              <a:rPr lang="en-US" altLang="zh-CN" sz="2400" b="1" i="1" dirty="0" err="1" smtClean="0">
                <a:latin typeface="Times New Roman" pitchFamily="18" charset="0"/>
                <a:ea typeface="楷体_GB2312" pitchFamily="49" charset="-122"/>
                <a:cs typeface="Times New Roman" pitchFamily="18" charset="0"/>
                <a:sym typeface="Symbol" pitchFamily="18" charset="2"/>
              </a:rPr>
              <a:t>p</a:t>
            </a:r>
            <a:r>
              <a:rPr lang="en-US" altLang="zh-CN" sz="2400" b="1" baseline="-25000" dirty="0" err="1" smtClean="0">
                <a:latin typeface="Times New Roman" pitchFamily="18" charset="0"/>
                <a:ea typeface="楷体_GB2312" pitchFamily="49" charset="-122"/>
                <a:cs typeface="Times New Roman" pitchFamily="18" charset="0"/>
                <a:sym typeface="Symbol" pitchFamily="18" charset="2"/>
              </a:rPr>
              <a:t>n</a:t>
            </a:r>
            <a:r>
              <a:rPr lang="en-US" altLang="zh-CN" sz="2400" b="1" baseline="-25000" dirty="0" smtClean="0">
                <a:latin typeface="Times New Roman" pitchFamily="18" charset="0"/>
                <a:ea typeface="楷体_GB2312" pitchFamily="49" charset="-122"/>
                <a:cs typeface="Times New Roman" pitchFamily="18" charset="0"/>
                <a:sym typeface="Symbol" pitchFamily="18" charset="2"/>
              </a:rPr>
              <a:t> </a:t>
            </a:r>
            <a:r>
              <a:rPr lang="en-US" altLang="zh-CN" sz="2400" b="1" dirty="0" smtClean="0">
                <a:latin typeface="Times New Roman" pitchFamily="18" charset="0"/>
                <a:ea typeface="楷体_GB2312" pitchFamily="49" charset="-122"/>
                <a:sym typeface="Symbol" pitchFamily="18" charset="2"/>
              </a:rPr>
              <a:t> </a:t>
            </a:r>
            <a:r>
              <a:rPr lang="en-US" altLang="zh-CN" sz="2400" b="1" i="1" dirty="0" smtClean="0">
                <a:latin typeface="Times New Roman" pitchFamily="18" charset="0"/>
                <a:sym typeface="Symbol" pitchFamily="18" charset="2"/>
              </a:rPr>
              <a:t>q</a:t>
            </a:r>
            <a:r>
              <a:rPr lang="en-US" altLang="zh-CN" sz="2400" b="1" dirty="0" smtClean="0">
                <a:latin typeface="Times New Roman" pitchFamily="18" charset="0"/>
              </a:rPr>
              <a:t>)</a:t>
            </a:r>
            <a:r>
              <a:rPr lang="en-US" altLang="zh-CN" sz="2400" b="1" i="1" dirty="0" smtClean="0">
                <a:latin typeface="Times New Roman" pitchFamily="18" charset="0"/>
              </a:rPr>
              <a:t> </a:t>
            </a:r>
            <a:endParaRPr lang="en-US" altLang="zh-CN" sz="2400" b="1" dirty="0" smtClean="0">
              <a:latin typeface="Times New Roman" pitchFamily="18" charset="0"/>
              <a:sym typeface="Symbol" pitchFamily="18" charset="2"/>
            </a:endParaRPr>
          </a:p>
          <a:p>
            <a:pPr marL="342900" lvl="1" indent="-342900" eaLnBrk="1" hangingPunct="1">
              <a:lnSpc>
                <a:spcPct val="110000"/>
              </a:lnSpc>
              <a:spcBef>
                <a:spcPct val="30000"/>
              </a:spcBef>
              <a:buClr>
                <a:schemeClr val="tx2"/>
              </a:buClr>
              <a:defRPr/>
            </a:pPr>
            <a:r>
              <a:rPr lang="zh-CN" altLang="en-US" sz="2800" b="1" dirty="0" smtClean="0">
                <a:latin typeface="Times New Roman" pitchFamily="18" charset="0"/>
                <a:ea typeface="楷体_GB2312" pitchFamily="49" charset="-122"/>
                <a:cs typeface="Times New Roman" pitchFamily="18" charset="0"/>
                <a:sym typeface="Symbol" pitchFamily="18" charset="2"/>
              </a:rPr>
              <a:t>证明框架</a:t>
            </a:r>
            <a:endParaRPr lang="en-US" altLang="zh-CN" sz="2800" b="1" dirty="0" smtClean="0">
              <a:latin typeface="Times New Roman" pitchFamily="18" charset="0"/>
              <a:ea typeface="楷体_GB2312" pitchFamily="49" charset="-122"/>
              <a:cs typeface="Times New Roman" pitchFamily="18" charset="0"/>
              <a:sym typeface="Symbol" pitchFamily="18" charset="2"/>
            </a:endParaRPr>
          </a:p>
          <a:p>
            <a:pPr lvl="1" eaLnBrk="1" hangingPunct="1">
              <a:lnSpc>
                <a:spcPct val="110000"/>
              </a:lnSpc>
              <a:spcBef>
                <a:spcPct val="30000"/>
              </a:spcBef>
              <a:defRPr/>
            </a:pPr>
            <a:r>
              <a:rPr lang="en-US" altLang="zh-CN" sz="2400" b="1" i="1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p</a:t>
            </a:r>
            <a:r>
              <a:rPr lang="en-US" altLang="zh-CN" sz="2400" b="1" baseline="-25000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1</a:t>
            </a:r>
            <a:r>
              <a:rPr lang="en-US" altLang="zh-CN" sz="2400" b="1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 </a:t>
            </a:r>
            <a:r>
              <a:rPr lang="en-US" altLang="zh-CN" sz="2400" b="1" i="1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q</a:t>
            </a:r>
            <a:endParaRPr lang="zh-CN" altLang="en-US" sz="2400" b="1" dirty="0" smtClean="0">
              <a:latin typeface="Times New Roman" pitchFamily="18" charset="0"/>
              <a:ea typeface="楷体_GB2312" pitchFamily="49" charset="-122"/>
              <a:sym typeface="Symbol" pitchFamily="18" charset="2"/>
            </a:endParaRPr>
          </a:p>
          <a:p>
            <a:pPr lvl="1" eaLnBrk="1" hangingPunct="1">
              <a:lnSpc>
                <a:spcPct val="110000"/>
              </a:lnSpc>
              <a:spcBef>
                <a:spcPct val="30000"/>
              </a:spcBef>
              <a:defRPr/>
            </a:pPr>
            <a:r>
              <a:rPr lang="en-US" altLang="zh-CN" sz="2400" b="1" dirty="0" smtClean="0">
                <a:latin typeface="Times New Roman" pitchFamily="18" charset="0"/>
                <a:ea typeface="楷体_GB2312" pitchFamily="49" charset="-122"/>
                <a:sym typeface="Symbol" pitchFamily="18" charset="2"/>
              </a:rPr>
              <a:t>…</a:t>
            </a:r>
          </a:p>
          <a:p>
            <a:pPr lvl="1" eaLnBrk="1" hangingPunct="1">
              <a:lnSpc>
                <a:spcPct val="110000"/>
              </a:lnSpc>
              <a:spcBef>
                <a:spcPct val="30000"/>
              </a:spcBef>
              <a:defRPr/>
            </a:pPr>
            <a:r>
              <a:rPr lang="en-US" altLang="zh-CN" sz="2400" b="1" i="1" dirty="0" err="1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p</a:t>
            </a:r>
            <a:r>
              <a:rPr lang="en-US" altLang="zh-CN" sz="2400" b="1" baseline="-25000" dirty="0" err="1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n</a:t>
            </a:r>
            <a:r>
              <a:rPr lang="en-US" altLang="zh-CN" sz="2400" b="1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 </a:t>
            </a:r>
            <a:r>
              <a:rPr lang="en-US" altLang="zh-CN" sz="2400" b="1" i="1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q</a:t>
            </a:r>
            <a:endParaRPr lang="zh-CN" altLang="en-US" sz="2400" b="1" dirty="0" smtClean="0">
              <a:latin typeface="Times New Roman" pitchFamily="18" charset="0"/>
              <a:ea typeface="楷体_GB2312" pitchFamily="49" charset="-122"/>
              <a:sym typeface="Symbol" pitchFamily="18" charset="2"/>
            </a:endParaRPr>
          </a:p>
          <a:p>
            <a:pPr lvl="1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defRPr/>
            </a:pPr>
            <a:r>
              <a:rPr lang="zh-CN" altLang="en-US" sz="2400" b="1" dirty="0" smtClean="0">
                <a:latin typeface="Times New Roman" pitchFamily="18" charset="0"/>
                <a:ea typeface="楷体_GB2312" pitchFamily="49" charset="-122"/>
                <a:sym typeface="Symbol" pitchFamily="18" charset="2"/>
              </a:rPr>
              <a:t>因此，</a:t>
            </a:r>
            <a:r>
              <a:rPr lang="en-US" altLang="zh-CN" sz="2400" b="1" i="1" dirty="0" smtClean="0">
                <a:latin typeface="Times New Roman" pitchFamily="18" charset="0"/>
                <a:ea typeface="楷体_GB2312" pitchFamily="49" charset="-122"/>
                <a:cs typeface="Times New Roman" pitchFamily="18" charset="0"/>
                <a:sym typeface="Symbol" pitchFamily="18" charset="2"/>
              </a:rPr>
              <a:t> p</a:t>
            </a:r>
            <a:r>
              <a:rPr lang="en-US" altLang="zh-CN" sz="2400" b="1" baseline="-25000" dirty="0" smtClean="0">
                <a:latin typeface="Times New Roman" pitchFamily="18" charset="0"/>
                <a:ea typeface="楷体_GB2312" pitchFamily="49" charset="-122"/>
                <a:cs typeface="Times New Roman" pitchFamily="18" charset="0"/>
                <a:sym typeface="Symbol" pitchFamily="18" charset="2"/>
              </a:rPr>
              <a:t>1</a:t>
            </a:r>
            <a:r>
              <a:rPr kumimoji="1" lang="en-US" altLang="zh-CN" sz="2400" b="1" dirty="0" smtClean="0">
                <a:latin typeface="Times New Roman" pitchFamily="18" charset="0"/>
                <a:sym typeface="Symbol"/>
              </a:rPr>
              <a:t></a:t>
            </a:r>
            <a:r>
              <a:rPr lang="en-US" altLang="zh-CN" sz="2400" b="1" dirty="0" smtClean="0">
                <a:latin typeface="Times New Roman" pitchFamily="18" charset="0"/>
                <a:ea typeface="楷体_GB2312" pitchFamily="49" charset="-122"/>
                <a:cs typeface="Times New Roman" pitchFamily="18" charset="0"/>
                <a:sym typeface="Symbol" pitchFamily="18" charset="2"/>
              </a:rPr>
              <a:t>...</a:t>
            </a:r>
            <a:r>
              <a:rPr kumimoji="1" lang="en-US" altLang="zh-CN" sz="2400" b="1" dirty="0" smtClean="0">
                <a:latin typeface="Times New Roman" pitchFamily="18" charset="0"/>
                <a:sym typeface="Symbol" pitchFamily="18" charset="2"/>
              </a:rPr>
              <a:t> </a:t>
            </a:r>
            <a:r>
              <a:rPr kumimoji="1" lang="en-US" altLang="zh-CN" sz="2400" b="1" dirty="0" smtClean="0">
                <a:latin typeface="Times New Roman" pitchFamily="18" charset="0"/>
                <a:sym typeface="Symbol"/>
              </a:rPr>
              <a:t></a:t>
            </a:r>
            <a:r>
              <a:rPr lang="en-US" altLang="zh-CN" sz="2400" b="1" dirty="0" smtClean="0">
                <a:latin typeface="Times New Roman" pitchFamily="18" charset="0"/>
                <a:ea typeface="楷体_GB2312" pitchFamily="49" charset="-122"/>
                <a:cs typeface="Times New Roman" pitchFamily="18" charset="0"/>
                <a:sym typeface="Symbol" pitchFamily="18" charset="2"/>
              </a:rPr>
              <a:t> </a:t>
            </a:r>
            <a:r>
              <a:rPr lang="en-US" altLang="zh-CN" sz="2400" b="1" i="1" dirty="0" err="1" smtClean="0">
                <a:latin typeface="Times New Roman" pitchFamily="18" charset="0"/>
                <a:ea typeface="楷体_GB2312" pitchFamily="49" charset="-122"/>
                <a:cs typeface="Times New Roman" pitchFamily="18" charset="0"/>
                <a:sym typeface="Symbol" pitchFamily="18" charset="2"/>
              </a:rPr>
              <a:t>p</a:t>
            </a:r>
            <a:r>
              <a:rPr lang="en-US" altLang="zh-CN" sz="2400" b="1" baseline="-25000" dirty="0" err="1" smtClean="0">
                <a:latin typeface="Times New Roman" pitchFamily="18" charset="0"/>
                <a:ea typeface="楷体_GB2312" pitchFamily="49" charset="-122"/>
                <a:cs typeface="Times New Roman" pitchFamily="18" charset="0"/>
                <a:sym typeface="Symbol" pitchFamily="18" charset="2"/>
              </a:rPr>
              <a:t>n</a:t>
            </a:r>
            <a:r>
              <a:rPr lang="en-US" altLang="zh-CN" sz="2400" b="1" baseline="-25000" dirty="0" smtClean="0">
                <a:latin typeface="Times New Roman" pitchFamily="18" charset="0"/>
                <a:ea typeface="楷体_GB2312" pitchFamily="49" charset="-122"/>
                <a:cs typeface="Times New Roman" pitchFamily="18" charset="0"/>
                <a:sym typeface="Symbol" pitchFamily="18" charset="2"/>
              </a:rPr>
              <a:t> </a:t>
            </a:r>
            <a:r>
              <a:rPr lang="en-US" altLang="zh-CN" sz="2400" b="1" dirty="0" smtClean="0">
                <a:latin typeface="Times New Roman" pitchFamily="18" charset="0"/>
                <a:sym typeface="Symbol" pitchFamily="18" charset="2"/>
              </a:rPr>
              <a:t> </a:t>
            </a:r>
            <a:r>
              <a:rPr lang="en-US" altLang="zh-CN" sz="2400" b="1" i="1" dirty="0" smtClean="0">
                <a:latin typeface="Times New Roman" pitchFamily="18" charset="0"/>
                <a:sym typeface="Symbol" pitchFamily="18" charset="2"/>
              </a:rPr>
              <a:t>q</a:t>
            </a:r>
            <a:r>
              <a:rPr kumimoji="1" lang="en-US" altLang="zh-CN" sz="2400" b="1" dirty="0" smtClean="0">
                <a:latin typeface="Times New Roman" pitchFamily="18" charset="0"/>
                <a:sym typeface="Symbol" pitchFamily="18" charset="2"/>
              </a:rPr>
              <a:t> </a:t>
            </a:r>
            <a:endParaRPr lang="en-US" altLang="zh-CN" sz="2400" b="1" dirty="0" smtClean="0">
              <a:solidFill>
                <a:srgbClr val="2009CD"/>
              </a:solidFill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65125"/>
            <a:ext cx="8229600" cy="1052513"/>
          </a:xfrm>
        </p:spPr>
        <p:txBody>
          <a:bodyPr/>
          <a:lstStyle/>
          <a:p>
            <a:r>
              <a:rPr lang="zh-CN" altLang="en-US" sz="4000" smtClean="0"/>
              <a:t>分情形证明（举例）</a:t>
            </a:r>
            <a:endParaRPr lang="en-US" altLang="zh-CN" sz="4000" smtClean="0"/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>
          <a:xfrm>
            <a:off x="468313" y="1628775"/>
            <a:ext cx="8351837" cy="4848225"/>
          </a:xfrm>
        </p:spPr>
        <p:txBody>
          <a:bodyPr/>
          <a:lstStyle/>
          <a:p>
            <a:pPr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zh-CN" altLang="en-US" sz="2800" b="1" smtClean="0">
                <a:latin typeface="Times New Roman" pitchFamily="18" charset="0"/>
                <a:ea typeface="楷体_GB2312" pitchFamily="49" charset="-122"/>
                <a:cs typeface="Times New Roman" pitchFamily="18" charset="0"/>
                <a:sym typeface="Symbol" pitchFamily="18" charset="2"/>
              </a:rPr>
              <a:t>当</a:t>
            </a:r>
            <a:r>
              <a:rPr lang="en-US" altLang="zh-CN" sz="2800" b="1" smtClean="0">
                <a:latin typeface="Times New Roman" pitchFamily="18" charset="0"/>
                <a:ea typeface="楷体_GB2312" pitchFamily="49" charset="-122"/>
                <a:cs typeface="Times New Roman" pitchFamily="18" charset="0"/>
                <a:sym typeface="Symbol" pitchFamily="18" charset="2"/>
              </a:rPr>
              <a:t>n</a:t>
            </a:r>
            <a:r>
              <a:rPr lang="zh-CN" altLang="en-US" sz="2800" b="1" smtClean="0">
                <a:latin typeface="Times New Roman" pitchFamily="18" charset="0"/>
                <a:ea typeface="楷体_GB2312" pitchFamily="49" charset="-122"/>
                <a:cs typeface="Times New Roman" pitchFamily="18" charset="0"/>
                <a:sym typeface="Symbol" pitchFamily="18" charset="2"/>
              </a:rPr>
              <a:t>是一个正整数，且</a:t>
            </a:r>
            <a:r>
              <a:rPr lang="en-US" altLang="zh-CN" sz="2800" b="1" smtClean="0">
                <a:latin typeface="Times New Roman" pitchFamily="18" charset="0"/>
                <a:ea typeface="楷体_GB2312" pitchFamily="49" charset="-122"/>
                <a:cs typeface="Times New Roman" pitchFamily="18" charset="0"/>
                <a:sym typeface="Symbol" pitchFamily="18" charset="2"/>
              </a:rPr>
              <a:t>n4</a:t>
            </a:r>
            <a:r>
              <a:rPr lang="zh-CN" altLang="en-US" sz="2800" b="1" smtClean="0">
                <a:latin typeface="Times New Roman" pitchFamily="18" charset="0"/>
                <a:ea typeface="楷体_GB2312" pitchFamily="49" charset="-122"/>
                <a:cs typeface="Times New Roman" pitchFamily="18" charset="0"/>
                <a:sym typeface="Symbol" pitchFamily="18" charset="2"/>
              </a:rPr>
              <a:t>时，</a:t>
            </a:r>
            <a:r>
              <a:rPr lang="en-US" altLang="zh-CN" sz="2800" b="1" smtClean="0">
                <a:latin typeface="Times New Roman" pitchFamily="18" charset="0"/>
                <a:ea typeface="楷体_GB2312" pitchFamily="49" charset="-122"/>
                <a:cs typeface="Times New Roman" pitchFamily="18" charset="0"/>
                <a:sym typeface="Symbol" pitchFamily="18" charset="2"/>
              </a:rPr>
              <a:t>(n+1)</a:t>
            </a:r>
            <a:r>
              <a:rPr lang="en-US" altLang="zh-CN" sz="2800" b="1" baseline="30000" smtClean="0">
                <a:latin typeface="Times New Roman" pitchFamily="18" charset="0"/>
                <a:ea typeface="楷体_GB2312" pitchFamily="49" charset="-122"/>
                <a:cs typeface="Times New Roman" pitchFamily="18" charset="0"/>
                <a:sym typeface="Symbol" pitchFamily="18" charset="2"/>
              </a:rPr>
              <a:t>3</a:t>
            </a:r>
            <a:r>
              <a:rPr lang="en-US" altLang="zh-CN" sz="2800" b="1" smtClean="0">
                <a:latin typeface="Times New Roman" pitchFamily="18" charset="0"/>
                <a:ea typeface="楷体_GB2312" pitchFamily="49" charset="-122"/>
                <a:cs typeface="Times New Roman" pitchFamily="18" charset="0"/>
                <a:sym typeface="Symbol" pitchFamily="18" charset="2"/>
              </a:rPr>
              <a:t>3</a:t>
            </a:r>
            <a:r>
              <a:rPr lang="en-US" altLang="zh-CN" sz="2800" b="1" baseline="30000" smtClean="0">
                <a:latin typeface="Times New Roman" pitchFamily="18" charset="0"/>
                <a:ea typeface="楷体_GB2312" pitchFamily="49" charset="-122"/>
                <a:cs typeface="Times New Roman" pitchFamily="18" charset="0"/>
                <a:sym typeface="Symbol" pitchFamily="18" charset="2"/>
              </a:rPr>
              <a:t>n</a:t>
            </a:r>
            <a:r>
              <a:rPr lang="zh-CN" altLang="en-US" sz="2800" b="1" smtClean="0">
                <a:latin typeface="Times New Roman" pitchFamily="18" charset="0"/>
                <a:ea typeface="楷体_GB2312" pitchFamily="49" charset="-122"/>
                <a:cs typeface="Times New Roman" pitchFamily="18" charset="0"/>
                <a:sym typeface="Symbol" pitchFamily="18" charset="2"/>
              </a:rPr>
              <a:t>。</a:t>
            </a:r>
            <a:endParaRPr lang="en-US" altLang="zh-CN" sz="2800" b="1" smtClean="0">
              <a:latin typeface="Times New Roman" pitchFamily="18" charset="0"/>
              <a:ea typeface="楷体_GB2312" pitchFamily="49" charset="-122"/>
              <a:cs typeface="Times New Roman" pitchFamily="18" charset="0"/>
            </a:endParaRPr>
          </a:p>
          <a:p>
            <a:pPr lvl="1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altLang="zh-CN" sz="2400" b="1" smtClean="0">
                <a:latin typeface="Times New Roman" pitchFamily="18" charset="0"/>
                <a:ea typeface="楷体_GB2312" pitchFamily="49" charset="-122"/>
                <a:cs typeface="Times New Roman" pitchFamily="18" charset="0"/>
              </a:rPr>
              <a:t>n=1, 2, 3, 4.</a:t>
            </a:r>
            <a:r>
              <a:rPr lang="zh-CN" altLang="en-US" sz="2400" b="1" smtClean="0">
                <a:latin typeface="Times New Roman" pitchFamily="18" charset="0"/>
                <a:ea typeface="楷体_GB2312" pitchFamily="49" charset="-122"/>
                <a:cs typeface="Times New Roman" pitchFamily="18" charset="0"/>
              </a:rPr>
              <a:t>（穷举）</a:t>
            </a:r>
            <a:endParaRPr lang="en-US" altLang="zh-CN" sz="2400" b="1" smtClean="0">
              <a:latin typeface="Times New Roman" pitchFamily="18" charset="0"/>
              <a:ea typeface="楷体_GB2312" pitchFamily="49" charset="-122"/>
              <a:cs typeface="Times New Roman" pitchFamily="18" charset="0"/>
            </a:endParaRPr>
          </a:p>
          <a:p>
            <a:pPr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zh-CN" altLang="en-US" sz="2800" b="1" smtClean="0">
                <a:latin typeface="Times New Roman" pitchFamily="18" charset="0"/>
                <a:ea typeface="楷体_GB2312" pitchFamily="49" charset="-122"/>
                <a:cs typeface="Times New Roman" pitchFamily="18" charset="0"/>
                <a:sym typeface="Symbol" pitchFamily="18" charset="2"/>
              </a:rPr>
              <a:t>当</a:t>
            </a:r>
            <a:r>
              <a:rPr lang="en-US" altLang="zh-CN" sz="2800" b="1" smtClean="0">
                <a:latin typeface="Times New Roman" pitchFamily="18" charset="0"/>
                <a:ea typeface="楷体_GB2312" pitchFamily="49" charset="-122"/>
                <a:cs typeface="Times New Roman" pitchFamily="18" charset="0"/>
                <a:sym typeface="Symbol" pitchFamily="18" charset="2"/>
              </a:rPr>
              <a:t>n</a:t>
            </a:r>
            <a:r>
              <a:rPr lang="zh-CN" altLang="en-US" sz="2800" b="1" smtClean="0">
                <a:latin typeface="Times New Roman" pitchFamily="18" charset="0"/>
                <a:ea typeface="楷体_GB2312" pitchFamily="49" charset="-122"/>
                <a:cs typeface="Times New Roman" pitchFamily="18" charset="0"/>
                <a:sym typeface="Symbol" pitchFamily="18" charset="2"/>
              </a:rPr>
              <a:t>是一个整数时，有</a:t>
            </a:r>
            <a:r>
              <a:rPr lang="en-US" altLang="zh-CN" sz="2800" b="1" smtClean="0">
                <a:latin typeface="Times New Roman" pitchFamily="18" charset="0"/>
                <a:ea typeface="楷体_GB2312" pitchFamily="49" charset="-122"/>
                <a:cs typeface="Times New Roman" pitchFamily="18" charset="0"/>
                <a:sym typeface="Symbol" pitchFamily="18" charset="2"/>
              </a:rPr>
              <a:t>n</a:t>
            </a:r>
            <a:r>
              <a:rPr lang="en-US" altLang="zh-CN" sz="2800" b="1" baseline="30000" smtClean="0">
                <a:latin typeface="Times New Roman" pitchFamily="18" charset="0"/>
                <a:ea typeface="楷体_GB2312" pitchFamily="49" charset="-122"/>
                <a:cs typeface="Times New Roman" pitchFamily="18" charset="0"/>
                <a:sym typeface="Symbol" pitchFamily="18" charset="2"/>
              </a:rPr>
              <a:t>2</a:t>
            </a:r>
            <a:r>
              <a:rPr lang="en-US" altLang="zh-CN" sz="2800" b="1" smtClean="0">
                <a:latin typeface="Times New Roman" pitchFamily="18" charset="0"/>
                <a:ea typeface="楷体_GB2312" pitchFamily="49" charset="-122"/>
                <a:cs typeface="Times New Roman" pitchFamily="18" charset="0"/>
                <a:sym typeface="Symbol" pitchFamily="18" charset="2"/>
              </a:rPr>
              <a:t>n</a:t>
            </a:r>
            <a:r>
              <a:rPr lang="zh-CN" altLang="en-US" sz="2800" b="1" smtClean="0">
                <a:latin typeface="Times New Roman" pitchFamily="18" charset="0"/>
                <a:ea typeface="楷体_GB2312" pitchFamily="49" charset="-122"/>
                <a:cs typeface="Times New Roman" pitchFamily="18" charset="0"/>
                <a:sym typeface="Symbol" pitchFamily="18" charset="2"/>
              </a:rPr>
              <a:t>。</a:t>
            </a:r>
            <a:endParaRPr lang="en-US" altLang="zh-CN" sz="2800" b="1" smtClean="0">
              <a:latin typeface="Times New Roman" pitchFamily="18" charset="0"/>
              <a:ea typeface="楷体_GB2312" pitchFamily="49" charset="-122"/>
              <a:cs typeface="Times New Roman" pitchFamily="18" charset="0"/>
              <a:sym typeface="Symbol" pitchFamily="18" charset="2"/>
            </a:endParaRPr>
          </a:p>
          <a:p>
            <a:pPr lvl="1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altLang="zh-CN" sz="2400" b="1" smtClean="0">
                <a:latin typeface="Times New Roman" pitchFamily="18" charset="0"/>
                <a:ea typeface="楷体_GB2312" pitchFamily="49" charset="-122"/>
                <a:cs typeface="Times New Roman" pitchFamily="18" charset="0"/>
                <a:sym typeface="Symbol" pitchFamily="18" charset="2"/>
              </a:rPr>
              <a:t>n0</a:t>
            </a:r>
          </a:p>
          <a:p>
            <a:pPr lvl="1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altLang="zh-CN" sz="2400" b="1" smtClean="0">
                <a:latin typeface="Times New Roman" pitchFamily="18" charset="0"/>
                <a:ea typeface="楷体_GB2312" pitchFamily="49" charset="-122"/>
                <a:cs typeface="Times New Roman" pitchFamily="18" charset="0"/>
                <a:sym typeface="Symbol" pitchFamily="18" charset="2"/>
              </a:rPr>
              <a:t>n1</a:t>
            </a:r>
          </a:p>
          <a:p>
            <a:pPr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altLang="zh-CN" sz="2800" b="1" smtClean="0">
                <a:latin typeface="Times New Roman" pitchFamily="18" charset="0"/>
                <a:ea typeface="楷体_GB2312" pitchFamily="49" charset="-122"/>
                <a:cs typeface="Times New Roman" pitchFamily="18" charset="0"/>
                <a:sym typeface="Symbol" pitchFamily="18" charset="2"/>
              </a:rPr>
              <a:t>(</a:t>
            </a:r>
            <a:r>
              <a:rPr lang="en-US" altLang="zh-CN" sz="2800" b="1" i="1" smtClean="0">
                <a:latin typeface="Times New Roman" pitchFamily="18" charset="0"/>
                <a:ea typeface="楷体_GB2312" pitchFamily="49" charset="-122"/>
                <a:cs typeface="Times New Roman" pitchFamily="18" charset="0"/>
                <a:sym typeface="Symbol" pitchFamily="18" charset="2"/>
              </a:rPr>
              <a:t>x+y</a:t>
            </a:r>
            <a:r>
              <a:rPr lang="en-US" altLang="zh-CN" sz="2800" b="1" smtClean="0">
                <a:latin typeface="Times New Roman" pitchFamily="18" charset="0"/>
                <a:ea typeface="楷体_GB2312" pitchFamily="49" charset="-122"/>
                <a:cs typeface="Times New Roman" pitchFamily="18" charset="0"/>
                <a:sym typeface="Symbol" pitchFamily="18" charset="2"/>
              </a:rPr>
              <a:t>)</a:t>
            </a:r>
            <a:r>
              <a:rPr lang="en-US" altLang="zh-CN" sz="2800" b="1" i="1" baseline="30000" smtClean="0">
                <a:latin typeface="Times New Roman" pitchFamily="18" charset="0"/>
                <a:ea typeface="楷体_GB2312" pitchFamily="49" charset="-122"/>
                <a:cs typeface="Times New Roman" pitchFamily="18" charset="0"/>
                <a:sym typeface="Symbol" pitchFamily="18" charset="2"/>
              </a:rPr>
              <a:t>r</a:t>
            </a:r>
            <a:r>
              <a:rPr lang="en-US" altLang="zh-CN" sz="2800" b="1" baseline="30000" smtClean="0">
                <a:latin typeface="Times New Roman" pitchFamily="18" charset="0"/>
                <a:ea typeface="楷体_GB2312" pitchFamily="49" charset="-122"/>
                <a:cs typeface="Times New Roman" pitchFamily="18" charset="0"/>
                <a:sym typeface="Symbol" pitchFamily="18" charset="2"/>
              </a:rPr>
              <a:t> </a:t>
            </a:r>
            <a:r>
              <a:rPr lang="en-US" altLang="zh-CN" sz="2800" b="1" smtClean="0">
                <a:latin typeface="Times New Roman" pitchFamily="18" charset="0"/>
                <a:ea typeface="楷体_GB2312" pitchFamily="49" charset="-122"/>
                <a:cs typeface="Times New Roman" pitchFamily="18" charset="0"/>
                <a:sym typeface="Symbol" pitchFamily="18" charset="2"/>
              </a:rPr>
              <a:t>&lt; </a:t>
            </a:r>
            <a:r>
              <a:rPr lang="en-US" altLang="zh-CN" sz="2800" b="1" i="1" smtClean="0">
                <a:latin typeface="Times New Roman" pitchFamily="18" charset="0"/>
                <a:ea typeface="楷体_GB2312" pitchFamily="49" charset="-122"/>
                <a:cs typeface="Times New Roman" pitchFamily="18" charset="0"/>
                <a:sym typeface="Symbol" pitchFamily="18" charset="2"/>
              </a:rPr>
              <a:t>x</a:t>
            </a:r>
            <a:r>
              <a:rPr lang="en-US" altLang="zh-CN" sz="2800" b="1" i="1" baseline="30000" smtClean="0">
                <a:latin typeface="Times New Roman" pitchFamily="18" charset="0"/>
                <a:ea typeface="楷体_GB2312" pitchFamily="49" charset="-122"/>
                <a:cs typeface="Times New Roman" pitchFamily="18" charset="0"/>
                <a:sym typeface="Symbol" pitchFamily="18" charset="2"/>
              </a:rPr>
              <a:t>r</a:t>
            </a:r>
            <a:r>
              <a:rPr lang="en-US" altLang="zh-CN" sz="2800" b="1" i="1" smtClean="0">
                <a:latin typeface="Times New Roman" pitchFamily="18" charset="0"/>
                <a:ea typeface="楷体_GB2312" pitchFamily="49" charset="-122"/>
                <a:cs typeface="Times New Roman" pitchFamily="18" charset="0"/>
                <a:sym typeface="Symbol" pitchFamily="18" charset="2"/>
              </a:rPr>
              <a:t>+y</a:t>
            </a:r>
            <a:r>
              <a:rPr lang="en-US" altLang="zh-CN" sz="2800" b="1" i="1" baseline="30000" smtClean="0">
                <a:latin typeface="Times New Roman" pitchFamily="18" charset="0"/>
                <a:ea typeface="楷体_GB2312" pitchFamily="49" charset="-122"/>
                <a:cs typeface="Times New Roman" pitchFamily="18" charset="0"/>
                <a:sym typeface="Symbol" pitchFamily="18" charset="2"/>
              </a:rPr>
              <a:t>r</a:t>
            </a:r>
            <a:r>
              <a:rPr lang="en-US" altLang="zh-CN" sz="2800" b="1" smtClean="0">
                <a:latin typeface="Times New Roman" pitchFamily="18" charset="0"/>
                <a:ea typeface="楷体_GB2312" pitchFamily="49" charset="-122"/>
                <a:cs typeface="Times New Roman" pitchFamily="18" charset="0"/>
                <a:sym typeface="Symbol" pitchFamily="18" charset="2"/>
              </a:rPr>
              <a:t>, </a:t>
            </a:r>
            <a:r>
              <a:rPr lang="zh-CN" altLang="en-US" sz="2800" b="1" smtClean="0">
                <a:latin typeface="Times New Roman" pitchFamily="18" charset="0"/>
                <a:ea typeface="楷体_GB2312" pitchFamily="49" charset="-122"/>
                <a:cs typeface="Times New Roman" pitchFamily="18" charset="0"/>
                <a:sym typeface="Symbol" pitchFamily="18" charset="2"/>
              </a:rPr>
              <a:t>这里</a:t>
            </a:r>
            <a:r>
              <a:rPr lang="en-US" altLang="zh-CN" sz="2800" b="1" i="1" smtClean="0">
                <a:latin typeface="Times New Roman" pitchFamily="18" charset="0"/>
                <a:ea typeface="楷体_GB2312" pitchFamily="49" charset="-122"/>
                <a:cs typeface="Times New Roman" pitchFamily="18" charset="0"/>
                <a:sym typeface="Symbol" pitchFamily="18" charset="2"/>
              </a:rPr>
              <a:t>x, y</a:t>
            </a:r>
            <a:r>
              <a:rPr lang="zh-CN" altLang="en-US" sz="2800" b="1" smtClean="0">
                <a:latin typeface="Times New Roman" pitchFamily="18" charset="0"/>
                <a:ea typeface="楷体_GB2312" pitchFamily="49" charset="-122"/>
                <a:cs typeface="Times New Roman" pitchFamily="18" charset="0"/>
                <a:sym typeface="Symbol" pitchFamily="18" charset="2"/>
              </a:rPr>
              <a:t>是正实数</a:t>
            </a:r>
            <a:r>
              <a:rPr lang="en-US" altLang="zh-CN" sz="2800" b="1" smtClean="0">
                <a:latin typeface="Times New Roman" pitchFamily="18" charset="0"/>
                <a:ea typeface="楷体_GB2312" pitchFamily="49" charset="-122"/>
                <a:cs typeface="Times New Roman" pitchFamily="18" charset="0"/>
                <a:sym typeface="Symbol" pitchFamily="18" charset="2"/>
              </a:rPr>
              <a:t>, </a:t>
            </a:r>
            <a:r>
              <a:rPr lang="en-US" altLang="zh-CN" sz="2800" b="1" i="1" smtClean="0">
                <a:latin typeface="Times New Roman" pitchFamily="18" charset="0"/>
                <a:ea typeface="楷体_GB2312" pitchFamily="49" charset="-122"/>
                <a:cs typeface="Times New Roman" pitchFamily="18" charset="0"/>
                <a:sym typeface="Symbol" pitchFamily="18" charset="2"/>
              </a:rPr>
              <a:t>r</a:t>
            </a:r>
            <a:r>
              <a:rPr lang="zh-CN" altLang="en-US" sz="2800" b="1" smtClean="0">
                <a:latin typeface="Times New Roman" pitchFamily="18" charset="0"/>
                <a:ea typeface="楷体_GB2312" pitchFamily="49" charset="-122"/>
                <a:cs typeface="Times New Roman" pitchFamily="18" charset="0"/>
                <a:sym typeface="Symbol" pitchFamily="18" charset="2"/>
              </a:rPr>
              <a:t>是</a:t>
            </a:r>
            <a:r>
              <a:rPr lang="en-US" altLang="zh-CN" sz="2800" b="1" smtClean="0">
                <a:latin typeface="Times New Roman" pitchFamily="18" charset="0"/>
                <a:ea typeface="楷体_GB2312" pitchFamily="49" charset="-122"/>
                <a:cs typeface="Times New Roman" pitchFamily="18" charset="0"/>
                <a:sym typeface="Symbol" pitchFamily="18" charset="2"/>
              </a:rPr>
              <a:t>0&lt;</a:t>
            </a:r>
            <a:r>
              <a:rPr lang="en-US" altLang="zh-CN" sz="2800" b="1" i="1" smtClean="0">
                <a:latin typeface="Times New Roman" pitchFamily="18" charset="0"/>
                <a:ea typeface="楷体_GB2312" pitchFamily="49" charset="-122"/>
                <a:cs typeface="Times New Roman" pitchFamily="18" charset="0"/>
                <a:sym typeface="Symbol" pitchFamily="18" charset="2"/>
              </a:rPr>
              <a:t>r</a:t>
            </a:r>
            <a:r>
              <a:rPr lang="en-US" altLang="zh-CN" sz="2800" b="1" smtClean="0">
                <a:latin typeface="Times New Roman" pitchFamily="18" charset="0"/>
                <a:ea typeface="楷体_GB2312" pitchFamily="49" charset="-122"/>
                <a:cs typeface="Times New Roman" pitchFamily="18" charset="0"/>
                <a:sym typeface="Symbol" pitchFamily="18" charset="2"/>
              </a:rPr>
              <a:t>&lt;1</a:t>
            </a:r>
            <a:r>
              <a:rPr lang="zh-CN" altLang="en-US" sz="2800" b="1" smtClean="0">
                <a:latin typeface="Times New Roman" pitchFamily="18" charset="0"/>
                <a:ea typeface="楷体_GB2312" pitchFamily="49" charset="-122"/>
                <a:cs typeface="Times New Roman" pitchFamily="18" charset="0"/>
                <a:sym typeface="Symbol" pitchFamily="18" charset="2"/>
              </a:rPr>
              <a:t>的实数</a:t>
            </a:r>
            <a:r>
              <a:rPr lang="en-US" altLang="zh-CN" sz="2800" b="1" smtClean="0">
                <a:latin typeface="Times New Roman" pitchFamily="18" charset="0"/>
                <a:ea typeface="楷体_GB2312" pitchFamily="49" charset="-122"/>
                <a:cs typeface="Times New Roman" pitchFamily="18" charset="0"/>
                <a:sym typeface="Symbol" pitchFamily="18" charset="2"/>
              </a:rPr>
              <a:t>.</a:t>
            </a:r>
          </a:p>
          <a:p>
            <a:pPr lvl="1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zh-CN" altLang="en-US" sz="2400" b="1" smtClean="0">
                <a:solidFill>
                  <a:srgbClr val="FF0000"/>
                </a:solidFill>
                <a:latin typeface="Times New Roman" pitchFamily="18" charset="0"/>
                <a:ea typeface="楷体_GB2312" pitchFamily="49" charset="-122"/>
                <a:cs typeface="Times New Roman" pitchFamily="18" charset="0"/>
                <a:sym typeface="Symbol" pitchFamily="18" charset="2"/>
              </a:rPr>
              <a:t>不失一般性，假设</a:t>
            </a:r>
            <a:r>
              <a:rPr lang="en-US" altLang="zh-CN" sz="2400" b="1" i="1" smtClean="0">
                <a:solidFill>
                  <a:srgbClr val="FF0000"/>
                </a:solidFill>
                <a:latin typeface="Times New Roman" pitchFamily="18" charset="0"/>
                <a:ea typeface="楷体_GB2312" pitchFamily="49" charset="-122"/>
                <a:cs typeface="Times New Roman" pitchFamily="18" charset="0"/>
                <a:sym typeface="Symbol" pitchFamily="18" charset="2"/>
              </a:rPr>
              <a:t>x+y</a:t>
            </a:r>
            <a:r>
              <a:rPr lang="en-US" altLang="zh-CN" sz="2400" b="1" smtClean="0">
                <a:solidFill>
                  <a:srgbClr val="FF0000"/>
                </a:solidFill>
                <a:latin typeface="Times New Roman" pitchFamily="18" charset="0"/>
                <a:ea typeface="楷体_GB2312" pitchFamily="49" charset="-122"/>
                <a:cs typeface="Times New Roman" pitchFamily="18" charset="0"/>
                <a:sym typeface="Symbol" pitchFamily="18" charset="2"/>
              </a:rPr>
              <a:t>=1.</a:t>
            </a:r>
          </a:p>
          <a:p>
            <a:pPr lvl="1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altLang="zh-CN" sz="2400" b="1" i="1" smtClean="0">
                <a:latin typeface="Times New Roman" pitchFamily="18" charset="0"/>
                <a:ea typeface="楷体_GB2312" pitchFamily="49" charset="-122"/>
                <a:cs typeface="Times New Roman" pitchFamily="18" charset="0"/>
                <a:sym typeface="Symbol" pitchFamily="18" charset="2"/>
              </a:rPr>
              <a:t>x &lt; x</a:t>
            </a:r>
            <a:r>
              <a:rPr lang="en-US" altLang="zh-CN" sz="2400" b="1" i="1" baseline="30000" smtClean="0">
                <a:latin typeface="Times New Roman" pitchFamily="18" charset="0"/>
                <a:ea typeface="楷体_GB2312" pitchFamily="49" charset="-122"/>
                <a:cs typeface="Times New Roman" pitchFamily="18" charset="0"/>
                <a:sym typeface="Symbol" pitchFamily="18" charset="2"/>
              </a:rPr>
              <a:t>r</a:t>
            </a:r>
            <a:r>
              <a:rPr lang="zh-CN" altLang="en-US" sz="2400" b="1" i="1" smtClean="0">
                <a:latin typeface="Times New Roman" pitchFamily="18" charset="0"/>
                <a:ea typeface="楷体_GB2312" pitchFamily="49" charset="-122"/>
                <a:cs typeface="Times New Roman" pitchFamily="18" charset="0"/>
                <a:sym typeface="Symbol" pitchFamily="18" charset="2"/>
              </a:rPr>
              <a:t>，</a:t>
            </a:r>
            <a:r>
              <a:rPr lang="en-US" altLang="zh-CN" sz="2400" b="1" i="1" smtClean="0">
                <a:latin typeface="Times New Roman" pitchFamily="18" charset="0"/>
                <a:ea typeface="楷体_GB2312" pitchFamily="49" charset="-122"/>
                <a:cs typeface="Times New Roman" pitchFamily="18" charset="0"/>
                <a:sym typeface="Symbol" pitchFamily="18" charset="2"/>
              </a:rPr>
              <a:t> y &lt; y</a:t>
            </a:r>
            <a:r>
              <a:rPr lang="en-US" altLang="zh-CN" sz="2400" b="1" i="1" baseline="30000" smtClean="0">
                <a:latin typeface="Times New Roman" pitchFamily="18" charset="0"/>
                <a:ea typeface="楷体_GB2312" pitchFamily="49" charset="-122"/>
                <a:cs typeface="Times New Roman" pitchFamily="18" charset="0"/>
                <a:sym typeface="Symbol" pitchFamily="18" charset="2"/>
              </a:rPr>
              <a:t>r</a:t>
            </a:r>
            <a:r>
              <a:rPr lang="en-US" altLang="zh-CN" sz="2400" b="1" i="1" smtClean="0">
                <a:latin typeface="Times New Roman" pitchFamily="18" charset="0"/>
                <a:ea typeface="楷体_GB2312" pitchFamily="49" charset="-122"/>
                <a:cs typeface="Times New Roman" pitchFamily="18" charset="0"/>
                <a:sym typeface="Symbol" pitchFamily="18" charset="2"/>
              </a:rPr>
              <a:t> </a:t>
            </a:r>
            <a:r>
              <a:rPr lang="en-US" altLang="zh-CN" sz="2400" b="1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</a:t>
            </a:r>
            <a:r>
              <a:rPr lang="en-US" altLang="zh-CN" sz="2400" b="1" i="1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altLang="zh-CN" sz="2400" b="1" i="1" smtClean="0">
                <a:latin typeface="Times New Roman" pitchFamily="18" charset="0"/>
                <a:ea typeface="楷体_GB2312" pitchFamily="49" charset="-122"/>
                <a:sym typeface="Symbol" pitchFamily="18" charset="2"/>
              </a:rPr>
              <a:t>x+y &lt; x</a:t>
            </a:r>
            <a:r>
              <a:rPr lang="en-US" altLang="zh-CN" sz="2400" b="1" i="1" baseline="30000" smtClean="0">
                <a:latin typeface="Times New Roman" pitchFamily="18" charset="0"/>
                <a:ea typeface="楷体_GB2312" pitchFamily="49" charset="-122"/>
                <a:sym typeface="Symbol" pitchFamily="18" charset="2"/>
              </a:rPr>
              <a:t>r</a:t>
            </a:r>
            <a:r>
              <a:rPr lang="en-US" altLang="zh-CN" sz="2400" b="1" i="1" smtClean="0">
                <a:latin typeface="Times New Roman" pitchFamily="18" charset="0"/>
                <a:ea typeface="楷体_GB2312" pitchFamily="49" charset="-122"/>
                <a:sym typeface="Symbol" pitchFamily="18" charset="2"/>
              </a:rPr>
              <a:t>+y</a:t>
            </a:r>
            <a:r>
              <a:rPr lang="en-US" altLang="zh-CN" sz="2400" b="1" i="1" baseline="30000" smtClean="0">
                <a:latin typeface="Times New Roman" pitchFamily="18" charset="0"/>
                <a:ea typeface="楷体_GB2312" pitchFamily="49" charset="-122"/>
                <a:sym typeface="Symbol" pitchFamily="18" charset="2"/>
              </a:rPr>
              <a:t>r</a:t>
            </a:r>
            <a:r>
              <a:rPr lang="en-US" altLang="zh-CN" sz="2400" b="1" i="1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altLang="zh-CN" sz="2400" b="1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</a:t>
            </a:r>
            <a:r>
              <a:rPr lang="en-US" altLang="zh-CN" sz="2400" b="1" i="1" smtClean="0">
                <a:latin typeface="Times New Roman" pitchFamily="18" charset="0"/>
                <a:ea typeface="楷体_GB2312" pitchFamily="49" charset="-122"/>
                <a:sym typeface="Symbol" pitchFamily="18" charset="2"/>
              </a:rPr>
              <a:t> </a:t>
            </a:r>
            <a:r>
              <a:rPr lang="en-US" altLang="zh-CN" sz="2400" b="1" smtClean="0">
                <a:latin typeface="Times New Roman" pitchFamily="18" charset="0"/>
                <a:ea typeface="楷体_GB2312" pitchFamily="49" charset="-122"/>
                <a:sym typeface="Symbol" pitchFamily="18" charset="2"/>
              </a:rPr>
              <a:t>(</a:t>
            </a:r>
            <a:r>
              <a:rPr lang="en-US" altLang="zh-CN" sz="2400" b="1" i="1" smtClean="0">
                <a:latin typeface="Times New Roman" pitchFamily="18" charset="0"/>
                <a:ea typeface="楷体_GB2312" pitchFamily="49" charset="-122"/>
                <a:sym typeface="Symbol" pitchFamily="18" charset="2"/>
              </a:rPr>
              <a:t>x+y</a:t>
            </a:r>
            <a:r>
              <a:rPr lang="en-US" altLang="zh-CN" sz="2400" b="1" smtClean="0">
                <a:latin typeface="Times New Roman" pitchFamily="18" charset="0"/>
                <a:ea typeface="楷体_GB2312" pitchFamily="49" charset="-122"/>
                <a:sym typeface="Symbol" pitchFamily="18" charset="2"/>
              </a:rPr>
              <a:t>)</a:t>
            </a:r>
            <a:r>
              <a:rPr lang="en-US" altLang="zh-CN" sz="2400" b="1" i="1" baseline="30000" smtClean="0">
                <a:latin typeface="Times New Roman" pitchFamily="18" charset="0"/>
                <a:ea typeface="楷体_GB2312" pitchFamily="49" charset="-122"/>
                <a:sym typeface="Symbol" pitchFamily="18" charset="2"/>
              </a:rPr>
              <a:t>r </a:t>
            </a:r>
            <a:r>
              <a:rPr lang="en-US" altLang="zh-CN" sz="2400" b="1" i="1" smtClean="0">
                <a:latin typeface="Times New Roman" pitchFamily="18" charset="0"/>
                <a:ea typeface="楷体_GB2312" pitchFamily="49" charset="-122"/>
                <a:sym typeface="Symbol" pitchFamily="18" charset="2"/>
              </a:rPr>
              <a:t>&lt; x</a:t>
            </a:r>
            <a:r>
              <a:rPr lang="en-US" altLang="zh-CN" sz="2400" b="1" i="1" baseline="30000" smtClean="0">
                <a:latin typeface="Times New Roman" pitchFamily="18" charset="0"/>
                <a:ea typeface="楷体_GB2312" pitchFamily="49" charset="-122"/>
                <a:sym typeface="Symbol" pitchFamily="18" charset="2"/>
              </a:rPr>
              <a:t>r</a:t>
            </a:r>
            <a:r>
              <a:rPr lang="en-US" altLang="zh-CN" sz="2400" b="1" i="1" smtClean="0">
                <a:latin typeface="Times New Roman" pitchFamily="18" charset="0"/>
                <a:ea typeface="楷体_GB2312" pitchFamily="49" charset="-122"/>
                <a:sym typeface="Symbol" pitchFamily="18" charset="2"/>
              </a:rPr>
              <a:t>+y</a:t>
            </a:r>
            <a:r>
              <a:rPr lang="en-US" altLang="zh-CN" sz="2400" b="1" i="1" baseline="30000" smtClean="0">
                <a:latin typeface="Times New Roman" pitchFamily="18" charset="0"/>
                <a:ea typeface="楷体_GB2312" pitchFamily="49" charset="-122"/>
                <a:sym typeface="Symbol" pitchFamily="18" charset="2"/>
              </a:rPr>
              <a:t>r</a:t>
            </a:r>
            <a:endParaRPr lang="en-US" altLang="zh-CN" sz="2400" b="1" i="1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endParaRPr lang="en-US" altLang="zh-CN" sz="2800" b="1" smtClean="0">
              <a:solidFill>
                <a:srgbClr val="2009CD"/>
              </a:solidFill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112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65125"/>
            <a:ext cx="8229600" cy="1052513"/>
          </a:xfrm>
        </p:spPr>
        <p:txBody>
          <a:bodyPr/>
          <a:lstStyle/>
          <a:p>
            <a:r>
              <a:rPr lang="zh-CN" altLang="en-US" sz="4000" smtClean="0"/>
              <a:t>等价性证明</a:t>
            </a:r>
            <a:endParaRPr lang="en-US" altLang="zh-CN" sz="4000" smtClean="0"/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>
          <a:xfrm>
            <a:off x="468313" y="1628775"/>
            <a:ext cx="8351837" cy="4848225"/>
          </a:xfrm>
        </p:spPr>
        <p:txBody>
          <a:bodyPr/>
          <a:lstStyle/>
          <a:p>
            <a:pPr eaLnBrk="1" hangingPunct="1">
              <a:lnSpc>
                <a:spcPct val="110000"/>
              </a:lnSpc>
              <a:spcBef>
                <a:spcPct val="30000"/>
              </a:spcBef>
              <a:defRPr/>
            </a:pPr>
            <a:r>
              <a:rPr kumimoji="1" lang="zh-CN" altLang="en-US" sz="2800" b="1" dirty="0" smtClean="0">
                <a:latin typeface="Times New Roman" pitchFamily="18" charset="0"/>
                <a:sym typeface="Symbol"/>
              </a:rPr>
              <a:t>原理</a:t>
            </a:r>
            <a:endParaRPr kumimoji="1" lang="en-US" altLang="zh-CN" sz="2800" b="1" dirty="0" smtClean="0">
              <a:latin typeface="Times New Roman" pitchFamily="18" charset="0"/>
              <a:sym typeface="Symbol"/>
            </a:endParaRPr>
          </a:p>
          <a:p>
            <a:pPr lvl="1" eaLnBrk="1" hangingPunct="1">
              <a:lnSpc>
                <a:spcPct val="110000"/>
              </a:lnSpc>
              <a:spcBef>
                <a:spcPct val="30000"/>
              </a:spcBef>
              <a:defRPr/>
            </a:pPr>
            <a:r>
              <a:rPr kumimoji="1" lang="en-US" altLang="zh-CN" sz="2400" b="1" dirty="0" smtClean="0">
                <a:latin typeface="Times New Roman" pitchFamily="18" charset="0"/>
                <a:sym typeface="Symbol" pitchFamily="18" charset="2"/>
              </a:rPr>
              <a:t>[ </a:t>
            </a:r>
            <a:r>
              <a:rPr lang="en-US" altLang="zh-CN" sz="2400" b="1" i="1" dirty="0" smtClean="0">
                <a:latin typeface="Times New Roman" pitchFamily="18" charset="0"/>
                <a:ea typeface="楷体_GB2312" pitchFamily="49" charset="-122"/>
                <a:cs typeface="Times New Roman" pitchFamily="18" charset="0"/>
                <a:sym typeface="Symbol" pitchFamily="18" charset="2"/>
              </a:rPr>
              <a:t>p</a:t>
            </a:r>
            <a:r>
              <a:rPr lang="en-US" altLang="zh-CN" sz="2400" b="1" baseline="-25000" dirty="0" smtClean="0">
                <a:latin typeface="Times New Roman" pitchFamily="18" charset="0"/>
                <a:ea typeface="楷体_GB2312" pitchFamily="49" charset="-122"/>
                <a:cs typeface="Times New Roman" pitchFamily="18" charset="0"/>
                <a:sym typeface="Symbol" pitchFamily="18" charset="2"/>
              </a:rPr>
              <a:t>1</a:t>
            </a:r>
            <a:r>
              <a:rPr kumimoji="1" lang="en-US" altLang="zh-CN" sz="2400" b="1" dirty="0" smtClean="0">
                <a:latin typeface="Times New Roman" pitchFamily="18" charset="0"/>
                <a:sym typeface="Symbol" pitchFamily="18" charset="2"/>
              </a:rPr>
              <a:t></a:t>
            </a:r>
            <a:r>
              <a:rPr lang="en-US" altLang="zh-CN" sz="2400" b="1" i="1" dirty="0" smtClean="0">
                <a:latin typeface="Times New Roman" pitchFamily="18" charset="0"/>
                <a:ea typeface="楷体_GB2312" pitchFamily="49" charset="-122"/>
                <a:cs typeface="Times New Roman" pitchFamily="18" charset="0"/>
                <a:sym typeface="Symbol" pitchFamily="18" charset="2"/>
              </a:rPr>
              <a:t>p</a:t>
            </a:r>
            <a:r>
              <a:rPr lang="en-US" altLang="zh-CN" sz="2400" b="1" baseline="-25000" dirty="0" smtClean="0">
                <a:latin typeface="Times New Roman" pitchFamily="18" charset="0"/>
                <a:ea typeface="楷体_GB2312" pitchFamily="49" charset="-122"/>
                <a:cs typeface="Times New Roman" pitchFamily="18" charset="0"/>
                <a:sym typeface="Symbol" pitchFamily="18" charset="2"/>
              </a:rPr>
              <a:t>2</a:t>
            </a:r>
            <a:r>
              <a:rPr kumimoji="1" lang="en-US" altLang="zh-CN" sz="2400" b="1" dirty="0" smtClean="0">
                <a:latin typeface="Times New Roman" pitchFamily="18" charset="0"/>
                <a:sym typeface="Symbol" pitchFamily="18" charset="2"/>
              </a:rPr>
              <a:t>…</a:t>
            </a:r>
            <a:r>
              <a:rPr lang="en-US" altLang="zh-CN" sz="2400" b="1" i="1" dirty="0" err="1" smtClean="0">
                <a:latin typeface="Times New Roman" pitchFamily="18" charset="0"/>
                <a:ea typeface="楷体_GB2312" pitchFamily="49" charset="-122"/>
                <a:cs typeface="Times New Roman" pitchFamily="18" charset="0"/>
                <a:sym typeface="Symbol" pitchFamily="18" charset="2"/>
              </a:rPr>
              <a:t>p</a:t>
            </a:r>
            <a:r>
              <a:rPr lang="en-US" altLang="zh-CN" sz="2400" b="1" baseline="-25000" dirty="0" err="1" smtClean="0">
                <a:latin typeface="Times New Roman" pitchFamily="18" charset="0"/>
                <a:ea typeface="楷体_GB2312" pitchFamily="49" charset="-122"/>
                <a:cs typeface="Times New Roman" pitchFamily="18" charset="0"/>
                <a:sym typeface="Symbol" pitchFamily="18" charset="2"/>
              </a:rPr>
              <a:t>n</a:t>
            </a:r>
            <a:r>
              <a:rPr kumimoji="1" lang="en-US" altLang="zh-CN" sz="2400" b="1" dirty="0" smtClean="0">
                <a:latin typeface="Times New Roman" pitchFamily="18" charset="0"/>
                <a:sym typeface="Symbol" pitchFamily="18" charset="2"/>
              </a:rPr>
              <a:t>] [</a:t>
            </a:r>
            <a:r>
              <a:rPr lang="en-US" altLang="zh-CN" sz="2400" b="1" dirty="0" smtClean="0">
                <a:latin typeface="Times New Roman" pitchFamily="18" charset="0"/>
                <a:sym typeface="Symbol"/>
              </a:rPr>
              <a:t>( </a:t>
            </a:r>
            <a:r>
              <a:rPr lang="en-US" altLang="zh-CN" sz="2400" b="1" i="1" dirty="0" smtClean="0">
                <a:latin typeface="Times New Roman" pitchFamily="18" charset="0"/>
                <a:ea typeface="楷体_GB2312" pitchFamily="49" charset="-122"/>
                <a:cs typeface="Times New Roman" pitchFamily="18" charset="0"/>
                <a:sym typeface="Symbol" pitchFamily="18" charset="2"/>
              </a:rPr>
              <a:t>p</a:t>
            </a:r>
            <a:r>
              <a:rPr lang="en-US" altLang="zh-CN" sz="2400" b="1" baseline="-25000" dirty="0" smtClean="0">
                <a:latin typeface="Times New Roman" pitchFamily="18" charset="0"/>
                <a:ea typeface="楷体_GB2312" pitchFamily="49" charset="-122"/>
                <a:cs typeface="Times New Roman" pitchFamily="18" charset="0"/>
                <a:sym typeface="Symbol" pitchFamily="18" charset="2"/>
              </a:rPr>
              <a:t>1</a:t>
            </a:r>
            <a:r>
              <a:rPr lang="en-US" altLang="zh-CN" sz="2400" b="1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</a:t>
            </a:r>
            <a:r>
              <a:rPr lang="en-US" altLang="zh-CN" sz="2400" b="1" i="1" dirty="0" smtClean="0">
                <a:latin typeface="Times New Roman" pitchFamily="18" charset="0"/>
                <a:ea typeface="楷体_GB2312" pitchFamily="49" charset="-122"/>
                <a:cs typeface="Times New Roman" pitchFamily="18" charset="0"/>
                <a:sym typeface="Symbol" pitchFamily="18" charset="2"/>
              </a:rPr>
              <a:t>p</a:t>
            </a:r>
            <a:r>
              <a:rPr lang="en-US" altLang="zh-CN" sz="2400" b="1" baseline="-25000" dirty="0" smtClean="0">
                <a:latin typeface="Times New Roman" pitchFamily="18" charset="0"/>
                <a:ea typeface="楷体_GB2312" pitchFamily="49" charset="-122"/>
                <a:cs typeface="Times New Roman" pitchFamily="18" charset="0"/>
                <a:sym typeface="Symbol" pitchFamily="18" charset="2"/>
              </a:rPr>
              <a:t>2</a:t>
            </a:r>
            <a:r>
              <a:rPr lang="en-US" altLang="zh-CN" sz="2400" b="1" dirty="0" smtClean="0">
                <a:latin typeface="Times New Roman" pitchFamily="18" charset="0"/>
              </a:rPr>
              <a:t>)</a:t>
            </a:r>
            <a:r>
              <a:rPr lang="en-US" altLang="zh-CN" sz="2400" b="1" dirty="0" smtClean="0">
                <a:latin typeface="Times New Roman" pitchFamily="18" charset="0"/>
                <a:sym typeface="Symbol"/>
              </a:rPr>
              <a:t> ( </a:t>
            </a:r>
            <a:r>
              <a:rPr lang="en-US" altLang="zh-CN" sz="2400" b="1" i="1" dirty="0" smtClean="0">
                <a:latin typeface="Times New Roman" pitchFamily="18" charset="0"/>
                <a:ea typeface="楷体_GB2312" pitchFamily="49" charset="-122"/>
                <a:cs typeface="Times New Roman" pitchFamily="18" charset="0"/>
                <a:sym typeface="Symbol" pitchFamily="18" charset="2"/>
              </a:rPr>
              <a:t>p</a:t>
            </a:r>
            <a:r>
              <a:rPr lang="en-US" altLang="zh-CN" sz="2400" b="1" baseline="-25000" dirty="0" smtClean="0">
                <a:latin typeface="Times New Roman" pitchFamily="18" charset="0"/>
                <a:ea typeface="楷体_GB2312" pitchFamily="49" charset="-122"/>
                <a:cs typeface="Times New Roman" pitchFamily="18" charset="0"/>
                <a:sym typeface="Symbol" pitchFamily="18" charset="2"/>
              </a:rPr>
              <a:t>2</a:t>
            </a:r>
            <a:r>
              <a:rPr lang="en-US" altLang="zh-CN" sz="2400" b="1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</a:t>
            </a:r>
            <a:r>
              <a:rPr lang="en-US" altLang="zh-CN" sz="2400" b="1" i="1" dirty="0" smtClean="0">
                <a:latin typeface="Times New Roman" pitchFamily="18" charset="0"/>
                <a:ea typeface="楷体_GB2312" pitchFamily="49" charset="-122"/>
                <a:cs typeface="Times New Roman" pitchFamily="18" charset="0"/>
                <a:sym typeface="Symbol" pitchFamily="18" charset="2"/>
              </a:rPr>
              <a:t>p</a:t>
            </a:r>
            <a:r>
              <a:rPr lang="en-US" altLang="zh-CN" sz="2400" b="1" baseline="-25000" dirty="0" smtClean="0">
                <a:latin typeface="Times New Roman" pitchFamily="18" charset="0"/>
                <a:ea typeface="楷体_GB2312" pitchFamily="49" charset="-122"/>
                <a:cs typeface="Times New Roman" pitchFamily="18" charset="0"/>
                <a:sym typeface="Symbol" pitchFamily="18" charset="2"/>
              </a:rPr>
              <a:t>3</a:t>
            </a:r>
            <a:r>
              <a:rPr lang="en-US" altLang="zh-CN" sz="2400" b="1" dirty="0" smtClean="0">
                <a:latin typeface="Times New Roman" pitchFamily="18" charset="0"/>
              </a:rPr>
              <a:t>)</a:t>
            </a:r>
            <a:r>
              <a:rPr lang="en-US" altLang="zh-CN" sz="2400" b="1" dirty="0" smtClean="0">
                <a:latin typeface="Times New Roman" pitchFamily="18" charset="0"/>
                <a:sym typeface="Symbol"/>
              </a:rPr>
              <a:t> </a:t>
            </a:r>
            <a:r>
              <a:rPr kumimoji="1" lang="en-US" altLang="zh-CN" sz="2400" b="1" dirty="0" smtClean="0">
                <a:latin typeface="Times New Roman" pitchFamily="18" charset="0"/>
                <a:sym typeface="Symbol" pitchFamily="18" charset="2"/>
              </a:rPr>
              <a:t>…</a:t>
            </a:r>
            <a:r>
              <a:rPr lang="en-US" altLang="zh-CN" sz="2400" b="1" dirty="0" smtClean="0">
                <a:latin typeface="Times New Roman" pitchFamily="18" charset="0"/>
                <a:sym typeface="Symbol"/>
              </a:rPr>
              <a:t>( </a:t>
            </a:r>
            <a:r>
              <a:rPr lang="en-US" altLang="zh-CN" sz="2400" b="1" i="1" dirty="0" smtClean="0">
                <a:latin typeface="Times New Roman" pitchFamily="18" charset="0"/>
                <a:ea typeface="楷体_GB2312" pitchFamily="49" charset="-122"/>
                <a:cs typeface="Times New Roman" pitchFamily="18" charset="0"/>
                <a:sym typeface="Symbol" pitchFamily="18" charset="2"/>
              </a:rPr>
              <a:t>p</a:t>
            </a:r>
            <a:r>
              <a:rPr lang="en-US" altLang="zh-CN" sz="2400" b="1" baseline="-25000" dirty="0" smtClean="0">
                <a:latin typeface="Times New Roman" pitchFamily="18" charset="0"/>
                <a:ea typeface="楷体_GB2312" pitchFamily="49" charset="-122"/>
                <a:cs typeface="Times New Roman" pitchFamily="18" charset="0"/>
                <a:sym typeface="Symbol" pitchFamily="18" charset="2"/>
              </a:rPr>
              <a:t>n</a:t>
            </a:r>
            <a:r>
              <a:rPr lang="en-US" altLang="zh-CN" sz="2400" b="1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</a:t>
            </a:r>
            <a:r>
              <a:rPr lang="en-US" altLang="zh-CN" sz="2400" b="1" i="1" dirty="0" smtClean="0">
                <a:latin typeface="Times New Roman" pitchFamily="18" charset="0"/>
                <a:ea typeface="楷体_GB2312" pitchFamily="49" charset="-122"/>
                <a:cs typeface="Times New Roman" pitchFamily="18" charset="0"/>
                <a:sym typeface="Symbol" pitchFamily="18" charset="2"/>
              </a:rPr>
              <a:t>p</a:t>
            </a:r>
            <a:r>
              <a:rPr lang="en-US" altLang="zh-CN" sz="2400" b="1" baseline="-25000" dirty="0" smtClean="0">
                <a:latin typeface="Times New Roman" pitchFamily="18" charset="0"/>
                <a:ea typeface="楷体_GB2312" pitchFamily="49" charset="-122"/>
                <a:cs typeface="Times New Roman" pitchFamily="18" charset="0"/>
                <a:sym typeface="Symbol" pitchFamily="18" charset="2"/>
              </a:rPr>
              <a:t>1</a:t>
            </a:r>
            <a:r>
              <a:rPr lang="en-US" altLang="zh-CN" sz="2400" b="1" dirty="0" smtClean="0">
                <a:latin typeface="Times New Roman" pitchFamily="18" charset="0"/>
              </a:rPr>
              <a:t>)</a:t>
            </a:r>
            <a:r>
              <a:rPr kumimoji="1" lang="en-US" altLang="zh-CN" sz="2400" b="1" dirty="0" smtClean="0">
                <a:latin typeface="Times New Roman" pitchFamily="18" charset="0"/>
                <a:sym typeface="Symbol" pitchFamily="18" charset="2"/>
              </a:rPr>
              <a:t>] </a:t>
            </a:r>
            <a:endParaRPr lang="en-US" altLang="zh-CN" sz="2400" b="1" dirty="0" smtClean="0">
              <a:latin typeface="Times New Roman" pitchFamily="18" charset="0"/>
              <a:ea typeface="楷体_GB2312" pitchFamily="49" charset="-122"/>
              <a:cs typeface="Times New Roman" pitchFamily="18" charset="0"/>
              <a:sym typeface="Symbol" pitchFamily="18" charset="2"/>
            </a:endParaRPr>
          </a:p>
          <a:p>
            <a:pPr marL="342900" lvl="1" indent="-342900" eaLnBrk="1" hangingPunct="1">
              <a:lnSpc>
                <a:spcPct val="110000"/>
              </a:lnSpc>
              <a:spcBef>
                <a:spcPct val="30000"/>
              </a:spcBef>
              <a:buClr>
                <a:schemeClr val="tx2"/>
              </a:buClr>
              <a:defRPr/>
            </a:pPr>
            <a:r>
              <a:rPr lang="zh-CN" altLang="en-US" sz="2800" b="1" dirty="0" smtClean="0">
                <a:latin typeface="Times New Roman" pitchFamily="18" charset="0"/>
                <a:ea typeface="楷体_GB2312" pitchFamily="49" charset="-122"/>
                <a:cs typeface="Times New Roman" pitchFamily="18" charset="0"/>
                <a:sym typeface="Symbol" pitchFamily="18" charset="2"/>
              </a:rPr>
              <a:t>证明框架</a:t>
            </a:r>
            <a:endParaRPr lang="en-US" altLang="zh-CN" sz="2800" b="1" dirty="0" smtClean="0">
              <a:latin typeface="Times New Roman" pitchFamily="18" charset="0"/>
              <a:ea typeface="楷体_GB2312" pitchFamily="49" charset="-122"/>
              <a:cs typeface="Times New Roman" pitchFamily="18" charset="0"/>
              <a:sym typeface="Symbol" pitchFamily="18" charset="2"/>
            </a:endParaRPr>
          </a:p>
          <a:p>
            <a:pPr lvl="1" eaLnBrk="1" hangingPunct="1">
              <a:lnSpc>
                <a:spcPct val="110000"/>
              </a:lnSpc>
              <a:spcBef>
                <a:spcPct val="30000"/>
              </a:spcBef>
              <a:defRPr/>
            </a:pPr>
            <a:r>
              <a:rPr lang="en-US" altLang="zh-CN" sz="2400" b="1" i="1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p</a:t>
            </a:r>
            <a:r>
              <a:rPr lang="en-US" altLang="zh-CN" sz="2400" b="1" baseline="-25000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1</a:t>
            </a:r>
            <a:r>
              <a:rPr lang="en-US" altLang="zh-CN" sz="2400" b="1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 </a:t>
            </a:r>
            <a:r>
              <a:rPr lang="en-US" altLang="zh-CN" sz="2400" b="1" i="1" dirty="0" smtClean="0">
                <a:latin typeface="Times New Roman" pitchFamily="18" charset="0"/>
                <a:ea typeface="楷体_GB2312" pitchFamily="49" charset="-122"/>
                <a:cs typeface="Times New Roman" pitchFamily="18" charset="0"/>
                <a:sym typeface="Symbol" pitchFamily="18" charset="2"/>
              </a:rPr>
              <a:t>p</a:t>
            </a:r>
            <a:r>
              <a:rPr lang="en-US" altLang="zh-CN" sz="2400" b="1" baseline="-25000" dirty="0" smtClean="0">
                <a:latin typeface="Times New Roman" pitchFamily="18" charset="0"/>
                <a:ea typeface="楷体_GB2312" pitchFamily="49" charset="-122"/>
                <a:cs typeface="Times New Roman" pitchFamily="18" charset="0"/>
                <a:sym typeface="Symbol" pitchFamily="18" charset="2"/>
              </a:rPr>
              <a:t>2</a:t>
            </a:r>
            <a:endParaRPr lang="zh-CN" altLang="en-US" sz="2400" b="1" dirty="0" smtClean="0">
              <a:latin typeface="Times New Roman" pitchFamily="18" charset="0"/>
              <a:ea typeface="楷体_GB2312" pitchFamily="49" charset="-122"/>
              <a:sym typeface="Symbol" pitchFamily="18" charset="2"/>
            </a:endParaRPr>
          </a:p>
          <a:p>
            <a:pPr lvl="1" eaLnBrk="1" hangingPunct="1">
              <a:lnSpc>
                <a:spcPct val="110000"/>
              </a:lnSpc>
              <a:spcBef>
                <a:spcPct val="30000"/>
              </a:spcBef>
              <a:defRPr/>
            </a:pPr>
            <a:r>
              <a:rPr lang="en-US" altLang="zh-CN" sz="2400" b="1" i="1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p</a:t>
            </a:r>
            <a:r>
              <a:rPr lang="en-US" altLang="zh-CN" sz="2400" b="1" baseline="-25000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2</a:t>
            </a:r>
            <a:r>
              <a:rPr lang="en-US" altLang="zh-CN" sz="2400" b="1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 </a:t>
            </a:r>
            <a:r>
              <a:rPr lang="en-US" altLang="zh-CN" sz="2400" b="1" i="1" dirty="0" smtClean="0">
                <a:latin typeface="Times New Roman" pitchFamily="18" charset="0"/>
                <a:ea typeface="楷体_GB2312" pitchFamily="49" charset="-122"/>
                <a:cs typeface="Times New Roman" pitchFamily="18" charset="0"/>
                <a:sym typeface="Symbol" pitchFamily="18" charset="2"/>
              </a:rPr>
              <a:t>p</a:t>
            </a:r>
            <a:r>
              <a:rPr lang="en-US" altLang="zh-CN" sz="2400" b="1" baseline="-25000" dirty="0" smtClean="0">
                <a:latin typeface="Times New Roman" pitchFamily="18" charset="0"/>
                <a:ea typeface="楷体_GB2312" pitchFamily="49" charset="-122"/>
                <a:cs typeface="Times New Roman" pitchFamily="18" charset="0"/>
                <a:sym typeface="Symbol" pitchFamily="18" charset="2"/>
              </a:rPr>
              <a:t>3</a:t>
            </a:r>
            <a:endParaRPr lang="zh-CN" altLang="en-US" sz="2400" b="1" dirty="0" smtClean="0">
              <a:latin typeface="Times New Roman" pitchFamily="18" charset="0"/>
              <a:ea typeface="楷体_GB2312" pitchFamily="49" charset="-122"/>
              <a:sym typeface="Symbol" pitchFamily="18" charset="2"/>
            </a:endParaRPr>
          </a:p>
          <a:p>
            <a:pPr lvl="1" eaLnBrk="1" hangingPunct="1">
              <a:lnSpc>
                <a:spcPct val="110000"/>
              </a:lnSpc>
              <a:spcBef>
                <a:spcPct val="30000"/>
              </a:spcBef>
              <a:defRPr/>
            </a:pPr>
            <a:r>
              <a:rPr lang="en-US" altLang="zh-CN" sz="2400" b="1" dirty="0" smtClean="0">
                <a:latin typeface="Times New Roman" pitchFamily="18" charset="0"/>
                <a:ea typeface="楷体_GB2312" pitchFamily="49" charset="-122"/>
                <a:sym typeface="Symbol" pitchFamily="18" charset="2"/>
              </a:rPr>
              <a:t>…</a:t>
            </a:r>
          </a:p>
          <a:p>
            <a:pPr lvl="1" eaLnBrk="1" hangingPunct="1">
              <a:lnSpc>
                <a:spcPct val="110000"/>
              </a:lnSpc>
              <a:spcBef>
                <a:spcPct val="30000"/>
              </a:spcBef>
              <a:defRPr/>
            </a:pPr>
            <a:r>
              <a:rPr lang="en-US" altLang="zh-CN" sz="2400" b="1" i="1" dirty="0" err="1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p</a:t>
            </a:r>
            <a:r>
              <a:rPr lang="en-US" altLang="zh-CN" sz="2400" b="1" baseline="-25000" dirty="0" err="1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n</a:t>
            </a:r>
            <a:r>
              <a:rPr lang="en-US" altLang="zh-CN" sz="2400" b="1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 </a:t>
            </a:r>
            <a:r>
              <a:rPr lang="en-US" altLang="zh-CN" sz="2400" b="1" i="1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p</a:t>
            </a:r>
            <a:r>
              <a:rPr lang="en-US" altLang="zh-CN" sz="2400" b="1" baseline="-25000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1</a:t>
            </a:r>
            <a:endParaRPr lang="zh-CN" altLang="en-US" sz="2400" b="1" dirty="0" smtClean="0">
              <a:latin typeface="Times New Roman" pitchFamily="18" charset="0"/>
              <a:ea typeface="楷体_GB2312" pitchFamily="49" charset="-122"/>
              <a:sym typeface="Symbol" pitchFamily="18" charset="2"/>
            </a:endParaRPr>
          </a:p>
          <a:p>
            <a:pPr lvl="1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defRPr/>
            </a:pPr>
            <a:r>
              <a:rPr lang="zh-CN" altLang="en-US" sz="2400" b="1" dirty="0" smtClean="0">
                <a:latin typeface="Times New Roman" pitchFamily="18" charset="0"/>
                <a:ea typeface="楷体_GB2312" pitchFamily="49" charset="-122"/>
                <a:sym typeface="Symbol" pitchFamily="18" charset="2"/>
              </a:rPr>
              <a:t>因此，</a:t>
            </a:r>
            <a:r>
              <a:rPr lang="en-US" altLang="zh-CN" sz="2400" b="1" i="1" dirty="0" smtClean="0">
                <a:latin typeface="Times New Roman" pitchFamily="18" charset="0"/>
                <a:ea typeface="楷体_GB2312" pitchFamily="49" charset="-122"/>
                <a:cs typeface="Times New Roman" pitchFamily="18" charset="0"/>
                <a:sym typeface="Symbol" pitchFamily="18" charset="2"/>
              </a:rPr>
              <a:t> p</a:t>
            </a:r>
            <a:r>
              <a:rPr lang="en-US" altLang="zh-CN" sz="2400" b="1" baseline="-25000" dirty="0" smtClean="0">
                <a:latin typeface="Times New Roman" pitchFamily="18" charset="0"/>
                <a:ea typeface="楷体_GB2312" pitchFamily="49" charset="-122"/>
                <a:cs typeface="Times New Roman" pitchFamily="18" charset="0"/>
                <a:sym typeface="Symbol" pitchFamily="18" charset="2"/>
              </a:rPr>
              <a:t>1</a:t>
            </a:r>
            <a:r>
              <a:rPr kumimoji="1" lang="en-US" altLang="zh-CN" sz="2400" b="1" dirty="0" smtClean="0">
                <a:latin typeface="Times New Roman" pitchFamily="18" charset="0"/>
                <a:sym typeface="Symbol" pitchFamily="18" charset="2"/>
              </a:rPr>
              <a:t></a:t>
            </a:r>
            <a:r>
              <a:rPr lang="en-US" altLang="zh-CN" sz="2400" b="1" i="1" dirty="0" smtClean="0">
                <a:latin typeface="Times New Roman" pitchFamily="18" charset="0"/>
                <a:ea typeface="楷体_GB2312" pitchFamily="49" charset="-122"/>
                <a:cs typeface="Times New Roman" pitchFamily="18" charset="0"/>
                <a:sym typeface="Symbol" pitchFamily="18" charset="2"/>
              </a:rPr>
              <a:t>p</a:t>
            </a:r>
            <a:r>
              <a:rPr lang="en-US" altLang="zh-CN" sz="2400" b="1" baseline="-25000" dirty="0" smtClean="0">
                <a:latin typeface="Times New Roman" pitchFamily="18" charset="0"/>
                <a:ea typeface="楷体_GB2312" pitchFamily="49" charset="-122"/>
                <a:cs typeface="Times New Roman" pitchFamily="18" charset="0"/>
                <a:sym typeface="Symbol" pitchFamily="18" charset="2"/>
              </a:rPr>
              <a:t>2</a:t>
            </a:r>
            <a:r>
              <a:rPr kumimoji="1" lang="en-US" altLang="zh-CN" sz="2400" b="1" dirty="0" smtClean="0">
                <a:latin typeface="Times New Roman" pitchFamily="18" charset="0"/>
                <a:sym typeface="Symbol" pitchFamily="18" charset="2"/>
              </a:rPr>
              <a:t>…</a:t>
            </a:r>
            <a:r>
              <a:rPr lang="en-US" altLang="zh-CN" sz="2400" b="1" i="1" dirty="0" err="1" smtClean="0">
                <a:latin typeface="Times New Roman" pitchFamily="18" charset="0"/>
                <a:ea typeface="楷体_GB2312" pitchFamily="49" charset="-122"/>
                <a:cs typeface="Times New Roman" pitchFamily="18" charset="0"/>
                <a:sym typeface="Symbol" pitchFamily="18" charset="2"/>
              </a:rPr>
              <a:t>p</a:t>
            </a:r>
            <a:r>
              <a:rPr lang="en-US" altLang="zh-CN" sz="2400" b="1" baseline="-25000" dirty="0" err="1" smtClean="0">
                <a:latin typeface="Times New Roman" pitchFamily="18" charset="0"/>
                <a:ea typeface="楷体_GB2312" pitchFamily="49" charset="-122"/>
                <a:cs typeface="Times New Roman" pitchFamily="18" charset="0"/>
                <a:sym typeface="Symbol" pitchFamily="18" charset="2"/>
              </a:rPr>
              <a:t>n</a:t>
            </a:r>
            <a:r>
              <a:rPr lang="zh-CN" altLang="en-US" sz="2400" b="1" dirty="0" smtClean="0">
                <a:latin typeface="Times New Roman" pitchFamily="18" charset="0"/>
                <a:ea typeface="楷体_GB2312" pitchFamily="49" charset="-122"/>
                <a:sym typeface="Symbol" pitchFamily="18" charset="2"/>
              </a:rPr>
              <a:t>。</a:t>
            </a:r>
            <a:endParaRPr lang="en-US" altLang="zh-CN" sz="2400" b="1" dirty="0" smtClean="0">
              <a:solidFill>
                <a:srgbClr val="2009CD"/>
              </a:solidFill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65125"/>
            <a:ext cx="8229600" cy="1052513"/>
          </a:xfrm>
        </p:spPr>
        <p:txBody>
          <a:bodyPr/>
          <a:lstStyle/>
          <a:p>
            <a:r>
              <a:rPr lang="zh-CN" altLang="en-US" sz="4000" smtClean="0"/>
              <a:t>存在性证明</a:t>
            </a:r>
            <a:endParaRPr lang="en-US" altLang="zh-CN" sz="4000" smtClean="0"/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>
          <a:xfrm>
            <a:off x="468313" y="1628775"/>
            <a:ext cx="8424862" cy="4848225"/>
          </a:xfrm>
        </p:spPr>
        <p:txBody>
          <a:bodyPr/>
          <a:lstStyle/>
          <a:p>
            <a:pPr eaLnBrk="1" hangingPunct="1">
              <a:lnSpc>
                <a:spcPct val="110000"/>
              </a:lnSpc>
              <a:spcBef>
                <a:spcPct val="30000"/>
              </a:spcBef>
              <a:defRPr/>
            </a:pPr>
            <a:r>
              <a:rPr kumimoji="1" lang="zh-CN" altLang="en-US" sz="2800" b="1" dirty="0" smtClean="0">
                <a:latin typeface="Times New Roman" pitchFamily="18" charset="0"/>
                <a:sym typeface="Symbol"/>
              </a:rPr>
              <a:t>证明目标</a:t>
            </a:r>
            <a:endParaRPr kumimoji="1" lang="en-US" altLang="zh-CN" sz="2800" b="1" dirty="0" smtClean="0">
              <a:latin typeface="Times New Roman" pitchFamily="18" charset="0"/>
              <a:sym typeface="Symbol"/>
            </a:endParaRPr>
          </a:p>
          <a:p>
            <a:pPr lvl="1" eaLnBrk="1" hangingPunct="1">
              <a:lnSpc>
                <a:spcPct val="110000"/>
              </a:lnSpc>
              <a:spcBef>
                <a:spcPct val="30000"/>
              </a:spcBef>
              <a:defRPr/>
            </a:pPr>
            <a:r>
              <a:rPr kumimoji="1" lang="en-US" altLang="zh-CN" sz="2400" b="1" dirty="0" smtClean="0">
                <a:latin typeface="Times New Roman" pitchFamily="18" charset="0"/>
                <a:sym typeface="Symbol"/>
              </a:rPr>
              <a:t></a:t>
            </a:r>
            <a:r>
              <a:rPr kumimoji="1" lang="en-US" altLang="zh-CN" sz="2400" b="1" i="1" dirty="0" smtClean="0">
                <a:latin typeface="Times New Roman" pitchFamily="18" charset="0"/>
                <a:sym typeface="Symbol"/>
              </a:rPr>
              <a:t>x</a:t>
            </a:r>
            <a:r>
              <a:rPr kumimoji="1" lang="en-US" altLang="zh-CN" sz="2400" b="1" dirty="0" smtClean="0">
                <a:latin typeface="Times New Roman" pitchFamily="18" charset="0"/>
                <a:sym typeface="Symbol"/>
              </a:rPr>
              <a:t> </a:t>
            </a:r>
            <a:r>
              <a:rPr lang="en-US" altLang="zh-CN" sz="2400" b="1" i="1" dirty="0" smtClean="0">
                <a:latin typeface="Times New Roman" pitchFamily="18" charset="0"/>
                <a:ea typeface="楷体_GB2312" pitchFamily="49" charset="-122"/>
                <a:cs typeface="Times New Roman" pitchFamily="18" charset="0"/>
                <a:sym typeface="Symbol" pitchFamily="18" charset="2"/>
              </a:rPr>
              <a:t>P</a:t>
            </a:r>
            <a:r>
              <a:rPr lang="en-US" altLang="zh-CN" sz="2400" b="1" dirty="0" smtClean="0">
                <a:latin typeface="Times New Roman" pitchFamily="18" charset="0"/>
                <a:ea typeface="楷体_GB2312" pitchFamily="49" charset="-122"/>
                <a:sym typeface="Symbol" pitchFamily="18" charset="2"/>
              </a:rPr>
              <a:t>(</a:t>
            </a:r>
            <a:r>
              <a:rPr lang="en-US" altLang="zh-CN" sz="2400" b="1" i="1" dirty="0" smtClean="0">
                <a:latin typeface="Times New Roman" pitchFamily="18" charset="0"/>
                <a:ea typeface="楷体_GB2312" pitchFamily="49" charset="-122"/>
                <a:sym typeface="Symbol" pitchFamily="18" charset="2"/>
              </a:rPr>
              <a:t>x</a:t>
            </a:r>
            <a:r>
              <a:rPr lang="en-US" altLang="zh-CN" sz="2400" b="1" dirty="0" smtClean="0">
                <a:latin typeface="Times New Roman" pitchFamily="18" charset="0"/>
              </a:rPr>
              <a:t>)</a:t>
            </a:r>
            <a:endParaRPr lang="en-US" altLang="zh-CN" sz="2400" b="1" dirty="0" smtClean="0">
              <a:latin typeface="Times New Roman" pitchFamily="18" charset="0"/>
              <a:sym typeface="Symbol" pitchFamily="18" charset="2"/>
            </a:endParaRPr>
          </a:p>
          <a:p>
            <a:pPr marL="342900" lvl="1" indent="-342900" eaLnBrk="1" hangingPunct="1">
              <a:lnSpc>
                <a:spcPct val="110000"/>
              </a:lnSpc>
              <a:spcBef>
                <a:spcPct val="30000"/>
              </a:spcBef>
              <a:buClr>
                <a:schemeClr val="tx2"/>
              </a:buClr>
              <a:defRPr/>
            </a:pPr>
            <a:r>
              <a:rPr kumimoji="1" lang="zh-CN" altLang="en-US" sz="2800" b="1" dirty="0" smtClean="0">
                <a:latin typeface="Times New Roman" pitchFamily="18" charset="0"/>
                <a:sym typeface="Symbol" pitchFamily="18" charset="2"/>
              </a:rPr>
              <a:t>构造性证明</a:t>
            </a:r>
            <a:endParaRPr kumimoji="1" lang="en-US" altLang="zh-CN" sz="2800" b="1" dirty="0" smtClean="0">
              <a:latin typeface="Times New Roman" pitchFamily="18" charset="0"/>
              <a:sym typeface="Symbol" pitchFamily="18" charset="2"/>
            </a:endParaRPr>
          </a:p>
          <a:p>
            <a:pPr lvl="1" eaLnBrk="1" hangingPunct="1">
              <a:lnSpc>
                <a:spcPct val="110000"/>
              </a:lnSpc>
              <a:spcBef>
                <a:spcPct val="30000"/>
              </a:spcBef>
              <a:defRPr/>
            </a:pPr>
            <a:r>
              <a:rPr kumimoji="1" lang="zh-CN" altLang="en-US" sz="2400" b="1" dirty="0" smtClean="0">
                <a:latin typeface="Times New Roman" pitchFamily="18" charset="0"/>
                <a:sym typeface="Symbol" pitchFamily="18" charset="2"/>
              </a:rPr>
              <a:t>存在这样的正整数，有两种方式表示为正整数的立方和。</a:t>
            </a:r>
            <a:endParaRPr kumimoji="1" lang="en-US" altLang="zh-CN" sz="2400" b="1" dirty="0" smtClean="0">
              <a:latin typeface="Times New Roman" pitchFamily="18" charset="0"/>
              <a:sym typeface="Symbol" pitchFamily="18" charset="2"/>
            </a:endParaRPr>
          </a:p>
          <a:p>
            <a:pPr lvl="1" eaLnBrk="1" hangingPunct="1">
              <a:lnSpc>
                <a:spcPct val="110000"/>
              </a:lnSpc>
              <a:spcBef>
                <a:spcPct val="30000"/>
              </a:spcBef>
              <a:defRPr/>
            </a:pPr>
            <a:r>
              <a:rPr kumimoji="1" lang="en-US" altLang="zh-CN" sz="2400" b="1" dirty="0" smtClean="0">
                <a:latin typeface="Times New Roman" pitchFamily="18" charset="0"/>
                <a:sym typeface="Symbol" pitchFamily="18" charset="2"/>
              </a:rPr>
              <a:t>1729=10</a:t>
            </a:r>
            <a:r>
              <a:rPr kumimoji="1" lang="en-US" altLang="zh-CN" sz="2400" b="1" baseline="30000" dirty="0" smtClean="0">
                <a:latin typeface="Times New Roman" pitchFamily="18" charset="0"/>
                <a:sym typeface="Symbol" pitchFamily="18" charset="2"/>
              </a:rPr>
              <a:t>3</a:t>
            </a:r>
            <a:r>
              <a:rPr kumimoji="1" lang="en-US" altLang="zh-CN" sz="2400" b="1" dirty="0" smtClean="0">
                <a:latin typeface="Times New Roman" pitchFamily="18" charset="0"/>
                <a:sym typeface="Symbol" pitchFamily="18" charset="2"/>
              </a:rPr>
              <a:t>+9</a:t>
            </a:r>
            <a:r>
              <a:rPr kumimoji="1" lang="en-US" altLang="zh-CN" sz="2400" b="1" baseline="30000" dirty="0" smtClean="0">
                <a:latin typeface="Times New Roman" pitchFamily="18" charset="0"/>
                <a:sym typeface="Symbol" pitchFamily="18" charset="2"/>
              </a:rPr>
              <a:t>3</a:t>
            </a:r>
            <a:r>
              <a:rPr kumimoji="1" lang="en-US" altLang="zh-CN" sz="2400" b="1" dirty="0" smtClean="0">
                <a:latin typeface="Times New Roman" pitchFamily="18" charset="0"/>
                <a:sym typeface="Symbol" pitchFamily="18" charset="2"/>
              </a:rPr>
              <a:t>=12</a:t>
            </a:r>
            <a:r>
              <a:rPr kumimoji="1" lang="en-US" altLang="zh-CN" sz="2400" b="1" baseline="30000" dirty="0" smtClean="0">
                <a:latin typeface="Times New Roman" pitchFamily="18" charset="0"/>
                <a:sym typeface="Symbol" pitchFamily="18" charset="2"/>
              </a:rPr>
              <a:t>3</a:t>
            </a:r>
            <a:r>
              <a:rPr kumimoji="1" lang="en-US" altLang="zh-CN" sz="2400" b="1" dirty="0" smtClean="0">
                <a:latin typeface="Times New Roman" pitchFamily="18" charset="0"/>
                <a:sym typeface="Symbol" pitchFamily="18" charset="2"/>
              </a:rPr>
              <a:t>+1</a:t>
            </a:r>
            <a:r>
              <a:rPr kumimoji="1" lang="en-US" altLang="zh-CN" sz="2400" b="1" baseline="30000" dirty="0" smtClean="0">
                <a:latin typeface="Times New Roman" pitchFamily="18" charset="0"/>
                <a:sym typeface="Symbol" pitchFamily="18" charset="2"/>
              </a:rPr>
              <a:t>3</a:t>
            </a:r>
            <a:endParaRPr kumimoji="1" lang="en-US" altLang="zh-CN" sz="2400" b="1" dirty="0" smtClean="0">
              <a:latin typeface="Times New Roman" pitchFamily="18" charset="0"/>
              <a:sym typeface="Symbol" pitchFamily="18" charset="2"/>
            </a:endParaRPr>
          </a:p>
          <a:p>
            <a:pPr marL="342900" lvl="1" indent="-342900" eaLnBrk="1" hangingPunct="1">
              <a:lnSpc>
                <a:spcPct val="110000"/>
              </a:lnSpc>
              <a:spcBef>
                <a:spcPct val="30000"/>
              </a:spcBef>
              <a:buClr>
                <a:schemeClr val="tx2"/>
              </a:buClr>
              <a:defRPr/>
            </a:pPr>
            <a:r>
              <a:rPr kumimoji="1" lang="zh-CN" altLang="en-US" sz="2800" b="1" dirty="0" smtClean="0">
                <a:latin typeface="Times New Roman" pitchFamily="18" charset="0"/>
                <a:sym typeface="Symbol" pitchFamily="18" charset="2"/>
              </a:rPr>
              <a:t>非构造性证明</a:t>
            </a:r>
            <a:endParaRPr kumimoji="1" lang="en-US" altLang="zh-CN" sz="2800" b="1" dirty="0" smtClean="0">
              <a:latin typeface="Times New Roman" pitchFamily="18" charset="0"/>
              <a:sym typeface="Symbol" pitchFamily="18" charset="2"/>
            </a:endParaRPr>
          </a:p>
          <a:p>
            <a:pPr lvl="1" eaLnBrk="1" hangingPunct="1">
              <a:lnSpc>
                <a:spcPct val="110000"/>
              </a:lnSpc>
              <a:spcBef>
                <a:spcPct val="30000"/>
              </a:spcBef>
              <a:defRPr/>
            </a:pPr>
            <a:r>
              <a:rPr kumimoji="1" lang="zh-CN" altLang="en-US" sz="2400" b="1" dirty="0" smtClean="0">
                <a:latin typeface="Times New Roman" pitchFamily="18" charset="0"/>
                <a:sym typeface="Symbol" pitchFamily="18" charset="2"/>
              </a:rPr>
              <a:t>存在无理数</a:t>
            </a:r>
            <a:r>
              <a:rPr lang="en-US" altLang="zh-CN" sz="2400" b="1" i="1" dirty="0" smtClean="0">
                <a:latin typeface="Times New Roman" pitchFamily="18" charset="0"/>
                <a:ea typeface="楷体_GB2312" pitchFamily="49" charset="-122"/>
                <a:cs typeface="Times New Roman" pitchFamily="18" charset="0"/>
                <a:sym typeface="Symbol" pitchFamily="18" charset="2"/>
              </a:rPr>
              <a:t>x</a:t>
            </a:r>
            <a:r>
              <a:rPr lang="zh-CN" altLang="en-US" sz="2400" b="1" dirty="0" smtClean="0">
                <a:latin typeface="Times New Roman" pitchFamily="18" charset="0"/>
                <a:ea typeface="楷体_GB2312" pitchFamily="49" charset="-122"/>
                <a:cs typeface="Times New Roman" pitchFamily="18" charset="0"/>
                <a:sym typeface="Symbol" pitchFamily="18" charset="2"/>
              </a:rPr>
              <a:t>和</a:t>
            </a:r>
            <a:r>
              <a:rPr lang="en-US" altLang="zh-CN" sz="2400" b="1" i="1" dirty="0" smtClean="0">
                <a:latin typeface="Times New Roman" pitchFamily="18" charset="0"/>
                <a:ea typeface="楷体_GB2312" pitchFamily="49" charset="-122"/>
                <a:cs typeface="Times New Roman" pitchFamily="18" charset="0"/>
                <a:sym typeface="Symbol" pitchFamily="18" charset="2"/>
              </a:rPr>
              <a:t>y </a:t>
            </a:r>
            <a:r>
              <a:rPr kumimoji="1" lang="zh-CN" altLang="en-US" sz="2400" b="1" dirty="0" smtClean="0">
                <a:latin typeface="Times New Roman" pitchFamily="18" charset="0"/>
                <a:sym typeface="Symbol" pitchFamily="18" charset="2"/>
              </a:rPr>
              <a:t>使得</a:t>
            </a:r>
            <a:r>
              <a:rPr lang="en-US" altLang="zh-CN" sz="2400" b="1" i="1" dirty="0" smtClean="0">
                <a:latin typeface="Times New Roman" pitchFamily="18" charset="0"/>
                <a:ea typeface="楷体_GB2312" pitchFamily="49" charset="-122"/>
                <a:cs typeface="Times New Roman" pitchFamily="18" charset="0"/>
                <a:sym typeface="Symbol" pitchFamily="18" charset="2"/>
              </a:rPr>
              <a:t>x </a:t>
            </a:r>
            <a:r>
              <a:rPr lang="en-US" altLang="zh-CN" sz="2400" b="1" i="1" baseline="30000" dirty="0" smtClean="0">
                <a:latin typeface="Times New Roman" pitchFamily="18" charset="0"/>
                <a:ea typeface="楷体_GB2312" pitchFamily="49" charset="-122"/>
                <a:cs typeface="Times New Roman" pitchFamily="18" charset="0"/>
                <a:sym typeface="Symbol" pitchFamily="18" charset="2"/>
              </a:rPr>
              <a:t>y</a:t>
            </a:r>
            <a:r>
              <a:rPr kumimoji="1" lang="zh-CN" altLang="en-US" sz="2400" b="1" dirty="0" smtClean="0">
                <a:latin typeface="Times New Roman" pitchFamily="18" charset="0"/>
                <a:sym typeface="Symbol" pitchFamily="18" charset="2"/>
              </a:rPr>
              <a:t>是有理数</a:t>
            </a:r>
            <a:endParaRPr kumimoji="1" lang="en-US" altLang="zh-CN" sz="2400" b="1" dirty="0" smtClean="0">
              <a:latin typeface="Times New Roman" pitchFamily="18" charset="0"/>
              <a:sym typeface="Symbol" pitchFamily="18" charset="2"/>
            </a:endParaRPr>
          </a:p>
          <a:p>
            <a:pPr lvl="1" eaLnBrk="1" hangingPunct="1">
              <a:lnSpc>
                <a:spcPct val="110000"/>
              </a:lnSpc>
              <a:spcBef>
                <a:spcPct val="30000"/>
              </a:spcBef>
              <a:defRPr/>
            </a:pPr>
            <a:r>
              <a:rPr lang="en-US" altLang="zh-CN" sz="2400" b="1" i="1" dirty="0" smtClean="0">
                <a:latin typeface="Times New Roman" pitchFamily="18" charset="0"/>
                <a:ea typeface="楷体_GB2312" pitchFamily="49" charset="-122"/>
                <a:cs typeface="Times New Roman" pitchFamily="18" charset="0"/>
                <a:sym typeface="Symbol" pitchFamily="18" charset="2"/>
              </a:rPr>
              <a:t>y</a:t>
            </a:r>
            <a:r>
              <a:rPr kumimoji="1" lang="en-US" altLang="zh-CN" sz="2400" b="1" baseline="30000" dirty="0" smtClean="0">
                <a:latin typeface="Times New Roman" pitchFamily="18" charset="0"/>
                <a:sym typeface="Symbol" pitchFamily="18" charset="2"/>
              </a:rPr>
              <a:t>2</a:t>
            </a:r>
            <a:r>
              <a:rPr kumimoji="1" lang="en-US" altLang="zh-CN" sz="2400" b="1" dirty="0" smtClean="0">
                <a:latin typeface="Times New Roman" pitchFamily="18" charset="0"/>
                <a:sym typeface="Symbol" pitchFamily="18" charset="2"/>
              </a:rPr>
              <a:t>=2</a:t>
            </a:r>
            <a:r>
              <a:rPr kumimoji="1" lang="zh-CN" altLang="en-US" sz="2400" b="1" dirty="0" smtClean="0">
                <a:latin typeface="Times New Roman" pitchFamily="18" charset="0"/>
                <a:sym typeface="Symbol" pitchFamily="18" charset="2"/>
              </a:rPr>
              <a:t>，</a:t>
            </a:r>
            <a:r>
              <a:rPr lang="en-US" altLang="zh-CN" sz="2400" b="1" i="1" dirty="0" smtClean="0">
                <a:latin typeface="Times New Roman" pitchFamily="18" charset="0"/>
                <a:ea typeface="楷体_GB2312" pitchFamily="49" charset="-122"/>
                <a:cs typeface="Times New Roman" pitchFamily="18" charset="0"/>
                <a:sym typeface="Symbol" pitchFamily="18" charset="2"/>
              </a:rPr>
              <a:t>x</a:t>
            </a:r>
            <a:r>
              <a:rPr kumimoji="1" lang="en-US" altLang="zh-CN" sz="2400" b="1" dirty="0" smtClean="0">
                <a:latin typeface="Times New Roman" pitchFamily="18" charset="0"/>
                <a:sym typeface="Symbol" pitchFamily="18" charset="2"/>
              </a:rPr>
              <a:t>=</a:t>
            </a:r>
            <a:r>
              <a:rPr lang="en-US" altLang="zh-CN" sz="2400" b="1" i="1" dirty="0" smtClean="0">
                <a:latin typeface="Times New Roman" pitchFamily="18" charset="0"/>
                <a:ea typeface="楷体_GB2312" pitchFamily="49" charset="-122"/>
                <a:cs typeface="Times New Roman" pitchFamily="18" charset="0"/>
                <a:sym typeface="Symbol" pitchFamily="18" charset="2"/>
              </a:rPr>
              <a:t> y </a:t>
            </a:r>
            <a:r>
              <a:rPr lang="en-US" altLang="zh-CN" sz="2400" b="1" i="1" baseline="30000" dirty="0" err="1" smtClean="0">
                <a:latin typeface="Times New Roman" pitchFamily="18" charset="0"/>
                <a:ea typeface="楷体_GB2312" pitchFamily="49" charset="-122"/>
                <a:cs typeface="Times New Roman" pitchFamily="18" charset="0"/>
                <a:sym typeface="Symbol" pitchFamily="18" charset="2"/>
              </a:rPr>
              <a:t>y</a:t>
            </a:r>
            <a:r>
              <a:rPr kumimoji="1" lang="zh-CN" altLang="en-US" sz="2400" b="1" dirty="0" smtClean="0">
                <a:latin typeface="Times New Roman" pitchFamily="18" charset="0"/>
                <a:sym typeface="Symbol" pitchFamily="18" charset="2"/>
              </a:rPr>
              <a:t>，</a:t>
            </a:r>
            <a:r>
              <a:rPr lang="en-US" altLang="zh-CN" sz="2400" b="1" i="1" dirty="0" smtClean="0">
                <a:latin typeface="Times New Roman" pitchFamily="18" charset="0"/>
                <a:ea typeface="楷体_GB2312" pitchFamily="49" charset="-122"/>
                <a:cs typeface="Times New Roman" pitchFamily="18" charset="0"/>
                <a:sym typeface="Symbol" pitchFamily="18" charset="2"/>
              </a:rPr>
              <a:t>x </a:t>
            </a:r>
            <a:r>
              <a:rPr lang="en-US" altLang="zh-CN" sz="2400" b="1" i="1" baseline="30000" dirty="0" smtClean="0">
                <a:latin typeface="Times New Roman" pitchFamily="18" charset="0"/>
                <a:ea typeface="楷体_GB2312" pitchFamily="49" charset="-122"/>
                <a:cs typeface="Times New Roman" pitchFamily="18" charset="0"/>
                <a:sym typeface="Symbol" pitchFamily="18" charset="2"/>
              </a:rPr>
              <a:t>y</a:t>
            </a:r>
            <a:r>
              <a:rPr kumimoji="1" lang="en-US" altLang="zh-CN" sz="2400" b="1" dirty="0" smtClean="0">
                <a:latin typeface="Times New Roman" pitchFamily="18" charset="0"/>
                <a:sym typeface="Symbol" pitchFamily="18" charset="2"/>
              </a:rPr>
              <a:t>=(</a:t>
            </a:r>
            <a:r>
              <a:rPr lang="en-US" altLang="zh-CN" sz="2400" b="1" i="1" dirty="0" smtClean="0">
                <a:latin typeface="Times New Roman" pitchFamily="18" charset="0"/>
                <a:ea typeface="楷体_GB2312" pitchFamily="49" charset="-122"/>
                <a:cs typeface="Times New Roman" pitchFamily="18" charset="0"/>
                <a:sym typeface="Symbol" pitchFamily="18" charset="2"/>
              </a:rPr>
              <a:t>y </a:t>
            </a:r>
            <a:r>
              <a:rPr lang="en-US" altLang="zh-CN" sz="2400" b="1" i="1" baseline="30000" dirty="0" err="1" smtClean="0">
                <a:latin typeface="Times New Roman" pitchFamily="18" charset="0"/>
                <a:ea typeface="楷体_GB2312" pitchFamily="49" charset="-122"/>
                <a:cs typeface="Times New Roman" pitchFamily="18" charset="0"/>
                <a:sym typeface="Symbol" pitchFamily="18" charset="2"/>
              </a:rPr>
              <a:t>y</a:t>
            </a:r>
            <a:r>
              <a:rPr kumimoji="1" lang="en-US" altLang="zh-CN" sz="2400" b="1" dirty="0" smtClean="0">
                <a:latin typeface="Times New Roman" pitchFamily="18" charset="0"/>
                <a:sym typeface="Symbol" pitchFamily="18" charset="2"/>
              </a:rPr>
              <a:t>)</a:t>
            </a:r>
            <a:r>
              <a:rPr lang="en-US" altLang="zh-CN" sz="2400" b="1" i="1" baseline="30000" dirty="0" smtClean="0">
                <a:latin typeface="Times New Roman" pitchFamily="18" charset="0"/>
                <a:ea typeface="楷体_GB2312" pitchFamily="49" charset="-122"/>
                <a:cs typeface="Times New Roman" pitchFamily="18" charset="0"/>
                <a:sym typeface="Symbol" pitchFamily="18" charset="2"/>
              </a:rPr>
              <a:t> y</a:t>
            </a:r>
            <a:r>
              <a:rPr kumimoji="1" lang="en-US" altLang="zh-CN" sz="2400" b="1" dirty="0" smtClean="0">
                <a:latin typeface="Times New Roman" pitchFamily="18" charset="0"/>
                <a:sym typeface="Symbol" pitchFamily="18" charset="2"/>
              </a:rPr>
              <a:t>=</a:t>
            </a:r>
            <a:r>
              <a:rPr lang="en-US" altLang="zh-CN" sz="2400" b="1" i="1" dirty="0" smtClean="0">
                <a:latin typeface="Times New Roman" pitchFamily="18" charset="0"/>
                <a:ea typeface="楷体_GB2312" pitchFamily="49" charset="-122"/>
                <a:cs typeface="Times New Roman" pitchFamily="18" charset="0"/>
                <a:sym typeface="Symbol" pitchFamily="18" charset="2"/>
              </a:rPr>
              <a:t>y</a:t>
            </a:r>
            <a:r>
              <a:rPr lang="en-US" altLang="zh-CN" sz="2400" b="1" baseline="30000" dirty="0" smtClean="0">
                <a:latin typeface="Times New Roman" pitchFamily="18" charset="0"/>
                <a:ea typeface="楷体_GB2312" pitchFamily="49" charset="-122"/>
                <a:cs typeface="Times New Roman" pitchFamily="18" charset="0"/>
                <a:sym typeface="Symbol" pitchFamily="18" charset="2"/>
              </a:rPr>
              <a:t>2</a:t>
            </a:r>
            <a:r>
              <a:rPr kumimoji="1" lang="en-US" altLang="zh-CN" sz="2400" b="1" dirty="0" smtClean="0">
                <a:latin typeface="Times New Roman" pitchFamily="18" charset="0"/>
                <a:sym typeface="Symbol" pitchFamily="18" charset="2"/>
              </a:rPr>
              <a:t>=2</a:t>
            </a:r>
          </a:p>
          <a:p>
            <a:pPr lvl="1" eaLnBrk="1" hangingPunct="1">
              <a:lnSpc>
                <a:spcPct val="110000"/>
              </a:lnSpc>
              <a:spcBef>
                <a:spcPct val="30000"/>
              </a:spcBef>
              <a:defRPr/>
            </a:pPr>
            <a:r>
              <a:rPr kumimoji="1" lang="zh-CN" altLang="en-US" sz="2400" b="1" dirty="0" smtClean="0">
                <a:latin typeface="Times New Roman" pitchFamily="18" charset="0"/>
                <a:sym typeface="Symbol" pitchFamily="18" charset="2"/>
              </a:rPr>
              <a:t>若</a:t>
            </a:r>
            <a:r>
              <a:rPr lang="en-US" altLang="zh-CN" sz="2400" b="1" i="1" dirty="0" smtClean="0">
                <a:latin typeface="Times New Roman" pitchFamily="18" charset="0"/>
                <a:ea typeface="楷体_GB2312" pitchFamily="49" charset="-122"/>
                <a:cs typeface="Times New Roman" pitchFamily="18" charset="0"/>
                <a:sym typeface="Symbol" pitchFamily="18" charset="2"/>
              </a:rPr>
              <a:t>x</a:t>
            </a:r>
            <a:r>
              <a:rPr kumimoji="1" lang="zh-CN" altLang="en-US" sz="2400" b="1" dirty="0" smtClean="0">
                <a:latin typeface="Times New Roman" pitchFamily="18" charset="0"/>
                <a:sym typeface="Symbol" pitchFamily="18" charset="2"/>
              </a:rPr>
              <a:t>是无理数，</a:t>
            </a:r>
            <a:r>
              <a:rPr lang="en-US" altLang="zh-CN" sz="2400" b="1" i="1" dirty="0" smtClean="0">
                <a:latin typeface="Times New Roman" pitchFamily="18" charset="0"/>
                <a:ea typeface="楷体_GB2312" pitchFamily="49" charset="-122"/>
                <a:cs typeface="Times New Roman" pitchFamily="18" charset="0"/>
                <a:sym typeface="Symbol" pitchFamily="18" charset="2"/>
              </a:rPr>
              <a:t> x</a:t>
            </a:r>
            <a:r>
              <a:rPr lang="zh-CN" altLang="en-US" sz="2400" b="1" dirty="0" smtClean="0">
                <a:latin typeface="Times New Roman" pitchFamily="18" charset="0"/>
                <a:ea typeface="楷体_GB2312" pitchFamily="49" charset="-122"/>
                <a:cs typeface="Times New Roman" pitchFamily="18" charset="0"/>
                <a:sym typeface="Symbol" pitchFamily="18" charset="2"/>
              </a:rPr>
              <a:t>和</a:t>
            </a:r>
            <a:r>
              <a:rPr lang="en-US" altLang="zh-CN" sz="2400" b="1" i="1" dirty="0" smtClean="0">
                <a:latin typeface="Times New Roman" pitchFamily="18" charset="0"/>
                <a:ea typeface="楷体_GB2312" pitchFamily="49" charset="-122"/>
                <a:cs typeface="Times New Roman" pitchFamily="18" charset="0"/>
                <a:sym typeface="Symbol" pitchFamily="18" charset="2"/>
              </a:rPr>
              <a:t>y</a:t>
            </a:r>
            <a:r>
              <a:rPr lang="zh-CN" altLang="en-US" sz="2400" b="1" dirty="0" smtClean="0">
                <a:latin typeface="Times New Roman" pitchFamily="18" charset="0"/>
                <a:ea typeface="楷体_GB2312" pitchFamily="49" charset="-122"/>
                <a:cs typeface="Times New Roman" pitchFamily="18" charset="0"/>
                <a:sym typeface="Symbol" pitchFamily="18" charset="2"/>
              </a:rPr>
              <a:t>即为所求；</a:t>
            </a:r>
            <a:r>
              <a:rPr kumimoji="1" lang="zh-CN" altLang="en-US" sz="2400" b="1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否则</a:t>
            </a:r>
            <a:r>
              <a:rPr kumimoji="1" lang="zh-CN" altLang="en-US" sz="2400" b="1" dirty="0" smtClean="0">
                <a:latin typeface="Times New Roman" pitchFamily="18" charset="0"/>
                <a:sym typeface="Symbol" pitchFamily="18" charset="2"/>
              </a:rPr>
              <a:t>，</a:t>
            </a:r>
            <a:r>
              <a:rPr lang="en-US" altLang="zh-CN" sz="2400" b="1" i="1" dirty="0" smtClean="0">
                <a:latin typeface="Times New Roman" pitchFamily="18" charset="0"/>
                <a:ea typeface="楷体_GB2312" pitchFamily="49" charset="-122"/>
                <a:cs typeface="Times New Roman" pitchFamily="18" charset="0"/>
                <a:sym typeface="Symbol" pitchFamily="18" charset="2"/>
              </a:rPr>
              <a:t>y</a:t>
            </a:r>
            <a:r>
              <a:rPr lang="zh-CN" altLang="en-US" sz="2400" b="1" dirty="0" smtClean="0">
                <a:latin typeface="Times New Roman" pitchFamily="18" charset="0"/>
                <a:ea typeface="楷体_GB2312" pitchFamily="49" charset="-122"/>
                <a:cs typeface="Times New Roman" pitchFamily="18" charset="0"/>
                <a:sym typeface="Symbol" pitchFamily="18" charset="2"/>
              </a:rPr>
              <a:t>和</a:t>
            </a:r>
            <a:r>
              <a:rPr lang="en-US" altLang="zh-CN" sz="2400" b="1" i="1" dirty="0" smtClean="0">
                <a:latin typeface="Times New Roman" pitchFamily="18" charset="0"/>
                <a:ea typeface="楷体_GB2312" pitchFamily="49" charset="-122"/>
                <a:cs typeface="Times New Roman" pitchFamily="18" charset="0"/>
                <a:sym typeface="Symbol" pitchFamily="18" charset="2"/>
              </a:rPr>
              <a:t>y</a:t>
            </a:r>
            <a:r>
              <a:rPr lang="zh-CN" altLang="en-US" sz="2400" b="1" dirty="0" smtClean="0">
                <a:latin typeface="Times New Roman" pitchFamily="18" charset="0"/>
                <a:ea typeface="楷体_GB2312" pitchFamily="49" charset="-122"/>
                <a:cs typeface="Times New Roman" pitchFamily="18" charset="0"/>
                <a:sym typeface="Symbol" pitchFamily="18" charset="2"/>
              </a:rPr>
              <a:t>即为所求。</a:t>
            </a:r>
            <a:endParaRPr kumimoji="1" lang="en-US" altLang="zh-CN" sz="2400" b="1" dirty="0" smtClean="0">
              <a:latin typeface="Times New Roman" pitchFamily="18" charset="0"/>
              <a:sym typeface="Symbol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112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112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65125"/>
            <a:ext cx="8229600" cy="1052513"/>
          </a:xfrm>
        </p:spPr>
        <p:txBody>
          <a:bodyPr/>
          <a:lstStyle/>
          <a:p>
            <a:r>
              <a:rPr lang="zh-CN" altLang="en-US" sz="4000" smtClean="0"/>
              <a:t>唯一性证明</a:t>
            </a:r>
            <a:endParaRPr lang="en-US" altLang="zh-CN" sz="4000" smtClean="0"/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>
          <a:xfrm>
            <a:off x="468313" y="1628775"/>
            <a:ext cx="8351837" cy="4848225"/>
          </a:xfrm>
        </p:spPr>
        <p:txBody>
          <a:bodyPr/>
          <a:lstStyle/>
          <a:p>
            <a:pPr eaLnBrk="1" hangingPunct="1">
              <a:lnSpc>
                <a:spcPct val="110000"/>
              </a:lnSpc>
              <a:spcBef>
                <a:spcPct val="30000"/>
              </a:spcBef>
              <a:defRPr/>
            </a:pPr>
            <a:r>
              <a:rPr lang="zh-CN" altLang="en-US" sz="2800" b="1" dirty="0" smtClean="0">
                <a:latin typeface="楷体_GB2312" pitchFamily="49" charset="-122"/>
                <a:ea typeface="楷体_GB2312" pitchFamily="49" charset="-122"/>
              </a:rPr>
              <a:t>证明目标</a:t>
            </a:r>
            <a:endParaRPr lang="en-US" altLang="zh-CN" sz="2800" b="1" dirty="0" smtClean="0">
              <a:latin typeface="楷体_GB2312" pitchFamily="49" charset="-122"/>
              <a:ea typeface="楷体_GB2312" pitchFamily="49" charset="-122"/>
            </a:endParaRPr>
          </a:p>
          <a:p>
            <a:pPr lvl="1" eaLnBrk="1" hangingPunct="1">
              <a:lnSpc>
                <a:spcPct val="110000"/>
              </a:lnSpc>
              <a:spcBef>
                <a:spcPct val="30000"/>
              </a:spcBef>
              <a:defRPr/>
            </a:pPr>
            <a:r>
              <a:rPr kumimoji="1" lang="en-US" altLang="zh-CN" sz="2400" b="1" dirty="0" smtClean="0">
                <a:latin typeface="Times New Roman" pitchFamily="18" charset="0"/>
                <a:sym typeface="Symbol"/>
              </a:rPr>
              <a:t></a:t>
            </a:r>
            <a:r>
              <a:rPr kumimoji="1" lang="en-US" altLang="zh-CN" sz="2400" b="1" i="1" dirty="0" smtClean="0">
                <a:latin typeface="Times New Roman" pitchFamily="18" charset="0"/>
                <a:sym typeface="Symbol"/>
              </a:rPr>
              <a:t>x </a:t>
            </a:r>
            <a:r>
              <a:rPr lang="en-US" altLang="zh-CN" sz="2400" b="1" dirty="0" smtClean="0">
                <a:latin typeface="Times New Roman" pitchFamily="18" charset="0"/>
                <a:sym typeface="Symbol"/>
              </a:rPr>
              <a:t>(</a:t>
            </a:r>
            <a:r>
              <a:rPr lang="en-US" altLang="zh-CN" sz="2400" b="1" i="1" dirty="0" smtClean="0">
                <a:latin typeface="Times New Roman" pitchFamily="18" charset="0"/>
                <a:ea typeface="楷体_GB2312" pitchFamily="49" charset="-122"/>
                <a:cs typeface="Times New Roman" pitchFamily="18" charset="0"/>
                <a:sym typeface="Symbol" pitchFamily="18" charset="2"/>
              </a:rPr>
              <a:t>P</a:t>
            </a:r>
            <a:r>
              <a:rPr lang="en-US" altLang="zh-CN" sz="2400" b="1" dirty="0" smtClean="0">
                <a:latin typeface="Times New Roman" pitchFamily="18" charset="0"/>
                <a:ea typeface="楷体_GB2312" pitchFamily="49" charset="-122"/>
                <a:sym typeface="Symbol" pitchFamily="18" charset="2"/>
              </a:rPr>
              <a:t>(</a:t>
            </a:r>
            <a:r>
              <a:rPr lang="en-US" altLang="zh-CN" sz="2400" b="1" i="1" dirty="0" smtClean="0">
                <a:latin typeface="Times New Roman" pitchFamily="18" charset="0"/>
                <a:ea typeface="楷体_GB2312" pitchFamily="49" charset="-122"/>
                <a:sym typeface="Symbol" pitchFamily="18" charset="2"/>
              </a:rPr>
              <a:t>x</a:t>
            </a:r>
            <a:r>
              <a:rPr lang="en-US" altLang="zh-CN" sz="2400" b="1" dirty="0" smtClean="0">
                <a:latin typeface="Times New Roman" pitchFamily="18" charset="0"/>
              </a:rPr>
              <a:t>) </a:t>
            </a:r>
            <a:r>
              <a:rPr lang="en-US" altLang="zh-CN" sz="2400" b="1" dirty="0" smtClean="0">
                <a:latin typeface="Times New Roman" pitchFamily="18" charset="0"/>
                <a:sym typeface="Symbol"/>
              </a:rPr>
              <a:t> </a:t>
            </a:r>
            <a:r>
              <a:rPr lang="en-US" altLang="zh-CN" sz="2400" b="1" i="1" dirty="0" smtClean="0">
                <a:latin typeface="Times New Roman" pitchFamily="18" charset="0"/>
                <a:sym typeface="Symbol"/>
              </a:rPr>
              <a:t>y</a:t>
            </a:r>
            <a:r>
              <a:rPr lang="en-US" altLang="zh-CN" sz="2400" b="1" dirty="0" smtClean="0">
                <a:latin typeface="Times New Roman" pitchFamily="18" charset="0"/>
                <a:sym typeface="Symbol"/>
              </a:rPr>
              <a:t> (</a:t>
            </a:r>
            <a:r>
              <a:rPr lang="en-US" altLang="zh-CN" sz="2400" b="1" i="1" dirty="0" err="1" smtClean="0">
                <a:latin typeface="Times New Roman" pitchFamily="18" charset="0"/>
                <a:sym typeface="Symbol"/>
              </a:rPr>
              <a:t>y</a:t>
            </a:r>
            <a:r>
              <a:rPr lang="en-US" altLang="zh-CN" sz="2400" b="1" dirty="0" err="1" smtClean="0">
                <a:latin typeface="Times New Roman" pitchFamily="18" charset="0"/>
                <a:sym typeface="Symbol"/>
              </a:rPr>
              <a:t></a:t>
            </a:r>
            <a:r>
              <a:rPr lang="en-US" altLang="zh-CN" sz="2400" b="1" i="1" dirty="0" err="1" smtClean="0">
                <a:latin typeface="Times New Roman" pitchFamily="18" charset="0"/>
                <a:sym typeface="Symbol"/>
              </a:rPr>
              <a:t>x</a:t>
            </a:r>
            <a:r>
              <a:rPr lang="en-US" altLang="zh-CN" sz="2400" b="1" dirty="0" smtClean="0">
                <a:latin typeface="Times New Roman" pitchFamily="18" charset="0"/>
                <a:sym typeface="Symbol" pitchFamily="18" charset="2"/>
              </a:rPr>
              <a:t></a:t>
            </a:r>
            <a:r>
              <a:rPr lang="en-US" altLang="zh-CN" sz="2400" b="1" dirty="0" smtClean="0">
                <a:latin typeface="Times New Roman" pitchFamily="18" charset="0"/>
                <a:sym typeface="Symbol"/>
              </a:rPr>
              <a:t></a:t>
            </a:r>
            <a:r>
              <a:rPr lang="en-US" altLang="zh-CN" sz="2400" b="1" i="1" dirty="0" smtClean="0">
                <a:latin typeface="Times New Roman" pitchFamily="18" charset="0"/>
                <a:ea typeface="楷体_GB2312" pitchFamily="49" charset="-122"/>
                <a:cs typeface="Times New Roman" pitchFamily="18" charset="0"/>
                <a:sym typeface="Symbol" pitchFamily="18" charset="2"/>
              </a:rPr>
              <a:t>P</a:t>
            </a:r>
            <a:r>
              <a:rPr lang="en-US" altLang="zh-CN" sz="2400" b="1" dirty="0" smtClean="0">
                <a:latin typeface="Times New Roman" pitchFamily="18" charset="0"/>
                <a:ea typeface="楷体_GB2312" pitchFamily="49" charset="-122"/>
                <a:sym typeface="Symbol" pitchFamily="18" charset="2"/>
              </a:rPr>
              <a:t>(</a:t>
            </a:r>
            <a:r>
              <a:rPr lang="en-US" altLang="zh-CN" sz="2400" b="1" i="1" dirty="0" smtClean="0">
                <a:latin typeface="Times New Roman" pitchFamily="18" charset="0"/>
                <a:ea typeface="楷体_GB2312" pitchFamily="49" charset="-122"/>
                <a:sym typeface="Symbol" pitchFamily="18" charset="2"/>
              </a:rPr>
              <a:t>y</a:t>
            </a:r>
            <a:r>
              <a:rPr lang="en-US" altLang="zh-CN" sz="2400" b="1" dirty="0" smtClean="0">
                <a:latin typeface="Times New Roman" pitchFamily="18" charset="0"/>
              </a:rPr>
              <a:t>) )</a:t>
            </a:r>
          </a:p>
          <a:p>
            <a:pPr lvl="1" eaLnBrk="1" hangingPunct="1">
              <a:lnSpc>
                <a:spcPct val="110000"/>
              </a:lnSpc>
              <a:spcBef>
                <a:spcPct val="30000"/>
              </a:spcBef>
              <a:defRPr/>
            </a:pPr>
            <a:r>
              <a:rPr kumimoji="1" lang="en-US" altLang="zh-CN" sz="2400" b="1" dirty="0" smtClean="0">
                <a:latin typeface="Times New Roman" pitchFamily="18" charset="0"/>
                <a:sym typeface="Symbol"/>
              </a:rPr>
              <a:t></a:t>
            </a:r>
            <a:r>
              <a:rPr kumimoji="1" lang="en-US" altLang="zh-CN" sz="2400" b="1" i="1" dirty="0" smtClean="0">
                <a:latin typeface="Times New Roman" pitchFamily="18" charset="0"/>
                <a:sym typeface="Symbol"/>
              </a:rPr>
              <a:t>x </a:t>
            </a:r>
            <a:r>
              <a:rPr lang="en-US" altLang="zh-CN" sz="2400" b="1" i="1" dirty="0" smtClean="0">
                <a:latin typeface="Times New Roman" pitchFamily="18" charset="0"/>
                <a:ea typeface="楷体_GB2312" pitchFamily="49" charset="-122"/>
                <a:cs typeface="Times New Roman" pitchFamily="18" charset="0"/>
                <a:sym typeface="Symbol" pitchFamily="18" charset="2"/>
              </a:rPr>
              <a:t>P</a:t>
            </a:r>
            <a:r>
              <a:rPr lang="en-US" altLang="zh-CN" sz="2400" b="1" dirty="0" smtClean="0">
                <a:latin typeface="Times New Roman" pitchFamily="18" charset="0"/>
                <a:ea typeface="楷体_GB2312" pitchFamily="49" charset="-122"/>
                <a:sym typeface="Symbol" pitchFamily="18" charset="2"/>
              </a:rPr>
              <a:t>(</a:t>
            </a:r>
            <a:r>
              <a:rPr lang="en-US" altLang="zh-CN" sz="2400" b="1" i="1" dirty="0" smtClean="0">
                <a:latin typeface="Times New Roman" pitchFamily="18" charset="0"/>
                <a:ea typeface="楷体_GB2312" pitchFamily="49" charset="-122"/>
                <a:sym typeface="Symbol" pitchFamily="18" charset="2"/>
              </a:rPr>
              <a:t>x</a:t>
            </a:r>
            <a:r>
              <a:rPr lang="en-US" altLang="zh-CN" sz="2400" b="1" dirty="0" smtClean="0">
                <a:latin typeface="Times New Roman" pitchFamily="18" charset="0"/>
              </a:rPr>
              <a:t>) </a:t>
            </a:r>
            <a:r>
              <a:rPr lang="en-US" altLang="zh-CN" sz="2400" b="1" dirty="0" smtClean="0">
                <a:latin typeface="Times New Roman" pitchFamily="18" charset="0"/>
                <a:sym typeface="Symbol"/>
              </a:rPr>
              <a:t> </a:t>
            </a:r>
            <a:r>
              <a:rPr lang="en-US" altLang="zh-CN" sz="2400" b="1" i="1" dirty="0" smtClean="0">
                <a:latin typeface="Times New Roman" pitchFamily="18" charset="0"/>
                <a:sym typeface="Symbol"/>
              </a:rPr>
              <a:t>y</a:t>
            </a:r>
            <a:r>
              <a:rPr lang="en-US" altLang="zh-CN" sz="2400" b="1" dirty="0" smtClean="0">
                <a:latin typeface="Times New Roman" pitchFamily="18" charset="0"/>
                <a:sym typeface="Symbol"/>
              </a:rPr>
              <a:t> </a:t>
            </a:r>
            <a:r>
              <a:rPr lang="en-US" altLang="zh-CN" sz="2400" b="1" i="1" dirty="0" smtClean="0">
                <a:latin typeface="Times New Roman" pitchFamily="18" charset="0"/>
                <a:sym typeface="Symbol"/>
              </a:rPr>
              <a:t>z</a:t>
            </a:r>
            <a:r>
              <a:rPr lang="en-US" altLang="zh-CN" sz="2400" b="1" dirty="0" smtClean="0">
                <a:latin typeface="Times New Roman" pitchFamily="18" charset="0"/>
                <a:sym typeface="Symbol"/>
              </a:rPr>
              <a:t> (</a:t>
            </a:r>
            <a:r>
              <a:rPr lang="en-US" altLang="zh-CN" sz="2400" b="1" i="1" dirty="0" smtClean="0">
                <a:latin typeface="Times New Roman" pitchFamily="18" charset="0"/>
                <a:ea typeface="楷体_GB2312" pitchFamily="49" charset="-122"/>
                <a:cs typeface="Times New Roman" pitchFamily="18" charset="0"/>
                <a:sym typeface="Symbol" pitchFamily="18" charset="2"/>
              </a:rPr>
              <a:t>P</a:t>
            </a:r>
            <a:r>
              <a:rPr lang="en-US" altLang="zh-CN" sz="2400" b="1" dirty="0" smtClean="0">
                <a:latin typeface="Times New Roman" pitchFamily="18" charset="0"/>
                <a:ea typeface="楷体_GB2312" pitchFamily="49" charset="-122"/>
                <a:sym typeface="Symbol" pitchFamily="18" charset="2"/>
              </a:rPr>
              <a:t>(</a:t>
            </a:r>
            <a:r>
              <a:rPr lang="en-US" altLang="zh-CN" sz="2400" b="1" i="1" dirty="0" smtClean="0">
                <a:latin typeface="Times New Roman" pitchFamily="18" charset="0"/>
                <a:ea typeface="楷体_GB2312" pitchFamily="49" charset="-122"/>
                <a:sym typeface="Symbol" pitchFamily="18" charset="2"/>
              </a:rPr>
              <a:t>y</a:t>
            </a:r>
            <a:r>
              <a:rPr lang="en-US" altLang="zh-CN" sz="2400" b="1" dirty="0" smtClean="0">
                <a:latin typeface="Times New Roman" pitchFamily="18" charset="0"/>
              </a:rPr>
              <a:t>)</a:t>
            </a:r>
            <a:r>
              <a:rPr lang="en-US" altLang="zh-CN" sz="2400" b="1" dirty="0" smtClean="0">
                <a:latin typeface="Times New Roman" pitchFamily="18" charset="0"/>
                <a:sym typeface="Symbol"/>
              </a:rPr>
              <a:t> </a:t>
            </a:r>
            <a:r>
              <a:rPr lang="en-US" altLang="zh-CN" sz="2400" b="1" dirty="0" smtClean="0">
                <a:latin typeface="Times New Roman" pitchFamily="18" charset="0"/>
              </a:rPr>
              <a:t> </a:t>
            </a:r>
            <a:r>
              <a:rPr lang="en-US" altLang="zh-CN" sz="2400" b="1" i="1" dirty="0" smtClean="0">
                <a:latin typeface="Times New Roman" pitchFamily="18" charset="0"/>
                <a:ea typeface="楷体_GB2312" pitchFamily="49" charset="-122"/>
                <a:cs typeface="Times New Roman" pitchFamily="18" charset="0"/>
                <a:sym typeface="Symbol" pitchFamily="18" charset="2"/>
              </a:rPr>
              <a:t>P</a:t>
            </a:r>
            <a:r>
              <a:rPr lang="en-US" altLang="zh-CN" sz="2400" b="1" dirty="0" smtClean="0">
                <a:latin typeface="Times New Roman" pitchFamily="18" charset="0"/>
                <a:ea typeface="楷体_GB2312" pitchFamily="49" charset="-122"/>
                <a:sym typeface="Symbol" pitchFamily="18" charset="2"/>
              </a:rPr>
              <a:t>(</a:t>
            </a:r>
            <a:r>
              <a:rPr lang="en-US" altLang="zh-CN" sz="2400" b="1" i="1" dirty="0" smtClean="0">
                <a:latin typeface="Times New Roman" pitchFamily="18" charset="0"/>
                <a:ea typeface="楷体_GB2312" pitchFamily="49" charset="-122"/>
                <a:sym typeface="Symbol" pitchFamily="18" charset="2"/>
              </a:rPr>
              <a:t>z</a:t>
            </a:r>
            <a:r>
              <a:rPr lang="en-US" altLang="zh-CN" sz="2400" b="1" dirty="0" smtClean="0">
                <a:latin typeface="Times New Roman" pitchFamily="18" charset="0"/>
              </a:rPr>
              <a:t>) </a:t>
            </a:r>
            <a:r>
              <a:rPr lang="en-US" altLang="zh-CN" sz="2400" b="1" dirty="0" smtClean="0">
                <a:latin typeface="Times New Roman" pitchFamily="18" charset="0"/>
                <a:sym typeface="Symbol" pitchFamily="18" charset="2"/>
              </a:rPr>
              <a:t> </a:t>
            </a:r>
            <a:r>
              <a:rPr lang="en-US" altLang="zh-CN" sz="2400" b="1" i="1" dirty="0" smtClean="0">
                <a:latin typeface="Times New Roman" pitchFamily="18" charset="0"/>
                <a:sym typeface="Symbol"/>
              </a:rPr>
              <a:t>y = z</a:t>
            </a:r>
            <a:r>
              <a:rPr lang="en-US" altLang="zh-CN" sz="2400" b="1" dirty="0" smtClean="0">
                <a:latin typeface="Times New Roman" pitchFamily="18" charset="0"/>
              </a:rPr>
              <a:t>)</a:t>
            </a:r>
          </a:p>
          <a:p>
            <a:pPr marL="342900" lvl="1" indent="-342900" eaLnBrk="1" hangingPunct="1">
              <a:lnSpc>
                <a:spcPct val="110000"/>
              </a:lnSpc>
              <a:spcBef>
                <a:spcPct val="30000"/>
              </a:spcBef>
              <a:buClr>
                <a:schemeClr val="tx2"/>
              </a:buClr>
              <a:defRPr/>
            </a:pPr>
            <a:r>
              <a:rPr lang="zh-CN" altLang="en-US" sz="2800" b="1" dirty="0" smtClean="0">
                <a:latin typeface="Times New Roman" pitchFamily="18" charset="0"/>
                <a:ea typeface="楷体_GB2312" pitchFamily="49" charset="-122"/>
                <a:cs typeface="Times New Roman" pitchFamily="18" charset="0"/>
                <a:sym typeface="Symbol" pitchFamily="18" charset="2"/>
              </a:rPr>
              <a:t>举例，设</a:t>
            </a:r>
            <a:r>
              <a:rPr lang="en-US" altLang="zh-CN" sz="2800" b="1" dirty="0" smtClean="0">
                <a:latin typeface="Times New Roman" pitchFamily="18" charset="0"/>
                <a:ea typeface="楷体_GB2312" pitchFamily="49" charset="-122"/>
                <a:cs typeface="Times New Roman" pitchFamily="18" charset="0"/>
                <a:sym typeface="Symbol" pitchFamily="18" charset="2"/>
              </a:rPr>
              <a:t>a</a:t>
            </a:r>
            <a:r>
              <a:rPr lang="en-US" altLang="zh-CN" sz="2800" b="1" dirty="0" smtClean="0">
                <a:latin typeface="Times New Roman" pitchFamily="18" charset="0"/>
                <a:sym typeface="Symbol"/>
              </a:rPr>
              <a:t>0, </a:t>
            </a:r>
            <a:r>
              <a:rPr lang="en-US" altLang="zh-CN" sz="2800" b="1" dirty="0" err="1" smtClean="0">
                <a:latin typeface="Times New Roman" pitchFamily="18" charset="0"/>
                <a:sym typeface="Symbol"/>
              </a:rPr>
              <a:t>a</a:t>
            </a:r>
            <a:r>
              <a:rPr lang="en-US" altLang="zh-CN" sz="2800" b="1" i="1" dirty="0" err="1" smtClean="0">
                <a:latin typeface="Times New Roman" pitchFamily="18" charset="0"/>
                <a:sym typeface="Symbol"/>
              </a:rPr>
              <a:t>x</a:t>
            </a:r>
            <a:r>
              <a:rPr lang="en-US" altLang="zh-CN" sz="2800" b="1" dirty="0" err="1" smtClean="0">
                <a:latin typeface="Times New Roman" pitchFamily="18" charset="0"/>
                <a:sym typeface="Symbol"/>
              </a:rPr>
              <a:t>+b</a:t>
            </a:r>
            <a:r>
              <a:rPr lang="en-US" altLang="zh-CN" sz="2800" b="1" dirty="0" smtClean="0">
                <a:latin typeface="Times New Roman" pitchFamily="18" charset="0"/>
                <a:sym typeface="Symbol"/>
              </a:rPr>
              <a:t>=c</a:t>
            </a:r>
            <a:r>
              <a:rPr lang="zh-CN" altLang="en-US" sz="2800" b="1" dirty="0" smtClean="0">
                <a:latin typeface="Times New Roman" pitchFamily="18" charset="0"/>
                <a:sym typeface="Symbol"/>
              </a:rPr>
              <a:t>有唯一的解。</a:t>
            </a:r>
            <a:endParaRPr lang="en-US" altLang="zh-CN" sz="2800" b="1" dirty="0" smtClean="0">
              <a:latin typeface="Times New Roman" pitchFamily="18" charset="0"/>
              <a:ea typeface="楷体_GB2312" pitchFamily="49" charset="-122"/>
              <a:cs typeface="Times New Roman" pitchFamily="18" charset="0"/>
              <a:sym typeface="Symbol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65125"/>
            <a:ext cx="8229600" cy="1052513"/>
          </a:xfrm>
        </p:spPr>
        <p:txBody>
          <a:bodyPr/>
          <a:lstStyle/>
          <a:p>
            <a:r>
              <a:rPr lang="zh-CN" altLang="en-US" sz="4000" smtClean="0"/>
              <a:t>寻找反例</a:t>
            </a:r>
            <a:endParaRPr lang="en-US" altLang="zh-CN" sz="4000" smtClean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>
          <a:xfrm>
            <a:off x="468313" y="1628775"/>
            <a:ext cx="8351837" cy="4848225"/>
          </a:xfrm>
        </p:spPr>
        <p:txBody>
          <a:bodyPr/>
          <a:lstStyle/>
          <a:p>
            <a:pPr eaLnBrk="1" hangingPunct="1">
              <a:lnSpc>
                <a:spcPct val="110000"/>
              </a:lnSpc>
              <a:spcBef>
                <a:spcPct val="30000"/>
              </a:spcBef>
            </a:pPr>
            <a:r>
              <a:rPr lang="zh-CN" altLang="en-US" sz="2800" b="1" smtClean="0">
                <a:latin typeface="楷体_GB2312" pitchFamily="49" charset="-122"/>
                <a:ea typeface="楷体_GB2312" pitchFamily="49" charset="-122"/>
              </a:rPr>
              <a:t>原理</a:t>
            </a:r>
            <a:endParaRPr lang="en-US" altLang="zh-CN" sz="2800" b="1" smtClean="0">
              <a:latin typeface="楷体_GB2312" pitchFamily="49" charset="-122"/>
              <a:ea typeface="楷体_GB2312" pitchFamily="49" charset="-122"/>
            </a:endParaRPr>
          </a:p>
          <a:p>
            <a:pPr lvl="1" eaLnBrk="1" hangingPunct="1">
              <a:lnSpc>
                <a:spcPct val="110000"/>
              </a:lnSpc>
              <a:spcBef>
                <a:spcPct val="30000"/>
              </a:spcBef>
            </a:pPr>
            <a:r>
              <a:rPr kumimoji="1" lang="en-US" altLang="zh-CN" sz="2400" b="1" smtClean="0">
                <a:latin typeface="Times New Roman" pitchFamily="18" charset="0"/>
                <a:sym typeface="Symbol" pitchFamily="18" charset="2"/>
              </a:rPr>
              <a:t></a:t>
            </a:r>
            <a:r>
              <a:rPr kumimoji="1" lang="en-US" altLang="zh-CN" sz="2400" b="1" i="1" smtClean="0">
                <a:latin typeface="Times New Roman" pitchFamily="18" charset="0"/>
                <a:sym typeface="Symbol" pitchFamily="18" charset="2"/>
              </a:rPr>
              <a:t>x </a:t>
            </a:r>
            <a:r>
              <a:rPr lang="en-US" altLang="zh-CN" sz="2400" b="1" i="1" smtClean="0">
                <a:latin typeface="Times New Roman" pitchFamily="18" charset="0"/>
                <a:ea typeface="楷体_GB2312" pitchFamily="49" charset="-122"/>
                <a:cs typeface="Times New Roman" pitchFamily="18" charset="0"/>
                <a:sym typeface="Symbol" pitchFamily="18" charset="2"/>
              </a:rPr>
              <a:t>P</a:t>
            </a:r>
            <a:r>
              <a:rPr lang="en-US" altLang="zh-CN" sz="2400" b="1" smtClean="0">
                <a:latin typeface="Times New Roman" pitchFamily="18" charset="0"/>
                <a:ea typeface="楷体_GB2312" pitchFamily="49" charset="-122"/>
                <a:sym typeface="Symbol" pitchFamily="18" charset="2"/>
              </a:rPr>
              <a:t>(</a:t>
            </a:r>
            <a:r>
              <a:rPr lang="en-US" altLang="zh-CN" sz="2400" b="1" i="1" smtClean="0">
                <a:latin typeface="Times New Roman" pitchFamily="18" charset="0"/>
                <a:ea typeface="楷体_GB2312" pitchFamily="49" charset="-122"/>
                <a:sym typeface="Symbol" pitchFamily="18" charset="2"/>
              </a:rPr>
              <a:t>x</a:t>
            </a:r>
            <a:r>
              <a:rPr lang="en-US" altLang="zh-CN" sz="2400" b="1" smtClean="0">
                <a:latin typeface="Times New Roman" pitchFamily="18" charset="0"/>
              </a:rPr>
              <a:t>)</a:t>
            </a:r>
            <a:r>
              <a:rPr lang="en-US" altLang="zh-CN" sz="2400" b="1" smtClean="0">
                <a:latin typeface="Times New Roman" pitchFamily="18" charset="0"/>
                <a:sym typeface="Symbol" pitchFamily="18" charset="2"/>
              </a:rPr>
              <a:t></a:t>
            </a:r>
            <a:r>
              <a:rPr lang="en-US" altLang="zh-CN" sz="2400" b="1" smtClean="0">
                <a:latin typeface="Times New Roman" pitchFamily="18" charset="0"/>
              </a:rPr>
              <a:t> </a:t>
            </a:r>
            <a:r>
              <a:rPr kumimoji="1" lang="en-US" altLang="zh-CN" sz="2400" b="1" smtClean="0">
                <a:latin typeface="Times New Roman" pitchFamily="18" charset="0"/>
                <a:sym typeface="Symbol" pitchFamily="18" charset="2"/>
              </a:rPr>
              <a:t></a:t>
            </a:r>
            <a:r>
              <a:rPr kumimoji="1" lang="en-US" altLang="zh-CN" sz="2400" b="1" i="1" smtClean="0">
                <a:latin typeface="Times New Roman" pitchFamily="18" charset="0"/>
                <a:sym typeface="Symbol" pitchFamily="18" charset="2"/>
              </a:rPr>
              <a:t>x </a:t>
            </a:r>
            <a:r>
              <a:rPr kumimoji="1" lang="en-US" altLang="zh-CN" sz="2400" b="1" smtClean="0">
                <a:latin typeface="Times New Roman" pitchFamily="18" charset="0"/>
                <a:sym typeface="Symbol" pitchFamily="18" charset="2"/>
              </a:rPr>
              <a:t></a:t>
            </a:r>
            <a:r>
              <a:rPr lang="en-US" altLang="zh-CN" sz="2400" b="1" i="1" smtClean="0">
                <a:latin typeface="Times New Roman" pitchFamily="18" charset="0"/>
                <a:ea typeface="楷体_GB2312" pitchFamily="49" charset="-122"/>
                <a:sym typeface="Symbol" pitchFamily="18" charset="2"/>
              </a:rPr>
              <a:t>P</a:t>
            </a:r>
            <a:r>
              <a:rPr lang="en-US" altLang="zh-CN" sz="2400" b="1" smtClean="0">
                <a:latin typeface="Times New Roman" pitchFamily="18" charset="0"/>
                <a:ea typeface="楷体_GB2312" pitchFamily="49" charset="-122"/>
                <a:sym typeface="Symbol" pitchFamily="18" charset="2"/>
              </a:rPr>
              <a:t>(</a:t>
            </a:r>
            <a:r>
              <a:rPr lang="en-US" altLang="zh-CN" sz="2400" b="1" i="1" smtClean="0">
                <a:latin typeface="Times New Roman" pitchFamily="18" charset="0"/>
                <a:ea typeface="楷体_GB2312" pitchFamily="49" charset="-122"/>
                <a:sym typeface="Symbol" pitchFamily="18" charset="2"/>
              </a:rPr>
              <a:t>x</a:t>
            </a:r>
            <a:r>
              <a:rPr lang="en-US" altLang="zh-CN" sz="2400" b="1" smtClean="0">
                <a:latin typeface="Times New Roman" pitchFamily="18" charset="0"/>
              </a:rPr>
              <a:t>)</a:t>
            </a:r>
          </a:p>
          <a:p>
            <a:pPr eaLnBrk="1" hangingPunct="1">
              <a:lnSpc>
                <a:spcPct val="110000"/>
              </a:lnSpc>
              <a:spcBef>
                <a:spcPct val="30000"/>
              </a:spcBef>
            </a:pPr>
            <a:r>
              <a:rPr kumimoji="1" lang="zh-CN" altLang="en-US" sz="2800" b="1" smtClean="0">
                <a:latin typeface="Times New Roman" pitchFamily="18" charset="0"/>
                <a:sym typeface="Symbol" pitchFamily="18" charset="2"/>
              </a:rPr>
              <a:t>举例</a:t>
            </a:r>
            <a:endParaRPr kumimoji="1" lang="en-US" altLang="zh-CN" sz="2800" b="1" smtClean="0">
              <a:latin typeface="Times New Roman" pitchFamily="18" charset="0"/>
              <a:sym typeface="Symbol" pitchFamily="18" charset="2"/>
            </a:endParaRPr>
          </a:p>
          <a:p>
            <a:pPr lvl="1" eaLnBrk="1" hangingPunct="1">
              <a:lnSpc>
                <a:spcPct val="110000"/>
              </a:lnSpc>
              <a:spcBef>
                <a:spcPct val="30000"/>
              </a:spcBef>
            </a:pPr>
            <a:r>
              <a:rPr kumimoji="1" lang="zh-CN" altLang="en-US" sz="2400" b="1" smtClean="0">
                <a:solidFill>
                  <a:srgbClr val="FF0000"/>
                </a:solidFill>
                <a:latin typeface="Times New Roman" pitchFamily="18" charset="0"/>
                <a:sym typeface="Symbol" pitchFamily="18" charset="2"/>
              </a:rPr>
              <a:t>每个正整数都是两个整数的平方和</a:t>
            </a:r>
            <a:endParaRPr lang="en-US" altLang="zh-CN" sz="2400" b="1" smtClean="0">
              <a:solidFill>
                <a:srgbClr val="FF0000"/>
              </a:solidFill>
              <a:latin typeface="Times New Roman" pitchFamily="18" charset="0"/>
              <a:ea typeface="楷体_GB2312" pitchFamily="49" charset="-122"/>
              <a:sym typeface="Symbol" pitchFamily="18" charset="2"/>
            </a:endParaRPr>
          </a:p>
          <a:p>
            <a:pPr lvl="1" eaLnBrk="1" hangingPunct="1">
              <a:lnSpc>
                <a:spcPct val="110000"/>
              </a:lnSpc>
              <a:spcBef>
                <a:spcPct val="30000"/>
              </a:spcBef>
            </a:pPr>
            <a:r>
              <a:rPr lang="en-US" altLang="zh-CN" sz="2400" b="1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3</a:t>
            </a:r>
            <a:endParaRPr lang="zh-CN" altLang="en-US" sz="2400" b="1" smtClean="0">
              <a:latin typeface="Times New Roman" pitchFamily="18" charset="0"/>
              <a:ea typeface="楷体_GB2312" pitchFamily="49" charset="-122"/>
              <a:sym typeface="Symbol" pitchFamily="18" charset="2"/>
            </a:endParaRPr>
          </a:p>
          <a:p>
            <a:pPr lvl="1" eaLnBrk="1" hangingPunct="1">
              <a:lnSpc>
                <a:spcPct val="110000"/>
              </a:lnSpc>
              <a:spcBef>
                <a:spcPct val="30000"/>
              </a:spcBef>
            </a:pPr>
            <a:r>
              <a:rPr kumimoji="1" lang="zh-CN" altLang="en-US" sz="2400" b="1" smtClean="0">
                <a:solidFill>
                  <a:srgbClr val="FF0000"/>
                </a:solidFill>
                <a:latin typeface="Times New Roman" pitchFamily="18" charset="0"/>
                <a:sym typeface="Symbol" pitchFamily="18" charset="2"/>
              </a:rPr>
              <a:t>每个正整数都是三个整数的平方和</a:t>
            </a:r>
            <a:endParaRPr kumimoji="1" lang="en-US" altLang="zh-CN" sz="2400" b="1" smtClean="0">
              <a:solidFill>
                <a:srgbClr val="FF0000"/>
              </a:solidFill>
              <a:latin typeface="Times New Roman" pitchFamily="18" charset="0"/>
              <a:sym typeface="Symbol" pitchFamily="18" charset="2"/>
            </a:endParaRPr>
          </a:p>
          <a:p>
            <a:pPr lvl="1" eaLnBrk="1" hangingPunct="1">
              <a:lnSpc>
                <a:spcPct val="110000"/>
              </a:lnSpc>
              <a:spcBef>
                <a:spcPct val="30000"/>
              </a:spcBef>
            </a:pPr>
            <a:r>
              <a:rPr kumimoji="1" lang="en-US" altLang="zh-CN" sz="2400" b="1" smtClean="0">
                <a:latin typeface="Times New Roman" pitchFamily="18" charset="0"/>
                <a:ea typeface="楷体_GB2312" pitchFamily="49" charset="-122"/>
                <a:sym typeface="Symbol" pitchFamily="18" charset="2"/>
              </a:rPr>
              <a:t>7</a:t>
            </a:r>
          </a:p>
          <a:p>
            <a:pPr lvl="1" eaLnBrk="1" hangingPunct="1">
              <a:lnSpc>
                <a:spcPct val="110000"/>
              </a:lnSpc>
              <a:spcBef>
                <a:spcPct val="30000"/>
              </a:spcBef>
            </a:pPr>
            <a:r>
              <a:rPr kumimoji="1" lang="zh-CN" altLang="en-US" sz="2400" b="1" smtClean="0">
                <a:solidFill>
                  <a:srgbClr val="2009CD"/>
                </a:solidFill>
                <a:latin typeface="Times New Roman" pitchFamily="18" charset="0"/>
                <a:sym typeface="Symbol" pitchFamily="18" charset="2"/>
              </a:rPr>
              <a:t>每个正整数都是四个整数的平方和？</a:t>
            </a:r>
            <a:endParaRPr kumimoji="1" lang="en-US" altLang="zh-CN" sz="2400" b="1" smtClean="0">
              <a:solidFill>
                <a:srgbClr val="2009CD"/>
              </a:solidFill>
              <a:latin typeface="Times New Roman" pitchFamily="18" charset="0"/>
              <a:sym typeface="Symbol" pitchFamily="18" charset="2"/>
            </a:endParaRPr>
          </a:p>
          <a:p>
            <a:pPr lvl="1" eaLnBrk="1" hangingPunct="1">
              <a:lnSpc>
                <a:spcPct val="110000"/>
              </a:lnSpc>
              <a:spcBef>
                <a:spcPct val="30000"/>
              </a:spcBef>
            </a:pPr>
            <a:endParaRPr lang="en-US" altLang="zh-CN" sz="2400" b="1" smtClean="0">
              <a:latin typeface="Times New Roman" pitchFamily="18" charset="0"/>
              <a:ea typeface="楷体_GB2312" pitchFamily="49" charset="-122"/>
              <a:sym typeface="Symbol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65125"/>
            <a:ext cx="8229600" cy="1052513"/>
          </a:xfrm>
        </p:spPr>
        <p:txBody>
          <a:bodyPr/>
          <a:lstStyle/>
          <a:p>
            <a:r>
              <a:rPr lang="zh-CN" altLang="en-US" sz="4000" smtClean="0"/>
              <a:t>证明中的错误</a:t>
            </a:r>
            <a:endParaRPr lang="en-US" altLang="zh-CN" sz="4000" smtClean="0"/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1"/>
          </p:nvPr>
        </p:nvSpPr>
        <p:spPr>
          <a:xfrm>
            <a:off x="468313" y="1628775"/>
            <a:ext cx="8351837" cy="4848225"/>
          </a:xfrm>
        </p:spPr>
        <p:txBody>
          <a:bodyPr/>
          <a:lstStyle/>
          <a:p>
            <a:pPr marL="342900" lvl="1" indent="-342900" eaLnBrk="1" hangingPunct="1">
              <a:lnSpc>
                <a:spcPct val="110000"/>
              </a:lnSpc>
              <a:spcBef>
                <a:spcPct val="30000"/>
              </a:spcBef>
              <a:buClr>
                <a:schemeClr val="tx2"/>
              </a:buClr>
            </a:pPr>
            <a:r>
              <a:rPr lang="zh-CN" altLang="en-US" sz="2800" b="1" smtClean="0">
                <a:latin typeface="Times New Roman" pitchFamily="18" charset="0"/>
                <a:ea typeface="楷体_GB2312" pitchFamily="49" charset="-122"/>
                <a:cs typeface="Times New Roman" pitchFamily="18" charset="0"/>
                <a:sym typeface="Symbol" pitchFamily="18" charset="2"/>
              </a:rPr>
              <a:t>以下证明“</a:t>
            </a:r>
            <a:r>
              <a:rPr lang="en-US" altLang="zh-CN" sz="2800" b="1" smtClean="0">
                <a:solidFill>
                  <a:srgbClr val="FF0000"/>
                </a:solidFill>
                <a:latin typeface="Times New Roman" pitchFamily="18" charset="0"/>
                <a:ea typeface="楷体_GB2312" pitchFamily="49" charset="-122"/>
                <a:cs typeface="Times New Roman" pitchFamily="18" charset="0"/>
                <a:sym typeface="Symbol" pitchFamily="18" charset="2"/>
              </a:rPr>
              <a:t>2=1</a:t>
            </a:r>
            <a:r>
              <a:rPr lang="zh-CN" altLang="en-US" sz="2800" b="1" smtClean="0">
                <a:latin typeface="Times New Roman" pitchFamily="18" charset="0"/>
                <a:ea typeface="楷体_GB2312" pitchFamily="49" charset="-122"/>
                <a:cs typeface="Times New Roman" pitchFamily="18" charset="0"/>
                <a:sym typeface="Symbol" pitchFamily="18" charset="2"/>
              </a:rPr>
              <a:t>”，错在哪里？</a:t>
            </a:r>
            <a:endParaRPr lang="en-US" altLang="zh-CN" sz="2800" b="1" smtClean="0">
              <a:latin typeface="Times New Roman" pitchFamily="18" charset="0"/>
              <a:ea typeface="楷体_GB2312" pitchFamily="49" charset="-122"/>
              <a:cs typeface="Times New Roman" pitchFamily="18" charset="0"/>
              <a:sym typeface="Symbol" pitchFamily="18" charset="2"/>
            </a:endParaRPr>
          </a:p>
          <a:p>
            <a:pPr marL="342900" lvl="1" indent="-342900" eaLnBrk="1" hangingPunct="1">
              <a:lnSpc>
                <a:spcPct val="110000"/>
              </a:lnSpc>
              <a:spcBef>
                <a:spcPct val="30000"/>
              </a:spcBef>
            </a:pPr>
            <a:r>
              <a:rPr lang="en-US" altLang="zh-CN" sz="2400" b="1" smtClean="0">
                <a:latin typeface="Times New Roman" pitchFamily="18" charset="0"/>
                <a:ea typeface="楷体_GB2312" pitchFamily="49" charset="-122"/>
                <a:cs typeface="Times New Roman" pitchFamily="18" charset="0"/>
              </a:rPr>
              <a:t>a=b                 </a:t>
            </a:r>
            <a:r>
              <a:rPr lang="zh-CN" altLang="en-US" sz="2400" b="1" smtClean="0">
                <a:latin typeface="Times New Roman" pitchFamily="18" charset="0"/>
                <a:ea typeface="楷体_GB2312" pitchFamily="49" charset="-122"/>
                <a:cs typeface="Times New Roman" pitchFamily="18" charset="0"/>
              </a:rPr>
              <a:t>假设</a:t>
            </a:r>
            <a:r>
              <a:rPr lang="en-US" altLang="zh-CN" sz="2400" b="1" smtClean="0">
                <a:latin typeface="Times New Roman" pitchFamily="18" charset="0"/>
                <a:ea typeface="楷体_GB2312" pitchFamily="49" charset="-122"/>
                <a:cs typeface="Times New Roman" pitchFamily="18" charset="0"/>
              </a:rPr>
              <a:t>a</a:t>
            </a:r>
            <a:r>
              <a:rPr lang="zh-CN" altLang="en-US" sz="2400" b="1" smtClean="0">
                <a:latin typeface="Times New Roman" pitchFamily="18" charset="0"/>
                <a:ea typeface="楷体_GB2312" pitchFamily="49" charset="-122"/>
                <a:cs typeface="Times New Roman" pitchFamily="18" charset="0"/>
              </a:rPr>
              <a:t>和</a:t>
            </a:r>
            <a:r>
              <a:rPr lang="en-US" altLang="zh-CN" sz="2400" b="1" smtClean="0">
                <a:latin typeface="Times New Roman" pitchFamily="18" charset="0"/>
                <a:ea typeface="楷体_GB2312" pitchFamily="49" charset="-122"/>
                <a:cs typeface="Times New Roman" pitchFamily="18" charset="0"/>
              </a:rPr>
              <a:t>b</a:t>
            </a:r>
            <a:r>
              <a:rPr lang="zh-CN" altLang="en-US" sz="2400" b="1" smtClean="0">
                <a:latin typeface="Times New Roman" pitchFamily="18" charset="0"/>
                <a:ea typeface="楷体_GB2312" pitchFamily="49" charset="-122"/>
                <a:cs typeface="Times New Roman" pitchFamily="18" charset="0"/>
              </a:rPr>
              <a:t>是两个相等的正整数</a:t>
            </a:r>
            <a:endParaRPr lang="en-US" altLang="zh-CN" sz="2400" b="1" smtClean="0">
              <a:latin typeface="Times New Roman" pitchFamily="18" charset="0"/>
              <a:ea typeface="楷体_GB2312" pitchFamily="49" charset="-122"/>
              <a:cs typeface="Times New Roman" pitchFamily="18" charset="0"/>
            </a:endParaRPr>
          </a:p>
          <a:p>
            <a:pPr marL="342900" lvl="1" indent="-342900" eaLnBrk="1" hangingPunct="1">
              <a:lnSpc>
                <a:spcPct val="110000"/>
              </a:lnSpc>
              <a:spcBef>
                <a:spcPct val="30000"/>
              </a:spcBef>
            </a:pPr>
            <a:r>
              <a:rPr lang="en-US" altLang="zh-CN" sz="2400" b="1" smtClean="0">
                <a:latin typeface="Times New Roman" pitchFamily="18" charset="0"/>
                <a:ea typeface="楷体_GB2312" pitchFamily="49" charset="-122"/>
                <a:cs typeface="Times New Roman" pitchFamily="18" charset="0"/>
              </a:rPr>
              <a:t>a</a:t>
            </a:r>
            <a:r>
              <a:rPr lang="en-US" altLang="zh-CN" sz="2400" b="1" baseline="30000" smtClean="0">
                <a:latin typeface="Times New Roman" pitchFamily="18" charset="0"/>
                <a:ea typeface="楷体_GB2312" pitchFamily="49" charset="-122"/>
                <a:cs typeface="Times New Roman" pitchFamily="18" charset="0"/>
              </a:rPr>
              <a:t>2</a:t>
            </a:r>
            <a:r>
              <a:rPr lang="en-US" altLang="zh-CN" sz="2400" b="1" smtClean="0">
                <a:latin typeface="Times New Roman" pitchFamily="18" charset="0"/>
                <a:ea typeface="楷体_GB2312" pitchFamily="49" charset="-122"/>
                <a:cs typeface="Times New Roman" pitchFamily="18" charset="0"/>
              </a:rPr>
              <a:t>=ab              </a:t>
            </a:r>
            <a:r>
              <a:rPr lang="zh-CN" altLang="en-US" sz="2400" b="1" smtClean="0">
                <a:latin typeface="Times New Roman" pitchFamily="18" charset="0"/>
                <a:ea typeface="楷体_GB2312" pitchFamily="49" charset="-122"/>
                <a:cs typeface="Times New Roman" pitchFamily="18" charset="0"/>
              </a:rPr>
              <a:t>两边乘以</a:t>
            </a:r>
            <a:r>
              <a:rPr lang="en-US" altLang="zh-CN" sz="2400" b="1" smtClean="0">
                <a:latin typeface="Times New Roman" pitchFamily="18" charset="0"/>
                <a:ea typeface="楷体_GB2312" pitchFamily="49" charset="-122"/>
                <a:cs typeface="Times New Roman" pitchFamily="18" charset="0"/>
              </a:rPr>
              <a:t>a </a:t>
            </a:r>
          </a:p>
          <a:p>
            <a:pPr marL="342900" lvl="1" indent="-342900" eaLnBrk="1" hangingPunct="1">
              <a:lnSpc>
                <a:spcPct val="110000"/>
              </a:lnSpc>
              <a:spcBef>
                <a:spcPct val="30000"/>
              </a:spcBef>
            </a:pPr>
            <a:r>
              <a:rPr lang="en-US" altLang="zh-CN" sz="2400" b="1" smtClean="0">
                <a:latin typeface="Times New Roman" pitchFamily="18" charset="0"/>
                <a:ea typeface="楷体_GB2312" pitchFamily="49" charset="-122"/>
                <a:cs typeface="Times New Roman" pitchFamily="18" charset="0"/>
              </a:rPr>
              <a:t>a</a:t>
            </a:r>
            <a:r>
              <a:rPr lang="en-US" altLang="zh-CN" sz="2400" b="1" baseline="30000" smtClean="0">
                <a:latin typeface="Times New Roman" pitchFamily="18" charset="0"/>
                <a:ea typeface="楷体_GB2312" pitchFamily="49" charset="-122"/>
                <a:cs typeface="Times New Roman" pitchFamily="18" charset="0"/>
              </a:rPr>
              <a:t>2</a:t>
            </a:r>
            <a:r>
              <a:rPr lang="en-US" altLang="zh-CN" sz="2400" b="1" smtClean="0">
                <a:latin typeface="Times New Roman" pitchFamily="18" charset="0"/>
                <a:ea typeface="楷体_GB2312" pitchFamily="49" charset="-122"/>
                <a:cs typeface="Times New Roman" pitchFamily="18" charset="0"/>
              </a:rPr>
              <a:t>-b</a:t>
            </a:r>
            <a:r>
              <a:rPr lang="en-US" altLang="zh-CN" sz="2400" b="1" baseline="30000" smtClean="0">
                <a:latin typeface="Times New Roman" pitchFamily="18" charset="0"/>
                <a:ea typeface="楷体_GB2312" pitchFamily="49" charset="-122"/>
                <a:cs typeface="Times New Roman" pitchFamily="18" charset="0"/>
              </a:rPr>
              <a:t>2</a:t>
            </a:r>
            <a:r>
              <a:rPr lang="en-US" altLang="zh-CN" sz="2400" b="1" smtClean="0">
                <a:latin typeface="Times New Roman" pitchFamily="18" charset="0"/>
                <a:ea typeface="楷体_GB2312" pitchFamily="49" charset="-122"/>
                <a:cs typeface="Times New Roman" pitchFamily="18" charset="0"/>
              </a:rPr>
              <a:t>=ab-b</a:t>
            </a:r>
            <a:r>
              <a:rPr lang="en-US" altLang="zh-CN" sz="2400" b="1" baseline="30000" smtClean="0">
                <a:latin typeface="Times New Roman" pitchFamily="18" charset="0"/>
                <a:ea typeface="楷体_GB2312" pitchFamily="49" charset="-122"/>
                <a:cs typeface="Times New Roman" pitchFamily="18" charset="0"/>
              </a:rPr>
              <a:t>2</a:t>
            </a:r>
            <a:r>
              <a:rPr lang="en-US" altLang="zh-CN" sz="2400" b="1" smtClean="0">
                <a:latin typeface="Times New Roman" pitchFamily="18" charset="0"/>
                <a:ea typeface="楷体_GB2312" pitchFamily="49" charset="-122"/>
                <a:cs typeface="Times New Roman" pitchFamily="18" charset="0"/>
              </a:rPr>
              <a:t>    </a:t>
            </a:r>
            <a:r>
              <a:rPr lang="zh-CN" altLang="en-US" sz="2400" b="1" smtClean="0">
                <a:latin typeface="Times New Roman" pitchFamily="18" charset="0"/>
                <a:ea typeface="楷体_GB2312" pitchFamily="49" charset="-122"/>
                <a:cs typeface="Times New Roman" pitchFamily="18" charset="0"/>
              </a:rPr>
              <a:t>两边减去</a:t>
            </a:r>
            <a:r>
              <a:rPr lang="en-US" altLang="zh-CN" sz="2400" b="1" smtClean="0">
                <a:latin typeface="Times New Roman" pitchFamily="18" charset="0"/>
                <a:ea typeface="楷体_GB2312" pitchFamily="49" charset="-122"/>
                <a:cs typeface="Times New Roman" pitchFamily="18" charset="0"/>
              </a:rPr>
              <a:t>b</a:t>
            </a:r>
            <a:r>
              <a:rPr lang="en-US" altLang="zh-CN" sz="2400" b="1" baseline="30000" smtClean="0">
                <a:latin typeface="Times New Roman" pitchFamily="18" charset="0"/>
                <a:ea typeface="楷体_GB2312" pitchFamily="49" charset="-122"/>
                <a:cs typeface="Times New Roman" pitchFamily="18" charset="0"/>
              </a:rPr>
              <a:t>2</a:t>
            </a:r>
            <a:r>
              <a:rPr lang="en-US" altLang="zh-CN" sz="2400" b="1" smtClean="0">
                <a:latin typeface="Times New Roman" pitchFamily="18" charset="0"/>
                <a:ea typeface="楷体_GB2312" pitchFamily="49" charset="-122"/>
                <a:cs typeface="Times New Roman" pitchFamily="18" charset="0"/>
              </a:rPr>
              <a:t> </a:t>
            </a:r>
          </a:p>
          <a:p>
            <a:pPr marL="342900" lvl="1" indent="-342900" eaLnBrk="1" hangingPunct="1">
              <a:lnSpc>
                <a:spcPct val="110000"/>
              </a:lnSpc>
              <a:spcBef>
                <a:spcPct val="30000"/>
              </a:spcBef>
            </a:pPr>
            <a:r>
              <a:rPr lang="en-US" altLang="zh-CN" sz="2400" b="1" smtClean="0">
                <a:latin typeface="Times New Roman" pitchFamily="18" charset="0"/>
                <a:ea typeface="楷体_GB2312" pitchFamily="49" charset="-122"/>
                <a:cs typeface="Times New Roman" pitchFamily="18" charset="0"/>
              </a:rPr>
              <a:t>(a-b) (a+b) = (a-b) b</a:t>
            </a:r>
          </a:p>
          <a:p>
            <a:pPr marL="342900" lvl="1" indent="-342900" eaLnBrk="1" hangingPunct="1">
              <a:lnSpc>
                <a:spcPct val="110000"/>
              </a:lnSpc>
              <a:spcBef>
                <a:spcPct val="30000"/>
              </a:spcBef>
            </a:pPr>
            <a:r>
              <a:rPr lang="en-US" altLang="zh-CN" sz="2400" b="1" smtClean="0">
                <a:latin typeface="Times New Roman" pitchFamily="18" charset="0"/>
                <a:ea typeface="楷体_GB2312" pitchFamily="49" charset="-122"/>
                <a:cs typeface="Times New Roman" pitchFamily="18" charset="0"/>
              </a:rPr>
              <a:t> (a+b) = b       </a:t>
            </a:r>
            <a:r>
              <a:rPr lang="zh-CN" altLang="en-US" sz="2400" b="1" smtClean="0">
                <a:latin typeface="Times New Roman" pitchFamily="18" charset="0"/>
                <a:ea typeface="楷体_GB2312" pitchFamily="49" charset="-122"/>
                <a:cs typeface="Times New Roman" pitchFamily="18" charset="0"/>
              </a:rPr>
              <a:t>两边除以</a:t>
            </a:r>
            <a:r>
              <a:rPr lang="en-US" altLang="zh-CN" sz="2400" b="1" smtClean="0">
                <a:latin typeface="Times New Roman" pitchFamily="18" charset="0"/>
                <a:ea typeface="楷体_GB2312" pitchFamily="49" charset="-122"/>
                <a:cs typeface="Times New Roman" pitchFamily="18" charset="0"/>
              </a:rPr>
              <a:t>(a-b) </a:t>
            </a:r>
          </a:p>
          <a:p>
            <a:pPr marL="342900" lvl="1" indent="-342900" eaLnBrk="1" hangingPunct="1">
              <a:lnSpc>
                <a:spcPct val="110000"/>
              </a:lnSpc>
              <a:spcBef>
                <a:spcPct val="30000"/>
              </a:spcBef>
            </a:pPr>
            <a:r>
              <a:rPr lang="en-US" altLang="zh-CN" sz="2400" b="1" smtClean="0">
                <a:latin typeface="Times New Roman" pitchFamily="18" charset="0"/>
                <a:ea typeface="楷体_GB2312" pitchFamily="49" charset="-122"/>
                <a:cs typeface="Times New Roman" pitchFamily="18" charset="0"/>
              </a:rPr>
              <a:t> 2b = b </a:t>
            </a:r>
          </a:p>
          <a:p>
            <a:pPr marL="342900" lvl="1" indent="-342900" eaLnBrk="1" hangingPunct="1">
              <a:lnSpc>
                <a:spcPct val="110000"/>
              </a:lnSpc>
              <a:spcBef>
                <a:spcPct val="30000"/>
              </a:spcBef>
            </a:pPr>
            <a:r>
              <a:rPr lang="en-US" altLang="zh-CN" sz="2400" b="1" smtClean="0">
                <a:latin typeface="Times New Roman" pitchFamily="18" charset="0"/>
                <a:ea typeface="楷体_GB2312" pitchFamily="49" charset="-122"/>
                <a:cs typeface="Times New Roman" pitchFamily="18" charset="0"/>
              </a:rPr>
              <a:t> </a:t>
            </a:r>
            <a:r>
              <a:rPr lang="en-US" altLang="zh-CN" sz="2400" b="1" smtClean="0">
                <a:solidFill>
                  <a:srgbClr val="FF0000"/>
                </a:solidFill>
                <a:latin typeface="Times New Roman" pitchFamily="18" charset="0"/>
                <a:ea typeface="楷体_GB2312" pitchFamily="49" charset="-122"/>
                <a:cs typeface="Times New Roman" pitchFamily="18" charset="0"/>
              </a:rPr>
              <a:t>2 = 1</a:t>
            </a:r>
          </a:p>
          <a:p>
            <a:pPr marL="342900" lvl="1" indent="-342900" eaLnBrk="1" hangingPunct="1">
              <a:lnSpc>
                <a:spcPct val="110000"/>
              </a:lnSpc>
              <a:spcBef>
                <a:spcPct val="30000"/>
              </a:spcBef>
            </a:pPr>
            <a:endParaRPr lang="en-US" altLang="zh-CN" sz="2400" b="1" smtClean="0">
              <a:latin typeface="Times New Roman" pitchFamily="18" charset="0"/>
              <a:ea typeface="楷体_GB2312" pitchFamily="49" charset="-122"/>
              <a:cs typeface="Times New Roman" pitchFamily="18" charset="0"/>
            </a:endParaRPr>
          </a:p>
          <a:p>
            <a:pPr eaLnBrk="1" hangingPunct="1">
              <a:lnSpc>
                <a:spcPct val="110000"/>
              </a:lnSpc>
              <a:spcBef>
                <a:spcPct val="30000"/>
              </a:spcBef>
            </a:pPr>
            <a:endParaRPr lang="en-US" altLang="zh-CN" sz="2800" b="1" smtClean="0">
              <a:latin typeface="Times New Roman" pitchFamily="18" charset="0"/>
              <a:ea typeface="楷体_GB2312" pitchFamily="49" charset="-122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65125"/>
            <a:ext cx="8229600" cy="1052513"/>
          </a:xfrm>
        </p:spPr>
        <p:txBody>
          <a:bodyPr/>
          <a:lstStyle/>
          <a:p>
            <a:r>
              <a:rPr lang="zh-CN" altLang="en-US" sz="4000" smtClean="0"/>
              <a:t>数学与猜想（</a:t>
            </a:r>
            <a:r>
              <a:rPr lang="zh-CN" altLang="en-US" sz="400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费马大定理）</a:t>
            </a:r>
            <a:endParaRPr lang="en-US" altLang="zh-CN" sz="4000" smtClean="0"/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>
          <a:xfrm>
            <a:off x="468313" y="1628775"/>
            <a:ext cx="8280400" cy="4968875"/>
          </a:xfrm>
        </p:spPr>
        <p:txBody>
          <a:bodyPr/>
          <a:lstStyle/>
          <a:p>
            <a:pPr>
              <a:lnSpc>
                <a:spcPct val="120000"/>
              </a:lnSpc>
            </a:pPr>
            <a:r>
              <a:rPr lang="fr-FR" altLang="zh-CN" sz="2800" b="1" smtClean="0">
                <a:latin typeface="Times New Roman" pitchFamily="18" charset="0"/>
                <a:cs typeface="Times New Roman" pitchFamily="18" charset="0"/>
              </a:rPr>
              <a:t>Pierre de Fermat (1601-1665), France</a:t>
            </a:r>
            <a:endParaRPr lang="en-US" altLang="zh-CN" sz="2800" b="1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lnSpc>
                <a:spcPct val="120000"/>
              </a:lnSpc>
            </a:pPr>
            <a:r>
              <a:rPr lang="fr-FR" altLang="zh-CN" sz="2400" b="1" smtClean="0">
                <a:latin typeface="Times New Roman" pitchFamily="18" charset="0"/>
                <a:cs typeface="Times New Roman" pitchFamily="18" charset="0"/>
              </a:rPr>
              <a:t>Fermat</a:t>
            </a:r>
            <a:r>
              <a:rPr lang="en-US" altLang="zh-CN" sz="2400" b="1" smtClean="0">
                <a:latin typeface="Times New Roman" pitchFamily="18" charset="0"/>
                <a:cs typeface="Times New Roman" pitchFamily="18" charset="0"/>
              </a:rPr>
              <a:t>’s Last Theorem (1637)</a:t>
            </a:r>
            <a:r>
              <a:rPr lang="zh-CN" altLang="en-US" sz="2400" b="1" smtClean="0">
                <a:solidFill>
                  <a:srgbClr val="2009CD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（费马</a:t>
            </a:r>
            <a:r>
              <a:rPr lang="zh-CN" altLang="en-US" sz="2400" b="1" u="sng" smtClean="0">
                <a:solidFill>
                  <a:srgbClr val="2009CD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大定理</a:t>
            </a:r>
            <a:r>
              <a:rPr lang="zh-CN" altLang="en-US" sz="2400" b="1" smtClean="0">
                <a:solidFill>
                  <a:srgbClr val="2009CD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）</a:t>
            </a:r>
            <a:endParaRPr lang="en-US" altLang="zh-CN" sz="2400" b="1" smtClean="0">
              <a:solidFill>
                <a:srgbClr val="2009CD"/>
              </a:solidFill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  <a:p>
            <a:pPr lvl="1">
              <a:lnSpc>
                <a:spcPct val="120000"/>
              </a:lnSpc>
            </a:pPr>
            <a:r>
              <a:rPr lang="en-US" altLang="zh-CN" sz="2400" b="1" i="1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altLang="zh-CN" sz="2400" b="1" baseline="3000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altLang="zh-CN" sz="2400" b="1" smtClean="0"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n-US" altLang="zh-CN" sz="2400" b="1" i="1" smtClean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US" altLang="zh-CN" sz="2400" b="1" baseline="3000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altLang="zh-CN" sz="2400" b="1" smtClean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altLang="zh-CN" sz="2400" b="1" i="1" smtClean="0">
                <a:latin typeface="Times New Roman" pitchFamily="18" charset="0"/>
                <a:cs typeface="Times New Roman" pitchFamily="18" charset="0"/>
              </a:rPr>
              <a:t>z</a:t>
            </a:r>
            <a:r>
              <a:rPr lang="en-US" altLang="zh-CN" sz="2400" b="1" baseline="30000" smtClean="0">
                <a:latin typeface="Times New Roman" pitchFamily="18" charset="0"/>
                <a:cs typeface="Times New Roman" pitchFamily="18" charset="0"/>
              </a:rPr>
              <a:t>n </a:t>
            </a:r>
            <a:r>
              <a:rPr lang="en-US" altLang="zh-CN" sz="2400" b="1" smtClean="0">
                <a:latin typeface="Times New Roman" pitchFamily="18" charset="0"/>
                <a:cs typeface="Times New Roman" pitchFamily="18" charset="0"/>
              </a:rPr>
              <a:t>(n</a:t>
            </a:r>
            <a:r>
              <a:rPr lang="en-US" altLang="zh-CN" sz="2400" b="1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2, </a:t>
            </a:r>
            <a:r>
              <a:rPr lang="en-US" altLang="zh-CN" sz="2400" b="1" i="1" smtClean="0">
                <a:latin typeface="Times New Roman" pitchFamily="18" charset="0"/>
                <a:cs typeface="Times New Roman" pitchFamily="18" charset="0"/>
              </a:rPr>
              <a:t>xyz</a:t>
            </a:r>
            <a:r>
              <a:rPr lang="en-US" altLang="zh-CN" sz="2400" b="1" i="1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</a:t>
            </a:r>
            <a:r>
              <a:rPr lang="en-US" altLang="zh-CN" sz="2400" b="1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0)</a:t>
            </a:r>
            <a:r>
              <a:rPr lang="zh-CN" altLang="en-US" sz="2400" b="1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没有整数解</a:t>
            </a:r>
            <a:endParaRPr lang="en-US" altLang="zh-CN" sz="2400" b="1" smtClean="0">
              <a:solidFill>
                <a:srgbClr val="2009CD"/>
              </a:solidFill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  <a:p>
            <a:pPr>
              <a:lnSpc>
                <a:spcPct val="120000"/>
              </a:lnSpc>
            </a:pPr>
            <a:r>
              <a:rPr lang="en-US" altLang="zh-CN" sz="2800" b="1" smtClean="0">
                <a:latin typeface="Times New Roman" pitchFamily="18" charset="0"/>
                <a:cs typeface="Times New Roman" pitchFamily="18" charset="0"/>
              </a:rPr>
              <a:t>Andrew Wiles (1953- ), Oxford, England</a:t>
            </a:r>
          </a:p>
          <a:p>
            <a:pPr lvl="1">
              <a:lnSpc>
                <a:spcPct val="120000"/>
              </a:lnSpc>
            </a:pPr>
            <a:r>
              <a:rPr lang="en-US" altLang="zh-CN" sz="2400" b="1" smtClean="0">
                <a:latin typeface="Times New Roman" pitchFamily="18" charset="0"/>
                <a:cs typeface="Times New Roman" pitchFamily="18" charset="0"/>
              </a:rPr>
              <a:t>1994/1995</a:t>
            </a:r>
            <a:r>
              <a:rPr lang="zh-CN" altLang="en-US" sz="2400" b="1" smtClean="0">
                <a:latin typeface="Times New Roman" pitchFamily="18" charset="0"/>
                <a:cs typeface="Times New Roman" pitchFamily="18" charset="0"/>
              </a:rPr>
              <a:t>完成了</a:t>
            </a:r>
            <a:r>
              <a:rPr lang="zh-CN" altLang="en-US" sz="2400" b="1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费马大定理的证明（约</a:t>
            </a:r>
            <a:r>
              <a:rPr lang="en-US" altLang="zh-CN" sz="2400" b="1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10</a:t>
            </a:r>
            <a:r>
              <a:rPr lang="zh-CN" altLang="en-US" sz="2400" b="1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年时间）</a:t>
            </a:r>
            <a:endParaRPr lang="en-US" altLang="zh-CN" sz="2400" b="1" smtClean="0"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  <a:p>
            <a:pPr lvl="1">
              <a:lnSpc>
                <a:spcPct val="120000"/>
              </a:lnSpc>
            </a:pPr>
            <a:r>
              <a:rPr lang="zh-CN" altLang="en-US" sz="2400" b="1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椭圆曲线理论</a:t>
            </a:r>
            <a:endParaRPr lang="en-US" altLang="zh-CN" sz="2400" b="1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回顾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谓词逻辑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谓词，量词，论域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谓词的否定与嵌套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逻辑等价</a:t>
            </a:r>
            <a:endParaRPr lang="en-US" altLang="zh-CN" dirty="0" smtClean="0"/>
          </a:p>
          <a:p>
            <a:r>
              <a:rPr lang="zh-CN" altLang="en-US" dirty="0" smtClean="0"/>
              <a:t>逻辑推理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有效论证形式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推理规则与及用推理规则来论证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有关谓词逻辑的论证</a:t>
            </a:r>
            <a:endParaRPr lang="en-US" altLang="zh-CN" dirty="0" smtClean="0"/>
          </a:p>
          <a:p>
            <a:pPr lvl="1"/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40104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65125"/>
            <a:ext cx="8229600" cy="1052513"/>
          </a:xfrm>
        </p:spPr>
        <p:txBody>
          <a:bodyPr/>
          <a:lstStyle/>
          <a:p>
            <a:r>
              <a:rPr lang="zh-CN" altLang="en-US" sz="3600" smtClean="0"/>
              <a:t>数学与猜想（</a:t>
            </a:r>
            <a:r>
              <a:rPr lang="zh-CN" altLang="en-US" sz="3600" smtClean="0">
                <a:latin typeface="Times New Roman" pitchFamily="18" charset="0"/>
                <a:cs typeface="Times New Roman" pitchFamily="18" charset="0"/>
              </a:rPr>
              <a:t>哥德巴赫猜想）</a:t>
            </a:r>
            <a:endParaRPr lang="en-US" altLang="zh-CN" sz="360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507" name="Rectangle 3"/>
          <p:cNvSpPr>
            <a:spLocks noGrp="1" noChangeArrowheads="1"/>
          </p:cNvSpPr>
          <p:nvPr>
            <p:ph idx="1"/>
          </p:nvPr>
        </p:nvSpPr>
        <p:spPr>
          <a:xfrm>
            <a:off x="468313" y="1628775"/>
            <a:ext cx="8280400" cy="4968875"/>
          </a:xfrm>
        </p:spPr>
        <p:txBody>
          <a:bodyPr/>
          <a:lstStyle/>
          <a:p>
            <a:pPr>
              <a:lnSpc>
                <a:spcPct val="120000"/>
              </a:lnSpc>
            </a:pPr>
            <a:r>
              <a:rPr lang="en-US" altLang="zh-CN" sz="2800" b="1" smtClean="0">
                <a:latin typeface="Times New Roman" pitchFamily="18" charset="0"/>
                <a:cs typeface="Times New Roman" pitchFamily="18" charset="0"/>
              </a:rPr>
              <a:t>Goldbach Conjecture</a:t>
            </a:r>
            <a:r>
              <a:rPr lang="zh-CN" altLang="en-US" sz="2800" b="1" smtClean="0">
                <a:latin typeface="Times New Roman" pitchFamily="18" charset="0"/>
                <a:cs typeface="Times New Roman" pitchFamily="18" charset="0"/>
              </a:rPr>
              <a:t>（</a:t>
            </a:r>
            <a:r>
              <a:rPr lang="en-US" altLang="zh-CN" sz="2800" b="1" smtClean="0">
                <a:latin typeface="Times New Roman" pitchFamily="18" charset="0"/>
                <a:cs typeface="Times New Roman" pitchFamily="18" charset="0"/>
              </a:rPr>
              <a:t>1742</a:t>
            </a:r>
            <a:r>
              <a:rPr lang="zh-CN" altLang="en-US" sz="2800" b="1" smtClean="0">
                <a:latin typeface="Times New Roman" pitchFamily="18" charset="0"/>
                <a:cs typeface="Times New Roman" pitchFamily="18" charset="0"/>
              </a:rPr>
              <a:t>年给欧拉的信中）</a:t>
            </a:r>
            <a:endParaRPr lang="en-US" altLang="zh-CN" sz="2800" b="1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lnSpc>
                <a:spcPct val="120000"/>
              </a:lnSpc>
            </a:pPr>
            <a:r>
              <a:rPr lang="zh-CN" altLang="en-US" sz="2400" b="1" smtClean="0">
                <a:latin typeface="Times New Roman" pitchFamily="18" charset="0"/>
                <a:cs typeface="Times New Roman" pitchFamily="18" charset="0"/>
              </a:rPr>
              <a:t>任一大于</a:t>
            </a:r>
            <a:r>
              <a:rPr lang="en-US" altLang="zh-CN" sz="2400" b="1" smtClean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zh-CN" altLang="en-US" sz="2400" b="1" smtClean="0">
                <a:latin typeface="Times New Roman" pitchFamily="18" charset="0"/>
                <a:cs typeface="Times New Roman" pitchFamily="18" charset="0"/>
              </a:rPr>
              <a:t>的整数都可写成三个质数之和。</a:t>
            </a:r>
            <a:endParaRPr lang="en-US" altLang="zh-CN" sz="2400" b="1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20000"/>
              </a:lnSpc>
            </a:pPr>
            <a:r>
              <a:rPr lang="zh-CN" altLang="en-US" sz="2800" b="1" smtClean="0">
                <a:latin typeface="Times New Roman" pitchFamily="18" charset="0"/>
                <a:cs typeface="Times New Roman" pitchFamily="18" charset="0"/>
              </a:rPr>
              <a:t>欧拉版本（在给哥德巴赫的回信中）</a:t>
            </a:r>
            <a:endParaRPr lang="en-US" altLang="zh-CN" sz="2800" b="1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lnSpc>
                <a:spcPct val="120000"/>
              </a:lnSpc>
            </a:pPr>
            <a:r>
              <a:rPr lang="zh-CN" altLang="en-US" sz="2400" b="1" smtClean="0">
                <a:latin typeface="Times New Roman" pitchFamily="18" charset="0"/>
                <a:cs typeface="Times New Roman" pitchFamily="18" charset="0"/>
              </a:rPr>
              <a:t>任一大于</a:t>
            </a:r>
            <a:r>
              <a:rPr lang="en-US" altLang="zh-CN" sz="2400" b="1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zh-CN" altLang="en-US" sz="2400" b="1" smtClean="0">
                <a:latin typeface="Times New Roman" pitchFamily="18" charset="0"/>
                <a:cs typeface="Times New Roman" pitchFamily="18" charset="0"/>
              </a:rPr>
              <a:t>的偶数都可写成两个质数之和。</a:t>
            </a:r>
            <a:endParaRPr lang="en-US" altLang="zh-CN" sz="2400" b="1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20000"/>
              </a:lnSpc>
            </a:pPr>
            <a:r>
              <a:rPr lang="en-US" altLang="zh-CN" sz="2800" b="1" smtClean="0"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US" altLang="zh-CN" sz="2800" b="1" i="1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altLang="zh-CN" sz="2800" b="1" smtClean="0"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n-US" altLang="zh-CN" sz="2800" b="1" i="1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altLang="zh-CN" sz="2800" b="1" smtClean="0">
                <a:latin typeface="Times New Roman" pitchFamily="18" charset="0"/>
                <a:cs typeface="Times New Roman" pitchFamily="18" charset="0"/>
              </a:rPr>
              <a:t>”</a:t>
            </a:r>
            <a:r>
              <a:rPr lang="zh-CN" altLang="en-US" sz="2800" b="1" smtClean="0">
                <a:latin typeface="Times New Roman" pitchFamily="18" charset="0"/>
                <a:cs typeface="Times New Roman" pitchFamily="18" charset="0"/>
              </a:rPr>
              <a:t>猜想</a:t>
            </a:r>
            <a:endParaRPr lang="en-US" altLang="zh-CN" sz="2800" b="1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lnSpc>
                <a:spcPct val="120000"/>
              </a:lnSpc>
            </a:pPr>
            <a:r>
              <a:rPr lang="zh-CN" altLang="en-US" sz="2400" b="1" smtClean="0">
                <a:latin typeface="Times New Roman" pitchFamily="18" charset="0"/>
                <a:cs typeface="Times New Roman" pitchFamily="18" charset="0"/>
              </a:rPr>
              <a:t>任一充分大的偶数都可以表示成为一个素因子个数不超过</a:t>
            </a:r>
            <a:r>
              <a:rPr lang="en-US" altLang="zh-CN" sz="2400" b="1" i="1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zh-CN" altLang="en-US" sz="2400" b="1" smtClean="0">
                <a:latin typeface="Times New Roman" pitchFamily="18" charset="0"/>
                <a:cs typeface="Times New Roman" pitchFamily="18" charset="0"/>
              </a:rPr>
              <a:t>个的数与另一个素因子不超过</a:t>
            </a:r>
            <a:r>
              <a:rPr lang="en-US" altLang="zh-CN" sz="2400" b="1" i="1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zh-CN" altLang="en-US" sz="2400" b="1" smtClean="0">
                <a:latin typeface="Times New Roman" pitchFamily="18" charset="0"/>
                <a:cs typeface="Times New Roman" pitchFamily="18" charset="0"/>
              </a:rPr>
              <a:t>个的数之和。</a:t>
            </a:r>
            <a:endParaRPr lang="en-US" altLang="zh-CN" sz="2400" b="1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20000"/>
              </a:lnSpc>
            </a:pPr>
            <a:r>
              <a:rPr lang="en-US" altLang="zh-CN" sz="2800" b="1" smtClean="0">
                <a:latin typeface="Times New Roman" pitchFamily="18" charset="0"/>
                <a:cs typeface="Times New Roman" pitchFamily="18" charset="0"/>
              </a:rPr>
              <a:t>1966</a:t>
            </a:r>
            <a:r>
              <a:rPr lang="zh-CN" altLang="en-US" sz="2800" b="1" smtClean="0">
                <a:latin typeface="Times New Roman" pitchFamily="18" charset="0"/>
                <a:cs typeface="Times New Roman" pitchFamily="18" charset="0"/>
              </a:rPr>
              <a:t>年陈景润（</a:t>
            </a:r>
            <a:r>
              <a:rPr lang="en-US" altLang="zh-CN" sz="2800" b="1" smtClean="0">
                <a:latin typeface="Times New Roman" pitchFamily="18" charset="0"/>
                <a:cs typeface="Times New Roman" pitchFamily="18" charset="0"/>
              </a:rPr>
              <a:t>1933</a:t>
            </a:r>
            <a:r>
              <a:rPr lang="zh-CN" altLang="en-US" sz="2800" b="1" smtClean="0">
                <a:latin typeface="Times New Roman" pitchFamily="18" charset="0"/>
                <a:cs typeface="Times New Roman" pitchFamily="18" charset="0"/>
              </a:rPr>
              <a:t>－</a:t>
            </a:r>
            <a:r>
              <a:rPr lang="en-US" altLang="zh-CN" sz="2800" b="1" smtClean="0">
                <a:latin typeface="Times New Roman" pitchFamily="18" charset="0"/>
                <a:cs typeface="Times New Roman" pitchFamily="18" charset="0"/>
              </a:rPr>
              <a:t>1996</a:t>
            </a:r>
            <a:r>
              <a:rPr lang="zh-CN" altLang="en-US" sz="2800" b="1" smtClean="0">
                <a:latin typeface="Times New Roman" pitchFamily="18" charset="0"/>
                <a:cs typeface="Times New Roman" pitchFamily="18" charset="0"/>
              </a:rPr>
              <a:t>）证明了</a:t>
            </a:r>
            <a:r>
              <a:rPr lang="en-US" altLang="zh-CN" sz="2800" b="1" smtClean="0">
                <a:latin typeface="Times New Roman" pitchFamily="18" charset="0"/>
                <a:cs typeface="Times New Roman" pitchFamily="18" charset="0"/>
              </a:rPr>
              <a:t>“1+2”</a:t>
            </a:r>
            <a:r>
              <a:rPr lang="zh-CN" altLang="en-US" sz="2800" b="1" smtClean="0">
                <a:latin typeface="Times New Roman" pitchFamily="18" charset="0"/>
                <a:cs typeface="Times New Roman" pitchFamily="18" charset="0"/>
              </a:rPr>
              <a:t>猜想</a:t>
            </a:r>
          </a:p>
          <a:p>
            <a:pPr lvl="1" eaLnBrk="1" hangingPunct="1">
              <a:lnSpc>
                <a:spcPct val="110000"/>
              </a:lnSpc>
              <a:spcBef>
                <a:spcPct val="30000"/>
              </a:spcBef>
            </a:pPr>
            <a:endParaRPr lang="en-US" altLang="zh-CN" sz="2400" b="1" smtClean="0">
              <a:latin typeface="Times New Roman" pitchFamily="18" charset="0"/>
              <a:ea typeface="楷体_GB2312" pitchFamily="49" charset="-122"/>
              <a:cs typeface="Times New Roman" pitchFamily="18" charset="0"/>
            </a:endParaRPr>
          </a:p>
          <a:p>
            <a:pPr eaLnBrk="1" hangingPunct="1">
              <a:lnSpc>
                <a:spcPct val="110000"/>
              </a:lnSpc>
              <a:spcBef>
                <a:spcPct val="30000"/>
              </a:spcBef>
            </a:pPr>
            <a:endParaRPr lang="en-US" altLang="zh-CN" sz="2800" b="1" smtClean="0">
              <a:latin typeface="Times New Roman" pitchFamily="18" charset="0"/>
              <a:ea typeface="楷体_GB2312" pitchFamily="49" charset="-122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65125"/>
            <a:ext cx="8229600" cy="1052513"/>
          </a:xfrm>
        </p:spPr>
        <p:txBody>
          <a:bodyPr/>
          <a:lstStyle/>
          <a:p>
            <a:r>
              <a:rPr lang="zh-CN" altLang="en-US" sz="4000" smtClean="0"/>
              <a:t>数学与猜想（</a:t>
            </a:r>
            <a:r>
              <a:rPr lang="zh-CN" altLang="en-US" sz="400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四色猜想）</a:t>
            </a:r>
            <a:endParaRPr lang="en-US" altLang="zh-CN" sz="4000" smtClean="0"/>
          </a:p>
        </p:txBody>
      </p:sp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>
          <a:xfrm>
            <a:off x="395288" y="3429000"/>
            <a:ext cx="8280400" cy="3024188"/>
          </a:xfrm>
        </p:spPr>
        <p:txBody>
          <a:bodyPr/>
          <a:lstStyle/>
          <a:p>
            <a:pPr>
              <a:lnSpc>
                <a:spcPct val="120000"/>
              </a:lnSpc>
            </a:pPr>
            <a:r>
              <a:rPr lang="en-US" altLang="zh-CN" sz="2800" b="1" smtClean="0">
                <a:latin typeface="Times New Roman" pitchFamily="18" charset="0"/>
                <a:cs typeface="Times New Roman" pitchFamily="18" charset="0"/>
              </a:rPr>
              <a:t>Four Color Theorem</a:t>
            </a:r>
          </a:p>
          <a:p>
            <a:pPr lvl="1">
              <a:lnSpc>
                <a:spcPct val="120000"/>
              </a:lnSpc>
            </a:pPr>
            <a:r>
              <a:rPr lang="en-US" altLang="zh-CN" sz="2400" b="1" smtClean="0">
                <a:latin typeface="Times New Roman" pitchFamily="18" charset="0"/>
                <a:cs typeface="Times New Roman" pitchFamily="18" charset="0"/>
              </a:rPr>
              <a:t>Proposed by in Francis Guthrie 1852</a:t>
            </a:r>
          </a:p>
          <a:p>
            <a:pPr lvl="1">
              <a:lnSpc>
                <a:spcPct val="120000"/>
              </a:lnSpc>
            </a:pPr>
            <a:r>
              <a:rPr lang="en-US" altLang="zh-CN" sz="24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Proven</a:t>
            </a:r>
            <a:r>
              <a:rPr lang="en-US" altLang="zh-CN" sz="2400" b="1" smtClean="0">
                <a:latin typeface="Times New Roman" pitchFamily="18" charset="0"/>
                <a:cs typeface="Times New Roman" pitchFamily="18" charset="0"/>
              </a:rPr>
              <a:t> in 1976 by Kenneth Ira Appel (1932-, New York) and </a:t>
            </a:r>
            <a:r>
              <a:rPr lang="de-DE" altLang="zh-CN" sz="2400" b="1" smtClean="0">
                <a:latin typeface="Times New Roman" pitchFamily="18" charset="0"/>
                <a:cs typeface="Times New Roman" pitchFamily="18" charset="0"/>
              </a:rPr>
              <a:t>Wolfgang Haken (1928</a:t>
            </a:r>
            <a:r>
              <a:rPr lang="en-US" altLang="zh-CN" sz="2400" b="1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de-DE" altLang="zh-CN" sz="2400" b="1" smtClean="0">
                <a:latin typeface="Times New Roman" pitchFamily="18" charset="0"/>
                <a:cs typeface="Times New Roman" pitchFamily="18" charset="0"/>
              </a:rPr>
              <a:t>, Berlin)</a:t>
            </a:r>
            <a:endParaRPr lang="en-US" altLang="zh-CN" sz="2400" b="1" smtClean="0">
              <a:latin typeface="Times New Roman" pitchFamily="18" charset="0"/>
              <a:cs typeface="Times New Roman" pitchFamily="18" charset="0"/>
            </a:endParaRPr>
          </a:p>
          <a:p>
            <a:pPr lvl="2">
              <a:lnSpc>
                <a:spcPct val="120000"/>
              </a:lnSpc>
            </a:pPr>
            <a:r>
              <a:rPr lang="en-US" altLang="zh-CN" sz="2100" b="1" smtClean="0">
                <a:latin typeface="Times New Roman" pitchFamily="18" charset="0"/>
                <a:cs typeface="Times New Roman" pitchFamily="18" charset="0"/>
              </a:rPr>
              <a:t>Percy John Heawood (1861-1955, </a:t>
            </a:r>
            <a:r>
              <a:rPr lang="fi-FI" altLang="zh-CN" sz="2100" b="1" smtClean="0">
                <a:latin typeface="Times New Roman" pitchFamily="18" charset="0"/>
                <a:cs typeface="Times New Roman" pitchFamily="18" charset="0"/>
              </a:rPr>
              <a:t>Britain</a:t>
            </a:r>
            <a:r>
              <a:rPr lang="en-US" altLang="zh-CN" sz="2100" b="1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fi-FI" altLang="zh-CN" sz="2100" b="1" smtClean="0">
                <a:latin typeface="Times New Roman" pitchFamily="18" charset="0"/>
                <a:cs typeface="Times New Roman" pitchFamily="18" charset="0"/>
              </a:rPr>
              <a:t> proved the five color theorem </a:t>
            </a:r>
            <a:r>
              <a:rPr lang="en-US" altLang="zh-CN" sz="2100" b="1" smtClean="0">
                <a:latin typeface="Times New Roman" pitchFamily="18" charset="0"/>
                <a:cs typeface="Times New Roman" pitchFamily="18" charset="0"/>
              </a:rPr>
              <a:t>in 1890</a:t>
            </a:r>
          </a:p>
        </p:txBody>
      </p:sp>
      <p:pic>
        <p:nvPicPr>
          <p:cNvPr id="22532" name="Picture 134" descr="http://myweb.tiscali.co.uk/newlook/foucol3a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2500" y="1773238"/>
            <a:ext cx="1617663" cy="1617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65125"/>
            <a:ext cx="8229600" cy="1052513"/>
          </a:xfrm>
        </p:spPr>
        <p:txBody>
          <a:bodyPr/>
          <a:lstStyle/>
          <a:p>
            <a:r>
              <a:rPr lang="zh-CN" altLang="en-US" sz="4000" smtClean="0"/>
              <a:t>世界数学难题</a:t>
            </a:r>
            <a:endParaRPr lang="en-US" altLang="zh-CN" sz="4000" smtClean="0"/>
          </a:p>
        </p:txBody>
      </p:sp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>
          <a:xfrm>
            <a:off x="468313" y="1628775"/>
            <a:ext cx="8280400" cy="4968875"/>
          </a:xfrm>
        </p:spPr>
        <p:txBody>
          <a:bodyPr/>
          <a:lstStyle/>
          <a:p>
            <a:pPr>
              <a:lnSpc>
                <a:spcPct val="120000"/>
              </a:lnSpc>
            </a:pPr>
            <a:r>
              <a:rPr lang="en-US" altLang="zh-CN" sz="2800" b="1" u="sng" smtClean="0">
                <a:latin typeface="Times New Roman" pitchFamily="18" charset="0"/>
                <a:cs typeface="Times New Roman" pitchFamily="18" charset="0"/>
              </a:rPr>
              <a:t>Hilbert’s problems (23)</a:t>
            </a:r>
            <a:r>
              <a:rPr lang="en-US" altLang="zh-CN" sz="2800" b="1" smtClean="0">
                <a:latin typeface="Times New Roman" pitchFamily="18" charset="0"/>
                <a:cs typeface="Times New Roman" pitchFamily="18" charset="0"/>
              </a:rPr>
              <a:t>, ICM’1900, Paris</a:t>
            </a:r>
            <a:endParaRPr lang="zh-CN" altLang="en-US" sz="2800" b="1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20000"/>
              </a:lnSpc>
            </a:pPr>
            <a:r>
              <a:rPr lang="en-US" altLang="zh-CN" sz="2800" b="1" u="sng" smtClean="0">
                <a:latin typeface="Times New Roman" pitchFamily="18" charset="0"/>
                <a:cs typeface="Times New Roman" pitchFamily="18" charset="0"/>
              </a:rPr>
              <a:t>Millennium Prize Problems(7)</a:t>
            </a:r>
            <a:r>
              <a:rPr lang="en-US" altLang="zh-CN" sz="2800" b="1" smtClean="0">
                <a:latin typeface="Times New Roman" pitchFamily="18" charset="0"/>
                <a:cs typeface="Times New Roman" pitchFamily="18" charset="0"/>
              </a:rPr>
              <a:t> by the Clay Mathematics Institute in 2000</a:t>
            </a:r>
          </a:p>
          <a:p>
            <a:pPr lvl="1">
              <a:buFont typeface="Wingdings" pitchFamily="2" charset="2"/>
              <a:buNone/>
            </a:pPr>
            <a:r>
              <a:rPr lang="en-US" altLang="zh-CN" sz="2400" b="1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altLang="zh-CN" sz="24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 versus NP problem</a:t>
            </a:r>
          </a:p>
          <a:p>
            <a:pPr lvl="1">
              <a:buFont typeface="Wingdings" pitchFamily="2" charset="2"/>
              <a:buNone/>
            </a:pPr>
            <a:r>
              <a:rPr lang="en-US" altLang="zh-CN" sz="2400" b="1" smtClean="0">
                <a:latin typeface="Times New Roman" pitchFamily="18" charset="0"/>
                <a:cs typeface="Times New Roman" pitchFamily="18" charset="0"/>
              </a:rPr>
              <a:t>2. Hodge conjecture</a:t>
            </a:r>
          </a:p>
          <a:p>
            <a:pPr lvl="1">
              <a:buFont typeface="Wingdings" pitchFamily="2" charset="2"/>
              <a:buNone/>
            </a:pPr>
            <a:r>
              <a:rPr lang="en-US" altLang="zh-CN" sz="2400" b="1" smtClean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altLang="zh-CN" sz="2400" b="1" smtClean="0">
                <a:solidFill>
                  <a:srgbClr val="2009CD"/>
                </a:solidFill>
                <a:latin typeface="Times New Roman" pitchFamily="18" charset="0"/>
                <a:cs typeface="Times New Roman" pitchFamily="18" charset="0"/>
              </a:rPr>
              <a:t>Poincaré conjecture (solved by Perelman</a:t>
            </a:r>
            <a:r>
              <a:rPr lang="en-US" altLang="zh-CN" sz="2400" b="1" u="sng" smtClean="0">
                <a:solidFill>
                  <a:srgbClr val="2009CD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lvl="1">
              <a:buFont typeface="Wingdings" pitchFamily="2" charset="2"/>
              <a:buNone/>
            </a:pPr>
            <a:r>
              <a:rPr lang="en-US" altLang="zh-CN" sz="2400" b="1" smtClean="0">
                <a:latin typeface="Times New Roman" pitchFamily="18" charset="0"/>
                <a:cs typeface="Times New Roman" pitchFamily="18" charset="0"/>
              </a:rPr>
              <a:t>4. Riemann hypothesis</a:t>
            </a:r>
          </a:p>
          <a:p>
            <a:pPr lvl="1">
              <a:buFont typeface="Wingdings" pitchFamily="2" charset="2"/>
              <a:buNone/>
            </a:pPr>
            <a:r>
              <a:rPr lang="en-US" altLang="zh-CN" sz="2400" b="1" smtClean="0">
                <a:latin typeface="Times New Roman" pitchFamily="18" charset="0"/>
                <a:cs typeface="Times New Roman" pitchFamily="18" charset="0"/>
              </a:rPr>
              <a:t>5. Yang–Mills existence and mass gap</a:t>
            </a:r>
          </a:p>
          <a:p>
            <a:pPr lvl="1">
              <a:buFont typeface="Wingdings" pitchFamily="2" charset="2"/>
              <a:buNone/>
            </a:pPr>
            <a:r>
              <a:rPr lang="en-US" altLang="zh-CN" sz="2400" b="1" smtClean="0">
                <a:latin typeface="Times New Roman" pitchFamily="18" charset="0"/>
                <a:cs typeface="Times New Roman" pitchFamily="18" charset="0"/>
              </a:rPr>
              <a:t>6. Navier–Stokes existence and smoothness</a:t>
            </a:r>
          </a:p>
          <a:p>
            <a:pPr lvl="1">
              <a:buFont typeface="Wingdings" pitchFamily="2" charset="2"/>
              <a:buNone/>
            </a:pPr>
            <a:r>
              <a:rPr lang="en-US" altLang="zh-CN" sz="2400" b="1" smtClean="0">
                <a:latin typeface="Times New Roman" pitchFamily="18" charset="0"/>
                <a:cs typeface="Times New Roman" pitchFamily="18" charset="0"/>
              </a:rPr>
              <a:t>7. Birch and Swinnerton-Dyer conjecture</a:t>
            </a:r>
            <a:endParaRPr lang="zh-CN" altLang="en-US" sz="2400" b="1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23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235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235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2355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381000"/>
            <a:ext cx="8062912" cy="760413"/>
          </a:xfrm>
        </p:spPr>
        <p:txBody>
          <a:bodyPr/>
          <a:lstStyle/>
          <a:p>
            <a:pPr marL="342900" indent="-342900" algn="ctr">
              <a:spcBef>
                <a:spcPct val="20000"/>
              </a:spcBef>
            </a:pPr>
            <a:r>
              <a:rPr lang="en-US" altLang="zh-CN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Grigori Perelman (1966-, Russian)</a:t>
            </a:r>
          </a:p>
        </p:txBody>
      </p:sp>
      <p:sp>
        <p:nvSpPr>
          <p:cNvPr id="11" name="矩形 10"/>
          <p:cNvSpPr>
            <a:spLocks noChangeArrowheads="1"/>
          </p:cNvSpPr>
          <p:nvPr/>
        </p:nvSpPr>
        <p:spPr bwMode="auto">
          <a:xfrm>
            <a:off x="611188" y="4149725"/>
            <a:ext cx="8304212" cy="2160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20000"/>
              </a:spcBef>
              <a:defRPr/>
            </a:pPr>
            <a:r>
              <a:rPr lang="en-US" altLang="zh-CN" sz="2400" b="1" kern="0" dirty="0"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In November 2002, Perelman posted the first of a series of </a:t>
            </a:r>
            <a:r>
              <a:rPr lang="en-US" altLang="zh-CN" sz="2400" b="1" kern="0" dirty="0" err="1"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eprints</a:t>
            </a:r>
            <a:r>
              <a:rPr lang="en-US" altLang="zh-CN" sz="2400" b="1" kern="0" dirty="0"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 to the </a:t>
            </a:r>
            <a:r>
              <a:rPr lang="en-US" altLang="zh-CN" sz="2400" b="1" kern="0" dirty="0" err="1"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arXiv</a:t>
            </a:r>
            <a:r>
              <a:rPr lang="en-US" altLang="zh-CN" sz="2400" b="1" kern="0" dirty="0"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, ... </a:t>
            </a:r>
          </a:p>
          <a:p>
            <a:pPr marL="342900" indent="-342900">
              <a:spcBef>
                <a:spcPct val="20000"/>
              </a:spcBef>
              <a:defRPr/>
            </a:pPr>
            <a:r>
              <a:rPr lang="en-US" altLang="zh-CN" sz="2400" b="1" kern="0" dirty="0"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He declined to accept </a:t>
            </a:r>
          </a:p>
          <a:p>
            <a:pPr marL="800100" lvl="1" indent="-342900">
              <a:spcBef>
                <a:spcPct val="20000"/>
              </a:spcBef>
              <a:defRPr/>
            </a:pPr>
            <a:r>
              <a:rPr lang="en-US" altLang="zh-CN" sz="2400" b="1" kern="0" dirty="0"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Fields Medal award in 2006</a:t>
            </a:r>
          </a:p>
          <a:p>
            <a:pPr marL="800100" lvl="1" indent="-342900">
              <a:spcBef>
                <a:spcPct val="20000"/>
              </a:spcBef>
              <a:defRPr/>
            </a:pPr>
            <a:r>
              <a:rPr lang="en-US" altLang="zh-CN" sz="2400" b="1" kern="0" dirty="0"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Millennium Prize award in 2010</a:t>
            </a:r>
          </a:p>
        </p:txBody>
      </p:sp>
      <p:pic>
        <p:nvPicPr>
          <p:cNvPr id="24580" name="Picture 2" descr="File:Perelman, Grigori (1966).jp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775" y="1412875"/>
            <a:ext cx="3413125" cy="2500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作业</a:t>
            </a:r>
          </a:p>
        </p:txBody>
      </p:sp>
      <p:sp>
        <p:nvSpPr>
          <p:cNvPr id="25603" name="内容占位符 2"/>
          <p:cNvSpPr>
            <a:spLocks noGrp="1"/>
          </p:cNvSpPr>
          <p:nvPr>
            <p:ph idx="1"/>
          </p:nvPr>
        </p:nvSpPr>
        <p:spPr>
          <a:xfrm>
            <a:off x="468313" y="1628775"/>
            <a:ext cx="8229600" cy="4679950"/>
          </a:xfrm>
        </p:spPr>
        <p:txBody>
          <a:bodyPr/>
          <a:lstStyle/>
          <a:p>
            <a:r>
              <a:rPr lang="zh-CN" altLang="en-US" sz="3200" dirty="0" smtClean="0"/>
              <a:t>教材</a:t>
            </a:r>
            <a:r>
              <a:rPr lang="zh-CN" altLang="en-US" sz="3200" dirty="0"/>
              <a:t>内容：</a:t>
            </a:r>
            <a:r>
              <a:rPr lang="en-US" altLang="zh-CN" sz="3200" dirty="0"/>
              <a:t>[Rosen] 1.6—1.7</a:t>
            </a:r>
            <a:r>
              <a:rPr lang="zh-CN" altLang="en-US" sz="3200" dirty="0"/>
              <a:t>节</a:t>
            </a:r>
          </a:p>
          <a:p>
            <a:r>
              <a:rPr lang="zh-CN" altLang="en-US" sz="3200" dirty="0" smtClean="0"/>
              <a:t>课后</a:t>
            </a:r>
            <a:r>
              <a:rPr lang="zh-CN" altLang="en-US" sz="3200" dirty="0"/>
              <a:t>习题</a:t>
            </a:r>
            <a:r>
              <a:rPr lang="zh-CN" altLang="en-US" sz="3200" dirty="0" smtClean="0"/>
              <a:t>：</a:t>
            </a:r>
          </a:p>
          <a:p>
            <a:pPr lvl="1"/>
            <a:r>
              <a:rPr lang="zh-CN" altLang="en-US" sz="2800" smtClean="0"/>
              <a:t>见</a:t>
            </a:r>
            <a:r>
              <a:rPr lang="zh-CN" altLang="en-US" sz="2800" dirty="0" smtClean="0"/>
              <a:t>课程主页或者微信群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4" descr="BD00028_"/>
          <p:cNvPicPr>
            <a:picLocks noChangeAspect="1" noChangeArrowheads="1"/>
          </p:cNvPicPr>
          <p:nvPr/>
        </p:nvPicPr>
        <p:blipFill>
          <a:blip r:embed="rId2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463" y="2781300"/>
            <a:ext cx="3898900" cy="3743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>
          <a:xfrm>
            <a:off x="539750" y="476250"/>
            <a:ext cx="7772400" cy="930275"/>
          </a:xfrm>
        </p:spPr>
        <p:txBody>
          <a:bodyPr/>
          <a:lstStyle/>
          <a:p>
            <a:pPr eaLnBrk="1" hangingPunct="1"/>
            <a:r>
              <a:rPr lang="zh-CN" altLang="en-US" smtClean="0"/>
              <a:t>内容提要</a:t>
            </a:r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1557338"/>
            <a:ext cx="7267575" cy="4824412"/>
          </a:xfrm>
        </p:spPr>
        <p:txBody>
          <a:bodyPr/>
          <a:lstStyle/>
          <a:p>
            <a:pPr eaLnBrk="1" hangingPunct="1">
              <a:spcBef>
                <a:spcPct val="35000"/>
              </a:spcBef>
            </a:pPr>
            <a:r>
              <a:rPr lang="zh-CN" altLang="en-US" sz="2600" b="1" dirty="0" smtClean="0">
                <a:latin typeface="Times New Roman" pitchFamily="18" charset="0"/>
              </a:rPr>
              <a:t>引言</a:t>
            </a:r>
            <a:endParaRPr lang="en-US" altLang="zh-CN" sz="2600" b="1" dirty="0" smtClean="0">
              <a:latin typeface="Times New Roman" pitchFamily="18" charset="0"/>
            </a:endParaRPr>
          </a:p>
          <a:p>
            <a:pPr eaLnBrk="1" hangingPunct="1">
              <a:spcBef>
                <a:spcPct val="35000"/>
              </a:spcBef>
            </a:pPr>
            <a:r>
              <a:rPr lang="zh-CN" altLang="en-US" sz="2600" b="1" dirty="0" smtClean="0">
                <a:latin typeface="Times New Roman" pitchFamily="18" charset="0"/>
              </a:rPr>
              <a:t>直接证明</a:t>
            </a:r>
            <a:endParaRPr lang="en-US" altLang="zh-CN" sz="2600" b="1" dirty="0" smtClean="0">
              <a:latin typeface="Times New Roman" pitchFamily="18" charset="0"/>
            </a:endParaRPr>
          </a:p>
          <a:p>
            <a:pPr eaLnBrk="1" hangingPunct="1">
              <a:spcBef>
                <a:spcPct val="35000"/>
              </a:spcBef>
            </a:pPr>
            <a:r>
              <a:rPr lang="zh-CN" altLang="en-US" sz="2600" b="1" dirty="0" smtClean="0">
                <a:latin typeface="Times New Roman" pitchFamily="18" charset="0"/>
              </a:rPr>
              <a:t>反证法</a:t>
            </a:r>
            <a:endParaRPr lang="en-US" altLang="zh-CN" sz="2600" b="1" dirty="0" smtClean="0">
              <a:latin typeface="Times New Roman" pitchFamily="18" charset="0"/>
            </a:endParaRPr>
          </a:p>
          <a:p>
            <a:pPr eaLnBrk="1" hangingPunct="1">
              <a:spcBef>
                <a:spcPct val="35000"/>
              </a:spcBef>
            </a:pPr>
            <a:r>
              <a:rPr lang="zh-CN" altLang="en-US" sz="2600" b="1" dirty="0" smtClean="0">
                <a:latin typeface="Times New Roman" pitchFamily="18" charset="0"/>
              </a:rPr>
              <a:t>分情形证明</a:t>
            </a:r>
            <a:endParaRPr lang="en-US" altLang="zh-CN" sz="2600" b="1" dirty="0" smtClean="0">
              <a:latin typeface="Times New Roman" pitchFamily="18" charset="0"/>
            </a:endParaRPr>
          </a:p>
          <a:p>
            <a:pPr eaLnBrk="1" hangingPunct="1">
              <a:spcBef>
                <a:spcPct val="35000"/>
              </a:spcBef>
            </a:pPr>
            <a:r>
              <a:rPr lang="zh-CN" altLang="en-US" sz="2600" b="1" dirty="0" smtClean="0">
                <a:latin typeface="Times New Roman" pitchFamily="18" charset="0"/>
              </a:rPr>
              <a:t>等价性证明</a:t>
            </a:r>
            <a:endParaRPr lang="en-US" altLang="zh-CN" sz="2600" b="1" dirty="0" smtClean="0">
              <a:latin typeface="Times New Roman" pitchFamily="18" charset="0"/>
            </a:endParaRPr>
          </a:p>
          <a:p>
            <a:pPr eaLnBrk="1" hangingPunct="1">
              <a:spcBef>
                <a:spcPct val="35000"/>
              </a:spcBef>
            </a:pPr>
            <a:r>
              <a:rPr lang="zh-CN" altLang="en-US" sz="2600" b="1" dirty="0" smtClean="0">
                <a:latin typeface="Times New Roman" pitchFamily="18" charset="0"/>
              </a:rPr>
              <a:t>存在性证明</a:t>
            </a:r>
            <a:endParaRPr lang="en-US" altLang="zh-CN" sz="2600" b="1" dirty="0" smtClean="0">
              <a:latin typeface="Times New Roman" pitchFamily="18" charset="0"/>
            </a:endParaRPr>
          </a:p>
          <a:p>
            <a:pPr eaLnBrk="1" hangingPunct="1">
              <a:spcBef>
                <a:spcPct val="35000"/>
              </a:spcBef>
            </a:pPr>
            <a:r>
              <a:rPr lang="zh-CN" altLang="en-US" sz="2600" b="1" dirty="0" smtClean="0">
                <a:latin typeface="Times New Roman" pitchFamily="18" charset="0"/>
              </a:rPr>
              <a:t>唯一性证明</a:t>
            </a:r>
            <a:endParaRPr lang="en-US" altLang="zh-CN" sz="2600" b="1" dirty="0" smtClean="0">
              <a:latin typeface="Times New Roman" pitchFamily="18" charset="0"/>
            </a:endParaRPr>
          </a:p>
          <a:p>
            <a:pPr eaLnBrk="1" hangingPunct="1">
              <a:spcBef>
                <a:spcPct val="35000"/>
              </a:spcBef>
            </a:pPr>
            <a:r>
              <a:rPr lang="zh-CN" altLang="en-US" sz="2600" b="1" dirty="0" smtClean="0">
                <a:latin typeface="Times New Roman" pitchFamily="18" charset="0"/>
              </a:rPr>
              <a:t>寻找反例</a:t>
            </a:r>
            <a:endParaRPr lang="en-US" altLang="zh-CN" sz="2600" b="1" dirty="0" smtClean="0">
              <a:latin typeface="Times New Roman" pitchFamily="18" charset="0"/>
            </a:endParaRPr>
          </a:p>
          <a:p>
            <a:pPr eaLnBrk="1" hangingPunct="1">
              <a:spcBef>
                <a:spcPct val="35000"/>
              </a:spcBef>
            </a:pPr>
            <a:r>
              <a:rPr lang="zh-CN" altLang="en-US" sz="2600" b="1" dirty="0" smtClean="0">
                <a:latin typeface="Times New Roman" pitchFamily="18" charset="0"/>
              </a:rPr>
              <a:t>数学与猜想</a:t>
            </a:r>
            <a:endParaRPr lang="en-US" altLang="zh-CN" sz="2600" b="1" dirty="0" smtClean="0">
              <a:latin typeface="Times New Roman" pitchFamily="18" charset="0"/>
            </a:endParaRPr>
          </a:p>
          <a:p>
            <a:pPr eaLnBrk="1" hangingPunct="1">
              <a:spcBef>
                <a:spcPct val="35000"/>
              </a:spcBef>
            </a:pPr>
            <a:endParaRPr lang="en-US" altLang="zh-CN" sz="2600" b="1" dirty="0" smtClean="0">
              <a:latin typeface="Times New Roman" pitchFamily="18" charset="0"/>
            </a:endParaRPr>
          </a:p>
          <a:p>
            <a:pPr eaLnBrk="1" hangingPunct="1">
              <a:spcBef>
                <a:spcPct val="35000"/>
              </a:spcBef>
            </a:pPr>
            <a:endParaRPr lang="zh-CN" altLang="en-US" sz="2600" b="1" dirty="0" smtClean="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539750" y="260350"/>
            <a:ext cx="7615238" cy="890588"/>
          </a:xfrm>
        </p:spPr>
        <p:txBody>
          <a:bodyPr/>
          <a:lstStyle/>
          <a:p>
            <a:pPr eaLnBrk="1" hangingPunct="1"/>
            <a:r>
              <a:rPr lang="zh-CN" altLang="en-US" sz="3600" smtClean="0">
                <a:ea typeface="楷体_GB2312" pitchFamily="49" charset="-122"/>
              </a:rPr>
              <a:t>引言</a:t>
            </a:r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12875"/>
            <a:ext cx="8229600" cy="4895850"/>
          </a:xfrm>
        </p:spPr>
        <p:txBody>
          <a:bodyPr/>
          <a:lstStyle/>
          <a:p>
            <a:pPr eaLnBrk="1" hangingPunct="1">
              <a:lnSpc>
                <a:spcPct val="110000"/>
              </a:lnSpc>
              <a:spcBef>
                <a:spcPct val="30000"/>
              </a:spcBef>
            </a:pPr>
            <a:r>
              <a:rPr lang="zh-CN" altLang="en-US" sz="2800" b="1" dirty="0" smtClean="0">
                <a:latin typeface="Times New Roman" pitchFamily="18" charset="0"/>
              </a:rPr>
              <a:t>定理（</a:t>
            </a:r>
            <a:r>
              <a:rPr lang="en-US" altLang="zh-CN" sz="2800" b="1" dirty="0" smtClean="0">
                <a:latin typeface="Times New Roman" pitchFamily="18" charset="0"/>
              </a:rPr>
              <a:t>theorem</a:t>
            </a:r>
            <a:r>
              <a:rPr lang="zh-CN" altLang="en-US" sz="2800" b="1" dirty="0" smtClean="0">
                <a:latin typeface="Times New Roman" pitchFamily="18" charset="0"/>
              </a:rPr>
              <a:t>）</a:t>
            </a:r>
            <a:endParaRPr lang="en-US" altLang="zh-CN" sz="2800" b="1" dirty="0" smtClean="0">
              <a:latin typeface="Times New Roman" pitchFamily="18" charset="0"/>
              <a:sym typeface="Symbol" pitchFamily="18" charset="2"/>
            </a:endParaRPr>
          </a:p>
          <a:p>
            <a:pPr lvl="1" eaLnBrk="1" hangingPunct="1">
              <a:lnSpc>
                <a:spcPct val="110000"/>
              </a:lnSpc>
              <a:spcBef>
                <a:spcPct val="30000"/>
              </a:spcBef>
            </a:pPr>
            <a:r>
              <a:rPr lang="zh-CN" altLang="en-US" sz="2200" b="1" dirty="0" smtClean="0">
                <a:latin typeface="楷体_GB2312" pitchFamily="49" charset="-122"/>
                <a:ea typeface="楷体_GB2312" pitchFamily="49" charset="-122"/>
                <a:sym typeface="Symbol" pitchFamily="18" charset="2"/>
              </a:rPr>
              <a:t>能够被证明为真的陈述，通常是比较重要的陈述。</a:t>
            </a:r>
            <a:endParaRPr lang="en-US" altLang="zh-CN" sz="2200" b="1" dirty="0" smtClean="0">
              <a:latin typeface="楷体_GB2312" pitchFamily="49" charset="-122"/>
              <a:ea typeface="楷体_GB2312" pitchFamily="49" charset="-122"/>
              <a:sym typeface="Symbol" pitchFamily="18" charset="2"/>
            </a:endParaRPr>
          </a:p>
          <a:p>
            <a:pPr eaLnBrk="1" hangingPunct="1">
              <a:lnSpc>
                <a:spcPct val="110000"/>
              </a:lnSpc>
              <a:spcBef>
                <a:spcPct val="30000"/>
              </a:spcBef>
            </a:pPr>
            <a:r>
              <a:rPr lang="zh-CN" altLang="en-US" sz="2800" b="1" dirty="0" smtClean="0">
                <a:latin typeface="Times New Roman" pitchFamily="18" charset="0"/>
                <a:ea typeface="楷体_GB2312" pitchFamily="49" charset="-122"/>
                <a:cs typeface="Times New Roman" pitchFamily="18" charset="0"/>
                <a:sym typeface="Symbol" pitchFamily="18" charset="2"/>
              </a:rPr>
              <a:t>证明</a:t>
            </a:r>
            <a:r>
              <a:rPr lang="zh-CN" altLang="en-US" sz="2800" b="1" dirty="0" smtClean="0">
                <a:latin typeface="Times New Roman" pitchFamily="18" charset="0"/>
              </a:rPr>
              <a:t>（</a:t>
            </a:r>
            <a:r>
              <a:rPr lang="en-US" altLang="zh-CN" sz="2800" b="1" dirty="0" smtClean="0">
                <a:latin typeface="Times New Roman" pitchFamily="18" charset="0"/>
              </a:rPr>
              <a:t>proof</a:t>
            </a:r>
            <a:r>
              <a:rPr lang="zh-CN" altLang="en-US" sz="2800" b="1" dirty="0" smtClean="0">
                <a:latin typeface="Times New Roman" pitchFamily="18" charset="0"/>
              </a:rPr>
              <a:t>）</a:t>
            </a:r>
            <a:endParaRPr lang="en-US" altLang="zh-CN" sz="2800" b="1" dirty="0" smtClean="0">
              <a:latin typeface="Times New Roman" pitchFamily="18" charset="0"/>
              <a:ea typeface="楷体_GB2312" pitchFamily="49" charset="-122"/>
              <a:sym typeface="Symbol" pitchFamily="18" charset="2"/>
            </a:endParaRPr>
          </a:p>
          <a:p>
            <a:pPr lvl="1" eaLnBrk="1" hangingPunct="1">
              <a:lnSpc>
                <a:spcPct val="110000"/>
              </a:lnSpc>
              <a:spcBef>
                <a:spcPct val="30000"/>
              </a:spcBef>
            </a:pPr>
            <a:r>
              <a:rPr lang="zh-CN" altLang="en-US" sz="2400" b="1" dirty="0" smtClean="0">
                <a:latin typeface="Times New Roman" pitchFamily="18" charset="0"/>
                <a:ea typeface="楷体_GB2312" pitchFamily="49" charset="-122"/>
                <a:sym typeface="Symbol" pitchFamily="18" charset="2"/>
              </a:rPr>
              <a:t>表明陈述（定理）为真的有效论证。</a:t>
            </a:r>
            <a:endParaRPr lang="en-US" altLang="zh-CN" sz="2400" b="1" dirty="0" smtClean="0">
              <a:latin typeface="Times New Roman" pitchFamily="18" charset="0"/>
              <a:ea typeface="楷体_GB2312" pitchFamily="49" charset="-122"/>
              <a:sym typeface="Symbol" pitchFamily="18" charset="2"/>
            </a:endParaRPr>
          </a:p>
          <a:p>
            <a:pPr eaLnBrk="1" hangingPunct="1">
              <a:lnSpc>
                <a:spcPct val="110000"/>
              </a:lnSpc>
              <a:spcBef>
                <a:spcPct val="30000"/>
              </a:spcBef>
            </a:pPr>
            <a:r>
              <a:rPr lang="zh-CN" altLang="en-US" sz="2800" b="1" dirty="0" smtClean="0">
                <a:latin typeface="Times New Roman" pitchFamily="18" charset="0"/>
                <a:ea typeface="楷体_GB2312" pitchFamily="49" charset="-122"/>
                <a:sym typeface="Symbol" pitchFamily="18" charset="2"/>
              </a:rPr>
              <a:t>定理证明中可以使用的陈述：</a:t>
            </a:r>
            <a:endParaRPr lang="en-US" altLang="zh-CN" sz="2800" b="1" dirty="0" smtClean="0">
              <a:latin typeface="Times New Roman" pitchFamily="18" charset="0"/>
              <a:ea typeface="楷体_GB2312" pitchFamily="49" charset="-122"/>
              <a:sym typeface="Symbol" pitchFamily="18" charset="2"/>
            </a:endParaRPr>
          </a:p>
          <a:p>
            <a:pPr lvl="1" eaLnBrk="1" hangingPunct="1">
              <a:lnSpc>
                <a:spcPct val="110000"/>
              </a:lnSpc>
              <a:spcBef>
                <a:spcPct val="30000"/>
              </a:spcBef>
            </a:pPr>
            <a:r>
              <a:rPr lang="zh-CN" altLang="en-US" sz="2400" b="1" dirty="0" smtClean="0">
                <a:latin typeface="Times New Roman" pitchFamily="18" charset="0"/>
                <a:ea typeface="楷体_GB2312" pitchFamily="49" charset="-122"/>
                <a:sym typeface="Symbol" pitchFamily="18" charset="2"/>
              </a:rPr>
              <a:t>（当前）定理的前提</a:t>
            </a:r>
            <a:endParaRPr lang="en-US" altLang="zh-CN" sz="2400" b="1" i="1" dirty="0" smtClean="0"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  <a:p>
            <a:pPr lvl="1" eaLnBrk="1" hangingPunct="1">
              <a:lnSpc>
                <a:spcPct val="110000"/>
              </a:lnSpc>
              <a:spcBef>
                <a:spcPct val="30000"/>
              </a:spcBef>
            </a:pPr>
            <a:r>
              <a:rPr lang="zh-CN" altLang="en-US" sz="2400" b="1" dirty="0" smtClean="0">
                <a:latin typeface="Times New Roman" pitchFamily="18" charset="0"/>
                <a:ea typeface="楷体_GB2312" pitchFamily="49" charset="-122"/>
                <a:sym typeface="Symbol" pitchFamily="18" charset="2"/>
              </a:rPr>
              <a:t>已经证明的定理（</a:t>
            </a:r>
            <a:r>
              <a:rPr lang="zh-CN" altLang="en-US" sz="2400" b="1" dirty="0" smtClean="0">
                <a:solidFill>
                  <a:srgbClr val="2009CD"/>
                </a:solidFill>
                <a:latin typeface="Times New Roman" pitchFamily="18" charset="0"/>
                <a:ea typeface="楷体_GB2312" pitchFamily="49" charset="-122"/>
                <a:sym typeface="Symbol" pitchFamily="18" charset="2"/>
              </a:rPr>
              <a:t>推论、命题、引理</a:t>
            </a:r>
            <a:r>
              <a:rPr lang="zh-CN" altLang="en-US" sz="2400" b="1" dirty="0" smtClean="0">
                <a:latin typeface="Times New Roman" pitchFamily="18" charset="0"/>
                <a:ea typeface="楷体_GB2312" pitchFamily="49" charset="-122"/>
                <a:sym typeface="Symbol" pitchFamily="18" charset="2"/>
              </a:rPr>
              <a:t>）</a:t>
            </a:r>
            <a:endParaRPr lang="en-US" altLang="zh-CN" sz="2400" b="1" dirty="0" smtClean="0">
              <a:latin typeface="Times New Roman" pitchFamily="18" charset="0"/>
              <a:ea typeface="楷体_GB2312" pitchFamily="49" charset="-122"/>
              <a:sym typeface="Symbol" pitchFamily="18" charset="2"/>
            </a:endParaRPr>
          </a:p>
          <a:p>
            <a:pPr lvl="1" eaLnBrk="1" hangingPunct="1">
              <a:lnSpc>
                <a:spcPct val="110000"/>
              </a:lnSpc>
              <a:spcBef>
                <a:spcPct val="30000"/>
              </a:spcBef>
            </a:pPr>
            <a:r>
              <a:rPr lang="zh-CN" altLang="en-US" sz="2400" b="1" dirty="0" smtClean="0">
                <a:latin typeface="Times New Roman" pitchFamily="18" charset="0"/>
                <a:ea typeface="楷体_GB2312" pitchFamily="49" charset="-122"/>
                <a:sym typeface="Symbol" pitchFamily="18" charset="2"/>
              </a:rPr>
              <a:t>公理（假定）</a:t>
            </a:r>
            <a:endParaRPr lang="en-US" altLang="zh-CN" sz="2400" b="1" dirty="0" smtClean="0">
              <a:latin typeface="Times New Roman" pitchFamily="18" charset="0"/>
              <a:ea typeface="楷体_GB2312" pitchFamily="49" charset="-122"/>
              <a:sym typeface="Symbol" pitchFamily="18" charset="2"/>
            </a:endParaRPr>
          </a:p>
          <a:p>
            <a:pPr lvl="1" eaLnBrk="1" hangingPunct="1">
              <a:lnSpc>
                <a:spcPct val="110000"/>
              </a:lnSpc>
              <a:spcBef>
                <a:spcPct val="30000"/>
              </a:spcBef>
            </a:pPr>
            <a:r>
              <a:rPr lang="zh-CN" altLang="en-US" sz="2400" b="1" dirty="0" smtClean="0">
                <a:latin typeface="Times New Roman" pitchFamily="18" charset="0"/>
                <a:ea typeface="楷体_GB2312" pitchFamily="49" charset="-122"/>
                <a:sym typeface="Symbol" pitchFamily="18" charset="2"/>
              </a:rPr>
              <a:t>术语的定义</a:t>
            </a:r>
            <a:endParaRPr lang="en-US" altLang="zh-CN" sz="2400" b="1" dirty="0" smtClean="0">
              <a:latin typeface="Times New Roman" pitchFamily="18" charset="0"/>
              <a:ea typeface="楷体_GB2312" pitchFamily="49" charset="-122"/>
              <a:sym typeface="Symbol" pitchFamily="18" charset="2"/>
            </a:endParaRPr>
          </a:p>
        </p:txBody>
      </p:sp>
      <p:sp>
        <p:nvSpPr>
          <p:cNvPr id="5" name="矩形标注 4"/>
          <p:cNvSpPr>
            <a:spLocks noChangeArrowheads="1"/>
          </p:cNvSpPr>
          <p:nvPr/>
        </p:nvSpPr>
        <p:spPr bwMode="auto">
          <a:xfrm>
            <a:off x="4067175" y="5516563"/>
            <a:ext cx="3384550" cy="504825"/>
          </a:xfrm>
          <a:prstGeom prst="wedgeRectCallout">
            <a:avLst>
              <a:gd name="adj1" fmla="val -43139"/>
              <a:gd name="adj2" fmla="val 11565"/>
            </a:avLst>
          </a:prstGeom>
          <a:noFill/>
          <a:ln w="19050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36000" rIns="36000" bIns="36000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1pPr>
            <a:lvl2pPr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9pPr>
          </a:lstStyle>
          <a:p>
            <a:pPr lvl="1" eaLnBrk="1" hangingPunct="1"/>
            <a:r>
              <a:rPr lang="zh-CN" altLang="en-US" sz="2400" b="1">
                <a:solidFill>
                  <a:srgbClr val="FF0000"/>
                </a:solidFill>
                <a:latin typeface="Times New Roman" pitchFamily="18" charset="0"/>
                <a:ea typeface="楷体_GB2312" pitchFamily="49" charset="-122"/>
                <a:sym typeface="Symbol" pitchFamily="18" charset="2"/>
              </a:rPr>
              <a:t>猜想（</a:t>
            </a:r>
            <a:r>
              <a:rPr lang="en-US" altLang="zh-CN" sz="2400" b="1">
                <a:solidFill>
                  <a:srgbClr val="FF0000"/>
                </a:solidFill>
                <a:latin typeface="Times New Roman" pitchFamily="18" charset="0"/>
                <a:ea typeface="楷体_GB2312" pitchFamily="49" charset="-122"/>
                <a:sym typeface="Symbol" pitchFamily="18" charset="2"/>
              </a:rPr>
              <a:t>conjecture</a:t>
            </a:r>
            <a:r>
              <a:rPr lang="zh-CN" altLang="en-US" sz="2400" b="1">
                <a:solidFill>
                  <a:srgbClr val="FF0000"/>
                </a:solidFill>
                <a:latin typeface="Times New Roman" pitchFamily="18" charset="0"/>
                <a:ea typeface="楷体_GB2312" pitchFamily="49" charset="-122"/>
                <a:sym typeface="Symbol" pitchFamily="18" charset="2"/>
              </a:rPr>
              <a:t>）</a:t>
            </a:r>
            <a:endParaRPr lang="en-US" altLang="zh-CN" sz="2400" b="1">
              <a:solidFill>
                <a:srgbClr val="FF0000"/>
              </a:solidFill>
              <a:latin typeface="Times New Roman" pitchFamily="18" charset="0"/>
              <a:ea typeface="楷体_GB2312" pitchFamily="49" charset="-122"/>
              <a:sym typeface="Symbol" pitchFamily="18" charset="2"/>
            </a:endParaRPr>
          </a:p>
          <a:p>
            <a:pPr lvl="1" eaLnBrk="1" hangingPunct="1"/>
            <a:r>
              <a:rPr lang="zh-CN" altLang="en-US" sz="2400" b="1" i="1">
                <a:latin typeface="Times New Roman" pitchFamily="18" charset="0"/>
                <a:cs typeface="Arial" charset="0"/>
              </a:rPr>
              <a:t> </a:t>
            </a:r>
            <a:endParaRPr lang="en-US" altLang="zh-CN" sz="2400" b="1">
              <a:solidFill>
                <a:srgbClr val="FF0000"/>
              </a:solidFill>
              <a:latin typeface="Times New Roman" pitchFamily="18" charset="0"/>
              <a:cs typeface="Arial" charset="0"/>
              <a:sym typeface="Symbol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01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501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501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501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5017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539750" y="260350"/>
            <a:ext cx="7615238" cy="890588"/>
          </a:xfrm>
        </p:spPr>
        <p:txBody>
          <a:bodyPr/>
          <a:lstStyle/>
          <a:p>
            <a:pPr eaLnBrk="1" hangingPunct="1"/>
            <a:r>
              <a:rPr lang="zh-CN" altLang="en-US" sz="3600" smtClean="0">
                <a:ea typeface="楷体_GB2312" pitchFamily="49" charset="-122"/>
              </a:rPr>
              <a:t>引言</a:t>
            </a:r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12875"/>
            <a:ext cx="8229600" cy="4895850"/>
          </a:xfrm>
        </p:spPr>
        <p:txBody>
          <a:bodyPr/>
          <a:lstStyle/>
          <a:p>
            <a:pPr eaLnBrk="1" hangingPunct="1">
              <a:lnSpc>
                <a:spcPct val="110000"/>
              </a:lnSpc>
              <a:spcBef>
                <a:spcPct val="30000"/>
              </a:spcBef>
            </a:pPr>
            <a:r>
              <a:rPr lang="zh-CN" altLang="en-US" sz="2800" b="1" dirty="0" smtClean="0">
                <a:latin typeface="Times New Roman" pitchFamily="18" charset="0"/>
              </a:rPr>
              <a:t>定理的陈述（举例）</a:t>
            </a:r>
            <a:endParaRPr lang="en-US" altLang="zh-CN" sz="2800" b="1" dirty="0" smtClean="0">
              <a:latin typeface="Times New Roman" pitchFamily="18" charset="0"/>
              <a:sym typeface="Symbol" pitchFamily="18" charset="2"/>
            </a:endParaRPr>
          </a:p>
          <a:p>
            <a:pPr lvl="1" eaLnBrk="1" hangingPunct="1">
              <a:lnSpc>
                <a:spcPct val="110000"/>
              </a:lnSpc>
              <a:spcBef>
                <a:spcPct val="30000"/>
              </a:spcBef>
            </a:pPr>
            <a:r>
              <a:rPr lang="zh-CN" altLang="en-US" sz="2400" b="1" dirty="0" smtClean="0">
                <a:latin typeface="Times New Roman" pitchFamily="18" charset="0"/>
                <a:ea typeface="楷体_GB2312" pitchFamily="49" charset="-122"/>
                <a:cs typeface="Times New Roman" pitchFamily="18" charset="0"/>
                <a:sym typeface="Symbol" pitchFamily="18" charset="2"/>
              </a:rPr>
              <a:t>如果</a:t>
            </a:r>
            <a:r>
              <a:rPr lang="en-US" altLang="zh-CN" sz="2400" b="1" i="1" dirty="0" smtClean="0">
                <a:latin typeface="Times New Roman" pitchFamily="18" charset="0"/>
                <a:ea typeface="楷体_GB2312" pitchFamily="49" charset="-122"/>
                <a:cs typeface="Times New Roman" pitchFamily="18" charset="0"/>
                <a:sym typeface="Symbol" pitchFamily="18" charset="2"/>
              </a:rPr>
              <a:t>x</a:t>
            </a:r>
            <a:r>
              <a:rPr lang="zh-CN" altLang="en-US" sz="2400" b="1" dirty="0" smtClean="0">
                <a:latin typeface="Times New Roman" pitchFamily="18" charset="0"/>
                <a:ea typeface="楷体_GB2312" pitchFamily="49" charset="-122"/>
                <a:cs typeface="Times New Roman" pitchFamily="18" charset="0"/>
                <a:sym typeface="Symbol" pitchFamily="18" charset="2"/>
              </a:rPr>
              <a:t></a:t>
            </a:r>
            <a:r>
              <a:rPr lang="en-US" altLang="zh-CN" sz="2400" b="1" i="1" dirty="0" smtClean="0">
                <a:latin typeface="Times New Roman" pitchFamily="18" charset="0"/>
                <a:ea typeface="楷体_GB2312" pitchFamily="49" charset="-122"/>
                <a:cs typeface="Times New Roman" pitchFamily="18" charset="0"/>
                <a:sym typeface="Symbol" pitchFamily="18" charset="2"/>
              </a:rPr>
              <a:t>y</a:t>
            </a:r>
            <a:r>
              <a:rPr lang="zh-CN" altLang="en-US" sz="2400" b="1" dirty="0" smtClean="0">
                <a:latin typeface="Times New Roman" pitchFamily="18" charset="0"/>
                <a:ea typeface="楷体_GB2312" pitchFamily="49" charset="-122"/>
                <a:cs typeface="Times New Roman" pitchFamily="18" charset="0"/>
                <a:sym typeface="Symbol" pitchFamily="18" charset="2"/>
              </a:rPr>
              <a:t>，其中</a:t>
            </a:r>
            <a:r>
              <a:rPr lang="en-US" altLang="zh-CN" sz="2400" b="1" i="1" dirty="0" smtClean="0">
                <a:latin typeface="Times New Roman" pitchFamily="18" charset="0"/>
                <a:ea typeface="楷体_GB2312" pitchFamily="49" charset="-122"/>
                <a:cs typeface="Times New Roman" pitchFamily="18" charset="0"/>
                <a:sym typeface="Symbol" pitchFamily="18" charset="2"/>
              </a:rPr>
              <a:t>x</a:t>
            </a:r>
            <a:r>
              <a:rPr lang="zh-CN" altLang="en-US" sz="2400" b="1" dirty="0" smtClean="0">
                <a:latin typeface="Times New Roman" pitchFamily="18" charset="0"/>
                <a:ea typeface="楷体_GB2312" pitchFamily="49" charset="-122"/>
                <a:cs typeface="Times New Roman" pitchFamily="18" charset="0"/>
                <a:sym typeface="Symbol" pitchFamily="18" charset="2"/>
              </a:rPr>
              <a:t>和</a:t>
            </a:r>
            <a:r>
              <a:rPr lang="en-US" altLang="zh-CN" sz="2400" b="1" i="1" dirty="0" smtClean="0">
                <a:latin typeface="Times New Roman" pitchFamily="18" charset="0"/>
                <a:ea typeface="楷体_GB2312" pitchFamily="49" charset="-122"/>
                <a:cs typeface="Times New Roman" pitchFamily="18" charset="0"/>
                <a:sym typeface="Symbol" pitchFamily="18" charset="2"/>
              </a:rPr>
              <a:t>y</a:t>
            </a:r>
            <a:r>
              <a:rPr lang="zh-CN" altLang="en-US" sz="2400" b="1" dirty="0" smtClean="0">
                <a:latin typeface="Times New Roman" pitchFamily="18" charset="0"/>
                <a:ea typeface="楷体_GB2312" pitchFamily="49" charset="-122"/>
                <a:cs typeface="Times New Roman" pitchFamily="18" charset="0"/>
                <a:sym typeface="Symbol" pitchFamily="18" charset="2"/>
              </a:rPr>
              <a:t>是正实数，那么 </a:t>
            </a:r>
            <a:r>
              <a:rPr lang="en-US" altLang="zh-CN" sz="2400" b="1" i="1" dirty="0" smtClean="0">
                <a:latin typeface="Times New Roman" pitchFamily="18" charset="0"/>
                <a:ea typeface="楷体_GB2312" pitchFamily="49" charset="-122"/>
                <a:cs typeface="Times New Roman" pitchFamily="18" charset="0"/>
                <a:sym typeface="Symbol" pitchFamily="18" charset="2"/>
              </a:rPr>
              <a:t>x</a:t>
            </a:r>
            <a:r>
              <a:rPr lang="en-US" altLang="zh-CN" sz="2400" b="1" baseline="30000" dirty="0" smtClean="0">
                <a:latin typeface="Times New Roman" pitchFamily="18" charset="0"/>
                <a:ea typeface="楷体_GB2312" pitchFamily="49" charset="-122"/>
                <a:cs typeface="Times New Roman" pitchFamily="18" charset="0"/>
                <a:sym typeface="Symbol" pitchFamily="18" charset="2"/>
              </a:rPr>
              <a:t>2</a:t>
            </a:r>
            <a:r>
              <a:rPr lang="zh-CN" altLang="en-US" sz="2400" b="1" dirty="0" smtClean="0">
                <a:latin typeface="Times New Roman" pitchFamily="18" charset="0"/>
                <a:ea typeface="楷体_GB2312" pitchFamily="49" charset="-122"/>
                <a:cs typeface="Times New Roman" pitchFamily="18" charset="0"/>
                <a:sym typeface="Symbol" pitchFamily="18" charset="2"/>
              </a:rPr>
              <a:t></a:t>
            </a:r>
            <a:r>
              <a:rPr lang="en-US" altLang="zh-CN" sz="2400" b="1" i="1" dirty="0" smtClean="0">
                <a:latin typeface="Times New Roman" pitchFamily="18" charset="0"/>
                <a:ea typeface="楷体_GB2312" pitchFamily="49" charset="-122"/>
                <a:cs typeface="Times New Roman" pitchFamily="18" charset="0"/>
                <a:sym typeface="Symbol" pitchFamily="18" charset="2"/>
              </a:rPr>
              <a:t>y</a:t>
            </a:r>
            <a:r>
              <a:rPr lang="en-US" altLang="zh-CN" sz="2400" b="1" baseline="30000" dirty="0" smtClean="0">
                <a:latin typeface="Times New Roman" pitchFamily="18" charset="0"/>
                <a:ea typeface="楷体_GB2312" pitchFamily="49" charset="-122"/>
                <a:cs typeface="Times New Roman" pitchFamily="18" charset="0"/>
                <a:sym typeface="Symbol" pitchFamily="18" charset="2"/>
              </a:rPr>
              <a:t>2</a:t>
            </a:r>
            <a:r>
              <a:rPr lang="zh-CN" altLang="en-US" sz="2400" b="1" dirty="0" smtClean="0">
                <a:latin typeface="Times New Roman" pitchFamily="18" charset="0"/>
                <a:ea typeface="楷体_GB2312" pitchFamily="49" charset="-122"/>
                <a:cs typeface="Times New Roman" pitchFamily="18" charset="0"/>
                <a:sym typeface="Symbol" pitchFamily="18" charset="2"/>
              </a:rPr>
              <a:t>。</a:t>
            </a:r>
            <a:endParaRPr lang="en-US" altLang="zh-CN" sz="2400" b="1" dirty="0" smtClean="0">
              <a:latin typeface="Times New Roman" pitchFamily="18" charset="0"/>
              <a:ea typeface="楷体_GB2312" pitchFamily="49" charset="-122"/>
              <a:cs typeface="Times New Roman" pitchFamily="18" charset="0"/>
              <a:sym typeface="Symbol" pitchFamily="18" charset="2"/>
            </a:endParaRPr>
          </a:p>
          <a:p>
            <a:pPr eaLnBrk="1" hangingPunct="1">
              <a:lnSpc>
                <a:spcPct val="110000"/>
              </a:lnSpc>
              <a:spcBef>
                <a:spcPct val="30000"/>
              </a:spcBef>
            </a:pPr>
            <a:r>
              <a:rPr lang="zh-CN" altLang="en-US" sz="2800" b="1" dirty="0" smtClean="0">
                <a:latin typeface="Times New Roman" pitchFamily="18" charset="0"/>
                <a:ea typeface="楷体_GB2312" pitchFamily="49" charset="-122"/>
                <a:cs typeface="Times New Roman" pitchFamily="18" charset="0"/>
                <a:sym typeface="Symbol" pitchFamily="18" charset="2"/>
              </a:rPr>
              <a:t>如何理解</a:t>
            </a:r>
            <a:endParaRPr lang="en-US" altLang="zh-CN" sz="2800" b="1" dirty="0" smtClean="0">
              <a:latin typeface="Times New Roman" pitchFamily="18" charset="0"/>
              <a:ea typeface="楷体_GB2312" pitchFamily="49" charset="-122"/>
              <a:cs typeface="Times New Roman" pitchFamily="18" charset="0"/>
              <a:sym typeface="Symbol" pitchFamily="18" charset="2"/>
            </a:endParaRPr>
          </a:p>
          <a:p>
            <a:pPr lvl="1" eaLnBrk="1" hangingPunct="1">
              <a:lnSpc>
                <a:spcPct val="110000"/>
              </a:lnSpc>
              <a:spcBef>
                <a:spcPct val="30000"/>
              </a:spcBef>
            </a:pPr>
            <a:r>
              <a:rPr lang="zh-CN" altLang="en-US" sz="2400" b="1" dirty="0" smtClean="0">
                <a:latin typeface="Times New Roman" pitchFamily="18" charset="0"/>
                <a:ea typeface="楷体_GB2312" pitchFamily="49" charset="-122"/>
                <a:cs typeface="Times New Roman" pitchFamily="18" charset="0"/>
                <a:sym typeface="Symbol" pitchFamily="18" charset="2"/>
              </a:rPr>
              <a:t>对所有正实数</a:t>
            </a:r>
            <a:r>
              <a:rPr lang="en-US" altLang="zh-CN" sz="2400" b="1" i="1" dirty="0" smtClean="0">
                <a:latin typeface="Times New Roman" pitchFamily="18" charset="0"/>
                <a:ea typeface="楷体_GB2312" pitchFamily="49" charset="-122"/>
                <a:cs typeface="Times New Roman" pitchFamily="18" charset="0"/>
                <a:sym typeface="Symbol" pitchFamily="18" charset="2"/>
              </a:rPr>
              <a:t>x</a:t>
            </a:r>
            <a:r>
              <a:rPr lang="zh-CN" altLang="en-US" sz="2400" b="1" dirty="0" smtClean="0">
                <a:latin typeface="Times New Roman" pitchFamily="18" charset="0"/>
                <a:ea typeface="楷体_GB2312" pitchFamily="49" charset="-122"/>
                <a:cs typeface="Times New Roman" pitchFamily="18" charset="0"/>
                <a:sym typeface="Symbol" pitchFamily="18" charset="2"/>
              </a:rPr>
              <a:t>和</a:t>
            </a:r>
            <a:r>
              <a:rPr lang="en-US" altLang="zh-CN" sz="2400" b="1" i="1" dirty="0" smtClean="0">
                <a:latin typeface="Times New Roman" pitchFamily="18" charset="0"/>
                <a:ea typeface="楷体_GB2312" pitchFamily="49" charset="-122"/>
                <a:cs typeface="Times New Roman" pitchFamily="18" charset="0"/>
                <a:sym typeface="Symbol" pitchFamily="18" charset="2"/>
              </a:rPr>
              <a:t>y</a:t>
            </a:r>
            <a:r>
              <a:rPr lang="zh-CN" altLang="en-US" sz="2400" b="1" dirty="0" smtClean="0">
                <a:latin typeface="Times New Roman" pitchFamily="18" charset="0"/>
                <a:ea typeface="楷体_GB2312" pitchFamily="49" charset="-122"/>
                <a:cs typeface="Times New Roman" pitchFamily="18" charset="0"/>
                <a:sym typeface="Symbol" pitchFamily="18" charset="2"/>
              </a:rPr>
              <a:t>，如果</a:t>
            </a:r>
            <a:r>
              <a:rPr lang="en-US" altLang="zh-CN" sz="2400" b="1" i="1" dirty="0" smtClean="0">
                <a:latin typeface="Times New Roman" pitchFamily="18" charset="0"/>
                <a:ea typeface="楷体_GB2312" pitchFamily="49" charset="-122"/>
                <a:cs typeface="Times New Roman" pitchFamily="18" charset="0"/>
                <a:sym typeface="Symbol" pitchFamily="18" charset="2"/>
              </a:rPr>
              <a:t>x</a:t>
            </a:r>
            <a:r>
              <a:rPr lang="zh-CN" altLang="en-US" sz="2400" b="1" dirty="0" smtClean="0">
                <a:latin typeface="Times New Roman" pitchFamily="18" charset="0"/>
                <a:ea typeface="楷体_GB2312" pitchFamily="49" charset="-122"/>
                <a:cs typeface="Times New Roman" pitchFamily="18" charset="0"/>
                <a:sym typeface="Symbol" pitchFamily="18" charset="2"/>
              </a:rPr>
              <a:t></a:t>
            </a:r>
            <a:r>
              <a:rPr lang="en-US" altLang="zh-CN" sz="2400" b="1" i="1" dirty="0" smtClean="0">
                <a:latin typeface="Times New Roman" pitchFamily="18" charset="0"/>
                <a:ea typeface="楷体_GB2312" pitchFamily="49" charset="-122"/>
                <a:cs typeface="Times New Roman" pitchFamily="18" charset="0"/>
                <a:sym typeface="Symbol" pitchFamily="18" charset="2"/>
              </a:rPr>
              <a:t>y</a:t>
            </a:r>
            <a:r>
              <a:rPr lang="zh-CN" altLang="en-US" sz="2400" b="1" dirty="0" smtClean="0">
                <a:latin typeface="Times New Roman" pitchFamily="18" charset="0"/>
                <a:ea typeface="楷体_GB2312" pitchFamily="49" charset="-122"/>
                <a:cs typeface="Times New Roman" pitchFamily="18" charset="0"/>
                <a:sym typeface="Symbol" pitchFamily="18" charset="2"/>
              </a:rPr>
              <a:t>，那么 </a:t>
            </a:r>
            <a:r>
              <a:rPr lang="en-US" altLang="zh-CN" sz="2400" b="1" i="1" dirty="0" smtClean="0">
                <a:latin typeface="Times New Roman" pitchFamily="18" charset="0"/>
                <a:ea typeface="楷体_GB2312" pitchFamily="49" charset="-122"/>
                <a:cs typeface="Times New Roman" pitchFamily="18" charset="0"/>
                <a:sym typeface="Symbol" pitchFamily="18" charset="2"/>
              </a:rPr>
              <a:t>x</a:t>
            </a:r>
            <a:r>
              <a:rPr lang="en-US" altLang="zh-CN" sz="2400" b="1" baseline="30000" dirty="0" smtClean="0">
                <a:latin typeface="Times New Roman" pitchFamily="18" charset="0"/>
                <a:ea typeface="楷体_GB2312" pitchFamily="49" charset="-122"/>
                <a:cs typeface="Times New Roman" pitchFamily="18" charset="0"/>
                <a:sym typeface="Symbol" pitchFamily="18" charset="2"/>
              </a:rPr>
              <a:t>2</a:t>
            </a:r>
            <a:r>
              <a:rPr lang="zh-CN" altLang="en-US" sz="2400" b="1" dirty="0" smtClean="0">
                <a:latin typeface="Times New Roman" pitchFamily="18" charset="0"/>
                <a:ea typeface="楷体_GB2312" pitchFamily="49" charset="-122"/>
                <a:cs typeface="Times New Roman" pitchFamily="18" charset="0"/>
                <a:sym typeface="Symbol" pitchFamily="18" charset="2"/>
              </a:rPr>
              <a:t></a:t>
            </a:r>
            <a:r>
              <a:rPr lang="en-US" altLang="zh-CN" sz="2400" b="1" i="1" dirty="0" smtClean="0">
                <a:latin typeface="Times New Roman" pitchFamily="18" charset="0"/>
                <a:ea typeface="楷体_GB2312" pitchFamily="49" charset="-122"/>
                <a:cs typeface="Times New Roman" pitchFamily="18" charset="0"/>
                <a:sym typeface="Symbol" pitchFamily="18" charset="2"/>
              </a:rPr>
              <a:t>y</a:t>
            </a:r>
            <a:r>
              <a:rPr lang="en-US" altLang="zh-CN" sz="2400" b="1" baseline="30000" dirty="0" smtClean="0">
                <a:latin typeface="Times New Roman" pitchFamily="18" charset="0"/>
                <a:ea typeface="楷体_GB2312" pitchFamily="49" charset="-122"/>
                <a:cs typeface="Times New Roman" pitchFamily="18" charset="0"/>
                <a:sym typeface="Symbol" pitchFamily="18" charset="2"/>
              </a:rPr>
              <a:t>2</a:t>
            </a:r>
            <a:r>
              <a:rPr lang="zh-CN" altLang="en-US" sz="2400" b="1" dirty="0" smtClean="0">
                <a:latin typeface="Times New Roman" pitchFamily="18" charset="0"/>
                <a:ea typeface="楷体_GB2312" pitchFamily="49" charset="-122"/>
                <a:cs typeface="Times New Roman" pitchFamily="18" charset="0"/>
                <a:sym typeface="Symbol" pitchFamily="18" charset="2"/>
              </a:rPr>
              <a:t>。</a:t>
            </a:r>
            <a:endParaRPr lang="en-US" altLang="zh-CN" sz="2400" b="1" dirty="0" smtClean="0">
              <a:latin typeface="Times New Roman" pitchFamily="18" charset="0"/>
              <a:ea typeface="楷体_GB2312" pitchFamily="49" charset="-122"/>
              <a:cs typeface="Times New Roman" pitchFamily="18" charset="0"/>
              <a:sym typeface="Symbol" pitchFamily="18" charset="2"/>
            </a:endParaRPr>
          </a:p>
          <a:p>
            <a:pPr lvl="1" eaLnBrk="1" hangingPunct="1">
              <a:lnSpc>
                <a:spcPct val="110000"/>
              </a:lnSpc>
              <a:spcBef>
                <a:spcPct val="30000"/>
              </a:spcBef>
            </a:pPr>
            <a:r>
              <a:rPr lang="en-US" altLang="zh-CN" sz="2400" b="1" dirty="0" smtClean="0">
                <a:latin typeface="Times New Roman" pitchFamily="18" charset="0"/>
                <a:ea typeface="楷体_GB2312" pitchFamily="49" charset="-122"/>
                <a:cs typeface="Times New Roman" pitchFamily="18" charset="0"/>
                <a:sym typeface="Symbol" pitchFamily="18" charset="2"/>
              </a:rPr>
              <a:t></a:t>
            </a:r>
            <a:r>
              <a:rPr lang="en-US" altLang="zh-CN" sz="2400" b="1" i="1" dirty="0" err="1" smtClean="0">
                <a:latin typeface="Times New Roman" pitchFamily="18" charset="0"/>
                <a:ea typeface="楷体_GB2312" pitchFamily="49" charset="-122"/>
                <a:cs typeface="Times New Roman" pitchFamily="18" charset="0"/>
                <a:sym typeface="Symbol" pitchFamily="18" charset="2"/>
              </a:rPr>
              <a:t>x</a:t>
            </a:r>
            <a:r>
              <a:rPr lang="en-US" altLang="zh-CN" sz="2400" b="1" dirty="0" err="1" smtClean="0">
                <a:latin typeface="Times New Roman" pitchFamily="18" charset="0"/>
                <a:ea typeface="楷体_GB2312" pitchFamily="49" charset="-122"/>
                <a:cs typeface="Times New Roman" pitchFamily="18" charset="0"/>
                <a:sym typeface="Symbol" pitchFamily="18" charset="2"/>
              </a:rPr>
              <a:t></a:t>
            </a:r>
            <a:r>
              <a:rPr lang="en-US" altLang="zh-CN" sz="2400" b="1" i="1" dirty="0" err="1" smtClean="0">
                <a:latin typeface="Times New Roman" pitchFamily="18" charset="0"/>
                <a:ea typeface="楷体_GB2312" pitchFamily="49" charset="-122"/>
                <a:cs typeface="Times New Roman" pitchFamily="18" charset="0"/>
                <a:sym typeface="Symbol" pitchFamily="18" charset="2"/>
              </a:rPr>
              <a:t>y</a:t>
            </a:r>
            <a:r>
              <a:rPr lang="en-US" altLang="zh-CN" sz="2400" b="1" dirty="0" smtClean="0">
                <a:latin typeface="Times New Roman" pitchFamily="18" charset="0"/>
                <a:ea typeface="楷体_GB2312" pitchFamily="49" charset="-122"/>
                <a:cs typeface="Times New Roman" pitchFamily="18" charset="0"/>
                <a:sym typeface="Symbol" pitchFamily="18" charset="2"/>
              </a:rPr>
              <a:t>(</a:t>
            </a:r>
            <a:r>
              <a:rPr lang="en-US" altLang="zh-CN" sz="2400" b="1" dirty="0" smtClean="0">
                <a:latin typeface="Times New Roman" pitchFamily="18" charset="0"/>
                <a:sym typeface="Symbol" pitchFamily="18" charset="2"/>
              </a:rPr>
              <a:t>(</a:t>
            </a:r>
            <a:r>
              <a:rPr lang="en-US" altLang="zh-CN" sz="2400" b="1" i="1" dirty="0" smtClean="0">
                <a:latin typeface="Times New Roman" pitchFamily="18" charset="0"/>
                <a:ea typeface="楷体_GB2312" pitchFamily="49" charset="-122"/>
                <a:sym typeface="Symbol" pitchFamily="18" charset="2"/>
              </a:rPr>
              <a:t>x</a:t>
            </a:r>
            <a:r>
              <a:rPr lang="zh-CN" altLang="en-US" sz="2400" b="1" dirty="0" smtClean="0">
                <a:latin typeface="Times New Roman" pitchFamily="18" charset="0"/>
                <a:ea typeface="楷体_GB2312" pitchFamily="49" charset="-122"/>
                <a:sym typeface="Symbol" pitchFamily="18" charset="2"/>
              </a:rPr>
              <a:t></a:t>
            </a:r>
            <a:r>
              <a:rPr lang="en-US" altLang="zh-CN" sz="2400" b="1" i="1" dirty="0" smtClean="0">
                <a:latin typeface="Times New Roman" pitchFamily="18" charset="0"/>
                <a:ea typeface="楷体_GB2312" pitchFamily="49" charset="-122"/>
                <a:sym typeface="Symbol" pitchFamily="18" charset="2"/>
              </a:rPr>
              <a:t>y</a:t>
            </a:r>
            <a:r>
              <a:rPr lang="en-US" altLang="zh-CN" sz="2400" b="1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altLang="zh-CN" sz="2400" b="1" i="1" dirty="0" smtClean="0">
                <a:latin typeface="Times New Roman" pitchFamily="18" charset="0"/>
                <a:ea typeface="楷体_GB2312" pitchFamily="49" charset="-122"/>
                <a:sym typeface="Symbol" pitchFamily="18" charset="2"/>
              </a:rPr>
              <a:t> </a:t>
            </a:r>
            <a:r>
              <a:rPr lang="en-US" altLang="zh-CN" sz="2400" b="1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</a:t>
            </a:r>
            <a:r>
              <a:rPr lang="en-US" altLang="zh-CN" sz="2400" b="1" i="1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altLang="zh-CN" sz="2400" b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altLang="zh-CN" sz="2400" b="1" i="1" dirty="0" smtClean="0">
                <a:latin typeface="Times New Roman" pitchFamily="18" charset="0"/>
                <a:ea typeface="楷体_GB2312" pitchFamily="49" charset="-122"/>
                <a:sym typeface="Symbol" pitchFamily="18" charset="2"/>
              </a:rPr>
              <a:t>x</a:t>
            </a:r>
            <a:r>
              <a:rPr lang="en-US" altLang="zh-CN" sz="2400" b="1" baseline="30000" dirty="0" smtClean="0">
                <a:latin typeface="Times New Roman" pitchFamily="18" charset="0"/>
                <a:ea typeface="楷体_GB2312" pitchFamily="49" charset="-122"/>
                <a:sym typeface="Symbol" pitchFamily="18" charset="2"/>
              </a:rPr>
              <a:t>2</a:t>
            </a:r>
            <a:r>
              <a:rPr lang="zh-CN" altLang="en-US" sz="2400" b="1" dirty="0" smtClean="0">
                <a:latin typeface="Times New Roman" pitchFamily="18" charset="0"/>
                <a:ea typeface="楷体_GB2312" pitchFamily="49" charset="-122"/>
                <a:sym typeface="Symbol" pitchFamily="18" charset="2"/>
              </a:rPr>
              <a:t></a:t>
            </a:r>
            <a:r>
              <a:rPr lang="en-US" altLang="zh-CN" sz="2400" b="1" i="1" dirty="0" smtClean="0">
                <a:latin typeface="Times New Roman" pitchFamily="18" charset="0"/>
                <a:ea typeface="楷体_GB2312" pitchFamily="49" charset="-122"/>
                <a:sym typeface="Symbol" pitchFamily="18" charset="2"/>
              </a:rPr>
              <a:t>y</a:t>
            </a:r>
            <a:r>
              <a:rPr lang="en-US" altLang="zh-CN" sz="2400" b="1" baseline="30000" dirty="0" smtClean="0">
                <a:latin typeface="Times New Roman" pitchFamily="18" charset="0"/>
                <a:ea typeface="楷体_GB2312" pitchFamily="49" charset="-122"/>
                <a:sym typeface="Symbol" pitchFamily="18" charset="2"/>
              </a:rPr>
              <a:t>2</a:t>
            </a:r>
            <a:r>
              <a:rPr lang="en-US" altLang="zh-CN" sz="2400" b="1" dirty="0" smtClean="0">
                <a:latin typeface="Times New Roman" pitchFamily="18" charset="0"/>
                <a:cs typeface="Times New Roman" pitchFamily="18" charset="0"/>
              </a:rPr>
              <a:t>))   //</a:t>
            </a:r>
            <a:r>
              <a:rPr lang="zh-CN" altLang="en-US" sz="2400" b="1" dirty="0" smtClean="0">
                <a:latin typeface="Times New Roman" pitchFamily="18" charset="0"/>
                <a:cs typeface="Times New Roman" pitchFamily="18" charset="0"/>
              </a:rPr>
              <a:t>论域为</a:t>
            </a:r>
            <a:r>
              <a:rPr lang="zh-CN" altLang="en-US" sz="2400" b="1" dirty="0" smtClean="0">
                <a:latin typeface="Times New Roman" pitchFamily="18" charset="0"/>
                <a:ea typeface="楷体_GB2312" pitchFamily="49" charset="-122"/>
                <a:sym typeface="Symbol" pitchFamily="18" charset="2"/>
              </a:rPr>
              <a:t>正实数</a:t>
            </a:r>
            <a:endParaRPr lang="en-US" altLang="zh-CN" sz="2400" b="1" dirty="0" smtClean="0">
              <a:latin typeface="Times New Roman" pitchFamily="18" charset="0"/>
              <a:ea typeface="楷体_GB2312" pitchFamily="49" charset="-122"/>
              <a:sym typeface="Symbol" pitchFamily="18" charset="2"/>
            </a:endParaRPr>
          </a:p>
          <a:p>
            <a:pPr eaLnBrk="1" hangingPunct="1">
              <a:lnSpc>
                <a:spcPct val="110000"/>
              </a:lnSpc>
              <a:spcBef>
                <a:spcPct val="30000"/>
              </a:spcBef>
            </a:pPr>
            <a:r>
              <a:rPr lang="zh-CN" altLang="en-US" sz="2800" b="1" dirty="0" smtClean="0">
                <a:latin typeface="Times New Roman" pitchFamily="18" charset="0"/>
                <a:ea typeface="楷体_GB2312" pitchFamily="49" charset="-122"/>
                <a:sym typeface="Symbol" pitchFamily="18" charset="2"/>
              </a:rPr>
              <a:t>如何证明</a:t>
            </a:r>
            <a:endParaRPr lang="en-US" altLang="zh-CN" sz="2800" b="1" dirty="0" smtClean="0">
              <a:latin typeface="Times New Roman" pitchFamily="18" charset="0"/>
              <a:ea typeface="楷体_GB2312" pitchFamily="49" charset="-122"/>
              <a:sym typeface="Symbol" pitchFamily="18" charset="2"/>
            </a:endParaRPr>
          </a:p>
          <a:p>
            <a:pPr lvl="1" eaLnBrk="1" hangingPunct="1">
              <a:lnSpc>
                <a:spcPct val="110000"/>
              </a:lnSpc>
              <a:spcBef>
                <a:spcPct val="30000"/>
              </a:spcBef>
            </a:pPr>
            <a:r>
              <a:rPr lang="zh-CN" altLang="en-US" sz="2400" b="1" dirty="0" smtClean="0">
                <a:latin typeface="Times New Roman" pitchFamily="18" charset="0"/>
                <a:sym typeface="Symbol" pitchFamily="18" charset="2"/>
              </a:rPr>
              <a:t>定理的陈述为：</a:t>
            </a:r>
            <a:r>
              <a:rPr lang="en-US" altLang="zh-CN" sz="2400" b="1" dirty="0" smtClean="0">
                <a:latin typeface="Times New Roman" pitchFamily="18" charset="0"/>
                <a:sym typeface="Symbol" pitchFamily="18" charset="2"/>
              </a:rPr>
              <a:t></a:t>
            </a:r>
            <a:r>
              <a:rPr lang="en-US" altLang="zh-CN" sz="2400" b="1" i="1" dirty="0" smtClean="0">
                <a:latin typeface="Times New Roman" pitchFamily="18" charset="0"/>
                <a:sym typeface="Symbol" pitchFamily="18" charset="2"/>
              </a:rPr>
              <a:t>x </a:t>
            </a:r>
            <a:r>
              <a:rPr lang="en-US" altLang="zh-CN" sz="2400" b="1" dirty="0" smtClean="0">
                <a:latin typeface="Times New Roman" pitchFamily="18" charset="0"/>
                <a:sym typeface="Symbol" pitchFamily="18" charset="2"/>
              </a:rPr>
              <a:t>(</a:t>
            </a:r>
            <a:r>
              <a:rPr lang="en-US" altLang="zh-CN" sz="2400" b="1" i="1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altLang="zh-CN" sz="2400" b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altLang="zh-CN" sz="2400" b="1" i="1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altLang="zh-CN" sz="2400" b="1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altLang="zh-CN" sz="2400" b="1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</a:t>
            </a:r>
            <a:r>
              <a:rPr lang="en-US" altLang="zh-CN" sz="2400" b="1" i="1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altLang="zh-CN" sz="2400" b="1" i="1" dirty="0" smtClean="0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en-US" altLang="zh-CN" sz="2400" b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altLang="zh-CN" sz="2400" b="1" i="1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altLang="zh-CN" sz="2400" b="1" dirty="0" smtClean="0">
                <a:latin typeface="Times New Roman" pitchFamily="18" charset="0"/>
                <a:cs typeface="Times New Roman" pitchFamily="18" charset="0"/>
              </a:rPr>
              <a:t>))</a:t>
            </a:r>
          </a:p>
          <a:p>
            <a:pPr lvl="1" eaLnBrk="1" hangingPunct="1">
              <a:lnSpc>
                <a:spcPct val="110000"/>
              </a:lnSpc>
              <a:spcBef>
                <a:spcPct val="30000"/>
              </a:spcBef>
            </a:pPr>
            <a:r>
              <a:rPr lang="zh-CN" altLang="en-US" sz="2400" b="1" dirty="0" smtClean="0">
                <a:latin typeface="Times New Roman" pitchFamily="18" charset="0"/>
                <a:ea typeface="楷体_GB2312" pitchFamily="49" charset="-122"/>
                <a:sym typeface="Symbol" pitchFamily="18" charset="2"/>
              </a:rPr>
              <a:t>先证明，对论域中的任一元素</a:t>
            </a:r>
            <a:r>
              <a:rPr lang="en-US" altLang="zh-CN" sz="2400" b="1" dirty="0" smtClean="0">
                <a:latin typeface="Times New Roman" pitchFamily="18" charset="0"/>
                <a:ea typeface="楷体_GB2312" pitchFamily="49" charset="-122"/>
                <a:sym typeface="Symbol" pitchFamily="18" charset="2"/>
              </a:rPr>
              <a:t>c</a:t>
            </a:r>
            <a:r>
              <a:rPr lang="zh-CN" altLang="en-US" sz="2400" b="1" dirty="0" smtClean="0">
                <a:latin typeface="Times New Roman" pitchFamily="18" charset="0"/>
                <a:ea typeface="楷体_GB2312" pitchFamily="49" charset="-122"/>
                <a:sym typeface="Symbol" pitchFamily="18" charset="2"/>
              </a:rPr>
              <a:t>， </a:t>
            </a:r>
            <a:r>
              <a:rPr lang="en-US" altLang="zh-CN" sz="2400" b="1" i="1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altLang="zh-CN" sz="2400" b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altLang="zh-CN" sz="2400" b="1" i="1" dirty="0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altLang="zh-CN" sz="2400" b="1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altLang="zh-CN" sz="2400" b="1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</a:t>
            </a:r>
            <a:r>
              <a:rPr lang="en-US" altLang="zh-CN" sz="2400" b="1" i="1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altLang="zh-CN" sz="2400" b="1" i="1" dirty="0" smtClean="0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en-US" altLang="zh-CN" sz="2400" b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altLang="zh-CN" sz="2400" b="1" i="1" dirty="0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altLang="zh-CN" sz="2400" b="1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lvl="1" eaLnBrk="1" hangingPunct="1">
              <a:lnSpc>
                <a:spcPct val="110000"/>
              </a:lnSpc>
              <a:spcBef>
                <a:spcPct val="30000"/>
              </a:spcBef>
            </a:pPr>
            <a:r>
              <a:rPr lang="zh-CN" altLang="en-US" sz="2400" b="1" dirty="0" smtClean="0">
                <a:latin typeface="Times New Roman" pitchFamily="18" charset="0"/>
                <a:ea typeface="楷体_GB2312" pitchFamily="49" charset="-122"/>
                <a:sym typeface="Symbol" pitchFamily="18" charset="2"/>
              </a:rPr>
              <a:t>再使用全称生成，得到</a:t>
            </a:r>
            <a:r>
              <a:rPr lang="en-US" altLang="zh-CN" sz="2400" b="1" dirty="0" smtClean="0">
                <a:latin typeface="Times New Roman" pitchFamily="18" charset="0"/>
                <a:sym typeface="Symbol" pitchFamily="18" charset="2"/>
              </a:rPr>
              <a:t></a:t>
            </a:r>
            <a:r>
              <a:rPr lang="en-US" altLang="zh-CN" sz="2400" b="1" i="1" dirty="0" smtClean="0">
                <a:latin typeface="Times New Roman" pitchFamily="18" charset="0"/>
                <a:sym typeface="Symbol" pitchFamily="18" charset="2"/>
              </a:rPr>
              <a:t>x </a:t>
            </a:r>
            <a:r>
              <a:rPr lang="en-US" altLang="zh-CN" sz="2400" b="1" dirty="0" smtClean="0">
                <a:latin typeface="Times New Roman" pitchFamily="18" charset="0"/>
                <a:sym typeface="Symbol" pitchFamily="18" charset="2"/>
              </a:rPr>
              <a:t>(</a:t>
            </a:r>
            <a:r>
              <a:rPr lang="en-US" altLang="zh-CN" sz="2400" b="1" i="1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altLang="zh-CN" sz="2400" b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altLang="zh-CN" sz="2400" b="1" i="1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altLang="zh-CN" sz="2400" b="1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altLang="zh-CN" sz="2400" b="1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</a:t>
            </a:r>
            <a:r>
              <a:rPr lang="en-US" altLang="zh-CN" sz="2400" b="1" i="1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altLang="zh-CN" sz="2400" b="1" i="1" dirty="0" smtClean="0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en-US" altLang="zh-CN" sz="2400" b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altLang="zh-CN" sz="2400" b="1" i="1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altLang="zh-CN" sz="2400" b="1" dirty="0" smtClean="0">
                <a:latin typeface="Times New Roman" pitchFamily="18" charset="0"/>
                <a:cs typeface="Times New Roman" pitchFamily="18" charset="0"/>
              </a:rPr>
              <a:t>))</a:t>
            </a:r>
            <a:endParaRPr lang="en-US" altLang="zh-CN" sz="2400" b="1" dirty="0" smtClean="0">
              <a:latin typeface="Times New Roman" pitchFamily="18" charset="0"/>
              <a:ea typeface="楷体_GB2312" pitchFamily="49" charset="-122"/>
              <a:sym typeface="Symbol" pitchFamily="18" charset="2"/>
            </a:endParaRPr>
          </a:p>
          <a:p>
            <a:pPr lvl="1" eaLnBrk="1" hangingPunct="1">
              <a:lnSpc>
                <a:spcPct val="110000"/>
              </a:lnSpc>
              <a:spcBef>
                <a:spcPct val="30000"/>
              </a:spcBef>
            </a:pPr>
            <a:endParaRPr lang="en-US" altLang="zh-CN" sz="2400" b="1" dirty="0" smtClean="0">
              <a:latin typeface="Times New Roman" pitchFamily="18" charset="0"/>
              <a:ea typeface="楷体_GB2312" pitchFamily="49" charset="-122"/>
              <a:sym typeface="Symbol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01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501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501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7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501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501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6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5017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539750" y="260350"/>
            <a:ext cx="7615238" cy="890588"/>
          </a:xfrm>
        </p:spPr>
        <p:txBody>
          <a:bodyPr/>
          <a:lstStyle/>
          <a:p>
            <a:pPr eaLnBrk="1" hangingPunct="1"/>
            <a:r>
              <a:rPr lang="zh-CN" altLang="en-US" sz="3600" smtClean="0">
                <a:ea typeface="楷体_GB2312" pitchFamily="49" charset="-122"/>
              </a:rPr>
              <a:t>直接证明</a:t>
            </a:r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412875"/>
            <a:ext cx="8505825" cy="4824413"/>
          </a:xfrm>
        </p:spPr>
        <p:txBody>
          <a:bodyPr/>
          <a:lstStyle/>
          <a:p>
            <a:pPr eaLnBrk="1" hangingPunct="1">
              <a:lnSpc>
                <a:spcPct val="110000"/>
              </a:lnSpc>
              <a:spcBef>
                <a:spcPct val="30000"/>
              </a:spcBef>
            </a:pPr>
            <a:r>
              <a:rPr lang="zh-CN" altLang="en-US" sz="2800" b="1" dirty="0" smtClean="0">
                <a:latin typeface="Times New Roman" pitchFamily="18" charset="0"/>
                <a:ea typeface="楷体_GB2312" pitchFamily="49" charset="-122"/>
                <a:cs typeface="Times New Roman" pitchFamily="18" charset="0"/>
                <a:sym typeface="Symbol" pitchFamily="18" charset="2"/>
              </a:rPr>
              <a:t>定义</a:t>
            </a:r>
            <a:endParaRPr lang="en-US" altLang="zh-CN" sz="2800" b="1" dirty="0" smtClean="0">
              <a:latin typeface="Times New Roman" pitchFamily="18" charset="0"/>
              <a:ea typeface="楷体_GB2312" pitchFamily="49" charset="-122"/>
              <a:cs typeface="Times New Roman" pitchFamily="18" charset="0"/>
              <a:sym typeface="Symbol" pitchFamily="18" charset="2"/>
            </a:endParaRPr>
          </a:p>
          <a:p>
            <a:pPr lvl="1" eaLnBrk="1" hangingPunct="1">
              <a:lnSpc>
                <a:spcPct val="110000"/>
              </a:lnSpc>
              <a:spcBef>
                <a:spcPct val="30000"/>
              </a:spcBef>
            </a:pPr>
            <a:r>
              <a:rPr lang="zh-CN" altLang="en-US" sz="2400" b="1" dirty="0" smtClean="0">
                <a:latin typeface="Times New Roman" pitchFamily="18" charset="0"/>
                <a:ea typeface="楷体_GB2312" pitchFamily="49" charset="-122"/>
                <a:cs typeface="Times New Roman" pitchFamily="18" charset="0"/>
                <a:sym typeface="Symbol" pitchFamily="18" charset="2"/>
              </a:rPr>
              <a:t>整数</a:t>
            </a:r>
            <a:r>
              <a:rPr lang="en-US" altLang="zh-CN" sz="2400" b="1" dirty="0" smtClean="0">
                <a:latin typeface="Times New Roman" pitchFamily="18" charset="0"/>
                <a:ea typeface="楷体_GB2312" pitchFamily="49" charset="-122"/>
                <a:cs typeface="Times New Roman" pitchFamily="18" charset="0"/>
                <a:sym typeface="Symbol" pitchFamily="18" charset="2"/>
              </a:rPr>
              <a:t>n</a:t>
            </a:r>
            <a:r>
              <a:rPr lang="zh-CN" altLang="en-US" sz="2400" b="1" dirty="0" smtClean="0">
                <a:latin typeface="Times New Roman" pitchFamily="18" charset="0"/>
                <a:ea typeface="楷体_GB2312" pitchFamily="49" charset="-122"/>
                <a:cs typeface="Times New Roman" pitchFamily="18" charset="0"/>
                <a:sym typeface="Symbol" pitchFamily="18" charset="2"/>
              </a:rPr>
              <a:t>是偶数，如果存在一个整数</a:t>
            </a:r>
            <a:r>
              <a:rPr lang="en-US" altLang="zh-CN" sz="2400" b="1" dirty="0" smtClean="0">
                <a:latin typeface="Times New Roman" pitchFamily="18" charset="0"/>
                <a:ea typeface="楷体_GB2312" pitchFamily="49" charset="-122"/>
                <a:cs typeface="Times New Roman" pitchFamily="18" charset="0"/>
                <a:sym typeface="Symbol" pitchFamily="18" charset="2"/>
              </a:rPr>
              <a:t>k</a:t>
            </a:r>
            <a:r>
              <a:rPr lang="zh-CN" altLang="en-US" sz="2400" b="1" dirty="0" smtClean="0">
                <a:latin typeface="Times New Roman" pitchFamily="18" charset="0"/>
                <a:ea typeface="楷体_GB2312" pitchFamily="49" charset="-122"/>
                <a:cs typeface="Times New Roman" pitchFamily="18" charset="0"/>
                <a:sym typeface="Symbol" pitchFamily="18" charset="2"/>
              </a:rPr>
              <a:t>使得</a:t>
            </a:r>
            <a:r>
              <a:rPr lang="en-US" altLang="zh-CN" sz="2400" b="1" dirty="0" smtClean="0">
                <a:latin typeface="Times New Roman" pitchFamily="18" charset="0"/>
                <a:ea typeface="楷体_GB2312" pitchFamily="49" charset="-122"/>
                <a:cs typeface="Times New Roman" pitchFamily="18" charset="0"/>
                <a:sym typeface="Symbol" pitchFamily="18" charset="2"/>
              </a:rPr>
              <a:t>n=2k;</a:t>
            </a:r>
            <a:r>
              <a:rPr lang="zh-CN" altLang="en-US" sz="2400" b="1" dirty="0" smtClean="0">
                <a:latin typeface="Times New Roman" pitchFamily="18" charset="0"/>
                <a:ea typeface="楷体_GB2312" pitchFamily="49" charset="-122"/>
                <a:cs typeface="Times New Roman" pitchFamily="18" charset="0"/>
                <a:sym typeface="Symbol" pitchFamily="18" charset="2"/>
              </a:rPr>
              <a:t>整数</a:t>
            </a:r>
            <a:r>
              <a:rPr lang="en-US" altLang="zh-CN" sz="2400" b="1" dirty="0" smtClean="0">
                <a:latin typeface="Times New Roman" pitchFamily="18" charset="0"/>
                <a:ea typeface="楷体_GB2312" pitchFamily="49" charset="-122"/>
                <a:cs typeface="Times New Roman" pitchFamily="18" charset="0"/>
                <a:sym typeface="Symbol" pitchFamily="18" charset="2"/>
              </a:rPr>
              <a:t>n</a:t>
            </a:r>
            <a:r>
              <a:rPr lang="zh-CN" altLang="en-US" sz="2400" b="1" dirty="0" smtClean="0">
                <a:latin typeface="Times New Roman" pitchFamily="18" charset="0"/>
                <a:ea typeface="楷体_GB2312" pitchFamily="49" charset="-122"/>
                <a:cs typeface="Times New Roman" pitchFamily="18" charset="0"/>
                <a:sym typeface="Symbol" pitchFamily="18" charset="2"/>
              </a:rPr>
              <a:t>是奇数，如果存在一个整数</a:t>
            </a:r>
            <a:r>
              <a:rPr lang="en-US" altLang="zh-CN" sz="2400" b="1" dirty="0" smtClean="0">
                <a:latin typeface="Times New Roman" pitchFamily="18" charset="0"/>
                <a:ea typeface="楷体_GB2312" pitchFamily="49" charset="-122"/>
                <a:cs typeface="Times New Roman" pitchFamily="18" charset="0"/>
                <a:sym typeface="Symbol" pitchFamily="18" charset="2"/>
              </a:rPr>
              <a:t>k</a:t>
            </a:r>
            <a:r>
              <a:rPr lang="zh-CN" altLang="en-US" sz="2400" b="1" dirty="0" smtClean="0">
                <a:latin typeface="Times New Roman" pitchFamily="18" charset="0"/>
                <a:ea typeface="楷体_GB2312" pitchFamily="49" charset="-122"/>
                <a:cs typeface="Times New Roman" pitchFamily="18" charset="0"/>
                <a:sym typeface="Symbol" pitchFamily="18" charset="2"/>
              </a:rPr>
              <a:t>使得</a:t>
            </a:r>
            <a:r>
              <a:rPr lang="en-US" altLang="zh-CN" sz="2400" b="1" dirty="0" smtClean="0">
                <a:latin typeface="Times New Roman" pitchFamily="18" charset="0"/>
                <a:ea typeface="楷体_GB2312" pitchFamily="49" charset="-122"/>
                <a:cs typeface="Times New Roman" pitchFamily="18" charset="0"/>
                <a:sym typeface="Symbol" pitchFamily="18" charset="2"/>
              </a:rPr>
              <a:t>n=2k+1</a:t>
            </a:r>
            <a:r>
              <a:rPr lang="zh-CN" altLang="en-US" sz="2400" b="1" dirty="0" smtClean="0">
                <a:latin typeface="Times New Roman" pitchFamily="18" charset="0"/>
                <a:ea typeface="楷体_GB2312" pitchFamily="49" charset="-122"/>
                <a:cs typeface="Times New Roman" pitchFamily="18" charset="0"/>
                <a:sym typeface="Symbol" pitchFamily="18" charset="2"/>
              </a:rPr>
              <a:t>。</a:t>
            </a:r>
            <a:endParaRPr lang="en-US" altLang="zh-CN" sz="2400" b="1" dirty="0" smtClean="0">
              <a:latin typeface="Times New Roman" pitchFamily="18" charset="0"/>
              <a:ea typeface="楷体_GB2312" pitchFamily="49" charset="-122"/>
              <a:cs typeface="Times New Roman" pitchFamily="18" charset="0"/>
              <a:sym typeface="Symbol" pitchFamily="18" charset="2"/>
            </a:endParaRPr>
          </a:p>
          <a:p>
            <a:pPr lvl="1" eaLnBrk="1" hangingPunct="1">
              <a:lnSpc>
                <a:spcPct val="110000"/>
              </a:lnSpc>
              <a:spcBef>
                <a:spcPct val="30000"/>
              </a:spcBef>
            </a:pPr>
            <a:r>
              <a:rPr lang="zh-CN" altLang="en-US" sz="2400" b="1" dirty="0" smtClean="0">
                <a:latin typeface="Times New Roman" pitchFamily="18" charset="0"/>
                <a:ea typeface="楷体_GB2312" pitchFamily="49" charset="-122"/>
                <a:cs typeface="Times New Roman" pitchFamily="18" charset="0"/>
                <a:sym typeface="Symbol" pitchFamily="18" charset="2"/>
              </a:rPr>
              <a:t>备注：一个整数要么是偶数，要么是奇数。</a:t>
            </a:r>
            <a:endParaRPr lang="en-US" altLang="zh-CN" sz="2400" b="1" dirty="0" smtClean="0">
              <a:latin typeface="Times New Roman" pitchFamily="18" charset="0"/>
              <a:ea typeface="楷体_GB2312" pitchFamily="49" charset="-122"/>
              <a:cs typeface="Times New Roman" pitchFamily="18" charset="0"/>
              <a:sym typeface="Symbol" pitchFamily="18" charset="2"/>
            </a:endParaRPr>
          </a:p>
          <a:p>
            <a:pPr eaLnBrk="1" hangingPunct="1">
              <a:lnSpc>
                <a:spcPct val="110000"/>
              </a:lnSpc>
              <a:spcBef>
                <a:spcPct val="30000"/>
              </a:spcBef>
            </a:pPr>
            <a:r>
              <a:rPr lang="zh-CN" altLang="en-US" sz="2800" b="1" dirty="0" smtClean="0">
                <a:latin typeface="Times New Roman" pitchFamily="18" charset="0"/>
                <a:ea typeface="楷体_GB2312" pitchFamily="49" charset="-122"/>
                <a:cs typeface="Times New Roman" pitchFamily="18" charset="0"/>
                <a:sym typeface="Symbol" pitchFamily="18" charset="2"/>
              </a:rPr>
              <a:t>定理：若</a:t>
            </a:r>
            <a:r>
              <a:rPr lang="en-US" altLang="zh-CN" sz="2800" b="1" dirty="0" smtClean="0">
                <a:latin typeface="Times New Roman" pitchFamily="18" charset="0"/>
                <a:ea typeface="楷体_GB2312" pitchFamily="49" charset="-122"/>
                <a:cs typeface="Times New Roman" pitchFamily="18" charset="0"/>
                <a:sym typeface="Symbol" pitchFamily="18" charset="2"/>
              </a:rPr>
              <a:t>n</a:t>
            </a:r>
            <a:r>
              <a:rPr lang="zh-CN" altLang="en-US" sz="2800" b="1" dirty="0" smtClean="0">
                <a:latin typeface="Times New Roman" pitchFamily="18" charset="0"/>
                <a:ea typeface="楷体_GB2312" pitchFamily="49" charset="-122"/>
                <a:cs typeface="Times New Roman" pitchFamily="18" charset="0"/>
                <a:sym typeface="Symbol" pitchFamily="18" charset="2"/>
              </a:rPr>
              <a:t>是奇数，则</a:t>
            </a:r>
            <a:r>
              <a:rPr lang="en-US" altLang="zh-CN" sz="2800" b="1" dirty="0" smtClean="0">
                <a:latin typeface="Times New Roman" pitchFamily="18" charset="0"/>
                <a:ea typeface="楷体_GB2312" pitchFamily="49" charset="-122"/>
                <a:cs typeface="Times New Roman" pitchFamily="18" charset="0"/>
                <a:sym typeface="Symbol" pitchFamily="18" charset="2"/>
              </a:rPr>
              <a:t>n</a:t>
            </a:r>
            <a:r>
              <a:rPr lang="en-US" altLang="zh-CN" sz="2800" b="1" baseline="30000" dirty="0" smtClean="0">
                <a:latin typeface="Times New Roman" pitchFamily="18" charset="0"/>
                <a:ea typeface="楷体_GB2312" pitchFamily="49" charset="-122"/>
                <a:cs typeface="Times New Roman" pitchFamily="18" charset="0"/>
                <a:sym typeface="Symbol" pitchFamily="18" charset="2"/>
              </a:rPr>
              <a:t>2</a:t>
            </a:r>
            <a:r>
              <a:rPr lang="zh-CN" altLang="en-US" sz="2800" b="1" dirty="0" smtClean="0">
                <a:latin typeface="Times New Roman" pitchFamily="18" charset="0"/>
                <a:ea typeface="楷体_GB2312" pitchFamily="49" charset="-122"/>
                <a:cs typeface="Times New Roman" pitchFamily="18" charset="0"/>
                <a:sym typeface="Symbol" pitchFamily="18" charset="2"/>
              </a:rPr>
              <a:t>是奇数。</a:t>
            </a:r>
            <a:endParaRPr lang="en-US" altLang="zh-CN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lvl="1" eaLnBrk="1" hangingPunct="1">
              <a:lnSpc>
                <a:spcPct val="110000"/>
              </a:lnSpc>
              <a:spcBef>
                <a:spcPct val="30000"/>
              </a:spcBef>
            </a:pPr>
            <a:r>
              <a:rPr lang="zh-CN" altLang="en-US" sz="2400" b="1" dirty="0" smtClean="0">
                <a:latin typeface="Times New Roman" pitchFamily="18" charset="0"/>
                <a:ea typeface="楷体_GB2312" pitchFamily="49" charset="-122"/>
                <a:sym typeface="Symbol" pitchFamily="18" charset="2"/>
              </a:rPr>
              <a:t>任意给定一个奇数</a:t>
            </a:r>
            <a:r>
              <a:rPr lang="en-US" altLang="zh-CN" sz="2400" b="1" dirty="0" smtClean="0">
                <a:latin typeface="Times New Roman" pitchFamily="18" charset="0"/>
                <a:ea typeface="楷体_GB2312" pitchFamily="49" charset="-122"/>
                <a:sym typeface="Symbol" pitchFamily="18" charset="2"/>
              </a:rPr>
              <a:t>n</a:t>
            </a:r>
            <a:r>
              <a:rPr lang="zh-CN" altLang="en-US" sz="2400" b="1" dirty="0" smtClean="0">
                <a:latin typeface="Times New Roman" pitchFamily="18" charset="0"/>
                <a:ea typeface="楷体_GB2312" pitchFamily="49" charset="-122"/>
                <a:sym typeface="Symbol" pitchFamily="18" charset="2"/>
              </a:rPr>
              <a:t>，存在一个整数</a:t>
            </a:r>
            <a:r>
              <a:rPr lang="en-US" altLang="zh-CN" sz="2400" b="1" dirty="0" smtClean="0">
                <a:latin typeface="Times New Roman" pitchFamily="18" charset="0"/>
                <a:ea typeface="楷体_GB2312" pitchFamily="49" charset="-122"/>
                <a:sym typeface="Symbol" pitchFamily="18" charset="2"/>
              </a:rPr>
              <a:t>k </a:t>
            </a:r>
            <a:r>
              <a:rPr lang="zh-CN" altLang="en-US" sz="2400" b="1" dirty="0" smtClean="0">
                <a:latin typeface="Times New Roman" pitchFamily="18" charset="0"/>
                <a:ea typeface="楷体_GB2312" pitchFamily="49" charset="-122"/>
                <a:sym typeface="Symbol" pitchFamily="18" charset="2"/>
              </a:rPr>
              <a:t>，</a:t>
            </a:r>
            <a:r>
              <a:rPr lang="en-US" altLang="zh-CN" sz="2400" b="1" dirty="0" smtClean="0">
                <a:latin typeface="Times New Roman" pitchFamily="18" charset="0"/>
                <a:ea typeface="楷体_GB2312" pitchFamily="49" charset="-122"/>
                <a:sym typeface="Symbol" pitchFamily="18" charset="2"/>
              </a:rPr>
              <a:t>n=2k+1</a:t>
            </a:r>
          </a:p>
          <a:p>
            <a:pPr lvl="1" eaLnBrk="1" hangingPunct="1">
              <a:lnSpc>
                <a:spcPct val="110000"/>
              </a:lnSpc>
              <a:spcBef>
                <a:spcPct val="30000"/>
              </a:spcBef>
            </a:pPr>
            <a:r>
              <a:rPr lang="en-US" altLang="zh-CN" sz="2400" b="1" dirty="0" smtClean="0">
                <a:latin typeface="Times New Roman" pitchFamily="18" charset="0"/>
                <a:ea typeface="楷体_GB2312" pitchFamily="49" charset="-122"/>
                <a:sym typeface="Symbol" pitchFamily="18" charset="2"/>
              </a:rPr>
              <a:t>n</a:t>
            </a:r>
            <a:r>
              <a:rPr lang="en-US" altLang="zh-CN" sz="2400" b="1" baseline="30000" dirty="0" smtClean="0">
                <a:latin typeface="Times New Roman" pitchFamily="18" charset="0"/>
                <a:ea typeface="楷体_GB2312" pitchFamily="49" charset="-122"/>
                <a:sym typeface="Symbol" pitchFamily="18" charset="2"/>
              </a:rPr>
              <a:t>2</a:t>
            </a:r>
            <a:r>
              <a:rPr lang="en-US" altLang="zh-CN" sz="2400" b="1" dirty="0" smtClean="0">
                <a:latin typeface="Times New Roman" pitchFamily="18" charset="0"/>
                <a:ea typeface="楷体_GB2312" pitchFamily="49" charset="-122"/>
                <a:sym typeface="Symbol" pitchFamily="18" charset="2"/>
              </a:rPr>
              <a:t>=2(2k</a:t>
            </a:r>
            <a:r>
              <a:rPr lang="en-US" altLang="zh-CN" sz="2400" b="1" baseline="30000" dirty="0" smtClean="0">
                <a:latin typeface="Times New Roman" pitchFamily="18" charset="0"/>
                <a:ea typeface="楷体_GB2312" pitchFamily="49" charset="-122"/>
                <a:sym typeface="Symbol" pitchFamily="18" charset="2"/>
              </a:rPr>
              <a:t>2</a:t>
            </a:r>
            <a:r>
              <a:rPr lang="en-US" altLang="zh-CN" sz="2400" b="1" dirty="0" smtClean="0">
                <a:latin typeface="Times New Roman" pitchFamily="18" charset="0"/>
                <a:ea typeface="楷体_GB2312" pitchFamily="49" charset="-122"/>
                <a:sym typeface="Symbol" pitchFamily="18" charset="2"/>
              </a:rPr>
              <a:t>+2k)+1</a:t>
            </a:r>
          </a:p>
          <a:p>
            <a:pPr lvl="1" eaLnBrk="1" hangingPunct="1">
              <a:lnSpc>
                <a:spcPct val="110000"/>
              </a:lnSpc>
              <a:spcBef>
                <a:spcPct val="30000"/>
              </a:spcBef>
            </a:pPr>
            <a:r>
              <a:rPr lang="en-US" altLang="zh-CN" sz="2400" b="1" dirty="0" smtClean="0">
                <a:latin typeface="Times New Roman" pitchFamily="18" charset="0"/>
                <a:ea typeface="楷体_GB2312" pitchFamily="49" charset="-122"/>
                <a:sym typeface="Symbol" pitchFamily="18" charset="2"/>
              </a:rPr>
              <a:t>n</a:t>
            </a:r>
            <a:r>
              <a:rPr lang="en-US" altLang="zh-CN" sz="2400" b="1" baseline="30000" dirty="0" smtClean="0">
                <a:latin typeface="Times New Roman" pitchFamily="18" charset="0"/>
                <a:ea typeface="楷体_GB2312" pitchFamily="49" charset="-122"/>
                <a:sym typeface="Symbol" pitchFamily="18" charset="2"/>
              </a:rPr>
              <a:t>2</a:t>
            </a:r>
            <a:r>
              <a:rPr lang="zh-CN" altLang="en-US" sz="2400" b="1" dirty="0" smtClean="0">
                <a:latin typeface="Times New Roman" pitchFamily="18" charset="0"/>
                <a:ea typeface="楷体_GB2312" pitchFamily="49" charset="-122"/>
                <a:sym typeface="Symbol" pitchFamily="18" charset="2"/>
              </a:rPr>
              <a:t>是奇数</a:t>
            </a:r>
            <a:endParaRPr lang="en-US" altLang="zh-CN" sz="2400" b="1" dirty="0" smtClean="0">
              <a:latin typeface="Times New Roman" pitchFamily="18" charset="0"/>
              <a:ea typeface="楷体_GB2312" pitchFamily="49" charset="-122"/>
              <a:sym typeface="Symbol" pitchFamily="18" charset="2"/>
            </a:endParaRPr>
          </a:p>
          <a:p>
            <a:pPr lvl="1" eaLnBrk="1" hangingPunct="1">
              <a:lnSpc>
                <a:spcPct val="110000"/>
              </a:lnSpc>
              <a:spcBef>
                <a:spcPct val="30000"/>
              </a:spcBef>
            </a:pPr>
            <a:r>
              <a:rPr lang="zh-CN" altLang="en-US" sz="2400" b="1" dirty="0" smtClean="0">
                <a:latin typeface="Times New Roman" pitchFamily="18" charset="0"/>
                <a:ea typeface="楷体_GB2312" pitchFamily="49" charset="-122"/>
                <a:sym typeface="Symbol" pitchFamily="18" charset="2"/>
              </a:rPr>
              <a:t>所以，对任意奇数</a:t>
            </a:r>
            <a:r>
              <a:rPr lang="en-US" altLang="zh-CN" sz="2400" b="1" dirty="0" smtClean="0">
                <a:latin typeface="Times New Roman" pitchFamily="18" charset="0"/>
                <a:ea typeface="楷体_GB2312" pitchFamily="49" charset="-122"/>
                <a:sym typeface="Symbol" pitchFamily="18" charset="2"/>
              </a:rPr>
              <a:t>n</a:t>
            </a:r>
            <a:r>
              <a:rPr lang="zh-CN" altLang="en-US" sz="2400" b="1" dirty="0" smtClean="0">
                <a:latin typeface="Times New Roman" pitchFamily="18" charset="0"/>
                <a:ea typeface="楷体_GB2312" pitchFamily="49" charset="-122"/>
                <a:sym typeface="Symbol" pitchFamily="18" charset="2"/>
              </a:rPr>
              <a:t>，</a:t>
            </a:r>
            <a:r>
              <a:rPr lang="en-US" altLang="zh-CN" sz="2400" b="1" dirty="0" smtClean="0">
                <a:latin typeface="Times New Roman" pitchFamily="18" charset="0"/>
                <a:ea typeface="楷体_GB2312" pitchFamily="49" charset="-122"/>
                <a:sym typeface="Symbol" pitchFamily="18" charset="2"/>
              </a:rPr>
              <a:t>n</a:t>
            </a:r>
            <a:r>
              <a:rPr lang="en-US" altLang="zh-CN" sz="2400" b="1" baseline="30000" dirty="0" smtClean="0">
                <a:latin typeface="Times New Roman" pitchFamily="18" charset="0"/>
                <a:ea typeface="楷体_GB2312" pitchFamily="49" charset="-122"/>
                <a:sym typeface="Symbol" pitchFamily="18" charset="2"/>
              </a:rPr>
              <a:t>2</a:t>
            </a:r>
            <a:r>
              <a:rPr lang="zh-CN" altLang="en-US" sz="2400" b="1" dirty="0" smtClean="0">
                <a:latin typeface="Times New Roman" pitchFamily="18" charset="0"/>
                <a:ea typeface="楷体_GB2312" pitchFamily="49" charset="-122"/>
                <a:sym typeface="Symbol" pitchFamily="18" charset="2"/>
              </a:rPr>
              <a:t>是奇数。</a:t>
            </a:r>
            <a:endParaRPr lang="en-US" altLang="zh-CN" sz="2400" b="1" dirty="0" smtClean="0">
              <a:latin typeface="Times New Roman" pitchFamily="18" charset="0"/>
              <a:ea typeface="楷体_GB2312" pitchFamily="49" charset="-122"/>
              <a:sym typeface="Symbol" pitchFamily="18" charset="2"/>
            </a:endParaRPr>
          </a:p>
          <a:p>
            <a:pPr lvl="1" eaLnBrk="1" hangingPunct="1">
              <a:lnSpc>
                <a:spcPct val="110000"/>
              </a:lnSpc>
              <a:spcBef>
                <a:spcPct val="30000"/>
              </a:spcBef>
            </a:pPr>
            <a:endParaRPr lang="en-US" altLang="zh-CN" sz="2400" b="1" dirty="0" smtClean="0">
              <a:latin typeface="Times New Roman" pitchFamily="18" charset="0"/>
              <a:ea typeface="楷体_GB2312" pitchFamily="49" charset="-122"/>
              <a:sym typeface="Symbol" pitchFamily="18" charset="2"/>
            </a:endParaRPr>
          </a:p>
        </p:txBody>
      </p:sp>
      <p:sp>
        <p:nvSpPr>
          <p:cNvPr id="4" name="矩形标注 3"/>
          <p:cNvSpPr>
            <a:spLocks noChangeArrowheads="1"/>
          </p:cNvSpPr>
          <p:nvPr/>
        </p:nvSpPr>
        <p:spPr bwMode="auto">
          <a:xfrm>
            <a:off x="5436096" y="5586260"/>
            <a:ext cx="3528392" cy="431800"/>
          </a:xfrm>
          <a:prstGeom prst="wedgeRectCallout">
            <a:avLst>
              <a:gd name="adj1" fmla="val -44516"/>
              <a:gd name="adj2" fmla="val 52224"/>
            </a:avLst>
          </a:prstGeom>
          <a:noFill/>
          <a:ln w="19050" algn="ctr">
            <a:solidFill>
              <a:srgbClr val="2009CD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1pPr>
            <a:lvl2pPr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9pPr>
          </a:lstStyle>
          <a:p>
            <a:pPr lvl="1" eaLnBrk="1" hangingPunct="1"/>
            <a:r>
              <a:rPr lang="en-US" altLang="zh-CN" sz="2400" b="1" dirty="0">
                <a:latin typeface="Times New Roman" pitchFamily="18" charset="0"/>
                <a:sym typeface="Symbol" pitchFamily="18" charset="2"/>
              </a:rPr>
              <a:t></a:t>
            </a:r>
            <a:r>
              <a:rPr lang="en-US" altLang="zh-CN" sz="2400" b="1" i="1" dirty="0">
                <a:latin typeface="Times New Roman" pitchFamily="18" charset="0"/>
                <a:sym typeface="Symbol" pitchFamily="18" charset="2"/>
              </a:rPr>
              <a:t>n </a:t>
            </a:r>
            <a:r>
              <a:rPr lang="en-US" altLang="zh-CN" sz="2400" b="1" dirty="0">
                <a:latin typeface="Times New Roman" pitchFamily="18" charset="0"/>
                <a:sym typeface="Symbol" pitchFamily="18" charset="2"/>
              </a:rPr>
              <a:t>(</a:t>
            </a:r>
            <a:r>
              <a:rPr lang="en-US" altLang="zh-CN" sz="2400" b="1" i="1" dirty="0">
                <a:latin typeface="Times New Roman" pitchFamily="18" charset="0"/>
                <a:cs typeface="Times New Roman" pitchFamily="18" charset="0"/>
              </a:rPr>
              <a:t>Odd</a:t>
            </a:r>
            <a:r>
              <a:rPr lang="en-US" altLang="zh-CN" sz="2400" b="1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altLang="zh-CN" sz="2400" b="1" i="1" dirty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altLang="zh-CN" sz="2400" b="1" dirty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altLang="zh-CN" sz="2400" b="1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</a:t>
            </a:r>
            <a:r>
              <a:rPr lang="en-US" altLang="zh-CN" sz="2400" b="1" i="1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altLang="zh-CN" sz="2400" b="1" i="1" dirty="0">
                <a:latin typeface="Times New Roman" pitchFamily="18" charset="0"/>
                <a:cs typeface="Times New Roman" pitchFamily="18" charset="0"/>
              </a:rPr>
              <a:t>Odd</a:t>
            </a:r>
            <a:r>
              <a:rPr lang="en-US" altLang="zh-CN" sz="2400" b="1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altLang="zh-CN" sz="2400" b="1" i="1" dirty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altLang="zh-CN" sz="2400" b="1" baseline="30000" dirty="0">
                <a:latin typeface="Times New Roman" pitchFamily="18" charset="0"/>
                <a:ea typeface="楷体_GB2312" pitchFamily="49" charset="-122"/>
                <a:cs typeface="Times New Roman" pitchFamily="18" charset="0"/>
                <a:sym typeface="Symbol" pitchFamily="18" charset="2"/>
              </a:rPr>
              <a:t>2</a:t>
            </a:r>
            <a:r>
              <a:rPr lang="en-US" altLang="zh-CN" sz="2400" b="1" dirty="0">
                <a:latin typeface="Times New Roman" pitchFamily="18" charset="0"/>
                <a:cs typeface="Times New Roman" pitchFamily="18" charset="0"/>
              </a:rPr>
              <a:t>))</a:t>
            </a:r>
            <a:r>
              <a:rPr lang="zh-CN" altLang="en-US" sz="2400" b="1" i="1" dirty="0">
                <a:latin typeface="Times New Roman" pitchFamily="18" charset="0"/>
                <a:cs typeface="Arial" charset="0"/>
              </a:rPr>
              <a:t> </a:t>
            </a:r>
            <a:endParaRPr lang="en-US" altLang="zh-CN" sz="2400" b="1" dirty="0">
              <a:solidFill>
                <a:srgbClr val="FF0000"/>
              </a:solidFill>
              <a:latin typeface="Times New Roman" pitchFamily="18" charset="0"/>
              <a:cs typeface="Arial" charset="0"/>
              <a:sym typeface="Symbol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01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501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501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501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476250"/>
            <a:ext cx="7904162" cy="890588"/>
          </a:xfrm>
        </p:spPr>
        <p:txBody>
          <a:bodyPr/>
          <a:lstStyle/>
          <a:p>
            <a:pPr eaLnBrk="1" hangingPunct="1"/>
            <a:r>
              <a:rPr lang="zh-CN" altLang="en-US" sz="3600" smtClean="0">
                <a:ea typeface="楷体_GB2312" pitchFamily="49" charset="-122"/>
              </a:rPr>
              <a:t>反证法</a:t>
            </a:r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28775"/>
            <a:ext cx="8229600" cy="4824413"/>
          </a:xfrm>
        </p:spPr>
        <p:txBody>
          <a:bodyPr/>
          <a:lstStyle/>
          <a:p>
            <a:pPr eaLnBrk="1" hangingPunct="1">
              <a:lnSpc>
                <a:spcPct val="110000"/>
              </a:lnSpc>
              <a:spcBef>
                <a:spcPct val="30000"/>
              </a:spcBef>
              <a:defRPr/>
            </a:pPr>
            <a:r>
              <a:rPr lang="zh-CN" altLang="en-US" sz="2600" b="1" dirty="0" smtClean="0">
                <a:latin typeface="楷体_GB2312" pitchFamily="49" charset="-122"/>
                <a:ea typeface="楷体_GB2312" pitchFamily="49" charset="-122"/>
              </a:rPr>
              <a:t>原理</a:t>
            </a:r>
            <a:endParaRPr lang="en-US" altLang="zh-CN" sz="2600" b="1" dirty="0" smtClean="0">
              <a:latin typeface="楷体_GB2312" pitchFamily="49" charset="-122"/>
              <a:ea typeface="楷体_GB2312" pitchFamily="49" charset="-122"/>
            </a:endParaRPr>
          </a:p>
          <a:p>
            <a:pPr lvl="1" eaLnBrk="1" hangingPunct="1">
              <a:lnSpc>
                <a:spcPct val="110000"/>
              </a:lnSpc>
              <a:spcBef>
                <a:spcPct val="30000"/>
              </a:spcBef>
              <a:defRPr/>
            </a:pPr>
            <a:r>
              <a:rPr lang="en-US" altLang="zh-CN" sz="2400" b="1" i="1" dirty="0" err="1" smtClean="0">
                <a:latin typeface="Times New Roman" pitchFamily="18" charset="0"/>
              </a:rPr>
              <a:t>p</a:t>
            </a:r>
            <a:r>
              <a:rPr lang="en-US" altLang="zh-CN" sz="2400" b="1" dirty="0" err="1" smtClean="0">
                <a:latin typeface="Times New Roman" pitchFamily="18" charset="0"/>
                <a:sym typeface="Symbol" pitchFamily="18" charset="2"/>
              </a:rPr>
              <a:t></a:t>
            </a:r>
            <a:r>
              <a:rPr lang="en-US" altLang="zh-CN" sz="2400" b="1" i="1" dirty="0" err="1" smtClean="0">
                <a:latin typeface="Times New Roman" pitchFamily="18" charset="0"/>
                <a:sym typeface="Symbol" pitchFamily="18" charset="2"/>
              </a:rPr>
              <a:t>q</a:t>
            </a:r>
            <a:r>
              <a:rPr kumimoji="1" lang="en-US" altLang="zh-CN" sz="2400" b="1" dirty="0" smtClean="0">
                <a:latin typeface="Times New Roman" pitchFamily="18" charset="0"/>
                <a:sym typeface="Symbol" pitchFamily="18" charset="2"/>
              </a:rPr>
              <a:t>  </a:t>
            </a:r>
            <a:r>
              <a:rPr lang="en-US" altLang="zh-CN" sz="2400" b="1" dirty="0" smtClean="0">
                <a:latin typeface="Times New Roman" pitchFamily="18" charset="0"/>
                <a:ea typeface="楷体_GB2312" pitchFamily="49" charset="-122"/>
                <a:sym typeface="Symbol" pitchFamily="18" charset="2"/>
              </a:rPr>
              <a:t>¬</a:t>
            </a:r>
            <a:r>
              <a:rPr lang="en-US" altLang="zh-CN" sz="2400" b="1" i="1" dirty="0" smtClean="0">
                <a:latin typeface="Times New Roman" pitchFamily="18" charset="0"/>
                <a:sym typeface="Symbol" pitchFamily="18" charset="2"/>
              </a:rPr>
              <a:t>q</a:t>
            </a:r>
            <a:r>
              <a:rPr lang="en-US" altLang="zh-CN" sz="2400" b="1" dirty="0" smtClean="0">
                <a:latin typeface="Times New Roman" pitchFamily="18" charset="0"/>
                <a:ea typeface="楷体_GB2312" pitchFamily="49" charset="-122"/>
                <a:sym typeface="Symbol" pitchFamily="18" charset="2"/>
              </a:rPr>
              <a:t>¬</a:t>
            </a:r>
            <a:r>
              <a:rPr lang="en-US" altLang="zh-CN" sz="2400" b="1" i="1" dirty="0" smtClean="0">
                <a:latin typeface="Times New Roman" pitchFamily="18" charset="0"/>
              </a:rPr>
              <a:t>p</a:t>
            </a:r>
            <a:endParaRPr lang="en-US" altLang="zh-CN" sz="2400" b="1" dirty="0" smtClean="0">
              <a:latin typeface="Times New Roman" pitchFamily="18" charset="0"/>
              <a:sym typeface="Symbol" pitchFamily="18" charset="2"/>
            </a:endParaRPr>
          </a:p>
          <a:p>
            <a:pPr marL="342900" lvl="1" indent="-342900" eaLnBrk="1" hangingPunct="1">
              <a:lnSpc>
                <a:spcPct val="110000"/>
              </a:lnSpc>
              <a:spcBef>
                <a:spcPct val="30000"/>
              </a:spcBef>
              <a:buClr>
                <a:schemeClr val="tx2"/>
              </a:buClr>
              <a:defRPr/>
            </a:pPr>
            <a:r>
              <a:rPr lang="zh-CN" altLang="en-US" b="1" dirty="0" smtClean="0">
                <a:latin typeface="Times New Roman" pitchFamily="18" charset="0"/>
                <a:ea typeface="楷体_GB2312" pitchFamily="49" charset="-122"/>
                <a:cs typeface="Times New Roman" pitchFamily="18" charset="0"/>
                <a:sym typeface="Symbol" pitchFamily="18" charset="2"/>
              </a:rPr>
              <a:t>证明框架</a:t>
            </a:r>
            <a:endParaRPr lang="en-US" altLang="zh-CN" b="1" dirty="0" smtClean="0">
              <a:latin typeface="Times New Roman" pitchFamily="18" charset="0"/>
              <a:ea typeface="楷体_GB2312" pitchFamily="49" charset="-122"/>
              <a:cs typeface="Times New Roman" pitchFamily="18" charset="0"/>
              <a:sym typeface="Symbol" pitchFamily="18" charset="2"/>
            </a:endParaRPr>
          </a:p>
          <a:p>
            <a:pPr lvl="1" eaLnBrk="1" hangingPunct="1">
              <a:lnSpc>
                <a:spcPct val="110000"/>
              </a:lnSpc>
              <a:spcBef>
                <a:spcPct val="30000"/>
              </a:spcBef>
              <a:defRPr/>
            </a:pPr>
            <a:r>
              <a:rPr lang="en-US" altLang="zh-CN" sz="2400" b="1" dirty="0" smtClean="0">
                <a:latin typeface="Times New Roman" pitchFamily="18" charset="0"/>
                <a:ea typeface="楷体_GB2312" pitchFamily="49" charset="-122"/>
                <a:sym typeface="Symbol" pitchFamily="18" charset="2"/>
              </a:rPr>
              <a:t>¬</a:t>
            </a:r>
            <a:r>
              <a:rPr lang="en-US" altLang="zh-CN" sz="2400" b="1" i="1" dirty="0" smtClean="0">
                <a:latin typeface="Times New Roman" pitchFamily="18" charset="0"/>
                <a:sym typeface="Symbol" pitchFamily="18" charset="2"/>
              </a:rPr>
              <a:t>q </a:t>
            </a:r>
            <a:r>
              <a:rPr lang="en-US" altLang="zh-CN" sz="2400" b="1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 </a:t>
            </a:r>
            <a:r>
              <a:rPr lang="en-US" altLang="zh-CN" sz="2400" b="1" dirty="0" smtClean="0">
                <a:latin typeface="Times New Roman" pitchFamily="18" charset="0"/>
                <a:ea typeface="楷体_GB2312" pitchFamily="49" charset="-122"/>
                <a:sym typeface="Symbol" pitchFamily="18" charset="2"/>
              </a:rPr>
              <a:t>¬</a:t>
            </a:r>
            <a:r>
              <a:rPr lang="en-US" altLang="zh-CN" sz="2400" b="1" i="1" dirty="0" smtClean="0">
                <a:latin typeface="Times New Roman" pitchFamily="18" charset="0"/>
              </a:rPr>
              <a:t>p</a:t>
            </a:r>
          </a:p>
          <a:p>
            <a:pPr lvl="1" eaLnBrk="1" hangingPunct="1">
              <a:lnSpc>
                <a:spcPct val="110000"/>
              </a:lnSpc>
              <a:spcBef>
                <a:spcPct val="30000"/>
              </a:spcBef>
              <a:defRPr/>
            </a:pPr>
            <a:r>
              <a:rPr lang="zh-CN" altLang="en-US" sz="2400" b="1" dirty="0" smtClean="0">
                <a:latin typeface="Times New Roman" pitchFamily="18" charset="0"/>
                <a:ea typeface="楷体_GB2312" pitchFamily="49" charset="-122"/>
                <a:sym typeface="Symbol" pitchFamily="18" charset="2"/>
              </a:rPr>
              <a:t>所以，</a:t>
            </a:r>
            <a:r>
              <a:rPr lang="en-US" altLang="zh-CN" sz="2400" b="1" i="1" dirty="0" smtClean="0">
                <a:latin typeface="Times New Roman" pitchFamily="18" charset="0"/>
                <a:ea typeface="楷体_GB2312" pitchFamily="49" charset="-122"/>
                <a:cs typeface="Times New Roman" pitchFamily="18" charset="0"/>
                <a:sym typeface="Symbol" pitchFamily="18" charset="2"/>
              </a:rPr>
              <a:t>p</a:t>
            </a:r>
            <a:r>
              <a:rPr lang="en-US" altLang="zh-CN" sz="2400" b="1" dirty="0" smtClean="0">
                <a:latin typeface="Times New Roman" pitchFamily="18" charset="0"/>
                <a:sym typeface="Symbol" pitchFamily="18" charset="2"/>
              </a:rPr>
              <a:t> </a:t>
            </a:r>
            <a:r>
              <a:rPr lang="en-US" altLang="zh-CN" sz="2400" b="1" i="1" dirty="0" smtClean="0">
                <a:latin typeface="Times New Roman" pitchFamily="18" charset="0"/>
                <a:sym typeface="Symbol" pitchFamily="18" charset="2"/>
              </a:rPr>
              <a:t>q</a:t>
            </a:r>
            <a:r>
              <a:rPr kumimoji="1" lang="en-US" altLang="zh-CN" sz="2400" b="1" dirty="0" smtClean="0">
                <a:latin typeface="Times New Roman" pitchFamily="18" charset="0"/>
                <a:sym typeface="Symbol" pitchFamily="18" charset="2"/>
              </a:rPr>
              <a:t> </a:t>
            </a:r>
            <a:r>
              <a:rPr lang="zh-CN" altLang="en-US" sz="2400" b="1" dirty="0" smtClean="0">
                <a:latin typeface="Times New Roman" pitchFamily="18" charset="0"/>
                <a:ea typeface="楷体_GB2312" pitchFamily="49" charset="-122"/>
                <a:sym typeface="Symbol" pitchFamily="18" charset="2"/>
              </a:rPr>
              <a:t>成立</a:t>
            </a:r>
            <a:endParaRPr lang="en-US" altLang="zh-CN" sz="2400" b="1" dirty="0" smtClean="0">
              <a:latin typeface="Times New Roman" pitchFamily="18" charset="0"/>
              <a:ea typeface="楷体_GB2312" pitchFamily="49" charset="-122"/>
              <a:sym typeface="Symbol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65125"/>
            <a:ext cx="8229600" cy="1052513"/>
          </a:xfrm>
        </p:spPr>
        <p:txBody>
          <a:bodyPr/>
          <a:lstStyle/>
          <a:p>
            <a:r>
              <a:rPr lang="zh-CN" altLang="en-US" sz="4000" smtClean="0"/>
              <a:t>反证法（举例）</a:t>
            </a:r>
            <a:endParaRPr lang="en-US" altLang="zh-CN" sz="4000" smtClean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215900" y="1773238"/>
            <a:ext cx="8604250" cy="4703762"/>
          </a:xfrm>
        </p:spPr>
        <p:txBody>
          <a:bodyPr/>
          <a:lstStyle/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zh-CN" altLang="en-US" sz="2800" b="1" smtClean="0">
                <a:latin typeface="Times New Roman" pitchFamily="18" charset="0"/>
                <a:sym typeface="Symbol" pitchFamily="18" charset="2"/>
              </a:rPr>
              <a:t>若</a:t>
            </a:r>
            <a:r>
              <a:rPr lang="en-US" altLang="zh-CN" sz="2800" b="1" smtClean="0">
                <a:latin typeface="Times New Roman" pitchFamily="18" charset="0"/>
                <a:sym typeface="Symbol" pitchFamily="18" charset="2"/>
              </a:rPr>
              <a:t>3</a:t>
            </a:r>
            <a:r>
              <a:rPr lang="en-US" altLang="zh-CN" sz="2800" b="1" smtClean="0">
                <a:latin typeface="Times New Roman" pitchFamily="18" charset="0"/>
                <a:ea typeface="楷体_GB2312" pitchFamily="49" charset="-122"/>
                <a:cs typeface="Times New Roman" pitchFamily="18" charset="0"/>
                <a:sym typeface="Symbol" pitchFamily="18" charset="2"/>
              </a:rPr>
              <a:t>n+2</a:t>
            </a:r>
            <a:r>
              <a:rPr lang="zh-CN" altLang="en-US" sz="2800" b="1" smtClean="0">
                <a:latin typeface="Times New Roman" pitchFamily="18" charset="0"/>
                <a:ea typeface="楷体_GB2312" pitchFamily="49" charset="-122"/>
                <a:cs typeface="Times New Roman" pitchFamily="18" charset="0"/>
                <a:sym typeface="Symbol" pitchFamily="18" charset="2"/>
              </a:rPr>
              <a:t>是奇数，则</a:t>
            </a:r>
            <a:r>
              <a:rPr lang="en-US" altLang="zh-CN" sz="2800" b="1" smtClean="0">
                <a:latin typeface="Times New Roman" pitchFamily="18" charset="0"/>
                <a:ea typeface="楷体_GB2312" pitchFamily="49" charset="-122"/>
                <a:cs typeface="Times New Roman" pitchFamily="18" charset="0"/>
                <a:sym typeface="Symbol" pitchFamily="18" charset="2"/>
              </a:rPr>
              <a:t>n</a:t>
            </a:r>
            <a:r>
              <a:rPr lang="zh-CN" altLang="en-US" sz="2800" b="1" smtClean="0">
                <a:latin typeface="Times New Roman" pitchFamily="18" charset="0"/>
                <a:ea typeface="楷体_GB2312" pitchFamily="49" charset="-122"/>
                <a:cs typeface="Times New Roman" pitchFamily="18" charset="0"/>
                <a:sym typeface="Symbol" pitchFamily="18" charset="2"/>
              </a:rPr>
              <a:t>是奇数。</a:t>
            </a:r>
            <a:endParaRPr lang="en-US" altLang="zh-CN" sz="2800" b="1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altLang="zh-CN" sz="2400" b="1" smtClean="0">
                <a:latin typeface="Times New Roman" pitchFamily="18" charset="0"/>
                <a:cs typeface="Times New Roman" pitchFamily="18" charset="0"/>
              </a:rPr>
              <a:t>//</a:t>
            </a:r>
            <a:r>
              <a:rPr lang="zh-CN" altLang="en-US" sz="2400" b="1" smtClean="0">
                <a:latin typeface="Times New Roman" pitchFamily="18" charset="0"/>
                <a:cs typeface="Times New Roman" pitchFamily="18" charset="0"/>
              </a:rPr>
              <a:t>直接证明的设想不奏效。</a:t>
            </a:r>
            <a:endParaRPr lang="en-US" altLang="zh-CN" sz="2400" b="1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zh-CN" altLang="en-US" sz="24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假设结论不存立</a:t>
            </a:r>
            <a:r>
              <a:rPr lang="en-US" altLang="zh-CN" sz="24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(</a:t>
            </a:r>
            <a:r>
              <a:rPr lang="en-US" altLang="zh-CN" sz="2400" b="1" smtClean="0">
                <a:solidFill>
                  <a:srgbClr val="FF0000"/>
                </a:solidFill>
                <a:latin typeface="Times New Roman" pitchFamily="18" charset="0"/>
                <a:ea typeface="楷体_GB2312" pitchFamily="49" charset="-122"/>
                <a:sym typeface="Symbol" pitchFamily="18" charset="2"/>
              </a:rPr>
              <a:t>¬</a:t>
            </a:r>
            <a:r>
              <a:rPr lang="en-US" altLang="zh-CN" sz="2400" b="1" i="1" smtClean="0">
                <a:solidFill>
                  <a:srgbClr val="FF0000"/>
                </a:solidFill>
                <a:latin typeface="Times New Roman" pitchFamily="18" charset="0"/>
              </a:rPr>
              <a:t>q</a:t>
            </a:r>
            <a:r>
              <a:rPr lang="en-US" altLang="zh-CN" sz="2400" b="1" smtClean="0">
                <a:solidFill>
                  <a:srgbClr val="FF0000"/>
                </a:solidFill>
                <a:latin typeface="Times New Roman" pitchFamily="18" charset="0"/>
              </a:rPr>
              <a:t>)</a:t>
            </a:r>
            <a:r>
              <a:rPr lang="en-US" altLang="zh-CN" sz="2400" b="1" i="1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endParaRPr lang="en-US" altLang="zh-CN" sz="2400" b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  <a:p>
            <a:pPr lvl="1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altLang="zh-CN" sz="2400" b="1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n</a:t>
            </a:r>
            <a:r>
              <a:rPr lang="zh-CN" altLang="en-US" sz="2400" b="1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是偶数，存在一</a:t>
            </a:r>
            <a:r>
              <a:rPr lang="zh-CN" altLang="en-US" sz="2400" b="1" smtClean="0">
                <a:latin typeface="Times New Roman" pitchFamily="18" charset="0"/>
                <a:ea typeface="楷体_GB2312" pitchFamily="49" charset="-122"/>
                <a:sym typeface="Symbol" pitchFamily="18" charset="2"/>
              </a:rPr>
              <a:t>个整数</a:t>
            </a:r>
            <a:r>
              <a:rPr lang="en-US" altLang="zh-CN" sz="2400" b="1" smtClean="0">
                <a:latin typeface="Times New Roman" pitchFamily="18" charset="0"/>
                <a:ea typeface="楷体_GB2312" pitchFamily="49" charset="-122"/>
                <a:sym typeface="Symbol" pitchFamily="18" charset="2"/>
              </a:rPr>
              <a:t>k</a:t>
            </a:r>
            <a:r>
              <a:rPr lang="zh-CN" altLang="en-US" sz="2400" b="1" smtClean="0">
                <a:latin typeface="Times New Roman" pitchFamily="18" charset="0"/>
                <a:ea typeface="楷体_GB2312" pitchFamily="49" charset="-122"/>
                <a:sym typeface="Symbol" pitchFamily="18" charset="2"/>
              </a:rPr>
              <a:t>使得</a:t>
            </a:r>
            <a:r>
              <a:rPr lang="en-US" altLang="zh-CN" sz="2400" b="1" smtClean="0">
                <a:latin typeface="Times New Roman" pitchFamily="18" charset="0"/>
                <a:ea typeface="楷体_GB2312" pitchFamily="49" charset="-122"/>
                <a:sym typeface="Symbol" pitchFamily="18" charset="2"/>
              </a:rPr>
              <a:t>n=2k</a:t>
            </a:r>
            <a:endParaRPr lang="en-US" altLang="zh-CN" sz="2400" b="1" smtClean="0"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  <a:p>
            <a:pPr lvl="1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altLang="zh-CN" sz="2400" b="1" smtClean="0">
                <a:latin typeface="Times New Roman" pitchFamily="18" charset="0"/>
                <a:sym typeface="Symbol" pitchFamily="18" charset="2"/>
              </a:rPr>
              <a:t>3</a:t>
            </a:r>
            <a:r>
              <a:rPr lang="en-US" altLang="zh-CN" sz="2400" b="1" smtClean="0">
                <a:latin typeface="Times New Roman" pitchFamily="18" charset="0"/>
                <a:ea typeface="楷体_GB2312" pitchFamily="49" charset="-122"/>
                <a:sym typeface="Symbol" pitchFamily="18" charset="2"/>
              </a:rPr>
              <a:t>n+2=2(3k+1)</a:t>
            </a:r>
          </a:p>
          <a:p>
            <a:pPr lvl="1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altLang="zh-CN" sz="2400" b="1" smtClean="0">
                <a:solidFill>
                  <a:srgbClr val="FF0000"/>
                </a:solidFill>
                <a:latin typeface="Times New Roman" pitchFamily="18" charset="0"/>
                <a:sym typeface="Symbol" pitchFamily="18" charset="2"/>
              </a:rPr>
              <a:t>3</a:t>
            </a:r>
            <a:r>
              <a:rPr lang="en-US" altLang="zh-CN" sz="2400" b="1" smtClean="0">
                <a:solidFill>
                  <a:srgbClr val="FF0000"/>
                </a:solidFill>
                <a:latin typeface="Times New Roman" pitchFamily="18" charset="0"/>
                <a:ea typeface="楷体_GB2312" pitchFamily="49" charset="-122"/>
                <a:sym typeface="Symbol" pitchFamily="18" charset="2"/>
              </a:rPr>
              <a:t>n+2</a:t>
            </a:r>
            <a:r>
              <a:rPr lang="zh-CN" altLang="en-US" sz="2400" b="1" smtClean="0">
                <a:solidFill>
                  <a:srgbClr val="FF0000"/>
                </a:solidFill>
                <a:latin typeface="Times New Roman" pitchFamily="18" charset="0"/>
                <a:ea typeface="楷体_GB2312" pitchFamily="49" charset="-122"/>
                <a:sym typeface="Symbol" pitchFamily="18" charset="2"/>
              </a:rPr>
              <a:t>是偶数</a:t>
            </a:r>
            <a:r>
              <a:rPr lang="en-US" altLang="zh-CN" sz="24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(</a:t>
            </a:r>
            <a:r>
              <a:rPr lang="en-US" altLang="zh-CN" sz="2400" b="1" smtClean="0">
                <a:solidFill>
                  <a:srgbClr val="FF0000"/>
                </a:solidFill>
                <a:latin typeface="Times New Roman" pitchFamily="18" charset="0"/>
                <a:ea typeface="楷体_GB2312" pitchFamily="49" charset="-122"/>
                <a:sym typeface="Symbol" pitchFamily="18" charset="2"/>
              </a:rPr>
              <a:t>¬</a:t>
            </a:r>
            <a:r>
              <a:rPr lang="en-US" altLang="zh-CN" sz="2400" b="1" i="1" smtClean="0">
                <a:solidFill>
                  <a:srgbClr val="FF0000"/>
                </a:solidFill>
                <a:latin typeface="Times New Roman" pitchFamily="18" charset="0"/>
              </a:rPr>
              <a:t>p</a:t>
            </a:r>
            <a:r>
              <a:rPr lang="en-US" altLang="zh-CN" sz="2400" b="1" smtClean="0">
                <a:solidFill>
                  <a:srgbClr val="FF0000"/>
                </a:solidFill>
                <a:latin typeface="Times New Roman" pitchFamily="18" charset="0"/>
              </a:rPr>
              <a:t>)</a:t>
            </a:r>
            <a:r>
              <a:rPr lang="en-US" altLang="zh-CN" sz="2400" b="1" i="1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endParaRPr lang="en-US" altLang="zh-CN" sz="2400" b="1" smtClean="0">
              <a:solidFill>
                <a:srgbClr val="FF0000"/>
              </a:solidFill>
              <a:latin typeface="Times New Roman" pitchFamily="18" charset="0"/>
              <a:ea typeface="楷体_GB2312" pitchFamily="49" charset="-122"/>
              <a:sym typeface="Symbol" pitchFamily="18" charset="2"/>
            </a:endParaRPr>
          </a:p>
          <a:p>
            <a:pPr lvl="1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zh-CN" altLang="en-US" sz="2400" b="1" smtClean="0">
                <a:latin typeface="Times New Roman" pitchFamily="18" charset="0"/>
                <a:ea typeface="楷体_GB2312" pitchFamily="49" charset="-122"/>
                <a:sym typeface="Symbol" pitchFamily="18" charset="2"/>
              </a:rPr>
              <a:t>因此，</a:t>
            </a:r>
            <a:r>
              <a:rPr lang="zh-CN" altLang="en-US" sz="2400" b="1" smtClean="0">
                <a:latin typeface="Times New Roman" pitchFamily="18" charset="0"/>
                <a:sym typeface="Symbol" pitchFamily="18" charset="2"/>
              </a:rPr>
              <a:t>若</a:t>
            </a:r>
            <a:r>
              <a:rPr lang="en-US" altLang="zh-CN" sz="2400" b="1" smtClean="0">
                <a:latin typeface="Times New Roman" pitchFamily="18" charset="0"/>
                <a:sym typeface="Symbol" pitchFamily="18" charset="2"/>
              </a:rPr>
              <a:t>3</a:t>
            </a:r>
            <a:r>
              <a:rPr lang="en-US" altLang="zh-CN" sz="2400" b="1" smtClean="0">
                <a:latin typeface="Times New Roman" pitchFamily="18" charset="0"/>
                <a:ea typeface="楷体_GB2312" pitchFamily="49" charset="-122"/>
                <a:sym typeface="Symbol" pitchFamily="18" charset="2"/>
              </a:rPr>
              <a:t>n+2</a:t>
            </a:r>
            <a:r>
              <a:rPr lang="zh-CN" altLang="en-US" sz="2400" b="1" smtClean="0">
                <a:latin typeface="Times New Roman" pitchFamily="18" charset="0"/>
                <a:ea typeface="楷体_GB2312" pitchFamily="49" charset="-122"/>
                <a:sym typeface="Symbol" pitchFamily="18" charset="2"/>
              </a:rPr>
              <a:t>是奇数，则</a:t>
            </a:r>
            <a:r>
              <a:rPr lang="en-US" altLang="zh-CN" sz="2400" b="1" smtClean="0">
                <a:latin typeface="Times New Roman" pitchFamily="18" charset="0"/>
                <a:ea typeface="楷体_GB2312" pitchFamily="49" charset="-122"/>
                <a:sym typeface="Symbol" pitchFamily="18" charset="2"/>
              </a:rPr>
              <a:t>n</a:t>
            </a:r>
            <a:r>
              <a:rPr lang="zh-CN" altLang="en-US" sz="2400" b="1" smtClean="0">
                <a:latin typeface="Times New Roman" pitchFamily="18" charset="0"/>
                <a:ea typeface="楷体_GB2312" pitchFamily="49" charset="-122"/>
                <a:sym typeface="Symbol" pitchFamily="18" charset="2"/>
              </a:rPr>
              <a:t>是奇数 </a:t>
            </a:r>
            <a:r>
              <a:rPr lang="en-US" altLang="zh-CN" sz="2400" b="1" smtClean="0">
                <a:solidFill>
                  <a:srgbClr val="2009CD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(</a:t>
            </a:r>
            <a:r>
              <a:rPr lang="en-US" altLang="zh-CN" sz="2400" b="1" i="1" smtClean="0">
                <a:solidFill>
                  <a:srgbClr val="2009CD"/>
                </a:solidFill>
                <a:latin typeface="Times New Roman" pitchFamily="18" charset="0"/>
                <a:ea typeface="楷体_GB2312" pitchFamily="49" charset="-122"/>
                <a:cs typeface="Times New Roman" pitchFamily="18" charset="0"/>
                <a:sym typeface="Symbol" pitchFamily="18" charset="2"/>
              </a:rPr>
              <a:t>p</a:t>
            </a:r>
            <a:r>
              <a:rPr lang="en-US" altLang="zh-CN" sz="2400" b="1" smtClean="0">
                <a:solidFill>
                  <a:srgbClr val="2009CD"/>
                </a:solidFill>
                <a:latin typeface="Times New Roman" pitchFamily="18" charset="0"/>
                <a:sym typeface="Symbol" pitchFamily="18" charset="2"/>
              </a:rPr>
              <a:t> </a:t>
            </a:r>
            <a:r>
              <a:rPr lang="en-US" altLang="zh-CN" sz="2400" b="1" i="1" smtClean="0">
                <a:solidFill>
                  <a:srgbClr val="2009CD"/>
                </a:solidFill>
                <a:latin typeface="Times New Roman" pitchFamily="18" charset="0"/>
                <a:sym typeface="Symbol" pitchFamily="18" charset="2"/>
              </a:rPr>
              <a:t>q</a:t>
            </a:r>
            <a:r>
              <a:rPr lang="en-US" altLang="zh-CN" sz="2400" b="1" smtClean="0">
                <a:solidFill>
                  <a:srgbClr val="2009CD"/>
                </a:solidFill>
                <a:latin typeface="Times New Roman" pitchFamily="18" charset="0"/>
              </a:rPr>
              <a:t>)</a:t>
            </a:r>
            <a:r>
              <a:rPr lang="en-US" altLang="zh-CN" sz="2400" b="1" i="1" smtClean="0">
                <a:solidFill>
                  <a:srgbClr val="2009CD"/>
                </a:solidFill>
                <a:latin typeface="Times New Roman" pitchFamily="18" charset="0"/>
              </a:rPr>
              <a:t> </a:t>
            </a:r>
            <a:endParaRPr lang="en-US" altLang="zh-CN" sz="2400" b="1" smtClean="0">
              <a:solidFill>
                <a:srgbClr val="2009CD"/>
              </a:solidFill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476250"/>
            <a:ext cx="7904162" cy="890588"/>
          </a:xfrm>
        </p:spPr>
        <p:txBody>
          <a:bodyPr/>
          <a:lstStyle/>
          <a:p>
            <a:pPr eaLnBrk="1" hangingPunct="1"/>
            <a:r>
              <a:rPr lang="zh-CN" altLang="en-US" sz="3600" smtClean="0">
                <a:ea typeface="楷体_GB2312" pitchFamily="49" charset="-122"/>
              </a:rPr>
              <a:t>归谬法</a:t>
            </a:r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28775"/>
            <a:ext cx="8229600" cy="4824413"/>
          </a:xfrm>
        </p:spPr>
        <p:txBody>
          <a:bodyPr/>
          <a:lstStyle/>
          <a:p>
            <a:pPr eaLnBrk="1" hangingPunct="1">
              <a:lnSpc>
                <a:spcPct val="110000"/>
              </a:lnSpc>
              <a:spcBef>
                <a:spcPct val="30000"/>
              </a:spcBef>
              <a:defRPr/>
            </a:pPr>
            <a:r>
              <a:rPr lang="zh-CN" altLang="en-US" sz="2800" b="1" dirty="0" smtClean="0">
                <a:latin typeface="楷体_GB2312" pitchFamily="49" charset="-122"/>
                <a:ea typeface="楷体_GB2312" pitchFamily="49" charset="-122"/>
              </a:rPr>
              <a:t>原理</a:t>
            </a:r>
            <a:endParaRPr lang="en-US" altLang="zh-CN" sz="2800" b="1" dirty="0" smtClean="0">
              <a:latin typeface="楷体_GB2312" pitchFamily="49" charset="-122"/>
              <a:ea typeface="楷体_GB2312" pitchFamily="49" charset="-122"/>
            </a:endParaRPr>
          </a:p>
          <a:p>
            <a:pPr lvl="1" eaLnBrk="1" hangingPunct="1">
              <a:lnSpc>
                <a:spcPct val="110000"/>
              </a:lnSpc>
              <a:spcBef>
                <a:spcPct val="30000"/>
              </a:spcBef>
              <a:defRPr/>
            </a:pPr>
            <a:r>
              <a:rPr lang="en-US" altLang="zh-CN" sz="2400" b="1" i="1" dirty="0" smtClean="0">
                <a:latin typeface="Times New Roman" pitchFamily="18" charset="0"/>
                <a:sym typeface="Symbol" pitchFamily="18" charset="2"/>
              </a:rPr>
              <a:t>q</a:t>
            </a:r>
            <a:r>
              <a:rPr kumimoji="1" lang="en-US" altLang="zh-CN" sz="2400" b="1" dirty="0" smtClean="0">
                <a:latin typeface="Times New Roman" pitchFamily="18" charset="0"/>
                <a:sym typeface="Symbol" pitchFamily="18" charset="2"/>
              </a:rPr>
              <a:t>  </a:t>
            </a:r>
            <a:r>
              <a:rPr lang="en-US" altLang="zh-CN" sz="2400" b="1" dirty="0" smtClean="0">
                <a:latin typeface="Times New Roman" pitchFamily="18" charset="0"/>
                <a:ea typeface="楷体_GB2312" pitchFamily="49" charset="-122"/>
                <a:sym typeface="Symbol" pitchFamily="18" charset="2"/>
              </a:rPr>
              <a:t>¬</a:t>
            </a:r>
            <a:r>
              <a:rPr lang="en-US" altLang="zh-CN" sz="2400" b="1" i="1" dirty="0" err="1" smtClean="0">
                <a:latin typeface="Times New Roman" pitchFamily="18" charset="0"/>
                <a:sym typeface="Symbol" pitchFamily="18" charset="2"/>
              </a:rPr>
              <a:t>q</a:t>
            </a:r>
            <a:r>
              <a:rPr lang="en-US" altLang="zh-CN" sz="2400" b="1" dirty="0" err="1" smtClean="0">
                <a:latin typeface="Times New Roman" pitchFamily="18" charset="0"/>
                <a:ea typeface="楷体_GB2312" pitchFamily="49" charset="-122"/>
                <a:sym typeface="Symbol" pitchFamily="18" charset="2"/>
              </a:rPr>
              <a:t>F</a:t>
            </a:r>
            <a:endParaRPr lang="en-US" altLang="zh-CN" sz="2400" b="1" dirty="0" smtClean="0">
              <a:latin typeface="Times New Roman" pitchFamily="18" charset="0"/>
              <a:sym typeface="Symbol" pitchFamily="18" charset="2"/>
            </a:endParaRPr>
          </a:p>
          <a:p>
            <a:pPr marL="342900" lvl="1" indent="-342900" eaLnBrk="1" hangingPunct="1">
              <a:lnSpc>
                <a:spcPct val="110000"/>
              </a:lnSpc>
              <a:spcBef>
                <a:spcPct val="30000"/>
              </a:spcBef>
              <a:buClr>
                <a:schemeClr val="tx2"/>
              </a:buClr>
              <a:defRPr/>
            </a:pPr>
            <a:r>
              <a:rPr lang="zh-CN" altLang="en-US" sz="2800" b="1" dirty="0" smtClean="0">
                <a:latin typeface="Times New Roman" pitchFamily="18" charset="0"/>
                <a:ea typeface="楷体_GB2312" pitchFamily="49" charset="-122"/>
                <a:cs typeface="Times New Roman" pitchFamily="18" charset="0"/>
                <a:sym typeface="Symbol" pitchFamily="18" charset="2"/>
              </a:rPr>
              <a:t>证明框架</a:t>
            </a:r>
            <a:endParaRPr lang="en-US" altLang="zh-CN" sz="2800" b="1" dirty="0" smtClean="0">
              <a:latin typeface="Times New Roman" pitchFamily="18" charset="0"/>
              <a:ea typeface="楷体_GB2312" pitchFamily="49" charset="-122"/>
              <a:cs typeface="Times New Roman" pitchFamily="18" charset="0"/>
              <a:sym typeface="Symbol" pitchFamily="18" charset="2"/>
            </a:endParaRPr>
          </a:p>
          <a:p>
            <a:pPr lvl="1" eaLnBrk="1" hangingPunct="1">
              <a:lnSpc>
                <a:spcPct val="110000"/>
              </a:lnSpc>
              <a:spcBef>
                <a:spcPct val="30000"/>
              </a:spcBef>
              <a:defRPr/>
            </a:pPr>
            <a:r>
              <a:rPr lang="en-US" altLang="zh-CN" sz="2400" b="1" dirty="0" smtClean="0">
                <a:latin typeface="Times New Roman" pitchFamily="18" charset="0"/>
                <a:ea typeface="楷体_GB2312" pitchFamily="49" charset="-122"/>
                <a:sym typeface="Symbol" pitchFamily="18" charset="2"/>
              </a:rPr>
              <a:t>¬</a:t>
            </a:r>
            <a:r>
              <a:rPr lang="en-US" altLang="zh-CN" sz="2400" b="1" i="1" dirty="0" smtClean="0">
                <a:latin typeface="Times New Roman" pitchFamily="18" charset="0"/>
                <a:sym typeface="Symbol" pitchFamily="18" charset="2"/>
              </a:rPr>
              <a:t>q </a:t>
            </a:r>
            <a:r>
              <a:rPr lang="en-US" altLang="zh-CN" sz="2400" b="1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 </a:t>
            </a:r>
            <a:r>
              <a:rPr lang="en-US" altLang="zh-CN" sz="2400" b="1" i="1" dirty="0" smtClean="0">
                <a:latin typeface="Times New Roman" pitchFamily="18" charset="0"/>
                <a:ea typeface="楷体_GB2312" pitchFamily="49" charset="-122"/>
                <a:sym typeface="Symbol" pitchFamily="18" charset="2"/>
              </a:rPr>
              <a:t>r</a:t>
            </a:r>
            <a:r>
              <a:rPr lang="en-US" altLang="zh-CN" sz="2400" b="1" dirty="0" smtClean="0">
                <a:latin typeface="Times New Roman" pitchFamily="18" charset="0"/>
                <a:ea typeface="楷体_GB2312" pitchFamily="49" charset="-122"/>
                <a:sym typeface="Symbol"/>
              </a:rPr>
              <a:t></a:t>
            </a:r>
            <a:r>
              <a:rPr lang="en-US" altLang="zh-CN" sz="2400" b="1" dirty="0" smtClean="0">
                <a:latin typeface="Times New Roman" pitchFamily="18" charset="0"/>
                <a:ea typeface="楷体_GB2312" pitchFamily="49" charset="-122"/>
                <a:sym typeface="Symbol" pitchFamily="18" charset="2"/>
              </a:rPr>
              <a:t>¬</a:t>
            </a:r>
            <a:r>
              <a:rPr lang="en-US" altLang="zh-CN" sz="2400" b="1" i="1" dirty="0" smtClean="0">
                <a:latin typeface="Times New Roman" pitchFamily="18" charset="0"/>
                <a:ea typeface="楷体_GB2312" pitchFamily="49" charset="-122"/>
                <a:sym typeface="Symbol" pitchFamily="18" charset="2"/>
              </a:rPr>
              <a:t>r</a:t>
            </a:r>
            <a:endParaRPr lang="en-US" altLang="zh-CN" sz="2400" b="1" i="1" dirty="0" smtClean="0">
              <a:latin typeface="Times New Roman" pitchFamily="18" charset="0"/>
            </a:endParaRPr>
          </a:p>
          <a:p>
            <a:pPr lvl="1" eaLnBrk="1" hangingPunct="1">
              <a:lnSpc>
                <a:spcPct val="110000"/>
              </a:lnSpc>
              <a:spcBef>
                <a:spcPct val="30000"/>
              </a:spcBef>
              <a:defRPr/>
            </a:pPr>
            <a:r>
              <a:rPr lang="zh-CN" altLang="en-US" sz="2400" b="1" dirty="0" smtClean="0">
                <a:latin typeface="Times New Roman" pitchFamily="18" charset="0"/>
                <a:ea typeface="楷体_GB2312" pitchFamily="49" charset="-122"/>
                <a:sym typeface="Symbol" pitchFamily="18" charset="2"/>
              </a:rPr>
              <a:t>所以，</a:t>
            </a:r>
            <a:r>
              <a:rPr lang="en-US" altLang="zh-CN" sz="2400" b="1" i="1" dirty="0" smtClean="0">
                <a:latin typeface="Times New Roman" pitchFamily="18" charset="0"/>
                <a:sym typeface="Symbol" pitchFamily="18" charset="2"/>
              </a:rPr>
              <a:t>q</a:t>
            </a:r>
            <a:r>
              <a:rPr kumimoji="1" lang="en-US" altLang="zh-CN" sz="2400" b="1" dirty="0" smtClean="0">
                <a:latin typeface="Times New Roman" pitchFamily="18" charset="0"/>
                <a:sym typeface="Symbol" pitchFamily="18" charset="2"/>
              </a:rPr>
              <a:t> </a:t>
            </a:r>
            <a:r>
              <a:rPr lang="zh-CN" altLang="en-US" sz="2400" b="1" dirty="0" smtClean="0">
                <a:latin typeface="Times New Roman" pitchFamily="18" charset="0"/>
                <a:ea typeface="楷体_GB2312" pitchFamily="49" charset="-122"/>
                <a:sym typeface="Symbol" pitchFamily="18" charset="2"/>
              </a:rPr>
              <a:t>成立</a:t>
            </a:r>
            <a:endParaRPr lang="en-US" altLang="zh-CN" sz="2400" b="1" dirty="0" smtClean="0">
              <a:latin typeface="Times New Roman" pitchFamily="18" charset="0"/>
              <a:ea typeface="楷体_GB2312" pitchFamily="49" charset="-122"/>
              <a:sym typeface="Symbol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Network">
  <a:themeElements>
    <a:clrScheme name="Network 10">
      <a:dk1>
        <a:srgbClr val="000000"/>
      </a:dk1>
      <a:lt1>
        <a:srgbClr val="FFFFFF"/>
      </a:lt1>
      <a:dk2>
        <a:srgbClr val="330066"/>
      </a:dk2>
      <a:lt2>
        <a:srgbClr val="808080"/>
      </a:lt2>
      <a:accent1>
        <a:srgbClr val="CCCC00"/>
      </a:accent1>
      <a:accent2>
        <a:srgbClr val="669999"/>
      </a:accent2>
      <a:accent3>
        <a:srgbClr val="FFFFFF"/>
      </a:accent3>
      <a:accent4>
        <a:srgbClr val="000000"/>
      </a:accent4>
      <a:accent5>
        <a:srgbClr val="E2E2AA"/>
      </a:accent5>
      <a:accent6>
        <a:srgbClr val="5C8A8A"/>
      </a:accent6>
      <a:hlink>
        <a:srgbClr val="7E9CE8"/>
      </a:hlink>
      <a:folHlink>
        <a:srgbClr val="D8D8EC"/>
      </a:folHlink>
    </a:clrScheme>
    <a:fontScheme name="Network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宋体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宋体" pitchFamily="2" charset="-122"/>
          </a:defRPr>
        </a:defPPr>
      </a:lstStyle>
    </a:lnDef>
  </a:objectDefaults>
  <a:extraClrSchemeLst>
    <a:extraClrScheme>
      <a:clrScheme name="Network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twork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主题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Network</Template>
  <TotalTime>12666</TotalTime>
  <Words>1362</Words>
  <Application>Microsoft Office PowerPoint</Application>
  <PresentationFormat>全屏显示(4:3)</PresentationFormat>
  <Paragraphs>204</Paragraphs>
  <Slides>24</Slides>
  <Notes>20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24</vt:i4>
      </vt:variant>
    </vt:vector>
  </HeadingPairs>
  <TitlesOfParts>
    <vt:vector size="33" baseType="lpstr">
      <vt:lpstr>仿宋</vt:lpstr>
      <vt:lpstr>华文新魏</vt:lpstr>
      <vt:lpstr>楷体_GB2312</vt:lpstr>
      <vt:lpstr>宋体</vt:lpstr>
      <vt:lpstr>Arial</vt:lpstr>
      <vt:lpstr>Symbol</vt:lpstr>
      <vt:lpstr>Times New Roman</vt:lpstr>
      <vt:lpstr>Wingdings</vt:lpstr>
      <vt:lpstr>Network</vt:lpstr>
      <vt:lpstr>证明方法</vt:lpstr>
      <vt:lpstr>回顾</vt:lpstr>
      <vt:lpstr>内容提要</vt:lpstr>
      <vt:lpstr>引言</vt:lpstr>
      <vt:lpstr>引言</vt:lpstr>
      <vt:lpstr>直接证明</vt:lpstr>
      <vt:lpstr>反证法</vt:lpstr>
      <vt:lpstr>反证法（举例）</vt:lpstr>
      <vt:lpstr>归谬法</vt:lpstr>
      <vt:lpstr>归谬法（举例）</vt:lpstr>
      <vt:lpstr>反证法（广义）</vt:lpstr>
      <vt:lpstr>分情形证明</vt:lpstr>
      <vt:lpstr>分情形证明（举例）</vt:lpstr>
      <vt:lpstr>等价性证明</vt:lpstr>
      <vt:lpstr>存在性证明</vt:lpstr>
      <vt:lpstr>唯一性证明</vt:lpstr>
      <vt:lpstr>寻找反例</vt:lpstr>
      <vt:lpstr>证明中的错误</vt:lpstr>
      <vt:lpstr>数学与猜想（费马大定理）</vt:lpstr>
      <vt:lpstr>数学与猜想（哥德巴赫猜想）</vt:lpstr>
      <vt:lpstr>数学与猜想（四色猜想）</vt:lpstr>
      <vt:lpstr>世界数学难题</vt:lpstr>
      <vt:lpstr>Grigori Perelman (1966-, Russian)</vt:lpstr>
      <vt:lpstr>作业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Ivan</cp:lastModifiedBy>
  <cp:revision>145</cp:revision>
  <dcterms:created xsi:type="dcterms:W3CDTF">1601-01-01T00:00:00Z</dcterms:created>
  <dcterms:modified xsi:type="dcterms:W3CDTF">2018-03-12T05:44:32Z</dcterms:modified>
</cp:coreProperties>
</file>