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2" r:id="rId6"/>
    <p:sldId id="261" r:id="rId7"/>
    <p:sldId id="273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8643D-F47D-4A98-A42E-191C09385FA1}" type="datetimeFigureOut">
              <a:rPr lang="zh-CN" altLang="en-US" smtClean="0"/>
              <a:t>2016/3/25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D3B77-E5DB-48AE-B487-9F2965F109D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514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err="1" smtClean="0"/>
              <a:t>PCIe</a:t>
            </a:r>
            <a:r>
              <a:rPr lang="zh-CN" altLang="en-US" dirty="0" smtClean="0"/>
              <a:t>前的</a:t>
            </a:r>
            <a:r>
              <a:rPr lang="en-US" altLang="zh-CN" dirty="0" smtClean="0"/>
              <a:t>x16</a:t>
            </a:r>
            <a:r>
              <a:rPr lang="zh-CN" altLang="en-US" dirty="0" smtClean="0"/>
              <a:t>指带宽，</a:t>
            </a:r>
            <a:r>
              <a:rPr lang="en-US" altLang="zh-CN" dirty="0" smtClean="0"/>
              <a:t>x1</a:t>
            </a:r>
            <a:r>
              <a:rPr lang="zh-CN" altLang="en-US" dirty="0" smtClean="0"/>
              <a:t>为</a:t>
            </a:r>
            <a:r>
              <a:rPr lang="en-US" altLang="zh-CN" dirty="0" smtClean="0"/>
              <a:t>250MB/s</a:t>
            </a:r>
          </a:p>
          <a:p>
            <a:r>
              <a:rPr lang="en-US" altLang="zh-CN" dirty="0" smtClean="0"/>
              <a:t>SPI</a:t>
            </a:r>
            <a:r>
              <a:rPr lang="zh-CN" altLang="en-US" dirty="0" smtClean="0"/>
              <a:t>为串行外设接口，</a:t>
            </a:r>
            <a:r>
              <a:rPr lang="en-US" altLang="zh-CN" dirty="0" smtClean="0"/>
              <a:t>SM Bus</a:t>
            </a:r>
            <a:r>
              <a:rPr lang="zh-CN" altLang="en-US" dirty="0" smtClean="0"/>
              <a:t>为系统管理总线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D3B77-E5DB-48AE-B487-9F2965F109DA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50056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DDR3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内存使用的是双向传输机制，内存和内存控制器之间通过多点分支总线连接，每条通道通常都可以支持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条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DIMM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内存，而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DDR4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内存则改用了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P2P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点对点总线，每通道只能支持一根内存，这样做的好处是效率更高，提升频率更容易，缺点则是内存容量扩展不容易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D3B77-E5DB-48AE-B487-9F2965F109DA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809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D3B77-E5DB-48AE-B487-9F2965F109DA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576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EDRAM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（增强动态随机存储器）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SDRAM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（同步动态随机存储器）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D3B77-E5DB-48AE-B487-9F2965F109D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57884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IMC:</a:t>
            </a:r>
            <a:r>
              <a:rPr lang="zh-CN" altLang="en-US" dirty="0" smtClean="0"/>
              <a:t>内存控制器</a:t>
            </a:r>
            <a:endParaRPr lang="en-US" altLang="zh-CN" dirty="0" smtClean="0"/>
          </a:p>
          <a:p>
            <a:r>
              <a:rPr lang="en-US" altLang="zh-CN" dirty="0" smtClean="0"/>
              <a:t>PCH:</a:t>
            </a:r>
            <a:r>
              <a:rPr lang="zh-CN" altLang="en-US" dirty="0" smtClean="0"/>
              <a:t>集成南桥</a:t>
            </a:r>
            <a:endParaRPr lang="en-US" altLang="zh-CN" dirty="0" smtClean="0"/>
          </a:p>
          <a:p>
            <a:r>
              <a:rPr lang="en-US" altLang="zh-CN" dirty="0" smtClean="0"/>
              <a:t>DMI:</a:t>
            </a:r>
            <a:r>
              <a:rPr lang="zh-CN" altLang="en-US" dirty="0" smtClean="0"/>
              <a:t>直接媒体接口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D3B77-E5DB-48AE-B487-9F2965F109DA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5682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Intel</a:t>
            </a:r>
            <a:r>
              <a:rPr lang="zh-CN" altLang="en-US" dirty="0" smtClean="0"/>
              <a:t>第六代处理器介绍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131220049</a:t>
            </a:r>
            <a:r>
              <a:rPr lang="zh-CN" altLang="en-US" dirty="0" smtClean="0"/>
              <a:t>唐引航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0374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极佳的图形效果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Intel</a:t>
            </a:r>
            <a:r>
              <a:rPr lang="zh-CN" altLang="en-US" sz="2800" dirty="0"/>
              <a:t>第六代</a:t>
            </a:r>
            <a:r>
              <a:rPr lang="zh-CN" altLang="en-US" sz="2800" dirty="0" smtClean="0"/>
              <a:t>处理器内置的图形处理器可以提供惊人的视觉体验</a:t>
            </a:r>
            <a:endParaRPr lang="en-US" altLang="zh-CN" sz="2800" dirty="0" smtClean="0"/>
          </a:p>
          <a:p>
            <a:r>
              <a:rPr lang="zh-CN" altLang="en-US" sz="2800" dirty="0" smtClean="0"/>
              <a:t>可以解码</a:t>
            </a:r>
            <a:r>
              <a:rPr lang="en-US" altLang="zh-CN" sz="2800" dirty="0" smtClean="0"/>
              <a:t>HEVC8</a:t>
            </a:r>
            <a:r>
              <a:rPr lang="zh-CN" altLang="en-US" sz="2800" dirty="0" smtClean="0"/>
              <a:t>位</a:t>
            </a:r>
            <a:r>
              <a:rPr lang="zh-CN" altLang="en-US" sz="2800" dirty="0"/>
              <a:t>编码</a:t>
            </a:r>
            <a:r>
              <a:rPr lang="zh-CN" altLang="en-US" sz="2800" dirty="0" smtClean="0"/>
              <a:t>内容，原生支持</a:t>
            </a:r>
            <a:r>
              <a:rPr lang="en-US" altLang="zh-CN" sz="2800" dirty="0" smtClean="0"/>
              <a:t>DX12</a:t>
            </a:r>
            <a:r>
              <a:rPr lang="zh-CN" altLang="en-US" sz="2800" dirty="0" smtClean="0"/>
              <a:t>，支持</a:t>
            </a:r>
            <a:r>
              <a:rPr lang="en-US" altLang="zh-CN" sz="2800" dirty="0" smtClean="0"/>
              <a:t>4K</a:t>
            </a:r>
          </a:p>
          <a:p>
            <a:r>
              <a:rPr lang="zh-CN" altLang="en-US" sz="2800" dirty="0" smtClean="0"/>
              <a:t>支持</a:t>
            </a:r>
            <a:r>
              <a:rPr lang="en-US" altLang="zh-CN" sz="2800" dirty="0" smtClean="0"/>
              <a:t>OpenCL 2.0</a:t>
            </a:r>
            <a:r>
              <a:rPr lang="zh-CN" altLang="en-US" sz="2800" dirty="0" smtClean="0"/>
              <a:t>等图形编程特性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386872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更长的续航时间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处理器级和平台级的能量效率提高使得节能成为可能</a:t>
            </a:r>
            <a:endParaRPr lang="en-US" altLang="zh-CN" sz="2800" dirty="0" smtClean="0"/>
          </a:p>
          <a:p>
            <a:r>
              <a:rPr lang="zh-CN" altLang="en-US" sz="2800" dirty="0" smtClean="0"/>
              <a:t>在视频回放和电视会议方面，一个新的低功耗的视频译码系统极大的降低了功耗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66885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扩展的</a:t>
            </a:r>
            <a:r>
              <a:rPr lang="en-US" altLang="zh-CN" dirty="0" smtClean="0"/>
              <a:t>I/O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/>
              <a:t>Intel</a:t>
            </a:r>
            <a:r>
              <a:rPr lang="zh-CN" altLang="en-US" sz="2800" dirty="0"/>
              <a:t>第六代</a:t>
            </a:r>
            <a:r>
              <a:rPr lang="zh-CN" altLang="en-US" sz="2800" dirty="0" smtClean="0"/>
              <a:t>处理器提供了</a:t>
            </a:r>
            <a:r>
              <a:rPr lang="en-US" altLang="zh-CN" sz="2800" dirty="0" err="1" smtClean="0"/>
              <a:t>PCIe</a:t>
            </a:r>
            <a:r>
              <a:rPr lang="en-US" altLang="zh-CN" sz="2800" dirty="0" smtClean="0"/>
              <a:t> 3.0</a:t>
            </a:r>
            <a:r>
              <a:rPr lang="zh-CN" altLang="en-US" sz="2800" dirty="0" smtClean="0"/>
              <a:t>的支持，数据传输速率高达</a:t>
            </a:r>
            <a:r>
              <a:rPr lang="en-US" altLang="zh-CN" sz="2800" dirty="0" smtClean="0"/>
              <a:t>8GT/s</a:t>
            </a:r>
            <a:r>
              <a:rPr lang="zh-CN" altLang="en-US" sz="2800" dirty="0" smtClean="0"/>
              <a:t>，而</a:t>
            </a:r>
            <a:r>
              <a:rPr lang="en-US" altLang="zh-CN" sz="2800" dirty="0" err="1" smtClean="0"/>
              <a:t>PCIe</a:t>
            </a:r>
            <a:r>
              <a:rPr lang="en-US" altLang="zh-CN" sz="2800" dirty="0" smtClean="0"/>
              <a:t> 2.0</a:t>
            </a:r>
            <a:r>
              <a:rPr lang="zh-CN" altLang="en-US" sz="2800" dirty="0" smtClean="0"/>
              <a:t>只有</a:t>
            </a:r>
            <a:r>
              <a:rPr lang="en-US" altLang="zh-CN" sz="2800" dirty="0" smtClean="0"/>
              <a:t>5GT/s</a:t>
            </a:r>
          </a:p>
          <a:p>
            <a:r>
              <a:rPr lang="zh-CN" altLang="en-US" sz="2800" dirty="0" smtClean="0"/>
              <a:t>最新的</a:t>
            </a:r>
            <a:r>
              <a:rPr lang="en-US" altLang="zh-CN" sz="2800" dirty="0" smtClean="0"/>
              <a:t>Intel</a:t>
            </a:r>
            <a:r>
              <a:rPr lang="zh-CN" altLang="en-US" sz="2800" dirty="0" smtClean="0"/>
              <a:t>快速存储技术支持</a:t>
            </a:r>
            <a:r>
              <a:rPr lang="en-US" altLang="zh-CN" sz="2800" dirty="0" err="1" smtClean="0"/>
              <a:t>NVMe</a:t>
            </a:r>
            <a:r>
              <a:rPr lang="en-US" altLang="zh-CN" sz="2800" dirty="0" smtClean="0"/>
              <a:t> </a:t>
            </a:r>
            <a:r>
              <a:rPr lang="en-US" altLang="zh-CN" sz="2800" dirty="0" err="1" smtClean="0"/>
              <a:t>PCIe</a:t>
            </a:r>
            <a:r>
              <a:rPr lang="en-US" altLang="zh-CN" sz="2800" dirty="0" smtClean="0"/>
              <a:t> x4</a:t>
            </a:r>
            <a:r>
              <a:rPr lang="zh-CN" altLang="en-US" sz="2800" dirty="0" smtClean="0"/>
              <a:t>接口的固态硬盘</a:t>
            </a:r>
            <a:endParaRPr lang="en-US" altLang="zh-CN" sz="2800" dirty="0" smtClean="0"/>
          </a:p>
          <a:p>
            <a:r>
              <a:rPr lang="en-US" altLang="zh-CN" sz="2800" dirty="0" smtClean="0"/>
              <a:t>Intel</a:t>
            </a:r>
            <a:r>
              <a:rPr lang="zh-CN" altLang="en-US" sz="2800" dirty="0" smtClean="0"/>
              <a:t>还提供了</a:t>
            </a:r>
            <a:r>
              <a:rPr lang="en-US" altLang="zh-CN" sz="2800" dirty="0"/>
              <a:t>Integrated Sensor Solution </a:t>
            </a:r>
            <a:r>
              <a:rPr lang="en-US" altLang="zh-CN" sz="2800" dirty="0" smtClean="0"/>
              <a:t>Context Sensing </a:t>
            </a:r>
            <a:r>
              <a:rPr lang="en-US" altLang="zh-CN" sz="2800" dirty="0"/>
              <a:t>SDK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69618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7837" y="702490"/>
            <a:ext cx="8703893" cy="52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6375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 smtClean="0"/>
              <a:t>vPro</a:t>
            </a:r>
            <a:r>
              <a:rPr lang="zh-CN" altLang="en-US" dirty="0" smtClean="0"/>
              <a:t>博锐</a:t>
            </a:r>
            <a:r>
              <a:rPr lang="zh-CN" altLang="en-US" dirty="0"/>
              <a:t>™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err="1"/>
              <a:t>vPro</a:t>
            </a:r>
            <a:r>
              <a:rPr lang="zh-CN" altLang="en-US" sz="2800" dirty="0"/>
              <a:t>博锐技术就是英特尔针对商务领域推出的一整套硬件平台解决方案，它是基于英特尔硬件核心所打造的技术，主要应用于企业级安全方面，同时将基于硬件的虚拟化带入到企业</a:t>
            </a:r>
            <a:r>
              <a:rPr lang="en-US" altLang="zh-CN" sz="2800" dirty="0"/>
              <a:t>IT</a:t>
            </a:r>
            <a:r>
              <a:rPr lang="zh-CN" altLang="en-US" sz="2800" dirty="0"/>
              <a:t>环境中去，以帮助企业用户能够更好的管理和维护电脑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r>
              <a:rPr lang="zh-CN" altLang="en-US" sz="2800" dirty="0" smtClean="0"/>
              <a:t>主要</a:t>
            </a:r>
            <a:r>
              <a:rPr lang="zh-CN" altLang="en-US" sz="2800" dirty="0"/>
              <a:t>针对的用户群体为大中型企业级</a:t>
            </a:r>
            <a:r>
              <a:rPr lang="zh-CN" altLang="en-US" sz="2800" dirty="0" smtClean="0"/>
              <a:t>用户。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2584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五、六代处理器主要参数对比</a:t>
            </a:r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8564" y="1442604"/>
            <a:ext cx="6087325" cy="1066949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5722" y="2625069"/>
            <a:ext cx="6030167" cy="1066949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26196" y="3807534"/>
            <a:ext cx="6039693" cy="13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47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4435" y="1181994"/>
            <a:ext cx="6020640" cy="3515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64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核芯显卡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 </a:t>
            </a:r>
            <a:r>
              <a:rPr lang="en-US" altLang="zh-CN" sz="2800" dirty="0"/>
              <a:t>AMD</a:t>
            </a:r>
            <a:r>
              <a:rPr lang="zh-CN" altLang="en-US" sz="2800" dirty="0"/>
              <a:t>的带核芯显卡的处理器被</a:t>
            </a:r>
            <a:r>
              <a:rPr lang="en-US" altLang="zh-CN" sz="2800" dirty="0"/>
              <a:t>AMD</a:t>
            </a:r>
            <a:r>
              <a:rPr lang="zh-CN" altLang="en-US" sz="2800" dirty="0"/>
              <a:t>称之为</a:t>
            </a:r>
            <a:r>
              <a:rPr lang="en-US" altLang="zh-CN" sz="2800" dirty="0"/>
              <a:t>APU</a:t>
            </a:r>
            <a:r>
              <a:rPr lang="zh-CN" altLang="en-US" sz="2800" dirty="0"/>
              <a:t>（加速处理器），</a:t>
            </a:r>
            <a:r>
              <a:rPr lang="zh-CN" altLang="en-US" sz="2800" dirty="0" smtClean="0"/>
              <a:t>英特尔目前的核显为</a:t>
            </a:r>
            <a:r>
              <a:rPr lang="en-US" altLang="zh-CN" sz="2800" dirty="0"/>
              <a:t>HD </a:t>
            </a:r>
            <a:r>
              <a:rPr lang="en-US" altLang="zh-CN" sz="2800" dirty="0" smtClean="0"/>
              <a:t>Graphics</a:t>
            </a:r>
            <a:r>
              <a:rPr lang="zh-CN" altLang="en-US" sz="2800" dirty="0" smtClean="0"/>
              <a:t>。</a:t>
            </a:r>
            <a:r>
              <a:rPr lang="zh-CN" altLang="en-US" sz="2800" dirty="0"/>
              <a:t>但二者区别很大，</a:t>
            </a:r>
            <a:r>
              <a:rPr lang="en-US" altLang="zh-CN" sz="2800" dirty="0"/>
              <a:t>APU</a:t>
            </a:r>
            <a:r>
              <a:rPr lang="zh-CN" altLang="en-US" sz="2800" dirty="0"/>
              <a:t>使用了物理整合和统一供电，也就是作在一块芯片上，统一双向电源管理，运行时采用异构计算，而</a:t>
            </a:r>
            <a:r>
              <a:rPr lang="en-US" altLang="zh-CN" sz="2800" dirty="0"/>
              <a:t>intel</a:t>
            </a:r>
            <a:r>
              <a:rPr lang="zh-CN" altLang="en-US" sz="2800" dirty="0"/>
              <a:t>的供电和接口的整合度不如</a:t>
            </a:r>
            <a:r>
              <a:rPr lang="en-US" altLang="zh-CN" sz="2800" dirty="0"/>
              <a:t>APU</a:t>
            </a:r>
            <a:r>
              <a:rPr lang="zh-CN" altLang="en-US" sz="2800" dirty="0"/>
              <a:t>，但由于非同一芯片，所以不存在异构计算所导致的互相影响</a:t>
            </a:r>
            <a:r>
              <a:rPr lang="zh-CN" altLang="en-US" sz="2800" dirty="0" smtClean="0"/>
              <a:t>。从严格</a:t>
            </a:r>
            <a:r>
              <a:rPr lang="zh-CN" altLang="en-US" sz="2800" dirty="0"/>
              <a:t>的定义上来看，</a:t>
            </a:r>
            <a:r>
              <a:rPr lang="en-US" altLang="zh-CN" sz="2800" dirty="0"/>
              <a:t>APU</a:t>
            </a:r>
            <a:r>
              <a:rPr lang="zh-CN" altLang="en-US" sz="2800" dirty="0"/>
              <a:t>与核芯显卡并不能混为一谈。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95573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5064" y="2850524"/>
            <a:ext cx="8596668" cy="1320800"/>
          </a:xfrm>
        </p:spPr>
        <p:txBody>
          <a:bodyPr/>
          <a:lstStyle/>
          <a:p>
            <a:pPr algn="ctr"/>
            <a:r>
              <a:rPr lang="zh-CN" altLang="en-US" dirty="0" smtClean="0"/>
              <a:t>谢谢！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289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 smtClean="0"/>
              <a:t>基本信息</a:t>
            </a:r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 smtClean="0"/>
              <a:t>全名：第六</a:t>
            </a:r>
            <a:r>
              <a:rPr lang="zh-CN" altLang="en-US" sz="2800" dirty="0"/>
              <a:t>代智能英特尔</a:t>
            </a:r>
            <a:r>
              <a:rPr lang="en-US" altLang="zh-CN" sz="2800" dirty="0"/>
              <a:t>® </a:t>
            </a:r>
            <a:r>
              <a:rPr lang="zh-CN" altLang="en-US" sz="2800" dirty="0"/>
              <a:t>酷睿™ 博锐™ 处理器</a:t>
            </a:r>
          </a:p>
          <a:p>
            <a:r>
              <a:rPr lang="en-US" altLang="zh-CN" sz="2800" dirty="0" smtClean="0"/>
              <a:t>14nm</a:t>
            </a:r>
            <a:r>
              <a:rPr lang="zh-CN" altLang="en-US" sz="2800" dirty="0" smtClean="0"/>
              <a:t>制程</a:t>
            </a:r>
            <a:endParaRPr lang="en-US" altLang="zh-CN" sz="2800" dirty="0" smtClean="0"/>
          </a:p>
          <a:p>
            <a:r>
              <a:rPr lang="en-US" altLang="zh-CN" sz="2800" dirty="0" err="1" smtClean="0"/>
              <a:t>Skylake</a:t>
            </a:r>
            <a:r>
              <a:rPr lang="zh-CN" altLang="en-US" sz="2800" dirty="0" smtClean="0"/>
              <a:t>微处理器架构</a:t>
            </a:r>
            <a:endParaRPr lang="en-US" altLang="zh-CN" sz="2800" dirty="0" smtClean="0"/>
          </a:p>
          <a:p>
            <a:r>
              <a:rPr lang="zh-CN" altLang="en-US" sz="2800" dirty="0"/>
              <a:t>与平均使用时间五年的旧电脑相比，该处理器可以提升</a:t>
            </a:r>
            <a:r>
              <a:rPr lang="en-US" altLang="zh-CN" sz="2800" dirty="0"/>
              <a:t>2.5</a:t>
            </a:r>
            <a:r>
              <a:rPr lang="zh-CN" altLang="en-US" sz="2800" dirty="0"/>
              <a:t>倍的性能、</a:t>
            </a:r>
            <a:r>
              <a:rPr lang="en-US" altLang="zh-CN" sz="2800" dirty="0"/>
              <a:t>3</a:t>
            </a:r>
            <a:r>
              <a:rPr lang="zh-CN" altLang="en-US" sz="2800" dirty="0"/>
              <a:t>倍的电池续航时间以及</a:t>
            </a:r>
            <a:r>
              <a:rPr lang="en-US" altLang="zh-CN" sz="2800" dirty="0"/>
              <a:t>30</a:t>
            </a:r>
            <a:r>
              <a:rPr lang="zh-CN" altLang="en-US" sz="2800" dirty="0"/>
              <a:t>倍的图形性能，唤醒时间更短。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3781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6000" dirty="0" err="1" smtClean="0"/>
              <a:t>Skylake</a:t>
            </a:r>
            <a:r>
              <a:rPr lang="zh-CN" altLang="en-US" sz="6000" dirty="0" smtClean="0"/>
              <a:t>与</a:t>
            </a:r>
            <a:r>
              <a:rPr lang="en-US" altLang="zh-CN" sz="6000" b="1" dirty="0"/>
              <a:t>Tick-Tock</a:t>
            </a:r>
            <a:r>
              <a:rPr lang="en-US" altLang="zh-CN" b="1" dirty="0"/>
              <a:t/>
            </a:r>
            <a:br>
              <a:rPr lang="en-US" altLang="zh-CN" b="1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800" dirty="0" smtClean="0"/>
              <a:t>Tick-Tock</a:t>
            </a:r>
            <a:r>
              <a:rPr lang="zh-CN" altLang="en-US" sz="2800" dirty="0" smtClean="0"/>
              <a:t>是</a:t>
            </a:r>
            <a:r>
              <a:rPr lang="en-US" altLang="zh-CN" sz="2800" dirty="0" smtClean="0"/>
              <a:t>Intel</a:t>
            </a:r>
            <a:r>
              <a:rPr lang="zh-CN" altLang="en-US" sz="2800" dirty="0" smtClean="0"/>
              <a:t>公司发展微处理器芯片设计制造业务的一种发展战略模式，于</a:t>
            </a:r>
            <a:r>
              <a:rPr lang="en-US" altLang="zh-CN" sz="2800" dirty="0" smtClean="0"/>
              <a:t>2007</a:t>
            </a:r>
            <a:r>
              <a:rPr lang="zh-CN" altLang="en-US" sz="2800" dirty="0" smtClean="0"/>
              <a:t>年正式提出，其</a:t>
            </a:r>
            <a:r>
              <a:rPr lang="zh-CN" altLang="en-US" sz="2800" dirty="0"/>
              <a:t>名称源于时钟秒针行走时所发出的声响。</a:t>
            </a:r>
            <a:endParaRPr lang="en-US" altLang="zh-CN" sz="2800" dirty="0" smtClean="0"/>
          </a:p>
          <a:p>
            <a:r>
              <a:rPr lang="zh-CN" altLang="en-US" sz="2800" dirty="0" smtClean="0"/>
              <a:t>每</a:t>
            </a:r>
            <a:r>
              <a:rPr lang="zh-CN" altLang="en-US" sz="2800" dirty="0"/>
              <a:t>一次“</a:t>
            </a:r>
            <a:r>
              <a:rPr lang="en-US" altLang="zh-CN" sz="2800" dirty="0"/>
              <a:t>Tick”</a:t>
            </a:r>
            <a:r>
              <a:rPr lang="zh-CN" altLang="en-US" sz="2800" dirty="0"/>
              <a:t>代表着一代微架构的处理器芯片制程的更新，意在处理器性能几近相同的情况下，缩小芯片面积、减小能耗和发热量；而每一次“</a:t>
            </a:r>
            <a:r>
              <a:rPr lang="en-US" altLang="zh-CN" sz="2800" dirty="0"/>
              <a:t>Tock”</a:t>
            </a:r>
            <a:r>
              <a:rPr lang="zh-CN" altLang="en-US" sz="2800" dirty="0"/>
              <a:t>代表着在上一次“</a:t>
            </a:r>
            <a:r>
              <a:rPr lang="en-US" altLang="zh-CN" sz="2800" dirty="0"/>
              <a:t>Tick”</a:t>
            </a:r>
            <a:r>
              <a:rPr lang="zh-CN" altLang="en-US" sz="2800" dirty="0"/>
              <a:t>的芯片制程的基础上，更新微处理器架构，提升</a:t>
            </a:r>
            <a:r>
              <a:rPr lang="zh-CN" altLang="en-US" sz="2800" dirty="0" smtClean="0"/>
              <a:t>性能。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3282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425003"/>
            <a:ext cx="8596668" cy="5616359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一般一次“</a:t>
            </a:r>
            <a:r>
              <a:rPr lang="en-US" altLang="zh-CN" sz="2800" dirty="0"/>
              <a:t>Tick-Tock”</a:t>
            </a:r>
            <a:r>
              <a:rPr lang="zh-CN" altLang="en-US" sz="2800" dirty="0"/>
              <a:t>的周期为两年，“</a:t>
            </a:r>
            <a:r>
              <a:rPr lang="en-US" altLang="zh-CN" sz="2800" dirty="0"/>
              <a:t>Tick”</a:t>
            </a:r>
            <a:r>
              <a:rPr lang="zh-CN" altLang="en-US" sz="2800" dirty="0"/>
              <a:t>占一年，“</a:t>
            </a:r>
            <a:r>
              <a:rPr lang="en-US" altLang="zh-CN" sz="2800" dirty="0"/>
              <a:t>Tock”</a:t>
            </a:r>
            <a:r>
              <a:rPr lang="zh-CN" altLang="en-US" sz="2800" dirty="0"/>
              <a:t>占</a:t>
            </a:r>
            <a:r>
              <a:rPr lang="zh-CN" altLang="en-US" sz="2800" dirty="0" smtClean="0"/>
              <a:t>一年。</a:t>
            </a:r>
            <a:endParaRPr lang="en-US" altLang="zh-CN" sz="2800" dirty="0" smtClean="0"/>
          </a:p>
          <a:p>
            <a:r>
              <a:rPr lang="zh-CN" altLang="en-US" sz="2800" dirty="0" smtClean="0"/>
              <a:t>而最近</a:t>
            </a:r>
            <a:r>
              <a:rPr lang="en-US" altLang="zh-CN" sz="2800" dirty="0" err="1" smtClean="0"/>
              <a:t>Inel</a:t>
            </a:r>
            <a:r>
              <a:rPr lang="zh-CN" altLang="en-US" sz="2800" dirty="0" smtClean="0"/>
              <a:t>公司宣布正式停用“</a:t>
            </a:r>
            <a:r>
              <a:rPr lang="en-US" altLang="zh-CN" sz="2800" dirty="0" smtClean="0"/>
              <a:t>Tick-Tock”</a:t>
            </a:r>
            <a:r>
              <a:rPr lang="zh-CN" altLang="en-US" sz="2800" dirty="0" smtClean="0"/>
              <a:t>研发模式，基于</a:t>
            </a:r>
            <a:r>
              <a:rPr lang="en-US" altLang="zh-CN" sz="2800" dirty="0" err="1" smtClean="0"/>
              <a:t>Skylake</a:t>
            </a:r>
            <a:r>
              <a:rPr lang="zh-CN" altLang="en-US" sz="2800" dirty="0" smtClean="0"/>
              <a:t>架构的处理器</a:t>
            </a:r>
            <a:r>
              <a:rPr lang="en-US" altLang="zh-CN" sz="2800" dirty="0" err="1" smtClean="0"/>
              <a:t>Kaby</a:t>
            </a:r>
            <a:r>
              <a:rPr lang="en-US" altLang="zh-CN" sz="2800" dirty="0"/>
              <a:t> </a:t>
            </a:r>
            <a:r>
              <a:rPr lang="en-US" altLang="zh-CN" sz="2800" dirty="0" smtClean="0"/>
              <a:t>Lake</a:t>
            </a:r>
            <a:r>
              <a:rPr lang="zh-CN" altLang="en-US" sz="2800" dirty="0" smtClean="0"/>
              <a:t>将</a:t>
            </a:r>
            <a:r>
              <a:rPr lang="zh-CN" altLang="en-US" sz="2800" dirty="0"/>
              <a:t>在今年第三季度发布，彻底打破了“制程</a:t>
            </a:r>
            <a:r>
              <a:rPr lang="en-US" altLang="zh-CN" sz="2800" dirty="0"/>
              <a:t>-</a:t>
            </a:r>
            <a:r>
              <a:rPr lang="zh-CN" altLang="en-US" sz="2800" dirty="0"/>
              <a:t>架构”的钟摆</a:t>
            </a:r>
            <a:r>
              <a:rPr lang="zh-CN" altLang="en-US" sz="2800" dirty="0" smtClean="0"/>
              <a:t>节奏。</a:t>
            </a:r>
            <a:endParaRPr lang="en-US" altLang="zh-CN" sz="2800" dirty="0" smtClean="0"/>
          </a:p>
          <a:p>
            <a:r>
              <a:rPr lang="zh-CN" altLang="en-US" sz="2800" dirty="0"/>
              <a:t>从下一代</a:t>
            </a:r>
            <a:r>
              <a:rPr lang="en-US" altLang="zh-CN" sz="2800" dirty="0" smtClean="0"/>
              <a:t>10nm</a:t>
            </a:r>
            <a:r>
              <a:rPr lang="zh-CN" altLang="en-US" sz="2800" dirty="0" smtClean="0"/>
              <a:t>制</a:t>
            </a:r>
            <a:r>
              <a:rPr lang="zh-CN" altLang="en-US" sz="2800" dirty="0"/>
              <a:t>程</a:t>
            </a:r>
            <a:r>
              <a:rPr lang="en-US" altLang="zh-CN" sz="2800" dirty="0"/>
              <a:t>CPU</a:t>
            </a:r>
            <a:r>
              <a:rPr lang="zh-CN" altLang="en-US" sz="2800" dirty="0"/>
              <a:t>开始，英特尔会采用“制程</a:t>
            </a:r>
            <a:r>
              <a:rPr lang="en-US" altLang="zh-CN" sz="2800" dirty="0"/>
              <a:t>-</a:t>
            </a:r>
            <a:r>
              <a:rPr lang="zh-CN" altLang="en-US" sz="2800" dirty="0"/>
              <a:t>架构</a:t>
            </a:r>
            <a:r>
              <a:rPr lang="en-US" altLang="zh-CN" sz="2800" dirty="0"/>
              <a:t>-</a:t>
            </a:r>
            <a:r>
              <a:rPr lang="zh-CN" altLang="en-US" sz="2800" dirty="0"/>
              <a:t>优化”</a:t>
            </a:r>
            <a:r>
              <a:rPr lang="en-US" altLang="zh-CN" sz="2800" dirty="0"/>
              <a:t>(PAO)</a:t>
            </a:r>
            <a:r>
              <a:rPr lang="zh-CN" altLang="en-US" sz="2800" dirty="0"/>
              <a:t>的三步走战略。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5507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kylake时代来临 告诉你选DDR3还是DDR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2834" y="695325"/>
            <a:ext cx="4666369" cy="534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808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dirty="0" smtClean="0"/>
              <a:t>DDR4</a:t>
            </a:r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DDR,</a:t>
            </a:r>
            <a:r>
              <a:rPr lang="zh-CN" altLang="en-US" sz="2800" dirty="0"/>
              <a:t>又称双倍速率</a:t>
            </a:r>
            <a:r>
              <a:rPr lang="en-US" altLang="zh-CN" sz="2800" dirty="0" smtClean="0"/>
              <a:t>SDRAM,</a:t>
            </a:r>
            <a:r>
              <a:rPr lang="en-US" altLang="zh-CN" sz="2800" dirty="0"/>
              <a:t> </a:t>
            </a:r>
            <a:r>
              <a:rPr lang="zh-CN" altLang="en-US" sz="2800" dirty="0"/>
              <a:t>全称</a:t>
            </a:r>
            <a:r>
              <a:rPr lang="en-US" altLang="zh-CN" sz="2800" dirty="0" smtClean="0"/>
              <a:t>Dual </a:t>
            </a:r>
            <a:r>
              <a:rPr lang="en-US" altLang="zh-CN" sz="2800" dirty="0"/>
              <a:t>Data Rate </a:t>
            </a:r>
            <a:r>
              <a:rPr lang="en-US" altLang="zh-CN" sz="2800" dirty="0" smtClean="0"/>
              <a:t>SDRAM</a:t>
            </a:r>
            <a:r>
              <a:rPr lang="zh-CN" altLang="en-US" sz="2800" dirty="0"/>
              <a:t>，</a:t>
            </a:r>
            <a:r>
              <a:rPr lang="zh-CN" altLang="en-US" sz="2800" dirty="0" smtClean="0"/>
              <a:t>是</a:t>
            </a:r>
            <a:r>
              <a:rPr lang="zh-CN" altLang="en-US" sz="2800" dirty="0"/>
              <a:t>一种</a:t>
            </a:r>
            <a:r>
              <a:rPr lang="zh-CN" altLang="en-US" sz="2800" dirty="0" smtClean="0"/>
              <a:t>高速动态</a:t>
            </a:r>
            <a:r>
              <a:rPr lang="zh-CN" altLang="en-US" sz="2800" dirty="0"/>
              <a:t>随机访问的</a:t>
            </a:r>
            <a:r>
              <a:rPr lang="zh-CN" altLang="en-US" sz="2800" dirty="0" smtClean="0"/>
              <a:t>内存。</a:t>
            </a:r>
            <a:endParaRPr lang="en-US" altLang="zh-CN" sz="2800" dirty="0" smtClean="0"/>
          </a:p>
          <a:p>
            <a:r>
              <a:rPr lang="en-US" altLang="zh-CN" sz="2800" dirty="0" smtClean="0"/>
              <a:t>DDR4</a:t>
            </a:r>
            <a:r>
              <a:rPr lang="zh-CN" altLang="en-US" sz="2800" dirty="0" smtClean="0"/>
              <a:t>特点：频率更高，带宽更高，能耗更低，容量更大</a:t>
            </a:r>
            <a:endParaRPr lang="en-US" altLang="zh-CN" sz="2800" dirty="0" smtClean="0"/>
          </a:p>
          <a:p>
            <a:r>
              <a:rPr lang="zh-CN" altLang="en-US" sz="2800" dirty="0" smtClean="0"/>
              <a:t>不足：每通道内存数下降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3099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77334" y="579549"/>
            <a:ext cx="8596668" cy="5461813"/>
          </a:xfrm>
        </p:spPr>
        <p:txBody>
          <a:bodyPr>
            <a:normAutofit/>
          </a:bodyPr>
          <a:lstStyle/>
          <a:p>
            <a:r>
              <a:rPr lang="zh-CN" altLang="en-US" sz="2800" dirty="0"/>
              <a:t>从</a:t>
            </a:r>
            <a:r>
              <a:rPr lang="en-US" altLang="zh-CN" sz="2800" dirty="0"/>
              <a:t>DDR1</a:t>
            </a:r>
            <a:r>
              <a:rPr lang="zh-CN" altLang="en-US" sz="2800" dirty="0"/>
              <a:t>到</a:t>
            </a:r>
            <a:r>
              <a:rPr lang="en-US" altLang="zh-CN" sz="2800" dirty="0"/>
              <a:t>DDR3</a:t>
            </a:r>
            <a:r>
              <a:rPr lang="zh-CN" altLang="en-US" sz="2800" dirty="0"/>
              <a:t>，每一代</a:t>
            </a:r>
            <a:r>
              <a:rPr lang="en-US" altLang="zh-CN" sz="2800" dirty="0"/>
              <a:t>DDR</a:t>
            </a:r>
            <a:r>
              <a:rPr lang="zh-CN" altLang="en-US" sz="2800" dirty="0"/>
              <a:t>技术的内存预取位数都会翻倍，前三者分别是</a:t>
            </a:r>
            <a:r>
              <a:rPr lang="en-US" altLang="zh-CN" sz="2800" dirty="0"/>
              <a:t>2bit</a:t>
            </a:r>
            <a:r>
              <a:rPr lang="zh-CN" altLang="en-US" sz="2800" dirty="0"/>
              <a:t>、</a:t>
            </a:r>
            <a:r>
              <a:rPr lang="en-US" altLang="zh-CN" sz="2800" dirty="0"/>
              <a:t>4bit</a:t>
            </a:r>
            <a:r>
              <a:rPr lang="zh-CN" altLang="en-US" sz="2800" dirty="0"/>
              <a:t>及</a:t>
            </a:r>
            <a:r>
              <a:rPr lang="en-US" altLang="zh-CN" sz="2800" dirty="0"/>
              <a:t>8bit</a:t>
            </a:r>
            <a:r>
              <a:rPr lang="zh-CN" altLang="en-US" sz="2800" dirty="0"/>
              <a:t>，以此达到内存带宽翻倍的</a:t>
            </a:r>
            <a:r>
              <a:rPr lang="zh-CN" altLang="en-US" sz="2800" dirty="0" smtClean="0"/>
              <a:t>目标。不过</a:t>
            </a:r>
            <a:r>
              <a:rPr lang="en-US" altLang="zh-CN" sz="2800" dirty="0"/>
              <a:t>DDR4</a:t>
            </a:r>
            <a:r>
              <a:rPr lang="zh-CN" altLang="en-US" sz="2800" dirty="0"/>
              <a:t>在预取位宽上保持了</a:t>
            </a:r>
            <a:r>
              <a:rPr lang="en-US" altLang="zh-CN" sz="2800" dirty="0"/>
              <a:t>DDR3</a:t>
            </a:r>
            <a:r>
              <a:rPr lang="zh-CN" altLang="en-US" sz="2800" dirty="0"/>
              <a:t>的</a:t>
            </a:r>
            <a:r>
              <a:rPr lang="en-US" altLang="zh-CN" sz="2800" dirty="0"/>
              <a:t>8bit</a:t>
            </a:r>
            <a:r>
              <a:rPr lang="zh-CN" altLang="en-US" sz="2800" dirty="0"/>
              <a:t>设计，因为继续翻倍为</a:t>
            </a:r>
            <a:r>
              <a:rPr lang="en-US" altLang="zh-CN" sz="2800" dirty="0"/>
              <a:t>16bit</a:t>
            </a:r>
            <a:r>
              <a:rPr lang="zh-CN" altLang="en-US" sz="2800" dirty="0"/>
              <a:t>预取的难度太大，</a:t>
            </a:r>
            <a:r>
              <a:rPr lang="en-US" altLang="zh-CN" sz="2800" dirty="0"/>
              <a:t>DDR4</a:t>
            </a:r>
            <a:r>
              <a:rPr lang="zh-CN" altLang="en-US" sz="2800" dirty="0"/>
              <a:t>转而提升</a:t>
            </a:r>
            <a:r>
              <a:rPr lang="en-US" altLang="zh-CN" sz="2800" dirty="0"/>
              <a:t>Bank</a:t>
            </a:r>
            <a:r>
              <a:rPr lang="zh-CN" altLang="en-US" sz="2800" dirty="0" smtClean="0"/>
              <a:t>数量。它</a:t>
            </a:r>
            <a:r>
              <a:rPr lang="zh-CN" altLang="en-US" sz="2800" dirty="0"/>
              <a:t>使用的是</a:t>
            </a:r>
            <a:r>
              <a:rPr lang="en-US" altLang="zh-CN" sz="2800" dirty="0"/>
              <a:t>Bank Group</a:t>
            </a:r>
            <a:r>
              <a:rPr lang="zh-CN" altLang="en-US" sz="2800" dirty="0"/>
              <a:t>（</a:t>
            </a:r>
            <a:r>
              <a:rPr lang="en-US" altLang="zh-CN" sz="2800" dirty="0"/>
              <a:t>BG</a:t>
            </a:r>
            <a:r>
              <a:rPr lang="zh-CN" altLang="en-US" sz="2800" dirty="0"/>
              <a:t>）设计，</a:t>
            </a:r>
            <a:r>
              <a:rPr lang="en-US" altLang="zh-CN" sz="2800" dirty="0"/>
              <a:t>4</a:t>
            </a:r>
            <a:r>
              <a:rPr lang="zh-CN" altLang="en-US" sz="2800" dirty="0"/>
              <a:t>个</a:t>
            </a:r>
            <a:r>
              <a:rPr lang="en-US" altLang="zh-CN" sz="2800" dirty="0"/>
              <a:t>Bank</a:t>
            </a:r>
            <a:r>
              <a:rPr lang="zh-CN" altLang="en-US" sz="2800" dirty="0"/>
              <a:t>作为一个</a:t>
            </a:r>
            <a:r>
              <a:rPr lang="en-US" altLang="zh-CN" sz="2800" dirty="0"/>
              <a:t>BG</a:t>
            </a:r>
            <a:r>
              <a:rPr lang="zh-CN" altLang="en-US" sz="2800" dirty="0"/>
              <a:t>组，可自由使用</a:t>
            </a:r>
            <a:r>
              <a:rPr lang="en-US" altLang="zh-CN" sz="2800" dirty="0"/>
              <a:t>2-4</a:t>
            </a:r>
            <a:r>
              <a:rPr lang="zh-CN" altLang="en-US" sz="2800" dirty="0"/>
              <a:t>组</a:t>
            </a:r>
            <a:r>
              <a:rPr lang="en-US" altLang="zh-CN" sz="2800" dirty="0"/>
              <a:t>BG</a:t>
            </a:r>
            <a:r>
              <a:rPr lang="zh-CN" altLang="en-US" sz="2800" dirty="0"/>
              <a:t>，每个</a:t>
            </a:r>
            <a:r>
              <a:rPr lang="en-US" altLang="zh-CN" sz="2800" dirty="0"/>
              <a:t>BG</a:t>
            </a:r>
            <a:r>
              <a:rPr lang="zh-CN" altLang="en-US" sz="2800" dirty="0"/>
              <a:t>都可以独立操作。使用</a:t>
            </a:r>
            <a:r>
              <a:rPr lang="en-US" altLang="zh-CN" sz="2800" dirty="0"/>
              <a:t>2</a:t>
            </a:r>
            <a:r>
              <a:rPr lang="zh-CN" altLang="en-US" sz="2800" dirty="0"/>
              <a:t>组</a:t>
            </a:r>
            <a:r>
              <a:rPr lang="en-US" altLang="zh-CN" sz="2800" dirty="0"/>
              <a:t>BG</a:t>
            </a:r>
            <a:r>
              <a:rPr lang="zh-CN" altLang="en-US" sz="2800" dirty="0"/>
              <a:t>的话，每次操作的数据就是</a:t>
            </a:r>
            <a:r>
              <a:rPr lang="en-US" altLang="zh-CN" sz="2800" dirty="0"/>
              <a:t>16bit</a:t>
            </a:r>
            <a:r>
              <a:rPr lang="zh-CN" altLang="en-US" sz="2800" dirty="0"/>
              <a:t>，</a:t>
            </a:r>
            <a:r>
              <a:rPr lang="en-US" altLang="zh-CN" sz="2800" dirty="0"/>
              <a:t>4</a:t>
            </a:r>
            <a:r>
              <a:rPr lang="zh-CN" altLang="en-US" sz="2800" dirty="0"/>
              <a:t>组</a:t>
            </a:r>
            <a:r>
              <a:rPr lang="en-US" altLang="zh-CN" sz="2800" dirty="0"/>
              <a:t>BG</a:t>
            </a:r>
            <a:r>
              <a:rPr lang="zh-CN" altLang="en-US" sz="2800" dirty="0"/>
              <a:t>则能达到</a:t>
            </a:r>
            <a:r>
              <a:rPr lang="en-US" altLang="zh-CN" sz="2800" dirty="0"/>
              <a:t>32bit</a:t>
            </a:r>
            <a:r>
              <a:rPr lang="zh-CN" altLang="en-US" sz="2800" dirty="0"/>
              <a:t>操作，这其实变相提高了预取位宽。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26839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5400" dirty="0" smtClean="0"/>
              <a:t>性能提升</a:t>
            </a:r>
            <a:endParaRPr lang="zh-CN" altLang="en-US" sz="5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14nm</a:t>
            </a:r>
            <a:r>
              <a:rPr lang="zh-CN" altLang="en-US" sz="2800" dirty="0" smtClean="0"/>
              <a:t>制程在结构和设计上的改进提升了</a:t>
            </a:r>
            <a:r>
              <a:rPr lang="zh-CN" altLang="en-US" sz="2800" dirty="0"/>
              <a:t>性能</a:t>
            </a:r>
            <a:endParaRPr lang="en-US" altLang="zh-CN" sz="2800" dirty="0" smtClean="0"/>
          </a:p>
          <a:p>
            <a:r>
              <a:rPr lang="zh-CN" altLang="en-US" sz="2800" dirty="0" smtClean="0"/>
              <a:t>部分</a:t>
            </a:r>
            <a:r>
              <a:rPr lang="en-US" altLang="zh-CN" sz="2800" dirty="0" smtClean="0"/>
              <a:t>H</a:t>
            </a:r>
            <a:r>
              <a:rPr lang="zh-CN" altLang="en-US" sz="2800" dirty="0" smtClean="0"/>
              <a:t>系列处理器额外的执行单元以及部分</a:t>
            </a:r>
            <a:r>
              <a:rPr lang="en-US" altLang="zh-CN" sz="2800" dirty="0" smtClean="0"/>
              <a:t>U</a:t>
            </a:r>
            <a:r>
              <a:rPr lang="zh-CN" altLang="en-US" sz="2800" dirty="0" smtClean="0"/>
              <a:t>系列处理器额外的</a:t>
            </a:r>
            <a:r>
              <a:rPr lang="en-US" altLang="zh-CN" sz="2800" dirty="0" err="1" smtClean="0"/>
              <a:t>eDRAM</a:t>
            </a:r>
            <a:r>
              <a:rPr lang="zh-CN" altLang="en-US" sz="2800" dirty="0" smtClean="0"/>
              <a:t>提高了图形性能</a:t>
            </a:r>
            <a:endParaRPr lang="en-US" altLang="zh-CN" sz="2800" dirty="0" smtClean="0"/>
          </a:p>
          <a:p>
            <a:r>
              <a:rPr lang="zh-CN" altLang="en-US" sz="2800" dirty="0" smtClean="0"/>
              <a:t>平台和片上系统功耗减少延长了使用时间</a:t>
            </a:r>
            <a:endParaRPr lang="en-US" altLang="zh-CN" sz="2800" dirty="0" smtClean="0"/>
          </a:p>
          <a:p>
            <a:r>
              <a:rPr lang="en-US" altLang="zh-CN" sz="2800" dirty="0" smtClean="0"/>
              <a:t>I/O</a:t>
            </a:r>
            <a:r>
              <a:rPr lang="zh-CN" altLang="en-US" sz="2800" dirty="0" smtClean="0"/>
              <a:t>进一步集成和增强</a:t>
            </a:r>
            <a:endParaRPr lang="en-US" altLang="zh-CN" sz="2800" dirty="0" smtClean="0"/>
          </a:p>
          <a:p>
            <a:r>
              <a:rPr lang="zh-CN" altLang="en-US" sz="2800" dirty="0" smtClean="0"/>
              <a:t>硬件级安全特性</a:t>
            </a:r>
            <a:endParaRPr lang="en-US" altLang="zh-CN" sz="2800" dirty="0" smtClean="0"/>
          </a:p>
          <a:p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76131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/>
              <a:t>智能性能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Intel</a:t>
            </a:r>
            <a:r>
              <a:rPr lang="zh-CN" altLang="en-US" sz="2800" dirty="0" smtClean="0"/>
              <a:t>第六代处理器可以高效的利用能量来获取更好的表现</a:t>
            </a:r>
            <a:endParaRPr lang="en-US" altLang="zh-CN" sz="2800" dirty="0" smtClean="0"/>
          </a:p>
          <a:p>
            <a:r>
              <a:rPr lang="zh-CN" altLang="en-US" sz="2800" dirty="0"/>
              <a:t>睿</a:t>
            </a:r>
            <a:r>
              <a:rPr lang="zh-CN" altLang="en-US" sz="2800" dirty="0" smtClean="0"/>
              <a:t>频加速技术可以更好的控制功耗，使得电脑在必要的时候提高性能以及在必要的时候节省能量</a:t>
            </a:r>
            <a:endParaRPr lang="en-US" altLang="zh-CN" sz="2800" dirty="0" smtClean="0"/>
          </a:p>
          <a:p>
            <a:r>
              <a:rPr lang="zh-CN" altLang="en-US" sz="2800" dirty="0"/>
              <a:t>超</a:t>
            </a:r>
            <a:r>
              <a:rPr lang="zh-CN" altLang="en-US" sz="2800" dirty="0" smtClean="0"/>
              <a:t>线程技术使得电脑在性能和便携性上能够达到平衡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33374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平面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572</TotalTime>
  <Words>839</Words>
  <Application>Microsoft Office PowerPoint</Application>
  <PresentationFormat>宽屏</PresentationFormat>
  <Paragraphs>58</Paragraphs>
  <Slides>18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6" baseType="lpstr">
      <vt:lpstr>方正姚体</vt:lpstr>
      <vt:lpstr>华文新魏</vt:lpstr>
      <vt:lpstr>宋体</vt:lpstr>
      <vt:lpstr>Arial</vt:lpstr>
      <vt:lpstr>Calibri</vt:lpstr>
      <vt:lpstr>Trebuchet MS</vt:lpstr>
      <vt:lpstr>Wingdings 3</vt:lpstr>
      <vt:lpstr>平面</vt:lpstr>
      <vt:lpstr>Intel第六代处理器介绍</vt:lpstr>
      <vt:lpstr>基本信息</vt:lpstr>
      <vt:lpstr>Skylake与Tick-Tock </vt:lpstr>
      <vt:lpstr>PowerPoint 演示文稿</vt:lpstr>
      <vt:lpstr>PowerPoint 演示文稿</vt:lpstr>
      <vt:lpstr>DDR4</vt:lpstr>
      <vt:lpstr>PowerPoint 演示文稿</vt:lpstr>
      <vt:lpstr>性能提升</vt:lpstr>
      <vt:lpstr>智能性能</vt:lpstr>
      <vt:lpstr>极佳的图形效果</vt:lpstr>
      <vt:lpstr>更长的续航时间</vt:lpstr>
      <vt:lpstr>扩展的I/O</vt:lpstr>
      <vt:lpstr>PowerPoint 演示文稿</vt:lpstr>
      <vt:lpstr>vPro博锐™</vt:lpstr>
      <vt:lpstr>五、六代处理器主要参数对比</vt:lpstr>
      <vt:lpstr>PowerPoint 演示文稿</vt:lpstr>
      <vt:lpstr>核芯显卡</vt:lpstr>
      <vt:lpstr>谢谢！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Intel第六代处理器介绍</dc:title>
  <dc:creator>唐引航</dc:creator>
  <cp:lastModifiedBy>唐引航</cp:lastModifiedBy>
  <cp:revision>25</cp:revision>
  <dcterms:created xsi:type="dcterms:W3CDTF">2016-03-24T10:33:58Z</dcterms:created>
  <dcterms:modified xsi:type="dcterms:W3CDTF">2016-03-24T20:06:37Z</dcterms:modified>
</cp:coreProperties>
</file>