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08"/>
  </p:notesMasterIdLst>
  <p:handoutMasterIdLst>
    <p:handoutMasterId r:id="rId109"/>
  </p:handoutMasterIdLst>
  <p:sldIdLst>
    <p:sldId id="256" r:id="rId2"/>
    <p:sldId id="363" r:id="rId3"/>
    <p:sldId id="311" r:id="rId4"/>
    <p:sldId id="312" r:id="rId5"/>
    <p:sldId id="313" r:id="rId6"/>
    <p:sldId id="314" r:id="rId7"/>
    <p:sldId id="356" r:id="rId8"/>
    <p:sldId id="357"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9" r:id="rId22"/>
    <p:sldId id="330" r:id="rId23"/>
    <p:sldId id="331" r:id="rId24"/>
    <p:sldId id="364" r:id="rId25"/>
    <p:sldId id="365" r:id="rId26"/>
    <p:sldId id="366" r:id="rId27"/>
    <p:sldId id="340" r:id="rId28"/>
    <p:sldId id="341" r:id="rId29"/>
    <p:sldId id="342" r:id="rId30"/>
    <p:sldId id="343"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32" r:id="rId44"/>
    <p:sldId id="333" r:id="rId45"/>
    <p:sldId id="334" r:id="rId46"/>
    <p:sldId id="335" r:id="rId47"/>
    <p:sldId id="336" r:id="rId48"/>
    <p:sldId id="355" r:id="rId49"/>
    <p:sldId id="338" r:id="rId50"/>
    <p:sldId id="339" r:id="rId51"/>
    <p:sldId id="358" r:id="rId52"/>
    <p:sldId id="359" r:id="rId53"/>
    <p:sldId id="360" r:id="rId54"/>
    <p:sldId id="361" r:id="rId55"/>
    <p:sldId id="362" r:id="rId56"/>
    <p:sldId id="344" r:id="rId57"/>
    <p:sldId id="257" r:id="rId58"/>
    <p:sldId id="347" r:id="rId59"/>
    <p:sldId id="348" r:id="rId60"/>
    <p:sldId id="349" r:id="rId61"/>
    <p:sldId id="350" r:id="rId62"/>
    <p:sldId id="258" r:id="rId63"/>
    <p:sldId id="259" r:id="rId64"/>
    <p:sldId id="260" r:id="rId65"/>
    <p:sldId id="261" r:id="rId66"/>
    <p:sldId id="262" r:id="rId67"/>
    <p:sldId id="263" r:id="rId68"/>
    <p:sldId id="264" r:id="rId69"/>
    <p:sldId id="265" r:id="rId70"/>
    <p:sldId id="266" r:id="rId71"/>
    <p:sldId id="267" r:id="rId72"/>
    <p:sldId id="268" r:id="rId73"/>
    <p:sldId id="269" r:id="rId74"/>
    <p:sldId id="270" r:id="rId75"/>
    <p:sldId id="271" r:id="rId76"/>
    <p:sldId id="272" r:id="rId77"/>
    <p:sldId id="273" r:id="rId78"/>
    <p:sldId id="274" r:id="rId79"/>
    <p:sldId id="275" r:id="rId80"/>
    <p:sldId id="351" r:id="rId81"/>
    <p:sldId id="352" r:id="rId82"/>
    <p:sldId id="353" r:id="rId83"/>
    <p:sldId id="276" r:id="rId84"/>
    <p:sldId id="277" r:id="rId85"/>
    <p:sldId id="278" r:id="rId86"/>
    <p:sldId id="281" r:id="rId87"/>
    <p:sldId id="354" r:id="rId88"/>
    <p:sldId id="284" r:id="rId89"/>
    <p:sldId id="285" r:id="rId90"/>
    <p:sldId id="286" r:id="rId91"/>
    <p:sldId id="287" r:id="rId92"/>
    <p:sldId id="288" r:id="rId93"/>
    <p:sldId id="289" r:id="rId94"/>
    <p:sldId id="290" r:id="rId95"/>
    <p:sldId id="291" r:id="rId96"/>
    <p:sldId id="292" r:id="rId97"/>
    <p:sldId id="293" r:id="rId98"/>
    <p:sldId id="294" r:id="rId99"/>
    <p:sldId id="295" r:id="rId100"/>
    <p:sldId id="296" r:id="rId101"/>
    <p:sldId id="297" r:id="rId102"/>
    <p:sldId id="298" r:id="rId103"/>
    <p:sldId id="299" r:id="rId104"/>
    <p:sldId id="300" r:id="rId105"/>
    <p:sldId id="301" r:id="rId106"/>
    <p:sldId id="302" r:id="rId10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60" autoAdjust="0"/>
    <p:restoredTop sz="88073" autoAdjust="0"/>
  </p:normalViewPr>
  <p:slideViewPr>
    <p:cSldViewPr>
      <p:cViewPr varScale="1">
        <p:scale>
          <a:sx n="94" d="100"/>
          <a:sy n="94" d="100"/>
        </p:scale>
        <p:origin x="-180" y="-10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190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18BB42-23B5-4DC0-9A58-61C12C88DE0E}" type="datetimeFigureOut">
              <a:rPr lang="zh-CN" altLang="en-US" smtClean="0"/>
              <a:pPr/>
              <a:t>2011-12-9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AA00BB-A4F4-4BE2-953C-C94B47D30E1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5FBF0-4546-43F5-884D-D5F4D1CE579F}" type="datetimeFigureOut">
              <a:rPr lang="zh-CN" altLang="en-US" smtClean="0"/>
              <a:pPr/>
              <a:t>2011-12-9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D2CC4-2EE2-49AF-A8A4-9D19BA4543B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Alfonso </a:t>
            </a:r>
            <a:r>
              <a:rPr lang="en-US" altLang="zh-CN" sz="1200" kern="1200" baseline="0" dirty="0" err="1" smtClean="0">
                <a:solidFill>
                  <a:schemeClr val="tx1"/>
                </a:solidFill>
                <a:latin typeface="+mn-lt"/>
                <a:ea typeface="+mn-ea"/>
                <a:cs typeface="+mn-cs"/>
              </a:rPr>
              <a:t>Fuggetta</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Gian</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Pietro</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Picco</a:t>
            </a:r>
            <a:r>
              <a:rPr lang="en-US" altLang="zh-CN" sz="1200" kern="1200" baseline="0" dirty="0" smtClean="0">
                <a:solidFill>
                  <a:schemeClr val="tx1"/>
                </a:solidFill>
                <a:latin typeface="+mn-lt"/>
                <a:ea typeface="+mn-ea"/>
                <a:cs typeface="+mn-cs"/>
              </a:rPr>
              <a:t>, Giovanni </a:t>
            </a:r>
            <a:r>
              <a:rPr lang="en-US" altLang="zh-CN" sz="1200" kern="1200" baseline="0" dirty="0" err="1" smtClean="0">
                <a:solidFill>
                  <a:schemeClr val="tx1"/>
                </a:solidFill>
                <a:latin typeface="+mn-lt"/>
                <a:ea typeface="+mn-ea"/>
                <a:cs typeface="+mn-cs"/>
              </a:rPr>
              <a:t>Vigna</a:t>
            </a:r>
            <a:r>
              <a:rPr lang="en-US" altLang="zh-CN" sz="1200" kern="1200" baseline="0" smtClean="0">
                <a:solidFill>
                  <a:schemeClr val="tx1"/>
                </a:solidFill>
                <a:latin typeface="+mn-lt"/>
                <a:ea typeface="+mn-ea"/>
                <a:cs typeface="+mn-cs"/>
              </a:rPr>
              <a:t>. </a:t>
            </a:r>
            <a:r>
              <a:rPr lang="en-US" altLang="zh-CN" smtClean="0"/>
              <a:t>Understanding </a:t>
            </a:r>
            <a:r>
              <a:rPr lang="en-US" altLang="zh-CN" dirty="0" smtClean="0"/>
              <a:t>Code Mobility, </a:t>
            </a:r>
            <a:r>
              <a:rPr lang="en-US" altLang="zh-CN" sz="1200" kern="1200" baseline="0" dirty="0" smtClean="0">
                <a:solidFill>
                  <a:schemeClr val="tx1"/>
                </a:solidFill>
                <a:latin typeface="+mn-lt"/>
                <a:ea typeface="+mn-ea"/>
                <a:cs typeface="+mn-cs"/>
              </a:rPr>
              <a:t>IEEE TRANSACTIONS ON SOFTWARE ENGINEERING, VOL. 24, NO. 5, MAY 1998</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F369141E-FB52-4DA8-9D2F-01F9C6F5A804}" type="slidenum">
              <a:rPr lang="en-US" altLang="zh-CN" smtClean="0">
                <a:ea typeface="宋体" charset="-122"/>
              </a:rPr>
              <a:pPr/>
              <a:t>26</a:t>
            </a:fld>
            <a:endParaRPr lang="en-US" altLang="zh-CN" smtClean="0">
              <a:ea typeface="宋体" charset="-122"/>
            </a:endParaRPr>
          </a:p>
        </p:txBody>
      </p:sp>
      <p:sp>
        <p:nvSpPr>
          <p:cNvPr id="538627" name="Rectangle 2"/>
          <p:cNvSpPr>
            <a:spLocks noGrp="1" noRot="1" noChangeAspect="1" noChangeArrowheads="1" noTextEdit="1"/>
          </p:cNvSpPr>
          <p:nvPr>
            <p:ph type="sldImg"/>
          </p:nvPr>
        </p:nvSpPr>
        <p:spPr>
          <a:xfrm>
            <a:off x="1143000" y="685800"/>
            <a:ext cx="4572000" cy="3429000"/>
          </a:xfrm>
          <a:ln/>
        </p:spPr>
      </p:sp>
      <p:sp>
        <p:nvSpPr>
          <p:cNvPr id="53862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092A6EAB-0F8E-402B-92C9-29CD8B1A2DB0}" type="slidenum">
              <a:rPr lang="en-US" altLang="zh-CN" smtClean="0">
                <a:ea typeface="宋体" charset="-122"/>
              </a:rPr>
              <a:pPr/>
              <a:t>31</a:t>
            </a:fld>
            <a:endParaRPr lang="en-US" altLang="zh-CN" smtClean="0">
              <a:ea typeface="宋体" charset="-122"/>
            </a:endParaRPr>
          </a:p>
        </p:txBody>
      </p:sp>
      <p:sp>
        <p:nvSpPr>
          <p:cNvPr id="540675" name="Rectangle 2"/>
          <p:cNvSpPr>
            <a:spLocks noGrp="1" noRot="1" noChangeAspect="1" noChangeArrowheads="1" noTextEdit="1"/>
          </p:cNvSpPr>
          <p:nvPr>
            <p:ph type="sldImg"/>
          </p:nvPr>
        </p:nvSpPr>
        <p:spPr>
          <a:xfrm>
            <a:off x="1143000" y="685800"/>
            <a:ext cx="4572000" cy="3429000"/>
          </a:xfrm>
          <a:ln/>
        </p:spPr>
      </p:sp>
      <p:sp>
        <p:nvSpPr>
          <p:cNvPr id="5406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noFill/>
        </p:spPr>
        <p:txBody>
          <a:bodyPr/>
          <a:lstStyle/>
          <a:p>
            <a:fld id="{84642332-0F33-45B3-A1C5-177115A7077F}" type="slidenum">
              <a:rPr lang="en-US" altLang="zh-CN" smtClean="0">
                <a:ea typeface="宋体" charset="-122"/>
              </a:rPr>
              <a:pPr/>
              <a:t>32</a:t>
            </a:fld>
            <a:endParaRPr lang="en-US" altLang="zh-CN" smtClean="0">
              <a:ea typeface="宋体" charset="-122"/>
            </a:endParaRPr>
          </a:p>
        </p:txBody>
      </p:sp>
      <p:sp>
        <p:nvSpPr>
          <p:cNvPr id="541699" name="Rectangle 2"/>
          <p:cNvSpPr>
            <a:spLocks noGrp="1" noRot="1" noChangeAspect="1" noChangeArrowheads="1" noTextEdit="1"/>
          </p:cNvSpPr>
          <p:nvPr>
            <p:ph type="sldImg"/>
          </p:nvPr>
        </p:nvSpPr>
        <p:spPr>
          <a:xfrm>
            <a:off x="1143000" y="685800"/>
            <a:ext cx="4572000" cy="3429000"/>
          </a:xfrm>
          <a:ln/>
        </p:spPr>
      </p:sp>
      <p:sp>
        <p:nvSpPr>
          <p:cNvPr id="54170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2EC40D5E-3742-447C-9814-B52018B94567}" type="slidenum">
              <a:rPr lang="en-US" altLang="zh-CN" smtClean="0">
                <a:ea typeface="宋体" charset="-122"/>
              </a:rPr>
              <a:pPr/>
              <a:t>33</a:t>
            </a:fld>
            <a:endParaRPr lang="en-US" altLang="zh-CN" smtClean="0">
              <a:ea typeface="宋体" charset="-122"/>
            </a:endParaRPr>
          </a:p>
        </p:txBody>
      </p:sp>
      <p:sp>
        <p:nvSpPr>
          <p:cNvPr id="542723" name="Rectangle 2"/>
          <p:cNvSpPr>
            <a:spLocks noGrp="1" noRot="1" noChangeAspect="1" noChangeArrowheads="1" noTextEdit="1"/>
          </p:cNvSpPr>
          <p:nvPr>
            <p:ph type="sldImg"/>
          </p:nvPr>
        </p:nvSpPr>
        <p:spPr>
          <a:xfrm>
            <a:off x="1143000" y="685800"/>
            <a:ext cx="4572000" cy="3429000"/>
          </a:xfrm>
          <a:ln/>
        </p:spPr>
      </p:sp>
      <p:sp>
        <p:nvSpPr>
          <p:cNvPr id="54272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noFill/>
        </p:spPr>
        <p:txBody>
          <a:bodyPr/>
          <a:lstStyle/>
          <a:p>
            <a:fld id="{0510FAD0-E102-4712-85D7-028E9459CC38}" type="slidenum">
              <a:rPr lang="en-US" altLang="zh-CN" smtClean="0">
                <a:ea typeface="宋体" charset="-122"/>
              </a:rPr>
              <a:pPr/>
              <a:t>34</a:t>
            </a:fld>
            <a:endParaRPr lang="en-US" altLang="zh-CN" smtClean="0">
              <a:ea typeface="宋体" charset="-122"/>
            </a:endParaRPr>
          </a:p>
        </p:txBody>
      </p:sp>
      <p:sp>
        <p:nvSpPr>
          <p:cNvPr id="543747" name="Rectangle 2"/>
          <p:cNvSpPr>
            <a:spLocks noGrp="1" noRot="1" noChangeAspect="1" noChangeArrowheads="1" noTextEdit="1"/>
          </p:cNvSpPr>
          <p:nvPr>
            <p:ph type="sldImg"/>
          </p:nvPr>
        </p:nvSpPr>
        <p:spPr>
          <a:xfrm>
            <a:off x="1143000" y="685800"/>
            <a:ext cx="4572000" cy="3429000"/>
          </a:xfrm>
          <a:ln/>
        </p:spPr>
      </p:sp>
      <p:sp>
        <p:nvSpPr>
          <p:cNvPr id="54374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FF5CCF04-9335-4364-9443-EBB208B4FB4B}" type="slidenum">
              <a:rPr lang="en-US" altLang="zh-CN" smtClean="0">
                <a:ea typeface="宋体" charset="-122"/>
              </a:rPr>
              <a:pPr/>
              <a:t>35</a:t>
            </a:fld>
            <a:endParaRPr lang="en-US" altLang="zh-CN" smtClean="0">
              <a:ea typeface="宋体" charset="-122"/>
            </a:endParaRPr>
          </a:p>
        </p:txBody>
      </p:sp>
      <p:sp>
        <p:nvSpPr>
          <p:cNvPr id="544771" name="Rectangle 2"/>
          <p:cNvSpPr>
            <a:spLocks noGrp="1" noRot="1" noChangeAspect="1" noChangeArrowheads="1" noTextEdit="1"/>
          </p:cNvSpPr>
          <p:nvPr>
            <p:ph type="sldImg"/>
          </p:nvPr>
        </p:nvSpPr>
        <p:spPr>
          <a:xfrm>
            <a:off x="1143000" y="685800"/>
            <a:ext cx="4572000" cy="3429000"/>
          </a:xfrm>
          <a:ln/>
        </p:spPr>
      </p:sp>
      <p:sp>
        <p:nvSpPr>
          <p:cNvPr id="54477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noFill/>
        </p:spPr>
        <p:txBody>
          <a:bodyPr/>
          <a:lstStyle/>
          <a:p>
            <a:fld id="{A74894A2-246F-44A4-BDD4-63BD9D69B974}" type="slidenum">
              <a:rPr lang="en-US" altLang="zh-CN" smtClean="0">
                <a:ea typeface="宋体" charset="-122"/>
              </a:rPr>
              <a:pPr/>
              <a:t>36</a:t>
            </a:fld>
            <a:endParaRPr lang="en-US" altLang="zh-CN" smtClean="0">
              <a:ea typeface="宋体" charset="-122"/>
            </a:endParaRPr>
          </a:p>
        </p:txBody>
      </p:sp>
      <p:sp>
        <p:nvSpPr>
          <p:cNvPr id="545795" name="Rectangle 2"/>
          <p:cNvSpPr>
            <a:spLocks noGrp="1" noRot="1" noChangeAspect="1" noChangeArrowheads="1" noTextEdit="1"/>
          </p:cNvSpPr>
          <p:nvPr>
            <p:ph type="sldImg"/>
          </p:nvPr>
        </p:nvSpPr>
        <p:spPr>
          <a:xfrm>
            <a:off x="1143000" y="685800"/>
            <a:ext cx="4572000" cy="3429000"/>
          </a:xfrm>
          <a:ln/>
        </p:spPr>
      </p:sp>
      <p:sp>
        <p:nvSpPr>
          <p:cNvPr id="54579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382C7B74-5D50-4C97-932A-6C8C3BBF72A9}" type="slidenum">
              <a:rPr lang="en-US" altLang="zh-CN" smtClean="0">
                <a:ea typeface="宋体" charset="-122"/>
              </a:rPr>
              <a:pPr/>
              <a:t>37</a:t>
            </a:fld>
            <a:endParaRPr lang="en-US" altLang="zh-CN" smtClean="0">
              <a:ea typeface="宋体" charset="-122"/>
            </a:endParaRPr>
          </a:p>
        </p:txBody>
      </p:sp>
      <p:sp>
        <p:nvSpPr>
          <p:cNvPr id="546819" name="Rectangle 2"/>
          <p:cNvSpPr>
            <a:spLocks noGrp="1" noRot="1" noChangeAspect="1" noChangeArrowheads="1" noTextEdit="1"/>
          </p:cNvSpPr>
          <p:nvPr>
            <p:ph type="sldImg"/>
          </p:nvPr>
        </p:nvSpPr>
        <p:spPr>
          <a:xfrm>
            <a:off x="1143000" y="685800"/>
            <a:ext cx="4572000" cy="3429000"/>
          </a:xfrm>
          <a:ln/>
        </p:spPr>
      </p:sp>
      <p:sp>
        <p:nvSpPr>
          <p:cNvPr id="54682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noFill/>
        </p:spPr>
        <p:txBody>
          <a:bodyPr/>
          <a:lstStyle/>
          <a:p>
            <a:fld id="{937241B2-4778-402F-B743-0CFE5CF2B4C6}" type="slidenum">
              <a:rPr lang="en-US" altLang="zh-CN" smtClean="0">
                <a:ea typeface="宋体" charset="-122"/>
              </a:rPr>
              <a:pPr/>
              <a:t>38</a:t>
            </a:fld>
            <a:endParaRPr lang="en-US" altLang="zh-CN" smtClean="0">
              <a:ea typeface="宋体" charset="-122"/>
            </a:endParaRPr>
          </a:p>
        </p:txBody>
      </p:sp>
      <p:sp>
        <p:nvSpPr>
          <p:cNvPr id="547843" name="Rectangle 2"/>
          <p:cNvSpPr>
            <a:spLocks noGrp="1" noRot="1" noChangeAspect="1" noChangeArrowheads="1" noTextEdit="1"/>
          </p:cNvSpPr>
          <p:nvPr>
            <p:ph type="sldImg"/>
          </p:nvPr>
        </p:nvSpPr>
        <p:spPr>
          <a:xfrm>
            <a:off x="1143000" y="685800"/>
            <a:ext cx="4572000" cy="3429000"/>
          </a:xfrm>
          <a:ln/>
        </p:spPr>
      </p:sp>
      <p:sp>
        <p:nvSpPr>
          <p:cNvPr id="54784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BAD70956-5FF5-408A-A309-B936412909A9}" type="slidenum">
              <a:rPr lang="en-US" altLang="zh-CN" smtClean="0">
                <a:ea typeface="宋体" charset="-122"/>
              </a:rPr>
              <a:pPr/>
              <a:t>39</a:t>
            </a:fld>
            <a:endParaRPr lang="en-US" altLang="zh-CN" smtClean="0">
              <a:ea typeface="宋体" charset="-122"/>
            </a:endParaRPr>
          </a:p>
        </p:txBody>
      </p:sp>
      <p:sp>
        <p:nvSpPr>
          <p:cNvPr id="548867" name="Rectangle 2"/>
          <p:cNvSpPr>
            <a:spLocks noGrp="1" noRot="1" noChangeAspect="1" noChangeArrowheads="1" noTextEdit="1"/>
          </p:cNvSpPr>
          <p:nvPr>
            <p:ph type="sldImg"/>
          </p:nvPr>
        </p:nvSpPr>
        <p:spPr>
          <a:xfrm>
            <a:off x="1143000" y="685800"/>
            <a:ext cx="4572000" cy="3429000"/>
          </a:xfrm>
          <a:ln/>
        </p:spPr>
      </p:sp>
      <p:sp>
        <p:nvSpPr>
          <p:cNvPr id="54886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Traditional systems may provide a TDS layer that hides the distribution from the programmer.</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A TDS implements a platform where components, located at different sites of a network, are perceived as local. Users of TDS services do not need to be aware of the underlying structure of the network.</a:t>
            </a:r>
          </a:p>
          <a:p>
            <a:r>
              <a:rPr lang="en-US" altLang="zh-CN" sz="1200" kern="1200" baseline="0" dirty="0" smtClean="0">
                <a:solidFill>
                  <a:schemeClr val="tx1"/>
                </a:solidFill>
                <a:latin typeface="+mn-lt"/>
                <a:ea typeface="+mn-ea"/>
                <a:cs typeface="+mn-cs"/>
              </a:rPr>
              <a:t>When a service is invoked, there is no clue about the node of the network that will actually provide the service, and even about the presence of a network at all. As an example, CORBA services can be regarded as TDS services since a CORBA programmer is usually unaware of the network topology and always interacts with a single well known object broker. At least in principle, the TDS is built upon the services provided by the underlying NOS.</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10</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noFill/>
        </p:spPr>
        <p:txBody>
          <a:bodyPr/>
          <a:lstStyle/>
          <a:p>
            <a:fld id="{58B3404B-539B-45E2-8030-AEE322DD81D3}" type="slidenum">
              <a:rPr lang="en-US" altLang="zh-CN" smtClean="0">
                <a:ea typeface="宋体" charset="-122"/>
              </a:rPr>
              <a:pPr/>
              <a:t>40</a:t>
            </a:fld>
            <a:endParaRPr lang="en-US" altLang="zh-CN" smtClean="0">
              <a:ea typeface="宋体" charset="-122"/>
            </a:endParaRPr>
          </a:p>
        </p:txBody>
      </p:sp>
      <p:sp>
        <p:nvSpPr>
          <p:cNvPr id="549891" name="Rectangle 2"/>
          <p:cNvSpPr>
            <a:spLocks noGrp="1" noRot="1" noChangeAspect="1" noChangeArrowheads="1" noTextEdit="1"/>
          </p:cNvSpPr>
          <p:nvPr>
            <p:ph type="sldImg"/>
          </p:nvPr>
        </p:nvSpPr>
        <p:spPr>
          <a:xfrm>
            <a:off x="1143000" y="685800"/>
            <a:ext cx="4572000" cy="3429000"/>
          </a:xfrm>
          <a:ln/>
        </p:spPr>
      </p:sp>
      <p:sp>
        <p:nvSpPr>
          <p:cNvPr id="54989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7F7D21E6-F830-46C6-BD76-2450B917B06B}" type="slidenum">
              <a:rPr lang="en-US" altLang="zh-CN" smtClean="0">
                <a:ea typeface="宋体" charset="-122"/>
              </a:rPr>
              <a:pPr/>
              <a:t>41</a:t>
            </a:fld>
            <a:endParaRPr lang="en-US" altLang="zh-CN" smtClean="0">
              <a:ea typeface="宋体" charset="-122"/>
            </a:endParaRPr>
          </a:p>
        </p:txBody>
      </p:sp>
      <p:sp>
        <p:nvSpPr>
          <p:cNvPr id="550915" name="Rectangle 2"/>
          <p:cNvSpPr>
            <a:spLocks noGrp="1" noRot="1" noChangeAspect="1" noChangeArrowheads="1" noTextEdit="1"/>
          </p:cNvSpPr>
          <p:nvPr>
            <p:ph type="sldImg"/>
          </p:nvPr>
        </p:nvSpPr>
        <p:spPr>
          <a:xfrm>
            <a:off x="1143000" y="685800"/>
            <a:ext cx="4572000" cy="3429000"/>
          </a:xfrm>
          <a:ln/>
        </p:spPr>
      </p:sp>
      <p:sp>
        <p:nvSpPr>
          <p:cNvPr id="55091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noFill/>
        </p:spPr>
        <p:txBody>
          <a:bodyPr/>
          <a:lstStyle/>
          <a:p>
            <a:fld id="{29CCA2FA-7129-4371-9F65-57F67B97F4A8}" type="slidenum">
              <a:rPr lang="en-US" altLang="zh-CN" smtClean="0">
                <a:ea typeface="宋体" charset="-122"/>
              </a:rPr>
              <a:pPr/>
              <a:t>42</a:t>
            </a:fld>
            <a:endParaRPr lang="en-US" altLang="zh-CN" smtClean="0">
              <a:ea typeface="宋体" charset="-122"/>
            </a:endParaRPr>
          </a:p>
        </p:txBody>
      </p:sp>
      <p:sp>
        <p:nvSpPr>
          <p:cNvPr id="551939" name="Rectangle 2"/>
          <p:cNvSpPr>
            <a:spLocks noGrp="1" noRot="1" noChangeAspect="1" noChangeArrowheads="1" noTextEdit="1"/>
          </p:cNvSpPr>
          <p:nvPr>
            <p:ph type="sldImg"/>
          </p:nvPr>
        </p:nvSpPr>
        <p:spPr>
          <a:xfrm>
            <a:off x="1143000" y="685800"/>
            <a:ext cx="4572000" cy="3429000"/>
          </a:xfrm>
          <a:ln/>
        </p:spPr>
      </p:sp>
      <p:sp>
        <p:nvSpPr>
          <p:cNvPr id="55194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封装良好：指</a:t>
            </a:r>
            <a:r>
              <a:rPr lang="en-US" altLang="zh-CN" dirty="0" smtClean="0"/>
              <a:t>agent </a:t>
            </a:r>
            <a:r>
              <a:rPr lang="zh-CN" altLang="en-US" dirty="0" smtClean="0"/>
              <a:t>具有良定义的边界和接口</a:t>
            </a:r>
            <a:endParaRPr lang="en-US" altLang="zh-CN" dirty="0" smtClean="0"/>
          </a:p>
          <a:p>
            <a:r>
              <a:rPr lang="en-US" altLang="zh-CN" dirty="0" smtClean="0"/>
              <a:t>2.</a:t>
            </a:r>
            <a:r>
              <a:rPr lang="zh-CN" altLang="en-US" dirty="0" smtClean="0"/>
              <a:t>代理能力：能够代表某个用户完成特定的任务</a:t>
            </a:r>
            <a:endParaRPr lang="en-US" altLang="zh-CN" dirty="0" smtClean="0"/>
          </a:p>
          <a:p>
            <a:r>
              <a:rPr lang="en-US" altLang="zh-CN" dirty="0" smtClean="0"/>
              <a:t>3.</a:t>
            </a:r>
            <a:r>
              <a:rPr lang="zh-CN" altLang="en-US" dirty="0" smtClean="0"/>
              <a:t>自主性：</a:t>
            </a:r>
            <a:r>
              <a:rPr lang="en-US" altLang="zh-CN" dirty="0" smtClean="0"/>
              <a:t>agent </a:t>
            </a:r>
            <a:r>
              <a:rPr lang="zh-CN" altLang="en-US" dirty="0" smtClean="0"/>
              <a:t>拥有对自身状态和操作的控制能力，具有对环境的应变和决策能力，无需用户的干预按照自己的意愿完成特定的任务</a:t>
            </a:r>
            <a:endParaRPr lang="en-US" altLang="zh-CN" dirty="0" smtClean="0"/>
          </a:p>
          <a:p>
            <a:r>
              <a:rPr lang="en-US" altLang="zh-CN" dirty="0" smtClean="0"/>
              <a:t>4.</a:t>
            </a:r>
            <a:r>
              <a:rPr lang="zh-CN" altLang="en-US" dirty="0" smtClean="0"/>
              <a:t>移动性：可以在任意站点上暂时中断计算任务的执行过程，封装其状态，在异构网络上按照一定的移动规则和信息迁移到另一个结点，并停留下来再恢复执行</a:t>
            </a:r>
            <a:endParaRPr lang="en-US" altLang="zh-CN" dirty="0" smtClean="0"/>
          </a:p>
          <a:p>
            <a:r>
              <a:rPr lang="en-US" altLang="zh-CN" dirty="0" smtClean="0"/>
              <a:t>5.</a:t>
            </a:r>
            <a:r>
              <a:rPr lang="zh-CN" altLang="en-US" dirty="0" smtClean="0"/>
              <a:t>协作性：若干移动</a:t>
            </a:r>
            <a:r>
              <a:rPr lang="en-US" altLang="zh-CN" dirty="0" smtClean="0"/>
              <a:t>agent </a:t>
            </a:r>
            <a:r>
              <a:rPr lang="zh-CN" altLang="en-US" dirty="0" smtClean="0"/>
              <a:t>可在网络中相互通信并合作完成某一任务</a:t>
            </a:r>
            <a:endParaRPr lang="en-US" altLang="zh-CN" dirty="0" smtClean="0"/>
          </a:p>
          <a:p>
            <a:r>
              <a:rPr lang="en-US" altLang="zh-CN" dirty="0" smtClean="0"/>
              <a:t>6.</a:t>
            </a:r>
            <a:r>
              <a:rPr lang="zh-CN" altLang="en-US" dirty="0" smtClean="0"/>
              <a:t>安全性：移动</a:t>
            </a:r>
            <a:r>
              <a:rPr lang="en-US" altLang="zh-CN" dirty="0" smtClean="0"/>
              <a:t>agent </a:t>
            </a:r>
            <a:r>
              <a:rPr lang="zh-CN" altLang="en-US" dirty="0" smtClean="0"/>
              <a:t>及</a:t>
            </a:r>
            <a:r>
              <a:rPr lang="en-US" altLang="zh-CN" dirty="0" smtClean="0"/>
              <a:t>agent </a:t>
            </a:r>
            <a:r>
              <a:rPr lang="zh-CN" altLang="en-US" dirty="0" smtClean="0"/>
              <a:t>运行环境抵御恶意攻击和无意破坏的能力</a:t>
            </a:r>
          </a:p>
          <a:p>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48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638A9D1B-4463-4090-8E70-90D0334CD5E4}" type="slidenum">
              <a:rPr lang="en-US" altLang="zh-CN" smtClean="0">
                <a:ea typeface="宋体" charset="-122"/>
              </a:rPr>
              <a:pPr/>
              <a:t>51</a:t>
            </a:fld>
            <a:endParaRPr lang="en-US" altLang="zh-CN" smtClean="0">
              <a:ea typeface="宋体" charset="-122"/>
            </a:endParaRPr>
          </a:p>
        </p:txBody>
      </p:sp>
      <p:sp>
        <p:nvSpPr>
          <p:cNvPr id="563203" name="Rectangle 2"/>
          <p:cNvSpPr>
            <a:spLocks noGrp="1" noRot="1" noChangeAspect="1" noChangeArrowheads="1" noTextEdit="1"/>
          </p:cNvSpPr>
          <p:nvPr>
            <p:ph type="sldImg"/>
          </p:nvPr>
        </p:nvSpPr>
        <p:spPr>
          <a:xfrm>
            <a:off x="1143000" y="685800"/>
            <a:ext cx="4572000" cy="3429000"/>
          </a:xfrm>
          <a:ln/>
        </p:spPr>
      </p:sp>
      <p:sp>
        <p:nvSpPr>
          <p:cNvPr id="56320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noFill/>
        </p:spPr>
        <p:txBody>
          <a:bodyPr/>
          <a:lstStyle/>
          <a:p>
            <a:fld id="{3CF7138E-199C-4C8F-A672-084438D9EB62}" type="slidenum">
              <a:rPr lang="en-US" altLang="zh-CN" smtClean="0">
                <a:ea typeface="宋体" charset="-122"/>
              </a:rPr>
              <a:pPr/>
              <a:t>52</a:t>
            </a:fld>
            <a:endParaRPr lang="en-US" altLang="zh-CN" smtClean="0">
              <a:ea typeface="宋体" charset="-122"/>
            </a:endParaRPr>
          </a:p>
        </p:txBody>
      </p:sp>
      <p:sp>
        <p:nvSpPr>
          <p:cNvPr id="564227" name="Rectangle 2"/>
          <p:cNvSpPr>
            <a:spLocks noGrp="1" noRot="1" noChangeAspect="1" noChangeArrowheads="1" noTextEdit="1"/>
          </p:cNvSpPr>
          <p:nvPr>
            <p:ph type="sldImg"/>
          </p:nvPr>
        </p:nvSpPr>
        <p:spPr>
          <a:xfrm>
            <a:off x="1143000" y="685800"/>
            <a:ext cx="4572000" cy="3429000"/>
          </a:xfrm>
          <a:ln/>
        </p:spPr>
      </p:sp>
      <p:sp>
        <p:nvSpPr>
          <p:cNvPr id="56422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72C40ADE-094F-49E1-8AF1-F25BFA714619}" type="slidenum">
              <a:rPr lang="en-US" altLang="zh-CN" smtClean="0">
                <a:ea typeface="宋体" charset="-122"/>
              </a:rPr>
              <a:pPr/>
              <a:t>53</a:t>
            </a:fld>
            <a:endParaRPr lang="en-US" altLang="zh-CN" smtClean="0">
              <a:ea typeface="宋体" charset="-122"/>
            </a:endParaRPr>
          </a:p>
        </p:txBody>
      </p:sp>
      <p:sp>
        <p:nvSpPr>
          <p:cNvPr id="565251" name="Rectangle 2"/>
          <p:cNvSpPr>
            <a:spLocks noGrp="1" noRot="1" noChangeAspect="1" noChangeArrowheads="1" noTextEdit="1"/>
          </p:cNvSpPr>
          <p:nvPr>
            <p:ph type="sldImg"/>
          </p:nvPr>
        </p:nvSpPr>
        <p:spPr>
          <a:xfrm>
            <a:off x="1143000" y="685800"/>
            <a:ext cx="4572000" cy="3429000"/>
          </a:xfrm>
          <a:ln/>
        </p:spPr>
      </p:sp>
      <p:sp>
        <p:nvSpPr>
          <p:cNvPr id="56525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p:spPr>
        <p:txBody>
          <a:bodyPr/>
          <a:lstStyle/>
          <a:p>
            <a:fld id="{653B5963-887F-4204-84C6-8F089D581D5F}" type="slidenum">
              <a:rPr lang="en-US" altLang="zh-CN" smtClean="0">
                <a:ea typeface="宋体" charset="-122"/>
              </a:rPr>
              <a:pPr/>
              <a:t>54</a:t>
            </a:fld>
            <a:endParaRPr lang="en-US" altLang="zh-CN" smtClean="0">
              <a:ea typeface="宋体" charset="-122"/>
            </a:endParaRPr>
          </a:p>
        </p:txBody>
      </p:sp>
      <p:sp>
        <p:nvSpPr>
          <p:cNvPr id="566275" name="Rectangle 2"/>
          <p:cNvSpPr>
            <a:spLocks noGrp="1" noRot="1" noChangeAspect="1" noChangeArrowheads="1" noTextEdit="1"/>
          </p:cNvSpPr>
          <p:nvPr>
            <p:ph type="sldImg"/>
          </p:nvPr>
        </p:nvSpPr>
        <p:spPr>
          <a:xfrm>
            <a:off x="1143000" y="685800"/>
            <a:ext cx="4572000" cy="3429000"/>
          </a:xfrm>
          <a:ln/>
        </p:spPr>
      </p:sp>
      <p:sp>
        <p:nvSpPr>
          <p:cNvPr id="5662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8ABED891-B196-458C-BF76-71DDDACB1B17}" type="slidenum">
              <a:rPr lang="en-US" altLang="zh-CN" smtClean="0">
                <a:ea typeface="宋体" charset="-122"/>
              </a:rPr>
              <a:pPr/>
              <a:t>55</a:t>
            </a:fld>
            <a:endParaRPr lang="en-US" altLang="zh-CN" smtClean="0">
              <a:ea typeface="宋体" charset="-122"/>
            </a:endParaRPr>
          </a:p>
        </p:txBody>
      </p:sp>
      <p:sp>
        <p:nvSpPr>
          <p:cNvPr id="567299" name="Rectangle 2"/>
          <p:cNvSpPr>
            <a:spLocks noGrp="1" noRot="1" noChangeAspect="1" noChangeArrowheads="1" noTextEdit="1"/>
          </p:cNvSpPr>
          <p:nvPr>
            <p:ph type="sldImg"/>
          </p:nvPr>
        </p:nvSpPr>
        <p:spPr>
          <a:xfrm>
            <a:off x="1143000" y="685800"/>
            <a:ext cx="4572000" cy="3429000"/>
          </a:xfrm>
          <a:ln/>
        </p:spPr>
      </p:sp>
      <p:sp>
        <p:nvSpPr>
          <p:cNvPr id="56730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noFill/>
        </p:spPr>
        <p:txBody>
          <a:bodyPr/>
          <a:lstStyle/>
          <a:p>
            <a:fld id="{9B7BF891-60F4-4D82-80EF-C136EB4BF1A5}" type="slidenum">
              <a:rPr lang="en-US" altLang="zh-CN" smtClean="0">
                <a:ea typeface="宋体" charset="-122"/>
              </a:rPr>
              <a:pPr/>
              <a:t>57</a:t>
            </a:fld>
            <a:endParaRPr lang="en-US" altLang="zh-CN" smtClean="0">
              <a:ea typeface="宋体" charset="-122"/>
            </a:endParaRPr>
          </a:p>
        </p:txBody>
      </p:sp>
      <p:sp>
        <p:nvSpPr>
          <p:cNvPr id="574467" name="Rectangle 2"/>
          <p:cNvSpPr>
            <a:spLocks noGrp="1" noRot="1" noChangeAspect="1" noChangeArrowheads="1" noTextEdit="1"/>
          </p:cNvSpPr>
          <p:nvPr>
            <p:ph type="sldImg"/>
          </p:nvPr>
        </p:nvSpPr>
        <p:spPr>
          <a:xfrm>
            <a:off x="1143000" y="685800"/>
            <a:ext cx="4572000" cy="3429000"/>
          </a:xfrm>
          <a:ln/>
        </p:spPr>
      </p:sp>
      <p:sp>
        <p:nvSpPr>
          <p:cNvPr id="57446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Technologies supporting code mobility explicitly represent the location concept, thus the programmer needs to specify where—i.e., in which CE—a computation has to take place.</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In contrast with the TDS, the CE retains the “identity” of the host where it is located. The purpose of the CE is to provide applications with the capability to dynamically relocate their components on different hosts. Hence, it leverages off of the communication channels managed by the NOS and of the low-level resource access provided by the COS to handle</a:t>
            </a:r>
          </a:p>
          <a:p>
            <a:r>
              <a:rPr lang="en-US" altLang="zh-CN" sz="1200" kern="1200" baseline="0" dirty="0" smtClean="0">
                <a:solidFill>
                  <a:schemeClr val="tx1"/>
                </a:solidFill>
                <a:latin typeface="+mn-lt"/>
                <a:ea typeface="+mn-ea"/>
                <a:cs typeface="+mn-cs"/>
              </a:rPr>
              <a:t>the relocation of code, and possibly of state, of the hosted software components.</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11</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进程迁移的第一步工作是在源结点上冻结并封装被迁移进程的所有运行状态，包括</a:t>
            </a:r>
            <a:r>
              <a:rPr lang="en-US" altLang="zh-CN" sz="1200" kern="1200" baseline="0" dirty="0" smtClean="0">
                <a:solidFill>
                  <a:schemeClr val="tx1"/>
                </a:solidFill>
                <a:latin typeface="+mn-lt"/>
                <a:ea typeface="+mn-ea"/>
                <a:cs typeface="+mn-cs"/>
              </a:rPr>
              <a:t>CPU </a:t>
            </a:r>
            <a:r>
              <a:rPr lang="zh-CN" altLang="en-US" sz="1200" kern="1200" baseline="0" dirty="0" smtClean="0">
                <a:solidFill>
                  <a:schemeClr val="tx1"/>
                </a:solidFill>
                <a:latin typeface="+mn-lt"/>
                <a:ea typeface="+mn-ea"/>
                <a:cs typeface="+mn-cs"/>
              </a:rPr>
              <a:t>现场和内存现场，然后，将这些数据传送到目的结点，在目的结点上创建一个新的进程实体，按传输数据恢复现场。在传输和新进程创建过程中，源结点进程保留，所有和原进程的交互将被缓存，一旦在目的结点上完成新进程的创建，原结点进程将被删除，各种交互将被转移到新进程中。</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58</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消息传递</a:t>
            </a:r>
            <a:r>
              <a:rPr lang="en-US" altLang="zh-CN" sz="1200" kern="1200" baseline="0" dirty="0" smtClean="0">
                <a:solidFill>
                  <a:schemeClr val="tx1"/>
                </a:solidFill>
                <a:latin typeface="+mn-lt"/>
                <a:ea typeface="+mn-ea"/>
                <a:cs typeface="+mn-cs"/>
              </a:rPr>
              <a:t>MP</a:t>
            </a:r>
            <a:r>
              <a:rPr lang="zh-CN" altLang="en-US" sz="1200" kern="1200" baseline="0" dirty="0" smtClean="0">
                <a:solidFill>
                  <a:schemeClr val="tx1"/>
                </a:solidFill>
                <a:latin typeface="+mn-lt"/>
                <a:ea typeface="+mn-ea"/>
                <a:cs typeface="+mn-cs"/>
              </a:rPr>
              <a:t>（</a:t>
            </a:r>
            <a:r>
              <a:rPr lang="en-US" altLang="zh-CN" sz="1200" kern="1200" baseline="0" dirty="0" smtClean="0">
                <a:solidFill>
                  <a:schemeClr val="tx1"/>
                </a:solidFill>
                <a:latin typeface="+mn-lt"/>
                <a:ea typeface="+mn-ea"/>
                <a:cs typeface="+mn-cs"/>
              </a:rPr>
              <a:t>Message Passing</a:t>
            </a:r>
            <a:r>
              <a:rPr lang="zh-CN" altLang="en-US" sz="1200" kern="1200" baseline="0" dirty="0" smtClean="0">
                <a:solidFill>
                  <a:schemeClr val="tx1"/>
                </a:solidFill>
                <a:latin typeface="+mn-lt"/>
                <a:ea typeface="+mn-ea"/>
                <a:cs typeface="+mn-cs"/>
              </a:rPr>
              <a:t>）模型提供两条基本通信原语</a:t>
            </a:r>
            <a:r>
              <a:rPr lang="en-US" altLang="zh-CN" sz="1200" kern="1200" baseline="0" dirty="0" smtClean="0">
                <a:solidFill>
                  <a:schemeClr val="tx1"/>
                </a:solidFill>
                <a:latin typeface="+mn-lt"/>
                <a:ea typeface="+mn-ea"/>
                <a:cs typeface="+mn-cs"/>
              </a:rPr>
              <a:t>send </a:t>
            </a:r>
            <a:r>
              <a:rPr lang="zh-CN" altLang="en-US" sz="1200" kern="1200" baseline="0" dirty="0" smtClean="0">
                <a:solidFill>
                  <a:schemeClr val="tx1"/>
                </a:solidFill>
                <a:latin typeface="+mn-lt"/>
                <a:ea typeface="+mn-ea"/>
                <a:cs typeface="+mn-cs"/>
              </a:rPr>
              <a:t>和</a:t>
            </a:r>
            <a:r>
              <a:rPr lang="en-US" altLang="zh-CN" sz="1200" kern="1200" baseline="0" dirty="0" smtClean="0">
                <a:solidFill>
                  <a:schemeClr val="tx1"/>
                </a:solidFill>
                <a:latin typeface="+mn-lt"/>
                <a:ea typeface="+mn-ea"/>
                <a:cs typeface="+mn-cs"/>
              </a:rPr>
              <a:t>receive</a:t>
            </a:r>
            <a:r>
              <a:rPr lang="zh-CN" altLang="en-US" sz="1200" kern="1200" baseline="0" dirty="0" smtClean="0">
                <a:solidFill>
                  <a:schemeClr val="tx1"/>
                </a:solidFill>
                <a:latin typeface="+mn-lt"/>
                <a:ea typeface="+mn-ea"/>
                <a:cs typeface="+mn-cs"/>
              </a:rPr>
              <a:t>，</a:t>
            </a:r>
            <a:r>
              <a:rPr lang="en-US" altLang="zh-CN" sz="1200" kern="1200" baseline="0" dirty="0" smtClean="0">
                <a:solidFill>
                  <a:schemeClr val="tx1"/>
                </a:solidFill>
                <a:latin typeface="+mn-lt"/>
                <a:ea typeface="+mn-ea"/>
                <a:cs typeface="+mn-cs"/>
              </a:rPr>
              <a:t>send </a:t>
            </a:r>
            <a:r>
              <a:rPr lang="zh-CN" altLang="en-US" sz="1200" kern="1200" baseline="0" dirty="0" smtClean="0">
                <a:solidFill>
                  <a:schemeClr val="tx1"/>
                </a:solidFill>
                <a:latin typeface="+mn-lt"/>
                <a:ea typeface="+mn-ea"/>
                <a:cs typeface="+mn-cs"/>
              </a:rPr>
              <a:t>向目的地址发送一条消息，</a:t>
            </a:r>
            <a:r>
              <a:rPr lang="en-US" altLang="zh-CN" sz="1200" kern="1200" baseline="0" dirty="0" smtClean="0">
                <a:solidFill>
                  <a:schemeClr val="tx1"/>
                </a:solidFill>
                <a:latin typeface="+mn-lt"/>
                <a:ea typeface="+mn-ea"/>
                <a:cs typeface="+mn-cs"/>
              </a:rPr>
              <a:t>receive </a:t>
            </a:r>
            <a:r>
              <a:rPr lang="zh-CN" altLang="en-US" sz="1200" kern="1200" baseline="0" dirty="0" smtClean="0">
                <a:solidFill>
                  <a:schemeClr val="tx1"/>
                </a:solidFill>
                <a:latin typeface="+mn-lt"/>
                <a:ea typeface="+mn-ea"/>
                <a:cs typeface="+mn-cs"/>
              </a:rPr>
              <a:t>接收消息。</a:t>
            </a:r>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一般消息的</a:t>
            </a:r>
            <a:r>
              <a:rPr lang="en-US" altLang="zh-CN" sz="1200" kern="1200" baseline="0" dirty="0" smtClean="0">
                <a:solidFill>
                  <a:schemeClr val="tx1"/>
                </a:solidFill>
                <a:latin typeface="+mn-lt"/>
                <a:ea typeface="+mn-ea"/>
                <a:cs typeface="+mn-cs"/>
              </a:rPr>
              <a:t>send </a:t>
            </a:r>
            <a:r>
              <a:rPr lang="zh-CN" altLang="en-US" sz="1200" kern="1200" baseline="0" dirty="0" smtClean="0">
                <a:solidFill>
                  <a:schemeClr val="tx1"/>
                </a:solidFill>
                <a:latin typeface="+mn-lt"/>
                <a:ea typeface="+mn-ea"/>
                <a:cs typeface="+mn-cs"/>
              </a:rPr>
              <a:t>和</a:t>
            </a:r>
            <a:r>
              <a:rPr lang="en-US" altLang="zh-CN" sz="1200" kern="1200" baseline="0" dirty="0" smtClean="0">
                <a:solidFill>
                  <a:schemeClr val="tx1"/>
                </a:solidFill>
                <a:latin typeface="+mn-lt"/>
                <a:ea typeface="+mn-ea"/>
                <a:cs typeface="+mn-cs"/>
              </a:rPr>
              <a:t>receive</a:t>
            </a:r>
            <a:r>
              <a:rPr lang="zh-CN" altLang="en-US" sz="1200" kern="1200" baseline="0" dirty="0" smtClean="0">
                <a:solidFill>
                  <a:schemeClr val="tx1"/>
                </a:solidFill>
                <a:latin typeface="+mn-lt"/>
                <a:ea typeface="+mn-ea"/>
                <a:cs typeface="+mn-cs"/>
              </a:rPr>
              <a:t>有同步和异步两种不同的语义，同步指等到消息成功的</a:t>
            </a:r>
            <a:r>
              <a:rPr lang="en-US" altLang="zh-CN" sz="1200" kern="1200" baseline="0" dirty="0" smtClean="0">
                <a:solidFill>
                  <a:schemeClr val="tx1"/>
                </a:solidFill>
                <a:latin typeface="+mn-lt"/>
                <a:ea typeface="+mn-ea"/>
                <a:cs typeface="+mn-cs"/>
              </a:rPr>
              <a:t>send </a:t>
            </a:r>
            <a:r>
              <a:rPr lang="zh-CN" altLang="en-US" sz="1200" kern="1200" baseline="0" dirty="0" smtClean="0">
                <a:solidFill>
                  <a:schemeClr val="tx1"/>
                </a:solidFill>
                <a:latin typeface="+mn-lt"/>
                <a:ea typeface="+mn-ea"/>
                <a:cs typeface="+mn-cs"/>
              </a:rPr>
              <a:t>或</a:t>
            </a:r>
            <a:r>
              <a:rPr lang="en-US" altLang="zh-CN" sz="1200" kern="1200" baseline="0" dirty="0" smtClean="0">
                <a:solidFill>
                  <a:schemeClr val="tx1"/>
                </a:solidFill>
                <a:latin typeface="+mn-lt"/>
                <a:ea typeface="+mn-ea"/>
                <a:cs typeface="+mn-cs"/>
              </a:rPr>
              <a:t>receive </a:t>
            </a:r>
            <a:r>
              <a:rPr lang="zh-CN" altLang="en-US" sz="1200" kern="1200" baseline="0" dirty="0" smtClean="0">
                <a:solidFill>
                  <a:schemeClr val="tx1"/>
                </a:solidFill>
                <a:latin typeface="+mn-lt"/>
                <a:ea typeface="+mn-ea"/>
                <a:cs typeface="+mn-cs"/>
              </a:rPr>
              <a:t>后才回送控制，异步则指立即回送。在消息传递模型中，移动的只有数据，把数据包含在消息内发送给另外一</a:t>
            </a:r>
          </a:p>
          <a:p>
            <a:r>
              <a:rPr lang="zh-CN" altLang="en-US" sz="1200" kern="1200" baseline="0" dirty="0" smtClean="0">
                <a:solidFill>
                  <a:schemeClr val="tx1"/>
                </a:solidFill>
                <a:latin typeface="+mn-lt"/>
                <a:ea typeface="+mn-ea"/>
                <a:cs typeface="+mn-cs"/>
              </a:rPr>
              <a:t>个计算。</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60</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远程过程调用</a:t>
            </a:r>
            <a:r>
              <a:rPr lang="en-US" altLang="zh-CN" sz="1200" kern="1200" baseline="0" dirty="0" smtClean="0">
                <a:solidFill>
                  <a:schemeClr val="tx1"/>
                </a:solidFill>
                <a:latin typeface="+mn-lt"/>
                <a:ea typeface="+mn-ea"/>
                <a:cs typeface="+mn-cs"/>
              </a:rPr>
              <a:t>RPC[Birrell84]</a:t>
            </a:r>
            <a:r>
              <a:rPr lang="zh-CN" altLang="en-US" sz="1200" kern="1200" baseline="0" dirty="0" smtClean="0">
                <a:solidFill>
                  <a:schemeClr val="tx1"/>
                </a:solidFill>
                <a:latin typeface="+mn-lt"/>
                <a:ea typeface="+mn-ea"/>
                <a:cs typeface="+mn-cs"/>
              </a:rPr>
              <a:t>使得一个程序可以象调用本地的方法一样调用位于服务器上的方法。大部分</a:t>
            </a:r>
            <a:r>
              <a:rPr lang="en-US" altLang="zh-CN" sz="1200" kern="1200" baseline="0" dirty="0" smtClean="0">
                <a:solidFill>
                  <a:schemeClr val="tx1"/>
                </a:solidFill>
                <a:latin typeface="+mn-lt"/>
                <a:ea typeface="+mn-ea"/>
                <a:cs typeface="+mn-cs"/>
              </a:rPr>
              <a:t>RPC </a:t>
            </a:r>
            <a:r>
              <a:rPr lang="zh-CN" altLang="en-US" sz="1200" kern="1200" baseline="0" dirty="0" smtClean="0">
                <a:solidFill>
                  <a:schemeClr val="tx1"/>
                </a:solidFill>
                <a:latin typeface="+mn-lt"/>
                <a:ea typeface="+mn-ea"/>
                <a:cs typeface="+mn-cs"/>
              </a:rPr>
              <a:t>的实现都采用</a:t>
            </a:r>
            <a:r>
              <a:rPr lang="en-US" altLang="zh-CN" sz="1200" kern="1200" baseline="0" dirty="0" smtClean="0">
                <a:solidFill>
                  <a:schemeClr val="tx1"/>
                </a:solidFill>
                <a:latin typeface="+mn-lt"/>
                <a:ea typeface="+mn-ea"/>
                <a:cs typeface="+mn-cs"/>
              </a:rPr>
              <a:t>stub </a:t>
            </a:r>
            <a:r>
              <a:rPr lang="zh-CN" altLang="en-US" sz="1200" kern="1200" baseline="0" dirty="0" smtClean="0">
                <a:solidFill>
                  <a:schemeClr val="tx1"/>
                </a:solidFill>
                <a:latin typeface="+mn-lt"/>
                <a:ea typeface="+mn-ea"/>
                <a:cs typeface="+mn-cs"/>
              </a:rPr>
              <a:t>过程的形式，远程服务器的方法在本地有一个</a:t>
            </a:r>
            <a:r>
              <a:rPr lang="en-US" altLang="zh-CN" sz="1200" kern="1200" baseline="0" dirty="0" smtClean="0">
                <a:solidFill>
                  <a:schemeClr val="tx1"/>
                </a:solidFill>
                <a:latin typeface="+mn-lt"/>
                <a:ea typeface="+mn-ea"/>
                <a:cs typeface="+mn-cs"/>
              </a:rPr>
              <a:t>stub</a:t>
            </a:r>
            <a:r>
              <a:rPr lang="zh-CN" altLang="en-US" sz="1200" kern="1200" baseline="0" dirty="0" smtClean="0">
                <a:solidFill>
                  <a:schemeClr val="tx1"/>
                </a:solidFill>
                <a:latin typeface="+mn-lt"/>
                <a:ea typeface="+mn-ea"/>
                <a:cs typeface="+mn-cs"/>
              </a:rPr>
              <a:t>方法。在这种方式下，由客户端的</a:t>
            </a:r>
            <a:r>
              <a:rPr lang="en-US" altLang="zh-CN" sz="1200" kern="1200" baseline="0" dirty="0" smtClean="0">
                <a:solidFill>
                  <a:schemeClr val="tx1"/>
                </a:solidFill>
                <a:latin typeface="+mn-lt"/>
                <a:ea typeface="+mn-ea"/>
                <a:cs typeface="+mn-cs"/>
              </a:rPr>
              <a:t>stub </a:t>
            </a:r>
            <a:r>
              <a:rPr lang="zh-CN" altLang="en-US" sz="1200" kern="1200" baseline="0" dirty="0" smtClean="0">
                <a:solidFill>
                  <a:schemeClr val="tx1"/>
                </a:solidFill>
                <a:latin typeface="+mn-lt"/>
                <a:ea typeface="+mn-ea"/>
                <a:cs typeface="+mn-cs"/>
              </a:rPr>
              <a:t>截获客户的方法调用，把数据参数打包移动到服务端，同时也把计算的控制交到服务端，调用者等待回送；服务端控制方法执行后把结果数据传回给</a:t>
            </a:r>
            <a:r>
              <a:rPr lang="en-US" altLang="zh-CN" sz="1200" kern="1200" baseline="0" dirty="0" smtClean="0">
                <a:solidFill>
                  <a:schemeClr val="tx1"/>
                </a:solidFill>
                <a:latin typeface="+mn-lt"/>
                <a:ea typeface="+mn-ea"/>
                <a:cs typeface="+mn-cs"/>
              </a:rPr>
              <a:t>stub</a:t>
            </a:r>
            <a:r>
              <a:rPr lang="zh-CN" altLang="en-US" sz="1200" kern="1200" baseline="0" dirty="0" smtClean="0">
                <a:solidFill>
                  <a:schemeClr val="tx1"/>
                </a:solidFill>
                <a:latin typeface="+mn-lt"/>
                <a:ea typeface="+mn-ea"/>
                <a:cs typeface="+mn-cs"/>
              </a:rPr>
              <a:t>，由</a:t>
            </a:r>
            <a:r>
              <a:rPr lang="en-US" altLang="zh-CN" sz="1200" kern="1200" baseline="0" dirty="0" smtClean="0">
                <a:solidFill>
                  <a:schemeClr val="tx1"/>
                </a:solidFill>
                <a:latin typeface="+mn-lt"/>
                <a:ea typeface="+mn-ea"/>
                <a:cs typeface="+mn-cs"/>
              </a:rPr>
              <a:t>stub </a:t>
            </a:r>
            <a:r>
              <a:rPr lang="zh-CN" altLang="en-US" sz="1200" kern="1200" baseline="0" dirty="0" smtClean="0">
                <a:solidFill>
                  <a:schemeClr val="tx1"/>
                </a:solidFill>
                <a:latin typeface="+mn-lt"/>
                <a:ea typeface="+mn-ea"/>
                <a:cs typeface="+mn-cs"/>
              </a:rPr>
              <a:t>把结果回送给客户端，同时客户端重新获得控制继续往下执行。</a:t>
            </a:r>
            <a:r>
              <a:rPr lang="en-US" altLang="zh-CN" sz="1200" kern="1200" baseline="0" dirty="0" smtClean="0">
                <a:solidFill>
                  <a:schemeClr val="tx1"/>
                </a:solidFill>
                <a:latin typeface="+mn-lt"/>
                <a:ea typeface="+mn-ea"/>
                <a:cs typeface="+mn-cs"/>
              </a:rPr>
              <a:t>RPC </a:t>
            </a:r>
            <a:r>
              <a:rPr lang="zh-CN" altLang="en-US" sz="1200" kern="1200" baseline="0" dirty="0" smtClean="0">
                <a:solidFill>
                  <a:schemeClr val="tx1"/>
                </a:solidFill>
                <a:latin typeface="+mn-lt"/>
                <a:ea typeface="+mn-ea"/>
                <a:cs typeface="+mn-cs"/>
              </a:rPr>
              <a:t>模型移动了数据和控制两部分，客户端发出请求后被挂起，直至收到回答消息后才能继续往下执行。</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61</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D0C63D4E-C3F9-44DF-BA66-114048DD24C3}" type="slidenum">
              <a:rPr lang="en-US" altLang="zh-CN" smtClean="0">
                <a:ea typeface="宋体" charset="-122"/>
              </a:rPr>
              <a:pPr/>
              <a:t>62</a:t>
            </a:fld>
            <a:endParaRPr lang="en-US" altLang="zh-CN" smtClean="0">
              <a:ea typeface="宋体" charset="-122"/>
            </a:endParaRPr>
          </a:p>
        </p:txBody>
      </p:sp>
      <p:sp>
        <p:nvSpPr>
          <p:cNvPr id="575491" name="Rectangle 2"/>
          <p:cNvSpPr>
            <a:spLocks noGrp="1" noRot="1" noChangeAspect="1" noChangeArrowheads="1" noTextEdit="1"/>
          </p:cNvSpPr>
          <p:nvPr>
            <p:ph type="sldImg"/>
          </p:nvPr>
        </p:nvSpPr>
        <p:spPr>
          <a:xfrm>
            <a:off x="1143000" y="685800"/>
            <a:ext cx="4572000" cy="3429000"/>
          </a:xfrm>
          <a:ln/>
        </p:spPr>
      </p:sp>
      <p:sp>
        <p:nvSpPr>
          <p:cNvPr id="57549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noFill/>
        </p:spPr>
        <p:txBody>
          <a:bodyPr/>
          <a:lstStyle/>
          <a:p>
            <a:fld id="{9E972086-A0E3-471E-99F7-9F60B9610595}" type="slidenum">
              <a:rPr lang="en-US" altLang="zh-CN" smtClean="0">
                <a:ea typeface="宋体" charset="-122"/>
              </a:rPr>
              <a:pPr/>
              <a:t>63</a:t>
            </a:fld>
            <a:endParaRPr lang="en-US" altLang="zh-CN" smtClean="0">
              <a:ea typeface="宋体" charset="-122"/>
            </a:endParaRPr>
          </a:p>
        </p:txBody>
      </p:sp>
      <p:sp>
        <p:nvSpPr>
          <p:cNvPr id="576515" name="Rectangle 2"/>
          <p:cNvSpPr>
            <a:spLocks noGrp="1" noRot="1" noChangeAspect="1" noChangeArrowheads="1" noTextEdit="1"/>
          </p:cNvSpPr>
          <p:nvPr>
            <p:ph type="sldImg"/>
          </p:nvPr>
        </p:nvSpPr>
        <p:spPr>
          <a:xfrm>
            <a:off x="1143000" y="685800"/>
            <a:ext cx="4572000" cy="3429000"/>
          </a:xfrm>
          <a:ln/>
        </p:spPr>
      </p:sp>
      <p:sp>
        <p:nvSpPr>
          <p:cNvPr id="57651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6427604E-F6A2-451E-8852-974C59686113}" type="slidenum">
              <a:rPr lang="en-US" altLang="zh-CN" smtClean="0">
                <a:ea typeface="宋体" charset="-122"/>
              </a:rPr>
              <a:pPr/>
              <a:t>64</a:t>
            </a:fld>
            <a:endParaRPr lang="en-US" altLang="zh-CN" smtClean="0">
              <a:ea typeface="宋体" charset="-122"/>
            </a:endParaRPr>
          </a:p>
        </p:txBody>
      </p:sp>
      <p:sp>
        <p:nvSpPr>
          <p:cNvPr id="577539" name="Rectangle 2"/>
          <p:cNvSpPr>
            <a:spLocks noGrp="1" noRot="1" noChangeAspect="1" noChangeArrowheads="1" noTextEdit="1"/>
          </p:cNvSpPr>
          <p:nvPr>
            <p:ph type="sldImg"/>
          </p:nvPr>
        </p:nvSpPr>
        <p:spPr>
          <a:xfrm>
            <a:off x="1143000" y="685800"/>
            <a:ext cx="4572000" cy="3429000"/>
          </a:xfrm>
          <a:ln/>
        </p:spPr>
      </p:sp>
      <p:sp>
        <p:nvSpPr>
          <p:cNvPr id="57754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p:cNvSpPr>
            <a:spLocks noGrp="1" noChangeArrowheads="1"/>
          </p:cNvSpPr>
          <p:nvPr>
            <p:ph type="sldNum" sz="quarter" idx="5"/>
          </p:nvPr>
        </p:nvSpPr>
        <p:spPr>
          <a:noFill/>
        </p:spPr>
        <p:txBody>
          <a:bodyPr/>
          <a:lstStyle/>
          <a:p>
            <a:fld id="{41BD0D07-40E4-4238-8AA2-8F1AE26A4010}" type="slidenum">
              <a:rPr lang="en-US" altLang="zh-CN" smtClean="0">
                <a:ea typeface="宋体" charset="-122"/>
              </a:rPr>
              <a:pPr/>
              <a:t>65</a:t>
            </a:fld>
            <a:endParaRPr lang="en-US" altLang="zh-CN" smtClean="0">
              <a:ea typeface="宋体" charset="-122"/>
            </a:endParaRPr>
          </a:p>
        </p:txBody>
      </p:sp>
      <p:sp>
        <p:nvSpPr>
          <p:cNvPr id="578563" name="Rectangle 2"/>
          <p:cNvSpPr>
            <a:spLocks noGrp="1" noRot="1" noChangeAspect="1" noChangeArrowheads="1" noTextEdit="1"/>
          </p:cNvSpPr>
          <p:nvPr>
            <p:ph type="sldImg"/>
          </p:nvPr>
        </p:nvSpPr>
        <p:spPr>
          <a:xfrm>
            <a:off x="1143000" y="685800"/>
            <a:ext cx="4572000" cy="3429000"/>
          </a:xfrm>
          <a:ln/>
        </p:spPr>
      </p:sp>
      <p:sp>
        <p:nvSpPr>
          <p:cNvPr id="57856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C09B70BF-E59E-4AC7-93C4-4B873CBFBC0E}" type="slidenum">
              <a:rPr lang="en-US" altLang="zh-CN" smtClean="0">
                <a:ea typeface="宋体" charset="-122"/>
              </a:rPr>
              <a:pPr/>
              <a:t>66</a:t>
            </a:fld>
            <a:endParaRPr lang="en-US" altLang="zh-CN" smtClean="0">
              <a:ea typeface="宋体" charset="-122"/>
            </a:endParaRPr>
          </a:p>
        </p:txBody>
      </p:sp>
      <p:sp>
        <p:nvSpPr>
          <p:cNvPr id="579587" name="Rectangle 2"/>
          <p:cNvSpPr>
            <a:spLocks noGrp="1" noRot="1" noChangeAspect="1" noChangeArrowheads="1" noTextEdit="1"/>
          </p:cNvSpPr>
          <p:nvPr>
            <p:ph type="sldImg"/>
          </p:nvPr>
        </p:nvSpPr>
        <p:spPr>
          <a:xfrm>
            <a:off x="1143000" y="685800"/>
            <a:ext cx="4572000" cy="3429000"/>
          </a:xfrm>
          <a:ln/>
        </p:spPr>
      </p:sp>
      <p:sp>
        <p:nvSpPr>
          <p:cNvPr id="57958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a:noFill/>
        </p:spPr>
        <p:txBody>
          <a:bodyPr/>
          <a:lstStyle/>
          <a:p>
            <a:fld id="{EB49AED3-42FE-451E-B158-D46C5AFFB527}" type="slidenum">
              <a:rPr lang="en-US" altLang="zh-CN" smtClean="0">
                <a:ea typeface="宋体" charset="-122"/>
              </a:rPr>
              <a:pPr/>
              <a:t>67</a:t>
            </a:fld>
            <a:endParaRPr lang="en-US" altLang="zh-CN" smtClean="0">
              <a:ea typeface="宋体" charset="-122"/>
            </a:endParaRPr>
          </a:p>
        </p:txBody>
      </p:sp>
      <p:sp>
        <p:nvSpPr>
          <p:cNvPr id="580611" name="Rectangle 2"/>
          <p:cNvSpPr>
            <a:spLocks noGrp="1" noRot="1" noChangeAspect="1" noChangeArrowheads="1" noTextEdit="1"/>
          </p:cNvSpPr>
          <p:nvPr>
            <p:ph type="sldImg"/>
          </p:nvPr>
        </p:nvSpPr>
        <p:spPr>
          <a:xfrm>
            <a:off x="1143000" y="685800"/>
            <a:ext cx="4572000" cy="3429000"/>
          </a:xfrm>
          <a:ln/>
        </p:spPr>
      </p:sp>
      <p:sp>
        <p:nvSpPr>
          <p:cNvPr id="58061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F9613BF0-8762-4D08-A7AB-BF66842CB249}" type="slidenum">
              <a:rPr lang="en-US" altLang="zh-CN" smtClean="0">
                <a:ea typeface="宋体" charset="-122"/>
              </a:rPr>
              <a:pPr/>
              <a:t>68</a:t>
            </a:fld>
            <a:endParaRPr lang="en-US" altLang="zh-CN" smtClean="0">
              <a:ea typeface="宋体" charset="-122"/>
            </a:endParaRPr>
          </a:p>
        </p:txBody>
      </p:sp>
      <p:sp>
        <p:nvSpPr>
          <p:cNvPr id="581635" name="Rectangle 2"/>
          <p:cNvSpPr>
            <a:spLocks noGrp="1" noRot="1" noChangeAspect="1" noChangeArrowheads="1" noTextEdit="1"/>
          </p:cNvSpPr>
          <p:nvPr>
            <p:ph type="sldImg"/>
          </p:nvPr>
        </p:nvSpPr>
        <p:spPr>
          <a:xfrm>
            <a:off x="1143000" y="685800"/>
            <a:ext cx="4572000" cy="3429000"/>
          </a:xfrm>
          <a:ln/>
        </p:spPr>
      </p:sp>
      <p:sp>
        <p:nvSpPr>
          <p:cNvPr id="5816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Executing units represent sequential flows of computation. Typical examples of </a:t>
            </a:r>
            <a:r>
              <a:rPr lang="en-US" altLang="zh-CN" sz="1200" kern="1200" baseline="0" dirty="0" err="1" smtClean="0">
                <a:solidFill>
                  <a:schemeClr val="tx1"/>
                </a:solidFill>
                <a:latin typeface="+mn-lt"/>
                <a:ea typeface="+mn-ea"/>
                <a:cs typeface="+mn-cs"/>
              </a:rPr>
              <a:t>Eus</a:t>
            </a:r>
            <a:r>
              <a:rPr lang="en-US" altLang="zh-CN" sz="1200" kern="1200" baseline="0" dirty="0" smtClean="0">
                <a:solidFill>
                  <a:schemeClr val="tx1"/>
                </a:solidFill>
                <a:latin typeface="+mn-lt"/>
                <a:ea typeface="+mn-ea"/>
                <a:cs typeface="+mn-cs"/>
              </a:rPr>
              <a:t> are single-threaded processes or individual threads of a multi-threaded process. Resources represent entities that can be shared among multiple EUs, such as a file in a file system, an object shared by threads in a multi-threaded object-oriented language, or an operating system variable.</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13</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a:noFill/>
        </p:spPr>
        <p:txBody>
          <a:bodyPr/>
          <a:lstStyle/>
          <a:p>
            <a:fld id="{712B73F9-0DED-4E48-AAE0-71A8BECCED03}" type="slidenum">
              <a:rPr lang="en-US" altLang="zh-CN" smtClean="0">
                <a:ea typeface="宋体" charset="-122"/>
              </a:rPr>
              <a:pPr/>
              <a:t>69</a:t>
            </a:fld>
            <a:endParaRPr lang="en-US" altLang="zh-CN" smtClean="0">
              <a:ea typeface="宋体" charset="-122"/>
            </a:endParaRPr>
          </a:p>
        </p:txBody>
      </p:sp>
      <p:sp>
        <p:nvSpPr>
          <p:cNvPr id="582659" name="Rectangle 2"/>
          <p:cNvSpPr>
            <a:spLocks noGrp="1" noRot="1" noChangeAspect="1" noChangeArrowheads="1" noTextEdit="1"/>
          </p:cNvSpPr>
          <p:nvPr>
            <p:ph type="sldImg"/>
          </p:nvPr>
        </p:nvSpPr>
        <p:spPr>
          <a:xfrm>
            <a:off x="1143000" y="685800"/>
            <a:ext cx="4572000" cy="3429000"/>
          </a:xfrm>
          <a:ln/>
        </p:spPr>
      </p:sp>
      <p:sp>
        <p:nvSpPr>
          <p:cNvPr id="58266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3249317C-F579-4595-BCCD-24F52EBA16A6}" type="slidenum">
              <a:rPr lang="en-US" altLang="zh-CN" smtClean="0">
                <a:ea typeface="宋体" charset="-122"/>
              </a:rPr>
              <a:pPr/>
              <a:t>70</a:t>
            </a:fld>
            <a:endParaRPr lang="en-US" altLang="zh-CN" smtClean="0">
              <a:ea typeface="宋体" charset="-122"/>
            </a:endParaRPr>
          </a:p>
        </p:txBody>
      </p:sp>
      <p:sp>
        <p:nvSpPr>
          <p:cNvPr id="583683" name="Rectangle 2"/>
          <p:cNvSpPr>
            <a:spLocks noGrp="1" noRot="1" noChangeAspect="1" noChangeArrowheads="1" noTextEdit="1"/>
          </p:cNvSpPr>
          <p:nvPr>
            <p:ph type="sldImg"/>
          </p:nvPr>
        </p:nvSpPr>
        <p:spPr>
          <a:xfrm>
            <a:off x="1143000" y="685800"/>
            <a:ext cx="4572000" cy="3429000"/>
          </a:xfrm>
          <a:ln/>
        </p:spPr>
      </p:sp>
      <p:sp>
        <p:nvSpPr>
          <p:cNvPr id="58368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p:spPr>
        <p:txBody>
          <a:bodyPr/>
          <a:lstStyle/>
          <a:p>
            <a:fld id="{666AFD64-FA4F-4129-99F5-C03EE815B236}" type="slidenum">
              <a:rPr lang="en-US" altLang="zh-CN" smtClean="0">
                <a:ea typeface="宋体" charset="-122"/>
              </a:rPr>
              <a:pPr/>
              <a:t>71</a:t>
            </a:fld>
            <a:endParaRPr lang="en-US" altLang="zh-CN" smtClean="0">
              <a:ea typeface="宋体" charset="-122"/>
            </a:endParaRPr>
          </a:p>
        </p:txBody>
      </p:sp>
      <p:sp>
        <p:nvSpPr>
          <p:cNvPr id="584707" name="Rectangle 2"/>
          <p:cNvSpPr>
            <a:spLocks noGrp="1" noRot="1" noChangeAspect="1" noChangeArrowheads="1" noTextEdit="1"/>
          </p:cNvSpPr>
          <p:nvPr>
            <p:ph type="sldImg"/>
          </p:nvPr>
        </p:nvSpPr>
        <p:spPr>
          <a:xfrm>
            <a:off x="1143000" y="685800"/>
            <a:ext cx="4572000" cy="3429000"/>
          </a:xfrm>
          <a:ln/>
        </p:spPr>
      </p:sp>
      <p:sp>
        <p:nvSpPr>
          <p:cNvPr id="584708" name="Rectangle 3"/>
          <p:cNvSpPr>
            <a:spLocks noGrp="1" noChangeArrowheads="1"/>
          </p:cNvSpPr>
          <p:nvPr>
            <p:ph type="body" idx="1"/>
          </p:nvPr>
        </p:nvSpPr>
        <p:spPr>
          <a:noFill/>
          <a:ln/>
        </p:spPr>
        <p:txBody>
          <a:bodyPr/>
          <a:lstStyle/>
          <a:p>
            <a:pPr eaLnBrk="1" hangingPunct="1"/>
            <a:endParaRPr lang="zh-CN" altLang="zh-CN" dirty="0" smtClean="0">
              <a:ea typeface="宋体"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a:noFill/>
        </p:spPr>
        <p:txBody>
          <a:bodyPr/>
          <a:lstStyle/>
          <a:p>
            <a:fld id="{82B19DFD-C651-4675-A8DD-665D6D41E1BC}" type="slidenum">
              <a:rPr lang="en-US" altLang="zh-CN" smtClean="0">
                <a:ea typeface="宋体" charset="-122"/>
              </a:rPr>
              <a:pPr/>
              <a:t>72</a:t>
            </a:fld>
            <a:endParaRPr lang="en-US" altLang="zh-CN" smtClean="0">
              <a:ea typeface="宋体" charset="-122"/>
            </a:endParaRPr>
          </a:p>
        </p:txBody>
      </p:sp>
      <p:sp>
        <p:nvSpPr>
          <p:cNvPr id="585731" name="Rectangle 2"/>
          <p:cNvSpPr>
            <a:spLocks noGrp="1" noRot="1" noChangeAspect="1" noChangeArrowheads="1" noTextEdit="1"/>
          </p:cNvSpPr>
          <p:nvPr>
            <p:ph type="sldImg"/>
          </p:nvPr>
        </p:nvSpPr>
        <p:spPr>
          <a:xfrm>
            <a:off x="1143000" y="685800"/>
            <a:ext cx="4572000" cy="3429000"/>
          </a:xfrm>
          <a:ln/>
        </p:spPr>
      </p:sp>
      <p:sp>
        <p:nvSpPr>
          <p:cNvPr id="58573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a:noFill/>
        </p:spPr>
        <p:txBody>
          <a:bodyPr/>
          <a:lstStyle/>
          <a:p>
            <a:fld id="{46D280E6-F44A-4BB5-BE98-02381691176D}" type="slidenum">
              <a:rPr lang="en-US" altLang="zh-CN" smtClean="0">
                <a:ea typeface="宋体" charset="-122"/>
              </a:rPr>
              <a:pPr/>
              <a:t>73</a:t>
            </a:fld>
            <a:endParaRPr lang="en-US" altLang="zh-CN" smtClean="0">
              <a:ea typeface="宋体" charset="-122"/>
            </a:endParaRPr>
          </a:p>
        </p:txBody>
      </p:sp>
      <p:sp>
        <p:nvSpPr>
          <p:cNvPr id="586755" name="Rectangle 2"/>
          <p:cNvSpPr>
            <a:spLocks noGrp="1" noRot="1" noChangeAspect="1" noChangeArrowheads="1" noTextEdit="1"/>
          </p:cNvSpPr>
          <p:nvPr>
            <p:ph type="sldImg"/>
          </p:nvPr>
        </p:nvSpPr>
        <p:spPr>
          <a:xfrm>
            <a:off x="1143000" y="685800"/>
            <a:ext cx="4572000" cy="3429000"/>
          </a:xfrm>
          <a:ln/>
        </p:spPr>
      </p:sp>
      <p:sp>
        <p:nvSpPr>
          <p:cNvPr id="58675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4B7165CD-E4A2-44A0-A0F3-1CD2322215A7}" type="slidenum">
              <a:rPr lang="en-US" altLang="zh-CN" smtClean="0">
                <a:ea typeface="宋体" charset="-122"/>
              </a:rPr>
              <a:pPr/>
              <a:t>74</a:t>
            </a:fld>
            <a:endParaRPr lang="en-US" altLang="zh-CN" smtClean="0">
              <a:ea typeface="宋体" charset="-122"/>
            </a:endParaRPr>
          </a:p>
        </p:txBody>
      </p:sp>
      <p:sp>
        <p:nvSpPr>
          <p:cNvPr id="587779" name="Rectangle 2"/>
          <p:cNvSpPr>
            <a:spLocks noGrp="1" noRot="1" noChangeAspect="1" noChangeArrowheads="1" noTextEdit="1"/>
          </p:cNvSpPr>
          <p:nvPr>
            <p:ph type="sldImg"/>
          </p:nvPr>
        </p:nvSpPr>
        <p:spPr>
          <a:xfrm>
            <a:off x="1143000" y="685800"/>
            <a:ext cx="4572000" cy="3429000"/>
          </a:xfrm>
          <a:ln/>
        </p:spPr>
      </p:sp>
      <p:sp>
        <p:nvSpPr>
          <p:cNvPr id="58778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7"/>
          <p:cNvSpPr>
            <a:spLocks noGrp="1" noChangeArrowheads="1"/>
          </p:cNvSpPr>
          <p:nvPr>
            <p:ph type="sldNum" sz="quarter" idx="5"/>
          </p:nvPr>
        </p:nvSpPr>
        <p:spPr>
          <a:noFill/>
        </p:spPr>
        <p:txBody>
          <a:bodyPr/>
          <a:lstStyle/>
          <a:p>
            <a:fld id="{F5C64969-6A9E-4DD2-8253-CFA26E1A4D53}" type="slidenum">
              <a:rPr lang="en-US" altLang="zh-CN" smtClean="0">
                <a:ea typeface="宋体" charset="-122"/>
              </a:rPr>
              <a:pPr/>
              <a:t>75</a:t>
            </a:fld>
            <a:endParaRPr lang="en-US" altLang="zh-CN" smtClean="0">
              <a:ea typeface="宋体" charset="-122"/>
            </a:endParaRPr>
          </a:p>
        </p:txBody>
      </p:sp>
      <p:sp>
        <p:nvSpPr>
          <p:cNvPr id="588803" name="Rectangle 2"/>
          <p:cNvSpPr>
            <a:spLocks noGrp="1" noRot="1" noChangeAspect="1" noChangeArrowheads="1" noTextEdit="1"/>
          </p:cNvSpPr>
          <p:nvPr>
            <p:ph type="sldImg"/>
          </p:nvPr>
        </p:nvSpPr>
        <p:spPr>
          <a:xfrm>
            <a:off x="1143000" y="685800"/>
            <a:ext cx="4572000" cy="3429000"/>
          </a:xfrm>
          <a:ln/>
        </p:spPr>
      </p:sp>
      <p:sp>
        <p:nvSpPr>
          <p:cNvPr id="58880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7EA50453-5685-4A2D-B4E9-5D862D5D3CDA}" type="slidenum">
              <a:rPr lang="en-US" altLang="zh-CN" smtClean="0">
                <a:ea typeface="宋体" charset="-122"/>
              </a:rPr>
              <a:pPr/>
              <a:t>76</a:t>
            </a:fld>
            <a:endParaRPr lang="en-US" altLang="zh-CN" smtClean="0">
              <a:ea typeface="宋体" charset="-122"/>
            </a:endParaRPr>
          </a:p>
        </p:txBody>
      </p:sp>
      <p:sp>
        <p:nvSpPr>
          <p:cNvPr id="589827" name="Rectangle 2"/>
          <p:cNvSpPr>
            <a:spLocks noGrp="1" noRot="1" noChangeAspect="1" noChangeArrowheads="1" noTextEdit="1"/>
          </p:cNvSpPr>
          <p:nvPr>
            <p:ph type="sldImg"/>
          </p:nvPr>
        </p:nvSpPr>
        <p:spPr>
          <a:xfrm>
            <a:off x="1143000" y="685800"/>
            <a:ext cx="4572000" cy="3429000"/>
          </a:xfrm>
          <a:ln/>
        </p:spPr>
      </p:sp>
      <p:sp>
        <p:nvSpPr>
          <p:cNvPr id="58982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p:cNvSpPr>
            <a:spLocks noGrp="1" noChangeArrowheads="1"/>
          </p:cNvSpPr>
          <p:nvPr>
            <p:ph type="sldNum" sz="quarter" idx="5"/>
          </p:nvPr>
        </p:nvSpPr>
        <p:spPr>
          <a:noFill/>
        </p:spPr>
        <p:txBody>
          <a:bodyPr/>
          <a:lstStyle/>
          <a:p>
            <a:fld id="{FBE78A7A-2F0D-4069-90BA-822726F0ACC1}" type="slidenum">
              <a:rPr lang="en-US" altLang="zh-CN" smtClean="0">
                <a:ea typeface="宋体" charset="-122"/>
              </a:rPr>
              <a:pPr/>
              <a:t>77</a:t>
            </a:fld>
            <a:endParaRPr lang="en-US" altLang="zh-CN" smtClean="0">
              <a:ea typeface="宋体" charset="-122"/>
            </a:endParaRPr>
          </a:p>
        </p:txBody>
      </p:sp>
      <p:sp>
        <p:nvSpPr>
          <p:cNvPr id="590851" name="Rectangle 2"/>
          <p:cNvSpPr>
            <a:spLocks noGrp="1" noRot="1" noChangeAspect="1" noChangeArrowheads="1" noTextEdit="1"/>
          </p:cNvSpPr>
          <p:nvPr>
            <p:ph type="sldImg"/>
          </p:nvPr>
        </p:nvSpPr>
        <p:spPr>
          <a:xfrm>
            <a:off x="1143000" y="685800"/>
            <a:ext cx="4572000" cy="3429000"/>
          </a:xfrm>
          <a:ln/>
        </p:spPr>
      </p:sp>
      <p:sp>
        <p:nvSpPr>
          <p:cNvPr id="590852" name="Rectangle 3"/>
          <p:cNvSpPr>
            <a:spLocks noGrp="1" noChangeArrowheads="1"/>
          </p:cNvSpPr>
          <p:nvPr>
            <p:ph type="body" idx="1"/>
          </p:nvPr>
        </p:nvSpPr>
        <p:spPr>
          <a:noFill/>
          <a:ln/>
        </p:spPr>
        <p:txBody>
          <a:bodyPr/>
          <a:lstStyle/>
          <a:p>
            <a:pPr eaLnBrk="1" hangingPunct="1"/>
            <a:endParaRPr lang="zh-CN" altLang="zh-CN" dirty="0" smtClean="0">
              <a:ea typeface="宋体"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1EFBEE3F-1C8C-44D2-893E-FE5CA724AC8F}" type="slidenum">
              <a:rPr lang="en-US" altLang="zh-CN" smtClean="0">
                <a:ea typeface="宋体" charset="-122"/>
              </a:rPr>
              <a:pPr/>
              <a:t>78</a:t>
            </a:fld>
            <a:endParaRPr lang="en-US" altLang="zh-CN" smtClean="0">
              <a:ea typeface="宋体" charset="-122"/>
            </a:endParaRPr>
          </a:p>
        </p:txBody>
      </p:sp>
      <p:sp>
        <p:nvSpPr>
          <p:cNvPr id="591875" name="Rectangle 2"/>
          <p:cNvSpPr>
            <a:spLocks noGrp="1" noRot="1" noChangeAspect="1" noChangeArrowheads="1" noTextEdit="1"/>
          </p:cNvSpPr>
          <p:nvPr>
            <p:ph type="sldImg"/>
          </p:nvPr>
        </p:nvSpPr>
        <p:spPr>
          <a:xfrm>
            <a:off x="1143000" y="685800"/>
            <a:ext cx="4572000" cy="3429000"/>
          </a:xfrm>
          <a:ln/>
        </p:spPr>
      </p:sp>
      <p:sp>
        <p:nvSpPr>
          <p:cNvPr id="59187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i="1" kern="1200" baseline="0" dirty="0" smtClean="0">
                <a:solidFill>
                  <a:schemeClr val="tx1"/>
                </a:solidFill>
                <a:latin typeface="+mn-lt"/>
                <a:ea typeface="+mn-ea"/>
                <a:cs typeface="+mn-cs"/>
              </a:rPr>
              <a:t>Strong mobility is </a:t>
            </a:r>
            <a:r>
              <a:rPr lang="en-US" altLang="zh-CN" sz="1200" kern="1200" baseline="0" dirty="0" smtClean="0">
                <a:solidFill>
                  <a:schemeClr val="tx1"/>
                </a:solidFill>
                <a:latin typeface="+mn-lt"/>
                <a:ea typeface="+mn-ea"/>
                <a:cs typeface="+mn-cs"/>
              </a:rPr>
              <a:t>the ability of an MCS (called </a:t>
            </a:r>
            <a:r>
              <a:rPr lang="en-US" altLang="zh-CN" sz="1200" i="1" kern="1200" baseline="0" dirty="0" smtClean="0">
                <a:solidFill>
                  <a:schemeClr val="tx1"/>
                </a:solidFill>
                <a:latin typeface="+mn-lt"/>
                <a:ea typeface="+mn-ea"/>
                <a:cs typeface="+mn-cs"/>
              </a:rPr>
              <a:t>strong MCS) to allow migration </a:t>
            </a:r>
            <a:r>
              <a:rPr lang="en-US" altLang="zh-CN" sz="1200" kern="1200" baseline="0" dirty="0" smtClean="0">
                <a:solidFill>
                  <a:schemeClr val="tx1"/>
                </a:solidFill>
                <a:latin typeface="+mn-lt"/>
                <a:ea typeface="+mn-ea"/>
                <a:cs typeface="+mn-cs"/>
              </a:rPr>
              <a:t>of both the code and the execution state of an EU to a different CE. </a:t>
            </a:r>
            <a:r>
              <a:rPr lang="en-US" altLang="zh-CN" sz="1200" i="1" kern="1200" baseline="0" dirty="0" smtClean="0">
                <a:solidFill>
                  <a:schemeClr val="tx1"/>
                </a:solidFill>
                <a:latin typeface="+mn-lt"/>
                <a:ea typeface="+mn-ea"/>
                <a:cs typeface="+mn-cs"/>
              </a:rPr>
              <a:t>Weak mobility is the ability of an MCS (called weak MCS) to allow code transfer across different CEs; code </a:t>
            </a:r>
            <a:r>
              <a:rPr lang="en-US" altLang="zh-CN" sz="1200" kern="1200" baseline="0" dirty="0" smtClean="0">
                <a:solidFill>
                  <a:schemeClr val="tx1"/>
                </a:solidFill>
                <a:latin typeface="+mn-lt"/>
                <a:ea typeface="+mn-ea"/>
                <a:cs typeface="+mn-cs"/>
              </a:rPr>
              <a:t>may be accompanied by some initialization data, but no migration of execution state is involved.</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14</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a:noFill/>
        </p:spPr>
        <p:txBody>
          <a:bodyPr/>
          <a:lstStyle/>
          <a:p>
            <a:fld id="{9D527CF3-9AE2-4C08-B79E-28C485158D5A}" type="slidenum">
              <a:rPr lang="en-US" altLang="zh-CN" smtClean="0">
                <a:ea typeface="宋体" charset="-122"/>
              </a:rPr>
              <a:pPr/>
              <a:t>79</a:t>
            </a:fld>
            <a:endParaRPr lang="en-US" altLang="zh-CN" smtClean="0">
              <a:ea typeface="宋体" charset="-122"/>
            </a:endParaRPr>
          </a:p>
        </p:txBody>
      </p:sp>
      <p:sp>
        <p:nvSpPr>
          <p:cNvPr id="592899" name="Rectangle 2"/>
          <p:cNvSpPr>
            <a:spLocks noGrp="1" noRot="1" noChangeAspect="1" noChangeArrowheads="1" noTextEdit="1"/>
          </p:cNvSpPr>
          <p:nvPr>
            <p:ph type="sldImg"/>
          </p:nvPr>
        </p:nvSpPr>
        <p:spPr>
          <a:xfrm>
            <a:off x="1143000" y="685800"/>
            <a:ext cx="4572000" cy="3429000"/>
          </a:xfrm>
          <a:ln/>
        </p:spPr>
      </p:sp>
      <p:sp>
        <p:nvSpPr>
          <p:cNvPr id="59290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noFill/>
        </p:spPr>
        <p:txBody>
          <a:bodyPr/>
          <a:lstStyle/>
          <a:p>
            <a:fld id="{51F7BFCF-864C-4C73-839D-4C2E81B9B521}" type="slidenum">
              <a:rPr lang="en-US" altLang="zh-CN" smtClean="0">
                <a:ea typeface="宋体" charset="-122"/>
              </a:rPr>
              <a:pPr/>
              <a:t>80</a:t>
            </a:fld>
            <a:endParaRPr lang="en-US" altLang="zh-CN" smtClean="0">
              <a:ea typeface="宋体" charset="-122"/>
            </a:endParaRPr>
          </a:p>
        </p:txBody>
      </p:sp>
      <p:sp>
        <p:nvSpPr>
          <p:cNvPr id="596995" name="Rectangle 2"/>
          <p:cNvSpPr>
            <a:spLocks noGrp="1" noRot="1" noChangeAspect="1" noChangeArrowheads="1" noTextEdit="1"/>
          </p:cNvSpPr>
          <p:nvPr>
            <p:ph type="sldImg"/>
          </p:nvPr>
        </p:nvSpPr>
        <p:spPr>
          <a:xfrm>
            <a:off x="1143000" y="685800"/>
            <a:ext cx="4572000" cy="3429000"/>
          </a:xfrm>
          <a:ln/>
        </p:spPr>
      </p:sp>
      <p:sp>
        <p:nvSpPr>
          <p:cNvPr id="59699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noFill/>
        </p:spPr>
        <p:txBody>
          <a:bodyPr/>
          <a:lstStyle/>
          <a:p>
            <a:fld id="{9F9EA5B3-76AC-4A6D-81D4-2498BFFF9926}" type="slidenum">
              <a:rPr lang="en-US" altLang="zh-CN" smtClean="0">
                <a:ea typeface="宋体" charset="-122"/>
              </a:rPr>
              <a:pPr/>
              <a:t>81</a:t>
            </a:fld>
            <a:endParaRPr lang="en-US" altLang="zh-CN" smtClean="0">
              <a:ea typeface="宋体" charset="-122"/>
            </a:endParaRPr>
          </a:p>
        </p:txBody>
      </p:sp>
      <p:sp>
        <p:nvSpPr>
          <p:cNvPr id="598019" name="Rectangle 2"/>
          <p:cNvSpPr>
            <a:spLocks noGrp="1" noRot="1" noChangeAspect="1" noChangeArrowheads="1" noTextEdit="1"/>
          </p:cNvSpPr>
          <p:nvPr>
            <p:ph type="sldImg"/>
          </p:nvPr>
        </p:nvSpPr>
        <p:spPr>
          <a:xfrm>
            <a:off x="1143000" y="685800"/>
            <a:ext cx="4572000" cy="3429000"/>
          </a:xfrm>
          <a:ln/>
        </p:spPr>
      </p:sp>
      <p:sp>
        <p:nvSpPr>
          <p:cNvPr id="59802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7"/>
          <p:cNvSpPr>
            <a:spLocks noGrp="1" noChangeArrowheads="1"/>
          </p:cNvSpPr>
          <p:nvPr>
            <p:ph type="sldNum" sz="quarter" idx="5"/>
          </p:nvPr>
        </p:nvSpPr>
        <p:spPr>
          <a:noFill/>
        </p:spPr>
        <p:txBody>
          <a:bodyPr/>
          <a:lstStyle/>
          <a:p>
            <a:fld id="{D3A00A83-15A8-4553-A82D-216DC1E029B1}" type="slidenum">
              <a:rPr lang="en-US" altLang="zh-CN" smtClean="0">
                <a:ea typeface="宋体" charset="-122"/>
              </a:rPr>
              <a:pPr/>
              <a:t>82</a:t>
            </a:fld>
            <a:endParaRPr lang="en-US" altLang="zh-CN" smtClean="0">
              <a:ea typeface="宋体" charset="-122"/>
            </a:endParaRPr>
          </a:p>
        </p:txBody>
      </p:sp>
      <p:sp>
        <p:nvSpPr>
          <p:cNvPr id="600067" name="Rectangle 2"/>
          <p:cNvSpPr>
            <a:spLocks noGrp="1" noRot="1" noChangeAspect="1" noChangeArrowheads="1" noTextEdit="1"/>
          </p:cNvSpPr>
          <p:nvPr>
            <p:ph type="sldImg"/>
          </p:nvPr>
        </p:nvSpPr>
        <p:spPr>
          <a:xfrm>
            <a:off x="1143000" y="685800"/>
            <a:ext cx="4572000" cy="3429000"/>
          </a:xfrm>
          <a:ln/>
        </p:spPr>
      </p:sp>
      <p:sp>
        <p:nvSpPr>
          <p:cNvPr id="600068" name="Rectangle 3"/>
          <p:cNvSpPr>
            <a:spLocks noGrp="1" noChangeArrowheads="1"/>
          </p:cNvSpPr>
          <p:nvPr>
            <p:ph type="body" idx="1"/>
          </p:nvPr>
        </p:nvSpPr>
        <p:spPr>
          <a:noFill/>
          <a:ln/>
        </p:spPr>
        <p:txBody>
          <a:bodyPr/>
          <a:lstStyle/>
          <a:p>
            <a:pPr eaLnBrk="1" hangingPunct="1"/>
            <a:r>
              <a:rPr lang="en-US" altLang="zh-CN" smtClean="0">
                <a:ea typeface="宋体" charset="-122"/>
              </a:rPr>
              <a:t>13851638452</a:t>
            </a:r>
            <a:endParaRPr lang="zh-CN" altLang="zh-CN" smtClean="0">
              <a:ea typeface="宋体"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noFill/>
        </p:spPr>
        <p:txBody>
          <a:bodyPr/>
          <a:lstStyle/>
          <a:p>
            <a:fld id="{8C23E5A4-7797-4887-9E09-F4E791E9A370}" type="slidenum">
              <a:rPr lang="en-US" altLang="zh-CN" smtClean="0">
                <a:ea typeface="宋体" charset="-122"/>
              </a:rPr>
              <a:pPr/>
              <a:t>83</a:t>
            </a:fld>
            <a:endParaRPr lang="en-US" altLang="zh-CN" smtClean="0">
              <a:ea typeface="宋体" charset="-122"/>
            </a:endParaRPr>
          </a:p>
        </p:txBody>
      </p:sp>
      <p:sp>
        <p:nvSpPr>
          <p:cNvPr id="593923" name="Rectangle 2"/>
          <p:cNvSpPr>
            <a:spLocks noGrp="1" noRot="1" noChangeAspect="1" noChangeArrowheads="1" noTextEdit="1"/>
          </p:cNvSpPr>
          <p:nvPr>
            <p:ph type="sldImg"/>
          </p:nvPr>
        </p:nvSpPr>
        <p:spPr>
          <a:xfrm>
            <a:off x="1143000" y="685800"/>
            <a:ext cx="4572000" cy="3429000"/>
          </a:xfrm>
          <a:ln/>
        </p:spPr>
      </p:sp>
      <p:sp>
        <p:nvSpPr>
          <p:cNvPr id="59392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noFill/>
        </p:spPr>
        <p:txBody>
          <a:bodyPr/>
          <a:lstStyle/>
          <a:p>
            <a:fld id="{0AFFA68E-716F-45D0-B2FB-0A96E87A3264}" type="slidenum">
              <a:rPr lang="en-US" altLang="zh-CN" smtClean="0">
                <a:ea typeface="宋体" charset="-122"/>
              </a:rPr>
              <a:pPr/>
              <a:t>84</a:t>
            </a:fld>
            <a:endParaRPr lang="en-US" altLang="zh-CN" smtClean="0">
              <a:ea typeface="宋体" charset="-122"/>
            </a:endParaRPr>
          </a:p>
        </p:txBody>
      </p:sp>
      <p:sp>
        <p:nvSpPr>
          <p:cNvPr id="594947" name="Rectangle 2"/>
          <p:cNvSpPr>
            <a:spLocks noGrp="1" noRot="1" noChangeAspect="1" noChangeArrowheads="1" noTextEdit="1"/>
          </p:cNvSpPr>
          <p:nvPr>
            <p:ph type="sldImg"/>
          </p:nvPr>
        </p:nvSpPr>
        <p:spPr>
          <a:xfrm>
            <a:off x="1143000" y="685800"/>
            <a:ext cx="4572000" cy="3429000"/>
          </a:xfrm>
          <a:ln/>
        </p:spPr>
      </p:sp>
      <p:sp>
        <p:nvSpPr>
          <p:cNvPr id="59494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noFill/>
        </p:spPr>
        <p:txBody>
          <a:bodyPr/>
          <a:lstStyle/>
          <a:p>
            <a:fld id="{45442F76-8ABE-4D5E-A471-18981406CCAB}" type="slidenum">
              <a:rPr lang="en-US" altLang="zh-CN" smtClean="0">
                <a:ea typeface="宋体" charset="-122"/>
              </a:rPr>
              <a:pPr/>
              <a:t>85</a:t>
            </a:fld>
            <a:endParaRPr lang="en-US" altLang="zh-CN" smtClean="0">
              <a:ea typeface="宋体" charset="-122"/>
            </a:endParaRPr>
          </a:p>
        </p:txBody>
      </p:sp>
      <p:sp>
        <p:nvSpPr>
          <p:cNvPr id="595971" name="Rectangle 2"/>
          <p:cNvSpPr>
            <a:spLocks noGrp="1" noRot="1" noChangeAspect="1" noChangeArrowheads="1" noTextEdit="1"/>
          </p:cNvSpPr>
          <p:nvPr>
            <p:ph type="sldImg"/>
          </p:nvPr>
        </p:nvSpPr>
        <p:spPr>
          <a:xfrm>
            <a:off x="1143000" y="685800"/>
            <a:ext cx="4572000" cy="3429000"/>
          </a:xfrm>
          <a:ln/>
        </p:spPr>
      </p:sp>
      <p:sp>
        <p:nvSpPr>
          <p:cNvPr id="59597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a:noFill/>
        </p:spPr>
        <p:txBody>
          <a:bodyPr/>
          <a:lstStyle/>
          <a:p>
            <a:fld id="{C76CD67F-6495-4F3D-98C1-752308A4D167}" type="slidenum">
              <a:rPr lang="en-US" altLang="zh-CN" smtClean="0">
                <a:ea typeface="宋体" charset="-122"/>
              </a:rPr>
              <a:pPr/>
              <a:t>86</a:t>
            </a:fld>
            <a:endParaRPr lang="en-US" altLang="zh-CN" smtClean="0">
              <a:ea typeface="宋体" charset="-122"/>
            </a:endParaRPr>
          </a:p>
        </p:txBody>
      </p:sp>
      <p:sp>
        <p:nvSpPr>
          <p:cNvPr id="599043" name="Rectangle 2"/>
          <p:cNvSpPr>
            <a:spLocks noGrp="1" noRot="1" noChangeAspect="1" noChangeArrowheads="1" noTextEdit="1"/>
          </p:cNvSpPr>
          <p:nvPr>
            <p:ph type="sldImg"/>
          </p:nvPr>
        </p:nvSpPr>
        <p:spPr>
          <a:xfrm>
            <a:off x="1143000" y="685800"/>
            <a:ext cx="4572000" cy="3429000"/>
          </a:xfrm>
          <a:ln/>
        </p:spPr>
      </p:sp>
      <p:sp>
        <p:nvSpPr>
          <p:cNvPr id="599044" name="Rectangle 3"/>
          <p:cNvSpPr>
            <a:spLocks noGrp="1" noChangeArrowheads="1"/>
          </p:cNvSpPr>
          <p:nvPr>
            <p:ph type="body" idx="1"/>
          </p:nvPr>
        </p:nvSpPr>
        <p:spPr>
          <a:noFill/>
          <a:ln/>
        </p:spPr>
        <p:txBody>
          <a:bodyPr/>
          <a:lstStyle/>
          <a:p>
            <a:pPr eaLnBrk="1" hangingPunct="1"/>
            <a:endParaRPr lang="zh-CN" altLang="zh-CN" dirty="0" smtClean="0">
              <a:ea typeface="宋体"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a:noFill/>
        </p:spPr>
        <p:txBody>
          <a:bodyPr/>
          <a:lstStyle/>
          <a:p>
            <a:fld id="{0EBEEAE1-70E1-4263-9185-8B3730CC8010}" type="slidenum">
              <a:rPr lang="en-US" altLang="zh-CN" smtClean="0">
                <a:ea typeface="宋体" charset="-122"/>
              </a:rPr>
              <a:pPr/>
              <a:t>87</a:t>
            </a:fld>
            <a:endParaRPr lang="en-US" altLang="zh-CN" smtClean="0">
              <a:ea typeface="宋体" charset="-122"/>
            </a:endParaRPr>
          </a:p>
        </p:txBody>
      </p:sp>
      <p:sp>
        <p:nvSpPr>
          <p:cNvPr id="601091" name="Rectangle 2"/>
          <p:cNvSpPr>
            <a:spLocks noGrp="1" noRot="1" noChangeAspect="1" noChangeArrowheads="1" noTextEdit="1"/>
          </p:cNvSpPr>
          <p:nvPr>
            <p:ph type="sldImg"/>
          </p:nvPr>
        </p:nvSpPr>
        <p:spPr>
          <a:xfrm>
            <a:off x="1143000" y="685800"/>
            <a:ext cx="4572000" cy="3429000"/>
          </a:xfrm>
          <a:ln/>
        </p:spPr>
      </p:sp>
      <p:sp>
        <p:nvSpPr>
          <p:cNvPr id="60109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C398EE72-6EA7-4764-81B5-457703660AED}" type="slidenum">
              <a:rPr lang="en-US" altLang="zh-CN" smtClean="0">
                <a:ea typeface="宋体" charset="-122"/>
              </a:rPr>
              <a:pPr/>
              <a:t>88</a:t>
            </a:fld>
            <a:endParaRPr lang="en-US" altLang="zh-CN" smtClean="0">
              <a:ea typeface="宋体" charset="-122"/>
            </a:endParaRPr>
          </a:p>
        </p:txBody>
      </p:sp>
      <p:sp>
        <p:nvSpPr>
          <p:cNvPr id="602115" name="Rectangle 2"/>
          <p:cNvSpPr>
            <a:spLocks noGrp="1" noRot="1" noChangeAspect="1" noChangeArrowheads="1" noTextEdit="1"/>
          </p:cNvSpPr>
          <p:nvPr>
            <p:ph type="sldImg"/>
          </p:nvPr>
        </p:nvSpPr>
        <p:spPr>
          <a:xfrm>
            <a:off x="1143000" y="685800"/>
            <a:ext cx="4572000" cy="3429000"/>
          </a:xfrm>
          <a:ln/>
        </p:spPr>
      </p:sp>
      <p:sp>
        <p:nvSpPr>
          <p:cNvPr id="60211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Mechanisms supporting weak mobility provide the capability to transfer code across CEs and either link it dynamically to a running EU or use it as the code segment for a new EU.</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As for direction of code transfer, an EU can either </a:t>
            </a:r>
            <a:r>
              <a:rPr lang="en-US" altLang="zh-CN" sz="1200" i="1" kern="1200" baseline="0" dirty="0" smtClean="0">
                <a:solidFill>
                  <a:schemeClr val="tx1"/>
                </a:solidFill>
                <a:latin typeface="+mn-lt"/>
                <a:ea typeface="+mn-ea"/>
                <a:cs typeface="+mn-cs"/>
              </a:rPr>
              <a:t>fetch the code to be </a:t>
            </a:r>
            <a:r>
              <a:rPr lang="en-US" altLang="zh-CN" sz="1200" kern="1200" baseline="0" dirty="0" smtClean="0">
                <a:solidFill>
                  <a:schemeClr val="tx1"/>
                </a:solidFill>
                <a:latin typeface="+mn-lt"/>
                <a:ea typeface="+mn-ea"/>
                <a:cs typeface="+mn-cs"/>
              </a:rPr>
              <a:t>dynamically linked and/or executed, or </a:t>
            </a:r>
            <a:r>
              <a:rPr lang="en-US" altLang="zh-CN" sz="1200" i="1" kern="1200" baseline="0" dirty="0" smtClean="0">
                <a:solidFill>
                  <a:schemeClr val="tx1"/>
                </a:solidFill>
                <a:latin typeface="+mn-lt"/>
                <a:ea typeface="+mn-ea"/>
                <a:cs typeface="+mn-cs"/>
              </a:rPr>
              <a:t>ship such code to </a:t>
            </a:r>
            <a:r>
              <a:rPr lang="en-US" altLang="zh-CN" sz="1200" kern="1200" baseline="0" dirty="0" smtClean="0">
                <a:solidFill>
                  <a:schemeClr val="tx1"/>
                </a:solidFill>
                <a:latin typeface="+mn-lt"/>
                <a:ea typeface="+mn-ea"/>
                <a:cs typeface="+mn-cs"/>
              </a:rPr>
              <a:t>another CE. The code can be migrated either as </a:t>
            </a:r>
            <a:r>
              <a:rPr lang="en-US" altLang="zh-CN" sz="1200" i="1" kern="1200" baseline="0" dirty="0" smtClean="0">
                <a:solidFill>
                  <a:schemeClr val="tx1"/>
                </a:solidFill>
                <a:latin typeface="+mn-lt"/>
                <a:ea typeface="+mn-ea"/>
                <a:cs typeface="+mn-cs"/>
              </a:rPr>
              <a:t>stand-alone code or as a code fragment. Standalone code is self-contained </a:t>
            </a:r>
            <a:r>
              <a:rPr lang="en-US" altLang="zh-CN" sz="1200" kern="1200" baseline="0" dirty="0" smtClean="0">
                <a:solidFill>
                  <a:schemeClr val="tx1"/>
                </a:solidFill>
                <a:latin typeface="+mn-lt"/>
                <a:ea typeface="+mn-ea"/>
                <a:cs typeface="+mn-cs"/>
              </a:rPr>
              <a:t>and will be used to instantiate a new EU on the destination site. Conversely, a code fragment must be linked in the context of already running code and eventually executed. Mechanisms supporting weak mobility can be either </a:t>
            </a:r>
            <a:r>
              <a:rPr lang="en-US" altLang="zh-CN" sz="1200" i="1" kern="1200" baseline="0" dirty="0" smtClean="0">
                <a:solidFill>
                  <a:schemeClr val="tx1"/>
                </a:solidFill>
                <a:latin typeface="+mn-lt"/>
                <a:ea typeface="+mn-ea"/>
                <a:cs typeface="+mn-cs"/>
              </a:rPr>
              <a:t>synchronous </a:t>
            </a:r>
            <a:r>
              <a:rPr lang="en-US" altLang="zh-CN" sz="1200" kern="1200" baseline="0" dirty="0" smtClean="0">
                <a:solidFill>
                  <a:schemeClr val="tx1"/>
                </a:solidFill>
                <a:latin typeface="+mn-lt"/>
                <a:ea typeface="+mn-ea"/>
                <a:cs typeface="+mn-cs"/>
              </a:rPr>
              <a:t>or </a:t>
            </a:r>
            <a:r>
              <a:rPr lang="en-US" altLang="zh-CN" sz="1200" i="1" kern="1200" baseline="0" dirty="0" smtClean="0">
                <a:solidFill>
                  <a:schemeClr val="tx1"/>
                </a:solidFill>
                <a:latin typeface="+mn-lt"/>
                <a:ea typeface="+mn-ea"/>
                <a:cs typeface="+mn-cs"/>
              </a:rPr>
              <a:t>asynchronous, depending on whether the EU </a:t>
            </a:r>
            <a:r>
              <a:rPr lang="en-US" altLang="zh-CN" sz="1200" kern="1200" baseline="0" dirty="0" smtClean="0">
                <a:solidFill>
                  <a:schemeClr val="tx1"/>
                </a:solidFill>
                <a:latin typeface="+mn-lt"/>
                <a:ea typeface="+mn-ea"/>
                <a:cs typeface="+mn-cs"/>
              </a:rPr>
              <a:t>requesting the transfer suspends or not until the code is executed. In asynchronous mechanisms, the actual execution of the code transferred may take place either in an </a:t>
            </a:r>
            <a:r>
              <a:rPr lang="en-US" altLang="zh-CN" sz="1200" i="1" kern="1200" baseline="0" dirty="0" smtClean="0">
                <a:solidFill>
                  <a:schemeClr val="tx1"/>
                </a:solidFill>
                <a:latin typeface="+mn-lt"/>
                <a:ea typeface="+mn-ea"/>
                <a:cs typeface="+mn-cs"/>
              </a:rPr>
              <a:t>immediate</a:t>
            </a:r>
          </a:p>
          <a:p>
            <a:r>
              <a:rPr lang="en-US" altLang="zh-CN" sz="1200" kern="1200" baseline="0" dirty="0" smtClean="0">
                <a:solidFill>
                  <a:schemeClr val="tx1"/>
                </a:solidFill>
                <a:latin typeface="+mn-lt"/>
                <a:ea typeface="+mn-ea"/>
                <a:cs typeface="+mn-cs"/>
              </a:rPr>
              <a:t>or </a:t>
            </a:r>
            <a:r>
              <a:rPr lang="en-US" altLang="zh-CN" sz="1200" i="1" kern="1200" baseline="0" dirty="0" smtClean="0">
                <a:solidFill>
                  <a:schemeClr val="tx1"/>
                </a:solidFill>
                <a:latin typeface="+mn-lt"/>
                <a:ea typeface="+mn-ea"/>
                <a:cs typeface="+mn-cs"/>
              </a:rPr>
              <a:t>deferred fashion.</a:t>
            </a:r>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15</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p:cNvSpPr>
            <a:spLocks noGrp="1" noChangeArrowheads="1"/>
          </p:cNvSpPr>
          <p:nvPr>
            <p:ph type="sldNum" sz="quarter" idx="5"/>
          </p:nvPr>
        </p:nvSpPr>
        <p:spPr>
          <a:noFill/>
        </p:spPr>
        <p:txBody>
          <a:bodyPr/>
          <a:lstStyle/>
          <a:p>
            <a:fld id="{7FF0D9D4-3C19-470C-B64A-D4007575070F}" type="slidenum">
              <a:rPr lang="en-US" altLang="zh-CN" smtClean="0">
                <a:ea typeface="宋体" charset="-122"/>
              </a:rPr>
              <a:pPr/>
              <a:t>89</a:t>
            </a:fld>
            <a:endParaRPr lang="en-US" altLang="zh-CN" smtClean="0">
              <a:ea typeface="宋体" charset="-122"/>
            </a:endParaRPr>
          </a:p>
        </p:txBody>
      </p:sp>
      <p:sp>
        <p:nvSpPr>
          <p:cNvPr id="603139" name="Rectangle 2"/>
          <p:cNvSpPr>
            <a:spLocks noGrp="1" noRot="1" noChangeAspect="1" noChangeArrowheads="1" noTextEdit="1"/>
          </p:cNvSpPr>
          <p:nvPr>
            <p:ph type="sldImg"/>
          </p:nvPr>
        </p:nvSpPr>
        <p:spPr>
          <a:xfrm>
            <a:off x="1143000" y="685800"/>
            <a:ext cx="4572000" cy="3429000"/>
          </a:xfrm>
          <a:ln/>
        </p:spPr>
      </p:sp>
      <p:sp>
        <p:nvSpPr>
          <p:cNvPr id="60314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B29BAACD-4FBD-4259-9055-89F7961F2BAA}" type="slidenum">
              <a:rPr lang="en-US" altLang="zh-CN" smtClean="0">
                <a:ea typeface="宋体" charset="-122"/>
              </a:rPr>
              <a:pPr/>
              <a:t>90</a:t>
            </a:fld>
            <a:endParaRPr lang="en-US" altLang="zh-CN" smtClean="0">
              <a:ea typeface="宋体" charset="-122"/>
            </a:endParaRPr>
          </a:p>
        </p:txBody>
      </p:sp>
      <p:sp>
        <p:nvSpPr>
          <p:cNvPr id="604163" name="Rectangle 2"/>
          <p:cNvSpPr>
            <a:spLocks noGrp="1" noRot="1" noChangeAspect="1" noChangeArrowheads="1" noTextEdit="1"/>
          </p:cNvSpPr>
          <p:nvPr>
            <p:ph type="sldImg"/>
          </p:nvPr>
        </p:nvSpPr>
        <p:spPr>
          <a:xfrm>
            <a:off x="1143000" y="685800"/>
            <a:ext cx="4572000" cy="3429000"/>
          </a:xfrm>
          <a:ln/>
        </p:spPr>
      </p:sp>
      <p:sp>
        <p:nvSpPr>
          <p:cNvPr id="60416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a:spLocks noGrp="1" noChangeArrowheads="1"/>
          </p:cNvSpPr>
          <p:nvPr>
            <p:ph type="sldNum" sz="quarter" idx="5"/>
          </p:nvPr>
        </p:nvSpPr>
        <p:spPr>
          <a:noFill/>
        </p:spPr>
        <p:txBody>
          <a:bodyPr/>
          <a:lstStyle/>
          <a:p>
            <a:fld id="{72014A78-4D65-4334-83C1-F961AE0EAFBB}" type="slidenum">
              <a:rPr lang="en-US" altLang="zh-CN" smtClean="0">
                <a:ea typeface="宋体" charset="-122"/>
              </a:rPr>
              <a:pPr/>
              <a:t>91</a:t>
            </a:fld>
            <a:endParaRPr lang="en-US" altLang="zh-CN" smtClean="0">
              <a:ea typeface="宋体" charset="-122"/>
            </a:endParaRPr>
          </a:p>
        </p:txBody>
      </p:sp>
      <p:sp>
        <p:nvSpPr>
          <p:cNvPr id="605187" name="Rectangle 2"/>
          <p:cNvSpPr>
            <a:spLocks noGrp="1" noRot="1" noChangeAspect="1" noChangeArrowheads="1" noTextEdit="1"/>
          </p:cNvSpPr>
          <p:nvPr>
            <p:ph type="sldImg"/>
          </p:nvPr>
        </p:nvSpPr>
        <p:spPr>
          <a:xfrm>
            <a:off x="1143000" y="685800"/>
            <a:ext cx="4572000" cy="3429000"/>
          </a:xfrm>
          <a:ln/>
        </p:spPr>
      </p:sp>
      <p:sp>
        <p:nvSpPr>
          <p:cNvPr id="60518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FD4E2A52-FBE4-4B84-93B3-1AB22EF400A0}" type="slidenum">
              <a:rPr lang="en-US" altLang="zh-CN" smtClean="0">
                <a:ea typeface="宋体" charset="-122"/>
              </a:rPr>
              <a:pPr/>
              <a:t>92</a:t>
            </a:fld>
            <a:endParaRPr lang="en-US" altLang="zh-CN" smtClean="0">
              <a:ea typeface="宋体" charset="-122"/>
            </a:endParaRPr>
          </a:p>
        </p:txBody>
      </p:sp>
      <p:sp>
        <p:nvSpPr>
          <p:cNvPr id="606211" name="Rectangle 2"/>
          <p:cNvSpPr>
            <a:spLocks noGrp="1" noRot="1" noChangeAspect="1" noChangeArrowheads="1" noTextEdit="1"/>
          </p:cNvSpPr>
          <p:nvPr>
            <p:ph type="sldImg"/>
          </p:nvPr>
        </p:nvSpPr>
        <p:spPr>
          <a:xfrm>
            <a:off x="1143000" y="685800"/>
            <a:ext cx="4572000" cy="3429000"/>
          </a:xfrm>
          <a:ln/>
        </p:spPr>
      </p:sp>
      <p:sp>
        <p:nvSpPr>
          <p:cNvPr id="60621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7"/>
          <p:cNvSpPr>
            <a:spLocks noGrp="1" noChangeArrowheads="1"/>
          </p:cNvSpPr>
          <p:nvPr>
            <p:ph type="sldNum" sz="quarter" idx="5"/>
          </p:nvPr>
        </p:nvSpPr>
        <p:spPr>
          <a:noFill/>
        </p:spPr>
        <p:txBody>
          <a:bodyPr/>
          <a:lstStyle/>
          <a:p>
            <a:fld id="{4D9CACD9-C2CA-465B-9CE4-D491F7011435}" type="slidenum">
              <a:rPr lang="en-US" altLang="zh-CN" smtClean="0">
                <a:ea typeface="宋体" charset="-122"/>
              </a:rPr>
              <a:pPr/>
              <a:t>93</a:t>
            </a:fld>
            <a:endParaRPr lang="en-US" altLang="zh-CN" smtClean="0">
              <a:ea typeface="宋体" charset="-122"/>
            </a:endParaRPr>
          </a:p>
        </p:txBody>
      </p:sp>
      <p:sp>
        <p:nvSpPr>
          <p:cNvPr id="607235" name="Rectangle 2"/>
          <p:cNvSpPr>
            <a:spLocks noGrp="1" noRot="1" noChangeAspect="1" noChangeArrowheads="1" noTextEdit="1"/>
          </p:cNvSpPr>
          <p:nvPr>
            <p:ph type="sldImg"/>
          </p:nvPr>
        </p:nvSpPr>
        <p:spPr>
          <a:xfrm>
            <a:off x="1143000" y="685800"/>
            <a:ext cx="4572000" cy="3429000"/>
          </a:xfrm>
          <a:ln/>
        </p:spPr>
      </p:sp>
      <p:sp>
        <p:nvSpPr>
          <p:cNvPr id="60723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D418B56B-804D-45DD-B18E-C8496706DAEB}" type="slidenum">
              <a:rPr lang="en-US" altLang="zh-CN" smtClean="0">
                <a:ea typeface="宋体" charset="-122"/>
              </a:rPr>
              <a:pPr/>
              <a:t>94</a:t>
            </a:fld>
            <a:endParaRPr lang="en-US" altLang="zh-CN" smtClean="0">
              <a:ea typeface="宋体" charset="-122"/>
            </a:endParaRPr>
          </a:p>
        </p:txBody>
      </p:sp>
      <p:sp>
        <p:nvSpPr>
          <p:cNvPr id="608259" name="Rectangle 2"/>
          <p:cNvSpPr>
            <a:spLocks noGrp="1" noRot="1" noChangeAspect="1" noChangeArrowheads="1" noTextEdit="1"/>
          </p:cNvSpPr>
          <p:nvPr>
            <p:ph type="sldImg"/>
          </p:nvPr>
        </p:nvSpPr>
        <p:spPr>
          <a:xfrm>
            <a:off x="1143000" y="685800"/>
            <a:ext cx="4572000" cy="3429000"/>
          </a:xfrm>
          <a:ln/>
        </p:spPr>
      </p:sp>
      <p:sp>
        <p:nvSpPr>
          <p:cNvPr id="60826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7"/>
          <p:cNvSpPr>
            <a:spLocks noGrp="1" noChangeArrowheads="1"/>
          </p:cNvSpPr>
          <p:nvPr>
            <p:ph type="sldNum" sz="quarter" idx="5"/>
          </p:nvPr>
        </p:nvSpPr>
        <p:spPr>
          <a:noFill/>
        </p:spPr>
        <p:txBody>
          <a:bodyPr/>
          <a:lstStyle/>
          <a:p>
            <a:fld id="{89D9CC12-1DF3-432A-8DB5-6ED9ED57E341}" type="slidenum">
              <a:rPr lang="en-US" altLang="zh-CN" smtClean="0">
                <a:ea typeface="宋体" charset="-122"/>
              </a:rPr>
              <a:pPr/>
              <a:t>95</a:t>
            </a:fld>
            <a:endParaRPr lang="en-US" altLang="zh-CN" smtClean="0">
              <a:ea typeface="宋体" charset="-122"/>
            </a:endParaRPr>
          </a:p>
        </p:txBody>
      </p:sp>
      <p:sp>
        <p:nvSpPr>
          <p:cNvPr id="609283" name="Rectangle 2"/>
          <p:cNvSpPr>
            <a:spLocks noGrp="1" noRot="1" noChangeAspect="1" noChangeArrowheads="1" noTextEdit="1"/>
          </p:cNvSpPr>
          <p:nvPr>
            <p:ph type="sldImg"/>
          </p:nvPr>
        </p:nvSpPr>
        <p:spPr>
          <a:xfrm>
            <a:off x="1143000" y="685800"/>
            <a:ext cx="4572000" cy="3429000"/>
          </a:xfrm>
          <a:ln/>
        </p:spPr>
      </p:sp>
      <p:sp>
        <p:nvSpPr>
          <p:cNvPr id="60928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0BF1B8E6-62B1-47F3-9093-7BF52B45CF5C}" type="slidenum">
              <a:rPr lang="en-US" altLang="zh-CN" smtClean="0">
                <a:ea typeface="宋体" charset="-122"/>
              </a:rPr>
              <a:pPr/>
              <a:t>96</a:t>
            </a:fld>
            <a:endParaRPr lang="en-US" altLang="zh-CN" smtClean="0">
              <a:ea typeface="宋体" charset="-122"/>
            </a:endParaRPr>
          </a:p>
        </p:txBody>
      </p:sp>
      <p:sp>
        <p:nvSpPr>
          <p:cNvPr id="610307" name="Rectangle 2"/>
          <p:cNvSpPr>
            <a:spLocks noGrp="1" noRot="1" noChangeAspect="1" noChangeArrowheads="1" noTextEdit="1"/>
          </p:cNvSpPr>
          <p:nvPr>
            <p:ph type="sldImg"/>
          </p:nvPr>
        </p:nvSpPr>
        <p:spPr>
          <a:xfrm>
            <a:off x="1143000" y="685800"/>
            <a:ext cx="4572000" cy="3429000"/>
          </a:xfrm>
          <a:ln/>
        </p:spPr>
      </p:sp>
      <p:sp>
        <p:nvSpPr>
          <p:cNvPr id="61030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7"/>
          <p:cNvSpPr>
            <a:spLocks noGrp="1" noChangeArrowheads="1"/>
          </p:cNvSpPr>
          <p:nvPr>
            <p:ph type="sldNum" sz="quarter" idx="5"/>
          </p:nvPr>
        </p:nvSpPr>
        <p:spPr>
          <a:noFill/>
        </p:spPr>
        <p:txBody>
          <a:bodyPr/>
          <a:lstStyle/>
          <a:p>
            <a:fld id="{04233EF1-3973-4F88-92A9-23CC378D4791}" type="slidenum">
              <a:rPr lang="en-US" altLang="zh-CN" smtClean="0">
                <a:ea typeface="宋体" charset="-122"/>
              </a:rPr>
              <a:pPr/>
              <a:t>97</a:t>
            </a:fld>
            <a:endParaRPr lang="en-US" altLang="zh-CN" smtClean="0">
              <a:ea typeface="宋体" charset="-122"/>
            </a:endParaRPr>
          </a:p>
        </p:txBody>
      </p:sp>
      <p:sp>
        <p:nvSpPr>
          <p:cNvPr id="611331" name="Rectangle 2"/>
          <p:cNvSpPr>
            <a:spLocks noGrp="1" noRot="1" noChangeAspect="1" noChangeArrowheads="1" noTextEdit="1"/>
          </p:cNvSpPr>
          <p:nvPr>
            <p:ph type="sldImg"/>
          </p:nvPr>
        </p:nvSpPr>
        <p:spPr>
          <a:xfrm>
            <a:off x="1143000" y="685800"/>
            <a:ext cx="4572000" cy="3429000"/>
          </a:xfrm>
          <a:ln/>
        </p:spPr>
      </p:sp>
      <p:sp>
        <p:nvSpPr>
          <p:cNvPr id="611332" name="Rectangle 3"/>
          <p:cNvSpPr>
            <a:spLocks noGrp="1" noChangeArrowheads="1"/>
          </p:cNvSpPr>
          <p:nvPr>
            <p:ph type="body" idx="1"/>
          </p:nvPr>
        </p:nvSpPr>
        <p:spPr>
          <a:noFill/>
          <a:ln/>
        </p:spPr>
        <p:txBody>
          <a:bodyPr/>
          <a:lstStyle/>
          <a:p>
            <a:pPr eaLnBrk="1" hangingPunct="1"/>
            <a:endParaRPr lang="zh-CN" altLang="zh-CN" dirty="0" smtClean="0">
              <a:ea typeface="宋体"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CD09BB0E-D3AC-48B4-B43F-A802185A23C3}" type="slidenum">
              <a:rPr lang="en-US" altLang="zh-CN" smtClean="0">
                <a:ea typeface="宋体" charset="-122"/>
              </a:rPr>
              <a:pPr/>
              <a:t>98</a:t>
            </a:fld>
            <a:endParaRPr lang="en-US" altLang="zh-CN" smtClean="0">
              <a:ea typeface="宋体" charset="-122"/>
            </a:endParaRPr>
          </a:p>
        </p:txBody>
      </p:sp>
      <p:sp>
        <p:nvSpPr>
          <p:cNvPr id="612355" name="Rectangle 2"/>
          <p:cNvSpPr>
            <a:spLocks noGrp="1" noRot="1" noChangeAspect="1" noChangeArrowheads="1" noTextEdit="1"/>
          </p:cNvSpPr>
          <p:nvPr>
            <p:ph type="sldImg"/>
          </p:nvPr>
        </p:nvSpPr>
        <p:spPr>
          <a:xfrm>
            <a:off x="1143000" y="685800"/>
            <a:ext cx="4572000" cy="3429000"/>
          </a:xfrm>
          <a:ln/>
        </p:spPr>
      </p:sp>
      <p:sp>
        <p:nvSpPr>
          <p:cNvPr id="612356"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Binding by identifier is exploited when an EU requires to be bound to a resource that</a:t>
            </a:r>
          </a:p>
          <a:p>
            <a:r>
              <a:rPr lang="en-US" altLang="zh-CN" sz="1200" kern="1200" baseline="0" dirty="0" smtClean="0">
                <a:solidFill>
                  <a:schemeClr val="tx1"/>
                </a:solidFill>
                <a:latin typeface="+mn-lt"/>
                <a:ea typeface="+mn-ea"/>
                <a:cs typeface="+mn-cs"/>
              </a:rPr>
              <a:t>cannot be substituted by some other equivalent resource.</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A binding established </a:t>
            </a:r>
            <a:r>
              <a:rPr lang="en-US" altLang="zh-CN" sz="1200" i="1" kern="1200" baseline="0" dirty="0" smtClean="0">
                <a:solidFill>
                  <a:schemeClr val="tx1"/>
                </a:solidFill>
                <a:latin typeface="+mn-lt"/>
                <a:ea typeface="+mn-ea"/>
                <a:cs typeface="+mn-cs"/>
              </a:rPr>
              <a:t>by value declares that, at any moment, </a:t>
            </a:r>
            <a:r>
              <a:rPr lang="en-US" altLang="zh-CN" sz="1200" kern="1200" baseline="0" dirty="0" smtClean="0">
                <a:solidFill>
                  <a:schemeClr val="tx1"/>
                </a:solidFill>
                <a:latin typeface="+mn-lt"/>
                <a:ea typeface="+mn-ea"/>
                <a:cs typeface="+mn-cs"/>
              </a:rPr>
              <a:t>the resource must be compliant with a given type and its value cannot change as a consequence of migration. This kind of binding is usually exploited when an EU is interested in the </a:t>
            </a:r>
            <a:r>
              <a:rPr lang="en-US" altLang="zh-CN" sz="1200" i="1" kern="1200" baseline="0" dirty="0" smtClean="0">
                <a:solidFill>
                  <a:schemeClr val="tx1"/>
                </a:solidFill>
                <a:latin typeface="+mn-lt"/>
                <a:ea typeface="+mn-ea"/>
                <a:cs typeface="+mn-cs"/>
              </a:rPr>
              <a:t>contents of a resource and wants to be able </a:t>
            </a:r>
            <a:r>
              <a:rPr lang="en-US" altLang="zh-CN" sz="1200" kern="1200" baseline="0" dirty="0" smtClean="0">
                <a:solidFill>
                  <a:schemeClr val="tx1"/>
                </a:solidFill>
                <a:latin typeface="+mn-lt"/>
                <a:ea typeface="+mn-ea"/>
                <a:cs typeface="+mn-cs"/>
              </a:rPr>
              <a:t>to access them locally.</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The weakest form of binding is </a:t>
            </a:r>
            <a:r>
              <a:rPr lang="en-US" altLang="zh-CN" sz="1200" i="1" kern="1200" baseline="0" dirty="0" smtClean="0">
                <a:solidFill>
                  <a:schemeClr val="tx1"/>
                </a:solidFill>
                <a:latin typeface="+mn-lt"/>
                <a:ea typeface="+mn-ea"/>
                <a:cs typeface="+mn-cs"/>
              </a:rPr>
              <a:t>by type. In this case, the </a:t>
            </a:r>
            <a:r>
              <a:rPr lang="en-US" altLang="zh-CN" sz="1200" kern="1200" baseline="0" dirty="0" smtClean="0">
                <a:solidFill>
                  <a:schemeClr val="tx1"/>
                </a:solidFill>
                <a:latin typeface="+mn-lt"/>
                <a:ea typeface="+mn-ea"/>
                <a:cs typeface="+mn-cs"/>
              </a:rPr>
              <a:t>EU requires that, at any moment, the bound resource is compliant with a given type, no matter what its actual value or identity are. This kind of binding is exploited typically to bind resources that are available on every CE, like system variables, libraries, or network devices.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16</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a:noFill/>
        </p:spPr>
        <p:txBody>
          <a:bodyPr/>
          <a:lstStyle/>
          <a:p>
            <a:fld id="{A816CA81-D6BD-47B0-9141-DFA23610E820}" type="slidenum">
              <a:rPr lang="en-US" altLang="zh-CN" smtClean="0">
                <a:ea typeface="宋体" charset="-122"/>
              </a:rPr>
              <a:pPr/>
              <a:t>99</a:t>
            </a:fld>
            <a:endParaRPr lang="en-US" altLang="zh-CN" smtClean="0">
              <a:ea typeface="宋体" charset="-122"/>
            </a:endParaRPr>
          </a:p>
        </p:txBody>
      </p:sp>
      <p:sp>
        <p:nvSpPr>
          <p:cNvPr id="613379" name="Rectangle 2"/>
          <p:cNvSpPr>
            <a:spLocks noGrp="1" noRot="1" noChangeAspect="1" noChangeArrowheads="1" noTextEdit="1"/>
          </p:cNvSpPr>
          <p:nvPr>
            <p:ph type="sldImg"/>
          </p:nvPr>
        </p:nvSpPr>
        <p:spPr>
          <a:xfrm>
            <a:off x="1143000" y="685800"/>
            <a:ext cx="4572000" cy="3429000"/>
          </a:xfrm>
          <a:ln/>
        </p:spPr>
      </p:sp>
      <p:sp>
        <p:nvSpPr>
          <p:cNvPr id="613380"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527525C8-14F6-4936-9D4E-77B1723BE89C}" type="slidenum">
              <a:rPr lang="en-US" altLang="zh-CN" smtClean="0">
                <a:ea typeface="宋体" charset="-122"/>
              </a:rPr>
              <a:pPr/>
              <a:t>100</a:t>
            </a:fld>
            <a:endParaRPr lang="en-US" altLang="zh-CN" smtClean="0">
              <a:ea typeface="宋体" charset="-122"/>
            </a:endParaRPr>
          </a:p>
        </p:txBody>
      </p:sp>
      <p:sp>
        <p:nvSpPr>
          <p:cNvPr id="614403" name="Rectangle 2"/>
          <p:cNvSpPr>
            <a:spLocks noGrp="1" noRot="1" noChangeAspect="1" noChangeArrowheads="1" noTextEdit="1"/>
          </p:cNvSpPr>
          <p:nvPr>
            <p:ph type="sldImg"/>
          </p:nvPr>
        </p:nvSpPr>
        <p:spPr>
          <a:xfrm>
            <a:off x="1143000" y="685800"/>
            <a:ext cx="4572000" cy="3429000"/>
          </a:xfrm>
          <a:ln/>
        </p:spPr>
      </p:sp>
      <p:sp>
        <p:nvSpPr>
          <p:cNvPr id="61440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p>
            <a:fld id="{A85733D6-1726-4F76-BA08-10AF1FAA1FD4}" type="slidenum">
              <a:rPr lang="en-US" altLang="zh-CN" smtClean="0">
                <a:ea typeface="宋体" charset="-122"/>
              </a:rPr>
              <a:pPr/>
              <a:t>101</a:t>
            </a:fld>
            <a:endParaRPr lang="en-US" altLang="zh-CN" smtClean="0">
              <a:ea typeface="宋体" charset="-122"/>
            </a:endParaRPr>
          </a:p>
        </p:txBody>
      </p:sp>
      <p:sp>
        <p:nvSpPr>
          <p:cNvPr id="615427" name="Rectangle 2"/>
          <p:cNvSpPr>
            <a:spLocks noGrp="1" noRot="1" noChangeAspect="1" noChangeArrowheads="1" noTextEdit="1"/>
          </p:cNvSpPr>
          <p:nvPr>
            <p:ph type="sldImg"/>
          </p:nvPr>
        </p:nvSpPr>
        <p:spPr>
          <a:xfrm>
            <a:off x="1143000" y="685800"/>
            <a:ext cx="4572000" cy="3429000"/>
          </a:xfrm>
          <a:ln/>
        </p:spPr>
      </p:sp>
      <p:sp>
        <p:nvSpPr>
          <p:cNvPr id="615428"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28C5808D-55EC-4F6A-9957-34C743C2A231}" type="slidenum">
              <a:rPr lang="en-US" altLang="zh-CN" smtClean="0">
                <a:ea typeface="宋体" charset="-122"/>
              </a:rPr>
              <a:pPr/>
              <a:t>102</a:t>
            </a:fld>
            <a:endParaRPr lang="en-US" altLang="zh-CN" smtClean="0">
              <a:ea typeface="宋体" charset="-122"/>
            </a:endParaRPr>
          </a:p>
        </p:txBody>
      </p:sp>
      <p:sp>
        <p:nvSpPr>
          <p:cNvPr id="616451" name="Rectangle 2"/>
          <p:cNvSpPr>
            <a:spLocks noGrp="1" noRot="1" noChangeAspect="1" noChangeArrowheads="1" noTextEdit="1"/>
          </p:cNvSpPr>
          <p:nvPr>
            <p:ph type="sldImg"/>
          </p:nvPr>
        </p:nvSpPr>
        <p:spPr>
          <a:xfrm>
            <a:off x="1143000" y="685800"/>
            <a:ext cx="4572000" cy="3429000"/>
          </a:xfrm>
          <a:ln/>
        </p:spPr>
      </p:sp>
      <p:sp>
        <p:nvSpPr>
          <p:cNvPr id="61645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7"/>
          <p:cNvSpPr>
            <a:spLocks noGrp="1" noChangeArrowheads="1"/>
          </p:cNvSpPr>
          <p:nvPr>
            <p:ph type="sldNum" sz="quarter" idx="5"/>
          </p:nvPr>
        </p:nvSpPr>
        <p:spPr>
          <a:noFill/>
        </p:spPr>
        <p:txBody>
          <a:bodyPr/>
          <a:lstStyle/>
          <a:p>
            <a:fld id="{EB8A864F-D932-4682-96FE-CD638EAAD72D}" type="slidenum">
              <a:rPr lang="en-US" altLang="zh-CN" smtClean="0">
                <a:ea typeface="宋体" charset="-122"/>
              </a:rPr>
              <a:pPr/>
              <a:t>103</a:t>
            </a:fld>
            <a:endParaRPr lang="en-US" altLang="zh-CN" smtClean="0">
              <a:ea typeface="宋体" charset="-122"/>
            </a:endParaRPr>
          </a:p>
        </p:txBody>
      </p:sp>
      <p:sp>
        <p:nvSpPr>
          <p:cNvPr id="617475" name="Rectangle 2"/>
          <p:cNvSpPr>
            <a:spLocks noGrp="1" noRot="1" noChangeAspect="1" noChangeArrowheads="1" noTextEdit="1"/>
          </p:cNvSpPr>
          <p:nvPr>
            <p:ph type="sldImg"/>
          </p:nvPr>
        </p:nvSpPr>
        <p:spPr>
          <a:xfrm>
            <a:off x="1143000" y="685800"/>
            <a:ext cx="4572000" cy="3429000"/>
          </a:xfrm>
          <a:ln/>
        </p:spPr>
      </p:sp>
      <p:sp>
        <p:nvSpPr>
          <p:cNvPr id="61747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ALL </a:t>
            </a:r>
            <a:r>
              <a:rPr lang="zh-CN" altLang="en-US" sz="1200" dirty="0" smtClean="0"/>
              <a:t>方式在移动</a:t>
            </a:r>
            <a:r>
              <a:rPr lang="en-US" altLang="zh-CN" sz="1200" dirty="0" smtClean="0"/>
              <a:t>agent </a:t>
            </a:r>
            <a:r>
              <a:rPr lang="zh-CN" altLang="en-US" sz="1200" dirty="0" smtClean="0"/>
              <a:t>技术的并行任务处理方面具有潜在的优势。</a:t>
            </a:r>
          </a:p>
          <a:p>
            <a:pPr eaLnBrk="1" hangingPunct="1"/>
            <a:endParaRPr lang="zh-CN" altLang="zh-CN" dirty="0" smtClean="0">
              <a:ea typeface="宋体"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9CEFD829-3A5D-445D-A64B-1EFD9FAA5EFE}" type="slidenum">
              <a:rPr lang="en-US" altLang="zh-CN" smtClean="0">
                <a:ea typeface="宋体" charset="-122"/>
              </a:rPr>
              <a:pPr/>
              <a:t>104</a:t>
            </a:fld>
            <a:endParaRPr lang="en-US" altLang="zh-CN" smtClean="0">
              <a:ea typeface="宋体" charset="-122"/>
            </a:endParaRPr>
          </a:p>
        </p:txBody>
      </p:sp>
      <p:sp>
        <p:nvSpPr>
          <p:cNvPr id="618499" name="Rectangle 2"/>
          <p:cNvSpPr>
            <a:spLocks noGrp="1" noRot="1" noChangeAspect="1" noChangeArrowheads="1" noTextEdit="1"/>
          </p:cNvSpPr>
          <p:nvPr>
            <p:ph type="sldImg"/>
          </p:nvPr>
        </p:nvSpPr>
        <p:spPr>
          <a:xfrm>
            <a:off x="1143000" y="685800"/>
            <a:ext cx="4572000" cy="3429000"/>
          </a:xfrm>
          <a:ln/>
        </p:spPr>
      </p:sp>
      <p:sp>
        <p:nvSpPr>
          <p:cNvPr id="618500" name="Rectangle 3"/>
          <p:cNvSpPr>
            <a:spLocks noGrp="1" noChangeArrowheads="1"/>
          </p:cNvSpPr>
          <p:nvPr>
            <p:ph type="body" idx="1"/>
          </p:nvPr>
        </p:nvSpPr>
        <p:spPr>
          <a:noFill/>
          <a:ln/>
        </p:spPr>
        <p:txBody>
          <a:bodyPr/>
          <a:lstStyle/>
          <a:p>
            <a:pPr eaLnBrk="1" hangingPunct="1"/>
            <a:endParaRPr lang="zh-CN" altLang="zh-CN" dirty="0" smtClean="0">
              <a:ea typeface="宋体"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p>
            <a:fld id="{CCCC26C6-060F-4291-B269-078BF39C9AAB}" type="slidenum">
              <a:rPr lang="en-US" altLang="zh-CN" smtClean="0">
                <a:ea typeface="宋体" charset="-122"/>
              </a:rPr>
              <a:pPr/>
              <a:t>105</a:t>
            </a:fld>
            <a:endParaRPr lang="en-US" altLang="zh-CN" smtClean="0">
              <a:ea typeface="宋体" charset="-122"/>
            </a:endParaRPr>
          </a:p>
        </p:txBody>
      </p:sp>
      <p:sp>
        <p:nvSpPr>
          <p:cNvPr id="619523" name="Rectangle 2"/>
          <p:cNvSpPr>
            <a:spLocks noGrp="1" noRot="1" noChangeAspect="1" noChangeArrowheads="1" noTextEdit="1"/>
          </p:cNvSpPr>
          <p:nvPr>
            <p:ph type="sldImg"/>
          </p:nvPr>
        </p:nvSpPr>
        <p:spPr>
          <a:xfrm>
            <a:off x="1143000" y="685800"/>
            <a:ext cx="4572000" cy="3429000"/>
          </a:xfrm>
          <a:ln/>
        </p:spPr>
      </p:sp>
      <p:sp>
        <p:nvSpPr>
          <p:cNvPr id="619524" name="Rectangle 3"/>
          <p:cNvSpPr>
            <a:spLocks noGrp="1" noChangeArrowheads="1"/>
          </p:cNvSpPr>
          <p:nvPr>
            <p:ph type="body" idx="1"/>
          </p:nvPr>
        </p:nvSpPr>
        <p:spPr>
          <a:noFill/>
          <a:ln/>
        </p:spPr>
        <p:txBody>
          <a:bodyPr/>
          <a:lstStyle/>
          <a:p>
            <a:pPr eaLnBrk="1" hangingPunct="1"/>
            <a:endParaRPr lang="zh-CN" altLang="zh-CN" dirty="0" smtClean="0">
              <a:ea typeface="宋体"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幻灯片图像占位符 1"/>
          <p:cNvSpPr>
            <a:spLocks noGrp="1" noRot="1" noChangeAspect="1" noTextEdit="1"/>
          </p:cNvSpPr>
          <p:nvPr>
            <p:ph type="sldImg"/>
          </p:nvPr>
        </p:nvSpPr>
        <p:spPr>
          <a:xfrm>
            <a:off x="1143000" y="685800"/>
            <a:ext cx="4572000" cy="3429000"/>
          </a:xfrm>
          <a:ln/>
        </p:spPr>
      </p:sp>
      <p:sp>
        <p:nvSpPr>
          <p:cNvPr id="620547"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620548" name="灯片编号占位符 3"/>
          <p:cNvSpPr>
            <a:spLocks noGrp="1"/>
          </p:cNvSpPr>
          <p:nvPr>
            <p:ph type="sldNum" sz="quarter" idx="5"/>
          </p:nvPr>
        </p:nvSpPr>
        <p:spPr>
          <a:noFill/>
        </p:spPr>
        <p:txBody>
          <a:bodyPr/>
          <a:lstStyle/>
          <a:p>
            <a:fld id="{3D07BDCB-0806-4DCD-B0C4-E23013749F9A}" type="slidenum">
              <a:rPr lang="en-US" altLang="zh-CN" smtClean="0">
                <a:ea typeface="宋体" charset="-122"/>
              </a:rPr>
              <a:pPr/>
              <a:t>106</a:t>
            </a:fld>
            <a:endParaRPr lang="en-US" altLang="zh-CN"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1BD2CC4-2EE2-49AF-A8A4-9D19BA4543B9}" type="slidenum">
              <a:rPr lang="zh-CN" altLang="en-US" smtClean="0"/>
              <a:pPr/>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noFill/>
        </p:spPr>
        <p:txBody>
          <a:bodyPr/>
          <a:lstStyle/>
          <a:p>
            <a:fld id="{018A3CEB-9703-46CF-B5E4-AF41280A0488}" type="slidenum">
              <a:rPr lang="en-US" altLang="zh-CN" smtClean="0">
                <a:ea typeface="宋体" charset="-122"/>
              </a:rPr>
              <a:pPr/>
              <a:t>25</a:t>
            </a:fld>
            <a:endParaRPr lang="en-US" altLang="zh-CN" smtClean="0">
              <a:ea typeface="宋体" charset="-122"/>
            </a:endParaRPr>
          </a:p>
        </p:txBody>
      </p:sp>
      <p:sp>
        <p:nvSpPr>
          <p:cNvPr id="537603" name="Rectangle 2"/>
          <p:cNvSpPr>
            <a:spLocks noGrp="1" noRot="1" noChangeAspect="1" noChangeArrowheads="1" noTextEdit="1"/>
          </p:cNvSpPr>
          <p:nvPr>
            <p:ph type="sldImg"/>
          </p:nvPr>
        </p:nvSpPr>
        <p:spPr>
          <a:xfrm>
            <a:off x="1143000" y="685800"/>
            <a:ext cx="4572000" cy="3429000"/>
          </a:xfrm>
          <a:ln/>
        </p:spPr>
      </p:sp>
      <p:sp>
        <p:nvSpPr>
          <p:cNvPr id="537604"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9" name="矩形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F64B02C7-3C27-4B1F-8DB7-1ED08D2BD192}" type="datetime1">
              <a:rPr lang="zh-CN" altLang="en-US" smtClean="0"/>
              <a:pPr/>
              <a:t>2011-12-9</a:t>
            </a:fld>
            <a:endParaRPr lang="zh-CN" altLang="en-US"/>
          </a:p>
        </p:txBody>
      </p:sp>
      <p:sp>
        <p:nvSpPr>
          <p:cNvPr id="5" name="页脚占位符 4"/>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a:t>
            </a:fld>
            <a:endParaRPr lang="zh-CN" altLang="en-US"/>
          </a:p>
        </p:txBody>
      </p:sp>
      <p:sp>
        <p:nvSpPr>
          <p:cNvPr id="10" name="矩形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F1C1A0F-FEC3-43B2-9260-67D6362A00BB}" type="datetime1">
              <a:rPr lang="zh-CN" altLang="en-US" smtClean="0"/>
              <a:pPr/>
              <a:t>2011-12-9</a:t>
            </a:fld>
            <a:endParaRPr lang="zh-CN" altLang="en-US"/>
          </a:p>
        </p:txBody>
      </p:sp>
      <p:sp>
        <p:nvSpPr>
          <p:cNvPr id="5" name="页脚占位符 4"/>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9" name="矩形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矩形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竖排标题 1"/>
          <p:cNvSpPr>
            <a:spLocks noGrp="1"/>
          </p:cNvSpPr>
          <p:nvPr>
            <p:ph type="title" orient="vert"/>
          </p:nvPr>
        </p:nvSpPr>
        <p:spPr>
          <a:xfrm>
            <a:off x="6781800" y="274640"/>
            <a:ext cx="19050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304800"/>
            <a:ext cx="60198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BFD1AC6-DAFF-47A6-812A-1D9704D11FBD}" type="datetime1">
              <a:rPr lang="zh-CN" altLang="en-US" smtClean="0"/>
              <a:pPr/>
              <a:t>2011-12-9</a:t>
            </a:fld>
            <a:endParaRPr lang="zh-CN" altLang="en-US"/>
          </a:p>
        </p:txBody>
      </p:sp>
      <p:sp>
        <p:nvSpPr>
          <p:cNvPr id="5" name="页脚占位符 4"/>
          <p:cNvSpPr>
            <a:spLocks noGrp="1"/>
          </p:cNvSpPr>
          <p:nvPr>
            <p:ph type="ftr" sz="quarter" idx="11"/>
          </p:nvPr>
        </p:nvSpPr>
        <p:spPr>
          <a:xfrm>
            <a:off x="2640597" y="6377459"/>
            <a:ext cx="3836404" cy="365125"/>
          </a:xfrm>
        </p:spPr>
        <p:txBody>
          <a:bodyPr/>
          <a:lstStyle/>
          <a:p>
            <a:r>
              <a:rPr lang="en-US" altLang="zh-CN" smtClean="0"/>
              <a:t>Institute of Computer Software, Nanjing University</a:t>
            </a:r>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0"/>
            <a:ext cx="7924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2362200"/>
            <a:ext cx="3770313"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0913" y="2362200"/>
            <a:ext cx="3770312" cy="37242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2438400" y="6248400"/>
            <a:ext cx="2130425" cy="474663"/>
          </a:xfrm>
        </p:spPr>
        <p:txBody>
          <a:bodyPr/>
          <a:lstStyle>
            <a:lvl1pPr>
              <a:defRPr/>
            </a:lvl1pPr>
          </a:lstStyle>
          <a:p>
            <a:fld id="{A27D39A1-D51F-4BE4-AF99-27C2A409D381}" type="datetime1">
              <a:rPr lang="zh-CN" altLang="en-US" smtClean="0"/>
              <a:pPr/>
              <a:t>2011-12-9</a:t>
            </a:fld>
            <a:endParaRPr lang="en-US" altLang="zh-CN"/>
          </a:p>
        </p:txBody>
      </p:sp>
      <p:sp>
        <p:nvSpPr>
          <p:cNvPr id="6" name="页脚占位符 5"/>
          <p:cNvSpPr>
            <a:spLocks noGrp="1"/>
          </p:cNvSpPr>
          <p:nvPr>
            <p:ph type="ftr" sz="quarter" idx="11"/>
          </p:nvPr>
        </p:nvSpPr>
        <p:spPr>
          <a:xfrm>
            <a:off x="5791200" y="6248400"/>
            <a:ext cx="2897188" cy="474663"/>
          </a:xfrm>
        </p:spPr>
        <p:txBody>
          <a:bodyPr/>
          <a:lstStyle>
            <a:lvl1pPr>
              <a:defRPr/>
            </a:lvl1pPr>
          </a:lstStyle>
          <a:p>
            <a:r>
              <a:rPr lang="en-US" altLang="zh-CN" smtClean="0"/>
              <a:t>Institute of Computer Software, Nanjing University</a:t>
            </a:r>
            <a:endParaRPr lang="en-US" altLang="zh-CN"/>
          </a:p>
        </p:txBody>
      </p:sp>
      <p:sp>
        <p:nvSpPr>
          <p:cNvPr id="7" name="灯片编号占位符 6"/>
          <p:cNvSpPr>
            <a:spLocks noGrp="1"/>
          </p:cNvSpPr>
          <p:nvPr>
            <p:ph type="sldNum" sz="quarter" idx="12"/>
          </p:nvPr>
        </p:nvSpPr>
        <p:spPr>
          <a:xfrm>
            <a:off x="84138" y="6242050"/>
            <a:ext cx="587375" cy="488950"/>
          </a:xfrm>
        </p:spPr>
        <p:txBody>
          <a:bodyPr/>
          <a:lstStyle>
            <a:lvl1pPr>
              <a:defRPr/>
            </a:lvl1pPr>
          </a:lstStyle>
          <a:p>
            <a:fld id="{83013831-7DBF-4DFD-8808-CF36C8F5DBC6}"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62000" y="762000"/>
            <a:ext cx="7924800" cy="53244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2438400" y="6248400"/>
            <a:ext cx="2130425" cy="474663"/>
          </a:xfrm>
        </p:spPr>
        <p:txBody>
          <a:bodyPr/>
          <a:lstStyle>
            <a:lvl1pPr>
              <a:defRPr/>
            </a:lvl1pPr>
          </a:lstStyle>
          <a:p>
            <a:fld id="{EF094333-F7C4-4DA3-AEE2-B3167463F84B}" type="datetime1">
              <a:rPr lang="zh-CN" altLang="en-US" smtClean="0"/>
              <a:pPr/>
              <a:t>2011-12-9</a:t>
            </a:fld>
            <a:endParaRPr lang="en-US" altLang="zh-CN"/>
          </a:p>
        </p:txBody>
      </p:sp>
      <p:sp>
        <p:nvSpPr>
          <p:cNvPr id="4" name="页脚占位符 3"/>
          <p:cNvSpPr>
            <a:spLocks noGrp="1"/>
          </p:cNvSpPr>
          <p:nvPr>
            <p:ph type="ftr" sz="quarter" idx="11"/>
          </p:nvPr>
        </p:nvSpPr>
        <p:spPr>
          <a:xfrm>
            <a:off x="5791200" y="6248400"/>
            <a:ext cx="2897188" cy="474663"/>
          </a:xfrm>
        </p:spPr>
        <p:txBody>
          <a:bodyPr/>
          <a:lstStyle>
            <a:lvl1pPr>
              <a:defRPr/>
            </a:lvl1pPr>
          </a:lstStyle>
          <a:p>
            <a:r>
              <a:rPr lang="en-US" altLang="zh-CN" smtClean="0"/>
              <a:t>Institute of Computer Software, Nanjing University</a:t>
            </a:r>
            <a:endParaRPr lang="en-US" altLang="zh-CN"/>
          </a:p>
        </p:txBody>
      </p:sp>
      <p:sp>
        <p:nvSpPr>
          <p:cNvPr id="5" name="灯片编号占位符 4"/>
          <p:cNvSpPr>
            <a:spLocks noGrp="1"/>
          </p:cNvSpPr>
          <p:nvPr>
            <p:ph type="sldNum" sz="quarter" idx="12"/>
          </p:nvPr>
        </p:nvSpPr>
        <p:spPr>
          <a:xfrm>
            <a:off x="84138" y="6242050"/>
            <a:ext cx="587375" cy="488950"/>
          </a:xfrm>
        </p:spPr>
        <p:txBody>
          <a:bodyPr/>
          <a:lstStyle>
            <a:lvl1pPr>
              <a:defRPr/>
            </a:lvl1pPr>
          </a:lstStyle>
          <a:p>
            <a:fld id="{CE77D06F-B3ED-46DA-8DD0-8C9CF0EC65F4}"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5448"/>
            <a:ext cx="8229600" cy="1252728"/>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448DDCA-EE4F-42B4-92F6-5F65A16C00DB}" type="datetime1">
              <a:rPr lang="zh-CN" altLang="en-US" smtClean="0"/>
              <a:pPr/>
              <a:t>2011-12-9</a:t>
            </a:fld>
            <a:endParaRPr lang="zh-CN" altLang="en-US"/>
          </a:p>
        </p:txBody>
      </p:sp>
      <p:sp>
        <p:nvSpPr>
          <p:cNvPr id="5" name="页脚占位符 4"/>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9" name="矩形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矩形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1EDA81E3-7525-49F8-B4D2-6C83C2CEC7DC}" type="datetime1">
              <a:rPr lang="zh-CN" altLang="en-US" smtClean="0"/>
              <a:pPr/>
              <a:t>2011-12-9</a:t>
            </a:fld>
            <a:endParaRPr lang="zh-CN" altLang="en-US"/>
          </a:p>
        </p:txBody>
      </p:sp>
      <p:sp>
        <p:nvSpPr>
          <p:cNvPr id="5" name="页脚占位符 4"/>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3C7F575B-C727-428F-AF4B-125B2DB2F8C5}" type="datetime1">
              <a:rPr lang="zh-CN" altLang="en-US" smtClean="0"/>
              <a:pPr/>
              <a:t>2011-12-9</a:t>
            </a:fld>
            <a:endParaRPr lang="zh-CN" altLang="en-US"/>
          </a:p>
        </p:txBody>
      </p:sp>
      <p:sp>
        <p:nvSpPr>
          <p:cNvPr id="6" name="页脚占位符 5"/>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7" name="灯片编号占位符 6"/>
          <p:cNvSpPr>
            <a:spLocks noGrp="1"/>
          </p:cNvSpPr>
          <p:nvPr>
            <p:ph type="sldNum" sz="quarter" idx="12"/>
          </p:nvPr>
        </p:nvSpPr>
        <p:spPr/>
        <p:txBody>
          <a:bodyPr/>
          <a:lstStyle/>
          <a:p>
            <a:fld id="{275387DA-A401-490D-8074-75B70753149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82680D4B-6D1F-4548-BAA4-CDB7CA13F7D9}" type="datetime1">
              <a:rPr lang="zh-CN" altLang="en-US" smtClean="0"/>
              <a:pPr/>
              <a:t>2011-12-9</a:t>
            </a:fld>
            <a:endParaRPr lang="zh-CN" altLang="en-US"/>
          </a:p>
        </p:txBody>
      </p:sp>
      <p:sp>
        <p:nvSpPr>
          <p:cNvPr id="8" name="页脚占位符 7"/>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9" name="灯片编号占位符 8"/>
          <p:cNvSpPr>
            <a:spLocks noGrp="1"/>
          </p:cNvSpPr>
          <p:nvPr>
            <p:ph type="sldNum" sz="quarter" idx="12"/>
          </p:nvPr>
        </p:nvSpPr>
        <p:spPr/>
        <p:txBody>
          <a:bodyPr/>
          <a:lstStyle/>
          <a:p>
            <a:fld id="{275387DA-A401-490D-8074-75B70753149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67576641-1E8C-4C47-9197-858C67942B7C}" type="datetime1">
              <a:rPr lang="zh-CN" altLang="en-US" smtClean="0"/>
              <a:pPr/>
              <a:t>2011-12-9</a:t>
            </a:fld>
            <a:endParaRPr lang="zh-CN" altLang="en-US"/>
          </a:p>
        </p:txBody>
      </p:sp>
      <p:sp>
        <p:nvSpPr>
          <p:cNvPr id="4" name="页脚占位符 3"/>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5" name="灯片编号占位符 4"/>
          <p:cNvSpPr>
            <a:spLocks noGrp="1"/>
          </p:cNvSpPr>
          <p:nvPr>
            <p:ph type="sldNum" sz="quarter" idx="12"/>
          </p:nvPr>
        </p:nvSpPr>
        <p:spPr/>
        <p:txBody>
          <a:bodyPr/>
          <a:lstStyle/>
          <a:p>
            <a:fld id="{275387DA-A401-490D-8074-75B70753149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0D332B-EA61-43F3-A3F4-F4947BF6F682}" type="datetime1">
              <a:rPr lang="zh-CN" altLang="en-US" smtClean="0"/>
              <a:pPr/>
              <a:t>2011-12-9</a:t>
            </a:fld>
            <a:endParaRPr lang="zh-CN" altLang="en-US"/>
          </a:p>
        </p:txBody>
      </p:sp>
      <p:sp>
        <p:nvSpPr>
          <p:cNvPr id="3" name="页脚占位符 2"/>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4" name="灯片编号占位符 3"/>
          <p:cNvSpPr>
            <a:spLocks noGrp="1"/>
          </p:cNvSpPr>
          <p:nvPr>
            <p:ph type="sldNum" sz="quarter" idx="12"/>
          </p:nvPr>
        </p:nvSpPr>
        <p:spPr/>
        <p:txBody>
          <a:bodyPr/>
          <a:lstStyle/>
          <a:p>
            <a:fld id="{275387DA-A401-490D-8074-75B70753149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02D6BF47-AB25-48E4-A819-136245F74716}" type="datetime1">
              <a:rPr lang="zh-CN" altLang="en-US" smtClean="0"/>
              <a:pPr/>
              <a:t>2011-12-9</a:t>
            </a:fld>
            <a:endParaRPr lang="zh-CN" altLang="en-US"/>
          </a:p>
        </p:txBody>
      </p:sp>
      <p:sp>
        <p:nvSpPr>
          <p:cNvPr id="6" name="页脚占位符 5"/>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7" name="灯片编号占位符 6"/>
          <p:cNvSpPr>
            <a:spLocks noGrp="1"/>
          </p:cNvSpPr>
          <p:nvPr>
            <p:ph type="sldNum" sz="quarter" idx="12"/>
          </p:nvPr>
        </p:nvSpPr>
        <p:spPr/>
        <p:txBody>
          <a:bodyPr/>
          <a:lstStyle/>
          <a:p>
            <a:fld id="{275387DA-A401-490D-8074-75B707531493}" type="slidenum">
              <a:rPr lang="zh-CN" altLang="en-US" smtClean="0"/>
              <a:pPr/>
              <a:t>‹#›</a:t>
            </a:fld>
            <a:endParaRPr lang="zh-CN" altLang="en-US"/>
          </a:p>
        </p:txBody>
      </p:sp>
      <p:sp>
        <p:nvSpPr>
          <p:cNvPr id="12" name="矩形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164592" y="1170432"/>
            <a:ext cx="2523744" cy="201168"/>
          </a:xfrm>
        </p:spPr>
        <p:txBody>
          <a:bodyPr/>
          <a:lstStyle/>
          <a:p>
            <a:fld id="{9EF95CB0-21E7-4DE4-883B-8BFFA855F041}" type="datetime1">
              <a:rPr lang="zh-CN" altLang="en-US" smtClean="0"/>
              <a:pPr/>
              <a:t>2011-12-9</a:t>
            </a:fld>
            <a:endParaRPr lang="zh-CN" altLang="en-US"/>
          </a:p>
        </p:txBody>
      </p:sp>
      <p:sp>
        <p:nvSpPr>
          <p:cNvPr id="11" name="矩形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页脚占位符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ltLang="zh-CN" smtClean="0"/>
              <a:t>Institute of Computer Software, Nanjing University</a:t>
            </a:r>
            <a:endParaRPr lang="zh-CN" altLang="en-US"/>
          </a:p>
        </p:txBody>
      </p:sp>
      <p:sp>
        <p:nvSpPr>
          <p:cNvPr id="7" name="灯片编号占位符 6"/>
          <p:cNvSpPr>
            <a:spLocks noGrp="1"/>
          </p:cNvSpPr>
          <p:nvPr>
            <p:ph type="sldNum" sz="quarter" idx="12"/>
          </p:nvPr>
        </p:nvSpPr>
        <p:spPr>
          <a:xfrm>
            <a:off x="8339328" y="1170432"/>
            <a:ext cx="733864" cy="201168"/>
          </a:xfrm>
        </p:spPr>
        <p:txBody>
          <a:bodyPr/>
          <a:lstStyle/>
          <a:p>
            <a:fld id="{275387DA-A401-490D-8074-75B707531493}"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矩形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标题占位符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6CD988C-7957-4BA6-A957-8E56B4EBA00A}" type="datetime1">
              <a:rPr lang="zh-CN" altLang="en-US" smtClean="0"/>
              <a:pPr/>
              <a:t>2011-12-9</a:t>
            </a:fld>
            <a:endParaRPr lang="zh-CN" altLang="en-US"/>
          </a:p>
        </p:txBody>
      </p:sp>
      <p:sp>
        <p:nvSpPr>
          <p:cNvPr id="5" name="页脚占位符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ltLang="zh-CN" smtClean="0"/>
              <a:t>Institute of Computer Software, Nanjing University</a:t>
            </a:r>
            <a:endParaRPr lang="zh-CN" altLang="en-US"/>
          </a:p>
        </p:txBody>
      </p:sp>
      <p:sp>
        <p:nvSpPr>
          <p:cNvPr id="6" name="灯片编号占位符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75387DA-A401-490D-8074-75B70753149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__2.doc"/></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t>Software Agent</a:t>
            </a:r>
            <a:endParaRPr lang="zh-CN" altLang="en-US" dirty="0"/>
          </a:p>
        </p:txBody>
      </p:sp>
      <p:sp>
        <p:nvSpPr>
          <p:cNvPr id="3" name="文本占位符 4"/>
          <p:cNvSpPr>
            <a:spLocks noGrp="1"/>
          </p:cNvSpPr>
          <p:nvPr>
            <p:ph type="subTitle" idx="1"/>
          </p:nvPr>
        </p:nvSpPr>
        <p:spPr/>
        <p:txBody>
          <a:bodyPr/>
          <a:lstStyle/>
          <a:p>
            <a:r>
              <a:rPr lang="en-US" altLang="zh-CN" dirty="0" smtClean="0"/>
              <a:t>Agent Mobility</a:t>
            </a:r>
            <a:endParaRPr lang="zh-CN" altLang="en-US" dirty="0"/>
          </a:p>
        </p:txBody>
      </p:sp>
      <p:sp>
        <p:nvSpPr>
          <p:cNvPr id="5" name="文本占位符 4"/>
          <p:cNvSpPr txBox="1">
            <a:spLocks/>
          </p:cNvSpPr>
          <p:nvPr/>
        </p:nvSpPr>
        <p:spPr>
          <a:xfrm>
            <a:off x="683568" y="5241752"/>
            <a:ext cx="8077200" cy="1499616"/>
          </a:xfrm>
          <a:prstGeom prst="rect">
            <a:avLst/>
          </a:prstGeom>
        </p:spPr>
        <p:txBody>
          <a:bodyPr vert="horz" lIns="118872" tIns="0" rIns="45720" bIns="0" rtlCol="0" anchor="b">
            <a:normAutofit/>
          </a:bodyPr>
          <a:lstStyle/>
          <a:p>
            <a:pPr marL="0" marR="0" lvl="0" indent="0" algn="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zh-CN" altLang="en-US" sz="2000" b="0" i="0" u="none" strike="noStrike" kern="1200" cap="none" spc="0" normalizeH="0" baseline="0" noProof="0" dirty="0" smtClean="0">
                <a:ln>
                  <a:noFill/>
                </a:ln>
                <a:solidFill>
                  <a:srgbClr val="FFFFFF"/>
                </a:solidFill>
                <a:effectLst/>
                <a:uLnTx/>
                <a:uFillTx/>
                <a:latin typeface="+mn-lt"/>
                <a:ea typeface="+mn-ea"/>
                <a:cs typeface="+mn-cs"/>
              </a:rPr>
              <a:t>余萍</a:t>
            </a:r>
            <a:endParaRPr kumimoji="0" lang="en-US" altLang="zh-CN" sz="20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altLang="zh-CN" sz="2000" dirty="0" smtClean="0">
                <a:solidFill>
                  <a:srgbClr val="FFFFFF"/>
                </a:solidFill>
              </a:rPr>
              <a:t>yuping@nju.edu.cn</a:t>
            </a:r>
            <a:endParaRPr kumimoji="0" lang="zh-CN" altLang="en-US" sz="2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normAutofit/>
          </a:bodyPr>
          <a:lstStyle/>
          <a:p>
            <a:r>
              <a:rPr lang="en-US" altLang="zh-CN" sz="4100" dirty="0"/>
              <a:t>Mobile Code Technologies</a:t>
            </a:r>
          </a:p>
        </p:txBody>
      </p:sp>
      <p:sp>
        <p:nvSpPr>
          <p:cNvPr id="50179" name="Rectangle 3"/>
          <p:cNvSpPr>
            <a:spLocks noGrp="1" noChangeArrowheads="1"/>
          </p:cNvSpPr>
          <p:nvPr>
            <p:ph sz="half" idx="1"/>
          </p:nvPr>
        </p:nvSpPr>
        <p:spPr>
          <a:xfrm>
            <a:off x="457200" y="1600200"/>
            <a:ext cx="7427168" cy="4572000"/>
          </a:xfrm>
        </p:spPr>
        <p:txBody>
          <a:bodyPr/>
          <a:lstStyle/>
          <a:p>
            <a:r>
              <a:rPr lang="en-US" altLang="zh-CN" sz="2400" dirty="0">
                <a:solidFill>
                  <a:srgbClr val="000000"/>
                </a:solidFill>
                <a:ea typeface="宋体" pitchFamily="2" charset="-122"/>
              </a:rPr>
              <a:t>Traditional Systems (e.g. CORBA)</a:t>
            </a:r>
          </a:p>
        </p:txBody>
      </p:sp>
      <p:pic>
        <p:nvPicPr>
          <p:cNvPr id="124930" name="Picture 2"/>
          <p:cNvPicPr>
            <a:picLocks noGrp="1" noChangeAspect="1" noChangeArrowheads="1"/>
          </p:cNvPicPr>
          <p:nvPr>
            <p:ph sz="half" idx="2"/>
          </p:nvPr>
        </p:nvPicPr>
        <p:blipFill>
          <a:blip r:embed="rId3" cstate="print"/>
          <a:srcRect/>
          <a:stretch>
            <a:fillRect/>
          </a:stretch>
        </p:blipFill>
        <p:spPr bwMode="auto">
          <a:xfrm>
            <a:off x="1259632" y="2420888"/>
            <a:ext cx="5904656" cy="3348066"/>
          </a:xfrm>
          <a:prstGeom prst="rect">
            <a:avLst/>
          </a:prstGeom>
          <a:noFill/>
          <a:ln w="9525">
            <a:noFill/>
            <a:miter lim="800000"/>
            <a:headEnd/>
            <a:tailEnd/>
          </a:ln>
        </p:spPr>
      </p:pic>
      <p:sp>
        <p:nvSpPr>
          <p:cNvPr id="6" name="日期占位符 5"/>
          <p:cNvSpPr>
            <a:spLocks noGrp="1"/>
          </p:cNvSpPr>
          <p:nvPr>
            <p:ph type="dt" sz="half" idx="10"/>
          </p:nvPr>
        </p:nvSpPr>
        <p:spPr/>
        <p:txBody>
          <a:bodyPr/>
          <a:lstStyle/>
          <a:p>
            <a:fld id="{31E49205-95AB-43A7-8C83-B9FD1B2E1937}" type="datetime1">
              <a:rPr lang="zh-CN" altLang="en-US" smtClean="0"/>
              <a:pPr/>
              <a:t>2011-12-9</a:t>
            </a:fld>
            <a:endParaRPr lang="zh-CN" altLang="en-US"/>
          </a:p>
        </p:txBody>
      </p:sp>
      <p:sp>
        <p:nvSpPr>
          <p:cNvPr id="7" name="灯片编号占位符 6"/>
          <p:cNvSpPr>
            <a:spLocks noGrp="1"/>
          </p:cNvSpPr>
          <p:nvPr>
            <p:ph type="sldNum" sz="quarter" idx="12"/>
          </p:nvPr>
        </p:nvSpPr>
        <p:spPr/>
        <p:txBody>
          <a:bodyPr/>
          <a:lstStyle/>
          <a:p>
            <a:fld id="{275387DA-A401-490D-8074-75B707531493}" type="slidenum">
              <a:rPr lang="zh-CN" altLang="en-US" smtClean="0"/>
              <a:pPr/>
              <a:t>10</a:t>
            </a:fld>
            <a:endParaRPr lang="zh-CN" altLang="en-US"/>
          </a:p>
        </p:txBody>
      </p:sp>
      <p:sp>
        <p:nvSpPr>
          <p:cNvPr id="8" name="页脚占位符 7"/>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36195" name="Rectangle 28"/>
          <p:cNvSpPr>
            <a:spLocks noGrp="1" noChangeArrowheads="1"/>
          </p:cNvSpPr>
          <p:nvPr>
            <p:ph idx="1"/>
          </p:nvPr>
        </p:nvSpPr>
        <p:spPr/>
        <p:txBody>
          <a:bodyPr/>
          <a:lstStyle/>
          <a:p>
            <a:pPr eaLnBrk="1" hangingPunct="1"/>
            <a:r>
              <a:rPr lang="en-US" altLang="zh-CN" sz="2600" smtClean="0"/>
              <a:t>ALL</a:t>
            </a:r>
            <a:r>
              <a:rPr lang="zh-CN" altLang="en-US" sz="2600" smtClean="0"/>
              <a:t>示例：</a:t>
            </a:r>
          </a:p>
        </p:txBody>
      </p:sp>
      <p:pic>
        <p:nvPicPr>
          <p:cNvPr id="136199" name="Picture 3" descr="host"/>
          <p:cNvPicPr>
            <a:picLocks noChangeAspect="1" noChangeArrowheads="1"/>
          </p:cNvPicPr>
          <p:nvPr/>
        </p:nvPicPr>
        <p:blipFill>
          <a:blip r:embed="rId3" cstate="print"/>
          <a:srcRect/>
          <a:stretch>
            <a:fillRect/>
          </a:stretch>
        </p:blipFill>
        <p:spPr bwMode="auto">
          <a:xfrm>
            <a:off x="4002088" y="2514600"/>
            <a:ext cx="1216025" cy="1462088"/>
          </a:xfrm>
          <a:prstGeom prst="rect">
            <a:avLst/>
          </a:prstGeom>
          <a:noFill/>
          <a:ln w="9525">
            <a:noFill/>
            <a:miter lim="800000"/>
            <a:headEnd/>
            <a:tailEnd/>
          </a:ln>
        </p:spPr>
      </p:pic>
      <p:grpSp>
        <p:nvGrpSpPr>
          <p:cNvPr id="2" name="Group 4"/>
          <p:cNvGrpSpPr>
            <a:grpSpLocks/>
          </p:cNvGrpSpPr>
          <p:nvPr/>
        </p:nvGrpSpPr>
        <p:grpSpPr bwMode="auto">
          <a:xfrm>
            <a:off x="1649413" y="3738563"/>
            <a:ext cx="5715000" cy="833437"/>
            <a:chOff x="1039" y="2355"/>
            <a:chExt cx="3600" cy="525"/>
          </a:xfrm>
        </p:grpSpPr>
        <p:sp>
          <p:nvSpPr>
            <p:cNvPr id="136222" name="Line 5"/>
            <p:cNvSpPr>
              <a:spLocks noChangeShapeType="1"/>
            </p:cNvSpPr>
            <p:nvPr/>
          </p:nvSpPr>
          <p:spPr bwMode="ltGray">
            <a:xfrm flipH="1">
              <a:off x="1039" y="2376"/>
              <a:ext cx="1769" cy="504"/>
            </a:xfrm>
            <a:prstGeom prst="line">
              <a:avLst/>
            </a:prstGeom>
            <a:noFill/>
            <a:ln w="38100">
              <a:solidFill>
                <a:schemeClr val="tx1"/>
              </a:solidFill>
              <a:round/>
              <a:headEnd/>
              <a:tailEnd type="triangle" w="med" len="med"/>
            </a:ln>
          </p:spPr>
          <p:txBody>
            <a:bodyPr/>
            <a:lstStyle/>
            <a:p>
              <a:endParaRPr lang="zh-CN" altLang="en-US"/>
            </a:p>
          </p:txBody>
        </p:sp>
        <p:sp>
          <p:nvSpPr>
            <p:cNvPr id="136223" name="Line 6"/>
            <p:cNvSpPr>
              <a:spLocks noChangeShapeType="1"/>
            </p:cNvSpPr>
            <p:nvPr/>
          </p:nvSpPr>
          <p:spPr bwMode="ltGray">
            <a:xfrm>
              <a:off x="2822" y="2355"/>
              <a:ext cx="1817" cy="504"/>
            </a:xfrm>
            <a:prstGeom prst="line">
              <a:avLst/>
            </a:prstGeom>
            <a:noFill/>
            <a:ln w="38100">
              <a:solidFill>
                <a:schemeClr val="tx1"/>
              </a:solidFill>
              <a:round/>
              <a:headEnd/>
              <a:tailEnd type="triangle" w="med" len="med"/>
            </a:ln>
          </p:spPr>
          <p:txBody>
            <a:bodyPr/>
            <a:lstStyle/>
            <a:p>
              <a:endParaRPr lang="zh-CN" altLang="en-US"/>
            </a:p>
          </p:txBody>
        </p:sp>
      </p:grpSp>
      <p:sp>
        <p:nvSpPr>
          <p:cNvPr id="1845255" name="Line 7"/>
          <p:cNvSpPr>
            <a:spLocks noChangeShapeType="1"/>
          </p:cNvSpPr>
          <p:nvPr/>
        </p:nvSpPr>
        <p:spPr bwMode="ltGray">
          <a:xfrm>
            <a:off x="4479925" y="3738563"/>
            <a:ext cx="0" cy="914400"/>
          </a:xfrm>
          <a:prstGeom prst="line">
            <a:avLst/>
          </a:prstGeom>
          <a:noFill/>
          <a:ln w="38100">
            <a:solidFill>
              <a:schemeClr val="tx1"/>
            </a:solidFill>
            <a:prstDash val="sysDot"/>
            <a:round/>
            <a:headEnd/>
            <a:tailEnd type="triangle" w="med" len="med"/>
          </a:ln>
        </p:spPr>
        <p:txBody>
          <a:bodyPr/>
          <a:lstStyle/>
          <a:p>
            <a:endParaRPr lang="zh-CN" altLang="en-US"/>
          </a:p>
        </p:txBody>
      </p:sp>
      <p:grpSp>
        <p:nvGrpSpPr>
          <p:cNvPr id="3" name="Group 8"/>
          <p:cNvGrpSpPr>
            <a:grpSpLocks/>
          </p:cNvGrpSpPr>
          <p:nvPr/>
        </p:nvGrpSpPr>
        <p:grpSpPr bwMode="auto">
          <a:xfrm>
            <a:off x="3925888" y="4481513"/>
            <a:ext cx="1216025" cy="1462087"/>
            <a:chOff x="2473" y="2823"/>
            <a:chExt cx="766" cy="921"/>
          </a:xfrm>
        </p:grpSpPr>
        <p:pic>
          <p:nvPicPr>
            <p:cNvPr id="136220" name="Picture 9" descr="host"/>
            <p:cNvPicPr>
              <a:picLocks noChangeAspect="1" noChangeArrowheads="1"/>
            </p:cNvPicPr>
            <p:nvPr/>
          </p:nvPicPr>
          <p:blipFill>
            <a:blip r:embed="rId3" cstate="print"/>
            <a:srcRect/>
            <a:stretch>
              <a:fillRect/>
            </a:stretch>
          </p:blipFill>
          <p:spPr bwMode="auto">
            <a:xfrm>
              <a:off x="2473" y="2823"/>
              <a:ext cx="766" cy="921"/>
            </a:xfrm>
            <a:prstGeom prst="rect">
              <a:avLst/>
            </a:prstGeom>
            <a:noFill/>
            <a:ln w="9525">
              <a:noFill/>
              <a:miter lim="800000"/>
              <a:headEnd/>
              <a:tailEnd/>
            </a:ln>
          </p:spPr>
        </p:pic>
        <p:sp>
          <p:nvSpPr>
            <p:cNvPr id="136221" name="Rectangle 10"/>
            <p:cNvSpPr>
              <a:spLocks noChangeArrowheads="1"/>
            </p:cNvSpPr>
            <p:nvPr/>
          </p:nvSpPr>
          <p:spPr bwMode="ltGray">
            <a:xfrm>
              <a:off x="2617" y="2952"/>
              <a:ext cx="478" cy="432"/>
            </a:xfrm>
            <a:prstGeom prst="rect">
              <a:avLst/>
            </a:prstGeom>
            <a:solidFill>
              <a:srgbClr val="B2B2B2"/>
            </a:solidFill>
            <a:ln w="9525">
              <a:solidFill>
                <a:schemeClr val="tx1"/>
              </a:solidFill>
              <a:miter lim="800000"/>
              <a:headEnd/>
              <a:tailEnd/>
            </a:ln>
          </p:spPr>
          <p:txBody>
            <a:bodyPr wrap="none" anchor="ctr"/>
            <a:lstStyle/>
            <a:p>
              <a:pPr algn="ctr" eaLnBrk="0" hangingPunct="0"/>
              <a:r>
                <a:rPr lang="en-US" altLang="zh-CN" sz="2800">
                  <a:latin typeface="Helvetica" pitchFamily="34" charset="0"/>
                </a:rPr>
                <a:t>H2</a:t>
              </a:r>
            </a:p>
          </p:txBody>
        </p:sp>
      </p:grpSp>
      <p:grpSp>
        <p:nvGrpSpPr>
          <p:cNvPr id="4" name="Group 11"/>
          <p:cNvGrpSpPr>
            <a:grpSpLocks/>
          </p:cNvGrpSpPr>
          <p:nvPr/>
        </p:nvGrpSpPr>
        <p:grpSpPr bwMode="auto">
          <a:xfrm>
            <a:off x="125288" y="3733800"/>
            <a:ext cx="8839200" cy="985838"/>
            <a:chOff x="192" y="2352"/>
            <a:chExt cx="5568" cy="621"/>
          </a:xfrm>
        </p:grpSpPr>
        <p:sp>
          <p:nvSpPr>
            <p:cNvPr id="136218" name="Rectangle 12"/>
            <p:cNvSpPr>
              <a:spLocks noChangeArrowheads="1"/>
            </p:cNvSpPr>
            <p:nvPr/>
          </p:nvSpPr>
          <p:spPr bwMode="ltGray">
            <a:xfrm>
              <a:off x="192" y="2355"/>
              <a:ext cx="936" cy="618"/>
            </a:xfrm>
            <a:prstGeom prst="rect">
              <a:avLst/>
            </a:prstGeom>
            <a:noFill/>
            <a:ln w="9525">
              <a:noFill/>
              <a:miter lim="800000"/>
              <a:headEnd/>
              <a:tailEnd/>
            </a:ln>
          </p:spPr>
          <p:txBody>
            <a:bodyPr wrap="none" anchor="ctr"/>
            <a:lstStyle/>
            <a:p>
              <a:pPr algn="ctr" eaLnBrk="0" hangingPunct="0"/>
              <a:r>
                <a:rPr lang="en-US" altLang="zh-CN" sz="2800">
                  <a:latin typeface="Helvetica" pitchFamily="34" charset="0"/>
                </a:rPr>
                <a:t>G1→M1</a:t>
              </a:r>
            </a:p>
            <a:p>
              <a:pPr algn="ctr" eaLnBrk="0" hangingPunct="0"/>
              <a:r>
                <a:rPr lang="en-US" altLang="zh-CN" sz="2800">
                  <a:latin typeface="Helvetica" pitchFamily="34" charset="0"/>
                </a:rPr>
                <a:t>T1</a:t>
              </a:r>
            </a:p>
          </p:txBody>
        </p:sp>
        <p:sp>
          <p:nvSpPr>
            <p:cNvPr id="136219" name="Rectangle 13"/>
            <p:cNvSpPr>
              <a:spLocks noChangeArrowheads="1"/>
            </p:cNvSpPr>
            <p:nvPr/>
          </p:nvSpPr>
          <p:spPr bwMode="ltGray">
            <a:xfrm>
              <a:off x="4849" y="2352"/>
              <a:ext cx="911" cy="524"/>
            </a:xfrm>
            <a:prstGeom prst="rect">
              <a:avLst/>
            </a:prstGeom>
            <a:noFill/>
            <a:ln w="9525">
              <a:noFill/>
              <a:miter lim="800000"/>
              <a:headEnd/>
              <a:tailEnd/>
            </a:ln>
          </p:spPr>
          <p:txBody>
            <a:bodyPr wrap="none" anchor="ctr"/>
            <a:lstStyle/>
            <a:p>
              <a:pPr algn="ctr" eaLnBrk="0" hangingPunct="0"/>
              <a:r>
                <a:rPr lang="en-US" altLang="zh-CN" sz="2800" dirty="0">
                  <a:latin typeface="Helvetica" pitchFamily="34" charset="0"/>
                </a:rPr>
                <a:t>G3→M3</a:t>
              </a:r>
            </a:p>
            <a:p>
              <a:pPr algn="ctr" eaLnBrk="0" hangingPunct="0"/>
              <a:r>
                <a:rPr lang="en-US" altLang="zh-CN" sz="2800" dirty="0">
                  <a:latin typeface="Helvetica" pitchFamily="34" charset="0"/>
                </a:rPr>
                <a:t>T3</a:t>
              </a:r>
            </a:p>
          </p:txBody>
        </p:sp>
      </p:grpSp>
      <p:sp>
        <p:nvSpPr>
          <p:cNvPr id="136204" name="Rectangle 14"/>
          <p:cNvSpPr>
            <a:spLocks noChangeArrowheads="1"/>
          </p:cNvSpPr>
          <p:nvPr/>
        </p:nvSpPr>
        <p:spPr bwMode="auto">
          <a:xfrm>
            <a:off x="3806825" y="2759075"/>
            <a:ext cx="1568450" cy="735013"/>
          </a:xfrm>
          <a:prstGeom prst="rect">
            <a:avLst/>
          </a:prstGeom>
          <a:noFill/>
          <a:ln w="9525">
            <a:noFill/>
            <a:miter lim="800000"/>
            <a:headEnd/>
            <a:tailEnd/>
          </a:ln>
        </p:spPr>
        <p:txBody>
          <a:bodyPr/>
          <a:lstStyle/>
          <a:p>
            <a:pPr algn="ctr" eaLnBrk="0" hangingPunct="0"/>
            <a:r>
              <a:rPr lang="en-US" altLang="zh-CN" sz="2800">
                <a:latin typeface="Helvetica" pitchFamily="34" charset="0"/>
              </a:rPr>
              <a:t>home</a:t>
            </a:r>
          </a:p>
        </p:txBody>
      </p:sp>
      <p:grpSp>
        <p:nvGrpSpPr>
          <p:cNvPr id="5" name="Group 15"/>
          <p:cNvGrpSpPr>
            <a:grpSpLocks/>
          </p:cNvGrpSpPr>
          <p:nvPr/>
        </p:nvGrpSpPr>
        <p:grpSpPr bwMode="auto">
          <a:xfrm>
            <a:off x="1117600" y="4481513"/>
            <a:ext cx="1216025" cy="1462087"/>
            <a:chOff x="704" y="2823"/>
            <a:chExt cx="766" cy="921"/>
          </a:xfrm>
        </p:grpSpPr>
        <p:pic>
          <p:nvPicPr>
            <p:cNvPr id="136216" name="Picture 16" descr="host"/>
            <p:cNvPicPr>
              <a:picLocks noChangeAspect="1" noChangeArrowheads="1"/>
            </p:cNvPicPr>
            <p:nvPr/>
          </p:nvPicPr>
          <p:blipFill>
            <a:blip r:embed="rId3" cstate="print"/>
            <a:srcRect/>
            <a:stretch>
              <a:fillRect/>
            </a:stretch>
          </p:blipFill>
          <p:spPr bwMode="auto">
            <a:xfrm>
              <a:off x="704" y="2823"/>
              <a:ext cx="766" cy="921"/>
            </a:xfrm>
            <a:prstGeom prst="rect">
              <a:avLst/>
            </a:prstGeom>
            <a:noFill/>
            <a:ln w="9525">
              <a:noFill/>
              <a:miter lim="800000"/>
              <a:headEnd/>
              <a:tailEnd/>
            </a:ln>
          </p:spPr>
        </p:pic>
        <p:sp>
          <p:nvSpPr>
            <p:cNvPr id="136217" name="Rectangle 17"/>
            <p:cNvSpPr>
              <a:spLocks noChangeArrowheads="1"/>
            </p:cNvSpPr>
            <p:nvPr/>
          </p:nvSpPr>
          <p:spPr bwMode="ltGray">
            <a:xfrm>
              <a:off x="704" y="3024"/>
              <a:ext cx="706" cy="360"/>
            </a:xfrm>
            <a:prstGeom prst="rect">
              <a:avLst/>
            </a:prstGeom>
            <a:noFill/>
            <a:ln w="9525">
              <a:noFill/>
              <a:miter lim="800000"/>
              <a:headEnd/>
              <a:tailEnd/>
            </a:ln>
          </p:spPr>
          <p:txBody>
            <a:bodyPr wrap="none" anchor="ctr"/>
            <a:lstStyle/>
            <a:p>
              <a:pPr algn="ctr" eaLnBrk="0" hangingPunct="0"/>
              <a:r>
                <a:rPr lang="en-US" altLang="zh-CN" sz="2800">
                  <a:latin typeface="Helvetica" pitchFamily="34" charset="0"/>
                </a:rPr>
                <a:t>H1</a:t>
              </a:r>
            </a:p>
          </p:txBody>
        </p:sp>
      </p:grpSp>
      <p:grpSp>
        <p:nvGrpSpPr>
          <p:cNvPr id="6" name="Group 18"/>
          <p:cNvGrpSpPr>
            <a:grpSpLocks/>
          </p:cNvGrpSpPr>
          <p:nvPr/>
        </p:nvGrpSpPr>
        <p:grpSpPr bwMode="auto">
          <a:xfrm>
            <a:off x="6886575" y="4481513"/>
            <a:ext cx="1216025" cy="1462087"/>
            <a:chOff x="4338" y="2823"/>
            <a:chExt cx="766" cy="921"/>
          </a:xfrm>
        </p:grpSpPr>
        <p:pic>
          <p:nvPicPr>
            <p:cNvPr id="136214" name="Picture 19" descr="host"/>
            <p:cNvPicPr>
              <a:picLocks noChangeAspect="1" noChangeArrowheads="1"/>
            </p:cNvPicPr>
            <p:nvPr/>
          </p:nvPicPr>
          <p:blipFill>
            <a:blip r:embed="rId3" cstate="print"/>
            <a:srcRect/>
            <a:stretch>
              <a:fillRect/>
            </a:stretch>
          </p:blipFill>
          <p:spPr bwMode="auto">
            <a:xfrm>
              <a:off x="4338" y="2823"/>
              <a:ext cx="766" cy="921"/>
            </a:xfrm>
            <a:prstGeom prst="rect">
              <a:avLst/>
            </a:prstGeom>
            <a:noFill/>
            <a:ln w="9525">
              <a:noFill/>
              <a:miter lim="800000"/>
              <a:headEnd/>
              <a:tailEnd/>
            </a:ln>
          </p:spPr>
        </p:pic>
        <p:sp>
          <p:nvSpPr>
            <p:cNvPr id="136215" name="Rectangle 20"/>
            <p:cNvSpPr>
              <a:spLocks noChangeArrowheads="1"/>
            </p:cNvSpPr>
            <p:nvPr/>
          </p:nvSpPr>
          <p:spPr bwMode="ltGray">
            <a:xfrm>
              <a:off x="4401" y="3024"/>
              <a:ext cx="679" cy="360"/>
            </a:xfrm>
            <a:prstGeom prst="rect">
              <a:avLst/>
            </a:prstGeom>
            <a:noFill/>
            <a:ln w="9525">
              <a:noFill/>
              <a:miter lim="800000"/>
              <a:headEnd/>
              <a:tailEnd/>
            </a:ln>
          </p:spPr>
          <p:txBody>
            <a:bodyPr wrap="none" anchor="ctr"/>
            <a:lstStyle/>
            <a:p>
              <a:pPr algn="ctr" eaLnBrk="0" hangingPunct="0"/>
              <a:r>
                <a:rPr lang="en-US" altLang="zh-CN" sz="2800">
                  <a:latin typeface="Helvetica" pitchFamily="34" charset="0"/>
                </a:rPr>
                <a:t>H3</a:t>
              </a:r>
            </a:p>
          </p:txBody>
        </p:sp>
      </p:grpSp>
      <p:grpSp>
        <p:nvGrpSpPr>
          <p:cNvPr id="7" name="Group 21"/>
          <p:cNvGrpSpPr>
            <a:grpSpLocks/>
          </p:cNvGrpSpPr>
          <p:nvPr/>
        </p:nvGrpSpPr>
        <p:grpSpPr bwMode="auto">
          <a:xfrm>
            <a:off x="1565275" y="3249613"/>
            <a:ext cx="6499225" cy="1322387"/>
            <a:chOff x="986" y="2047"/>
            <a:chExt cx="4094" cy="833"/>
          </a:xfrm>
        </p:grpSpPr>
        <p:grpSp>
          <p:nvGrpSpPr>
            <p:cNvPr id="8" name="Group 22"/>
            <p:cNvGrpSpPr>
              <a:grpSpLocks/>
            </p:cNvGrpSpPr>
            <p:nvPr/>
          </p:nvGrpSpPr>
          <p:grpSpPr bwMode="auto">
            <a:xfrm>
              <a:off x="986" y="2047"/>
              <a:ext cx="706" cy="833"/>
              <a:chOff x="986" y="2047"/>
              <a:chExt cx="706" cy="833"/>
            </a:xfrm>
          </p:grpSpPr>
          <p:pic>
            <p:nvPicPr>
              <p:cNvPr id="136212" name="Picture 23" descr="agent"/>
              <p:cNvPicPr>
                <a:picLocks noChangeAspect="1" noChangeArrowheads="1"/>
              </p:cNvPicPr>
              <p:nvPr/>
            </p:nvPicPr>
            <p:blipFill>
              <a:blip r:embed="rId4" cstate="print"/>
              <a:srcRect/>
              <a:stretch>
                <a:fillRect/>
              </a:stretch>
            </p:blipFill>
            <p:spPr bwMode="auto">
              <a:xfrm>
                <a:off x="1075" y="2376"/>
                <a:ext cx="335" cy="504"/>
              </a:xfrm>
              <a:prstGeom prst="rect">
                <a:avLst/>
              </a:prstGeom>
              <a:noFill/>
              <a:ln w="9525">
                <a:noFill/>
                <a:miter lim="800000"/>
                <a:headEnd/>
                <a:tailEnd/>
              </a:ln>
            </p:spPr>
          </p:pic>
          <p:sp>
            <p:nvSpPr>
              <p:cNvPr id="136213" name="Rectangle 24"/>
              <p:cNvSpPr>
                <a:spLocks noChangeArrowheads="1"/>
              </p:cNvSpPr>
              <p:nvPr/>
            </p:nvSpPr>
            <p:spPr bwMode="auto">
              <a:xfrm>
                <a:off x="986" y="2047"/>
                <a:ext cx="706" cy="308"/>
              </a:xfrm>
              <a:prstGeom prst="rect">
                <a:avLst/>
              </a:prstGeom>
              <a:noFill/>
              <a:ln w="9525">
                <a:noFill/>
                <a:miter lim="800000"/>
                <a:headEnd/>
                <a:tailEnd/>
              </a:ln>
            </p:spPr>
            <p:txBody>
              <a:bodyPr/>
              <a:lstStyle/>
              <a:p>
                <a:pPr algn="ctr" eaLnBrk="0" hangingPunct="0"/>
                <a:r>
                  <a:rPr lang="en-US" altLang="zh-CN" sz="2800">
                    <a:latin typeface="Helvetica" pitchFamily="34" charset="0"/>
                  </a:rPr>
                  <a:t>“aa”</a:t>
                </a:r>
              </a:p>
            </p:txBody>
          </p:sp>
        </p:grpSp>
        <p:grpSp>
          <p:nvGrpSpPr>
            <p:cNvPr id="9" name="Group 25"/>
            <p:cNvGrpSpPr>
              <a:grpSpLocks/>
            </p:cNvGrpSpPr>
            <p:nvPr/>
          </p:nvGrpSpPr>
          <p:grpSpPr bwMode="auto">
            <a:xfrm>
              <a:off x="4374" y="2047"/>
              <a:ext cx="706" cy="833"/>
              <a:chOff x="4374" y="2047"/>
              <a:chExt cx="706" cy="833"/>
            </a:xfrm>
          </p:grpSpPr>
          <p:pic>
            <p:nvPicPr>
              <p:cNvPr id="136210" name="Picture 26" descr="agent"/>
              <p:cNvPicPr>
                <a:picLocks noChangeAspect="1" noChangeArrowheads="1"/>
              </p:cNvPicPr>
              <p:nvPr/>
            </p:nvPicPr>
            <p:blipFill>
              <a:blip r:embed="rId4" cstate="print"/>
              <a:srcRect/>
              <a:stretch>
                <a:fillRect/>
              </a:stretch>
            </p:blipFill>
            <p:spPr bwMode="auto">
              <a:xfrm>
                <a:off x="4463" y="2376"/>
                <a:ext cx="335" cy="504"/>
              </a:xfrm>
              <a:prstGeom prst="rect">
                <a:avLst/>
              </a:prstGeom>
              <a:noFill/>
              <a:ln w="9525">
                <a:noFill/>
                <a:miter lim="800000"/>
                <a:headEnd/>
                <a:tailEnd/>
              </a:ln>
            </p:spPr>
          </p:pic>
          <p:sp>
            <p:nvSpPr>
              <p:cNvPr id="136211" name="Rectangle 27"/>
              <p:cNvSpPr>
                <a:spLocks noChangeArrowheads="1"/>
              </p:cNvSpPr>
              <p:nvPr/>
            </p:nvSpPr>
            <p:spPr bwMode="auto">
              <a:xfrm>
                <a:off x="4374" y="2047"/>
                <a:ext cx="706" cy="308"/>
              </a:xfrm>
              <a:prstGeom prst="rect">
                <a:avLst/>
              </a:prstGeom>
              <a:noFill/>
              <a:ln w="9525">
                <a:noFill/>
                <a:miter lim="800000"/>
                <a:headEnd/>
                <a:tailEnd/>
              </a:ln>
            </p:spPr>
            <p:txBody>
              <a:bodyPr/>
              <a:lstStyle/>
              <a:p>
                <a:pPr algn="ctr" eaLnBrk="0" hangingPunct="0"/>
                <a:r>
                  <a:rPr lang="en-US" altLang="zh-CN" sz="2800">
                    <a:latin typeface="Helvetica" pitchFamily="34" charset="0"/>
                  </a:rPr>
                  <a:t>“cc”</a:t>
                </a:r>
              </a:p>
            </p:txBody>
          </p:sp>
        </p:grpSp>
      </p:grpSp>
      <p:sp>
        <p:nvSpPr>
          <p:cNvPr id="31" name="日期占位符 30"/>
          <p:cNvSpPr>
            <a:spLocks noGrp="1"/>
          </p:cNvSpPr>
          <p:nvPr>
            <p:ph type="dt" sz="half" idx="10"/>
          </p:nvPr>
        </p:nvSpPr>
        <p:spPr/>
        <p:txBody>
          <a:bodyPr/>
          <a:lstStyle/>
          <a:p>
            <a:fld id="{0CA3190D-7003-4057-8079-374801E41035}" type="datetime1">
              <a:rPr lang="zh-CN" altLang="en-US" smtClean="0"/>
              <a:pPr/>
              <a:t>2011-12-9</a:t>
            </a:fld>
            <a:endParaRPr lang="zh-CN" altLang="en-US"/>
          </a:p>
        </p:txBody>
      </p:sp>
      <p:sp>
        <p:nvSpPr>
          <p:cNvPr id="33" name="灯片编号占位符 32"/>
          <p:cNvSpPr>
            <a:spLocks noGrp="1"/>
          </p:cNvSpPr>
          <p:nvPr>
            <p:ph type="sldNum" sz="quarter" idx="12"/>
          </p:nvPr>
        </p:nvSpPr>
        <p:spPr/>
        <p:txBody>
          <a:bodyPr/>
          <a:lstStyle/>
          <a:p>
            <a:fld id="{275387DA-A401-490D-8074-75B707531493}" type="slidenum">
              <a:rPr lang="zh-CN" altLang="en-US" smtClean="0"/>
              <a:pPr/>
              <a:t>100</a:t>
            </a:fld>
            <a:endParaRPr lang="zh-CN" altLang="en-US"/>
          </a:p>
        </p:txBody>
      </p:sp>
      <p:sp>
        <p:nvSpPr>
          <p:cNvPr id="34" name="页脚占位符 33"/>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5255"/>
                                        </p:tgtEl>
                                        <p:attrNameLst>
                                          <p:attrName>style.visibility</p:attrName>
                                        </p:attrNameLst>
                                      </p:cBhvr>
                                      <p:to>
                                        <p:strVal val="visible"/>
                                      </p:to>
                                    </p:set>
                                    <p:animEffect transition="in" filter="wipe(up)">
                                      <p:cBhvr>
                                        <p:cTn id="7" dur="500"/>
                                        <p:tgtEl>
                                          <p:spTgt spid="18452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5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37219" name="Rectangle 3"/>
          <p:cNvSpPr>
            <a:spLocks noGrp="1" noChangeArrowheads="1"/>
          </p:cNvSpPr>
          <p:nvPr>
            <p:ph idx="1"/>
          </p:nvPr>
        </p:nvSpPr>
        <p:spPr/>
        <p:txBody>
          <a:bodyPr/>
          <a:lstStyle/>
          <a:p>
            <a:pPr eaLnBrk="1" hangingPunct="1"/>
            <a:r>
              <a:rPr lang="en-US" altLang="zh-CN" dirty="0" smtClean="0"/>
              <a:t>6. </a:t>
            </a:r>
            <a:r>
              <a:rPr lang="zh-CN" altLang="en-US" dirty="0" smtClean="0"/>
              <a:t>灵活的旅行计划修改</a:t>
            </a:r>
          </a:p>
          <a:p>
            <a:pPr lvl="1" eaLnBrk="1" hangingPunct="1"/>
            <a:r>
              <a:rPr lang="zh-CN" altLang="en-US" dirty="0" smtClean="0"/>
              <a:t>旅行计划中设置</a:t>
            </a:r>
            <a:r>
              <a:rPr lang="zh-CN" altLang="en-US" dirty="0" smtClean="0">
                <a:latin typeface="Arial" charset="0"/>
              </a:rPr>
              <a:t>“</a:t>
            </a:r>
            <a:r>
              <a:rPr lang="zh-CN" altLang="en-US" dirty="0" smtClean="0"/>
              <a:t>计划更新</a:t>
            </a:r>
            <a:r>
              <a:rPr lang="zh-CN" altLang="en-US" dirty="0" smtClean="0">
                <a:latin typeface="Arial" charset="0"/>
              </a:rPr>
              <a:t>”</a:t>
            </a:r>
            <a:r>
              <a:rPr lang="zh-CN" altLang="en-US" dirty="0" smtClean="0"/>
              <a:t>功能</a:t>
            </a:r>
          </a:p>
          <a:p>
            <a:pPr lvl="1" eaLnBrk="1" hangingPunct="1"/>
            <a:r>
              <a:rPr lang="en-US" altLang="zh-CN" dirty="0" smtClean="0"/>
              <a:t>API</a:t>
            </a:r>
            <a:r>
              <a:rPr lang="zh-CN" altLang="en-US" dirty="0" smtClean="0"/>
              <a:t>中提供计算过程中对旅行计划的动态修改</a:t>
            </a:r>
          </a:p>
        </p:txBody>
      </p:sp>
      <p:sp>
        <p:nvSpPr>
          <p:cNvPr id="6" name="日期占位符 5"/>
          <p:cNvSpPr>
            <a:spLocks noGrp="1"/>
          </p:cNvSpPr>
          <p:nvPr>
            <p:ph type="dt" sz="half" idx="10"/>
          </p:nvPr>
        </p:nvSpPr>
        <p:spPr/>
        <p:txBody>
          <a:bodyPr/>
          <a:lstStyle/>
          <a:p>
            <a:fld id="{E50356D0-95E8-4B9E-9974-337EE7A6BC73}" type="datetime1">
              <a:rPr lang="zh-CN" altLang="en-US" smtClean="0"/>
              <a:pPr/>
              <a:t>2011-12-9</a:t>
            </a:fld>
            <a:endParaRPr lang="zh-CN" altLang="en-US"/>
          </a:p>
        </p:txBody>
      </p:sp>
      <p:sp>
        <p:nvSpPr>
          <p:cNvPr id="8" name="灯片编号占位符 7"/>
          <p:cNvSpPr>
            <a:spLocks noGrp="1"/>
          </p:cNvSpPr>
          <p:nvPr>
            <p:ph type="sldNum" sz="quarter" idx="12"/>
          </p:nvPr>
        </p:nvSpPr>
        <p:spPr/>
        <p:txBody>
          <a:bodyPr/>
          <a:lstStyle/>
          <a:p>
            <a:fld id="{275387DA-A401-490D-8074-75B707531493}" type="slidenum">
              <a:rPr lang="zh-CN" altLang="en-US" smtClean="0"/>
              <a:pPr/>
              <a:t>101</a:t>
            </a:fld>
            <a:endParaRPr lang="zh-CN" altLang="en-US"/>
          </a:p>
        </p:txBody>
      </p:sp>
      <p:sp>
        <p:nvSpPr>
          <p:cNvPr id="9" name="页脚占位符 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38243" name="Rectangle 3"/>
          <p:cNvSpPr>
            <a:spLocks noGrp="1" noChangeArrowheads="1"/>
          </p:cNvSpPr>
          <p:nvPr>
            <p:ph idx="1"/>
          </p:nvPr>
        </p:nvSpPr>
        <p:spPr/>
        <p:txBody>
          <a:bodyPr/>
          <a:lstStyle/>
          <a:p>
            <a:pPr eaLnBrk="1" hangingPunct="1"/>
            <a:r>
              <a:rPr lang="zh-CN" altLang="en-US" dirty="0" smtClean="0"/>
              <a:t>和高级程序语言的比较</a:t>
            </a:r>
          </a:p>
          <a:p>
            <a:pPr lvl="1" eaLnBrk="1" hangingPunct="1"/>
            <a:r>
              <a:rPr lang="en-US" altLang="zh-CN" dirty="0" smtClean="0"/>
              <a:t>SEQ vs. </a:t>
            </a:r>
            <a:r>
              <a:rPr lang="zh-CN" altLang="en-US" dirty="0" smtClean="0"/>
              <a:t>顺序结构</a:t>
            </a:r>
          </a:p>
          <a:p>
            <a:pPr lvl="1" eaLnBrk="1" hangingPunct="1"/>
            <a:r>
              <a:rPr lang="en-US" altLang="zh-CN" dirty="0" smtClean="0"/>
              <a:t>SEQ vs. </a:t>
            </a:r>
            <a:r>
              <a:rPr lang="zh-CN" altLang="en-US" dirty="0" smtClean="0"/>
              <a:t>选择结构</a:t>
            </a:r>
          </a:p>
        </p:txBody>
      </p:sp>
      <p:grpSp>
        <p:nvGrpSpPr>
          <p:cNvPr id="2" name="Group 4"/>
          <p:cNvGrpSpPr>
            <a:grpSpLocks/>
          </p:cNvGrpSpPr>
          <p:nvPr/>
        </p:nvGrpSpPr>
        <p:grpSpPr bwMode="auto">
          <a:xfrm>
            <a:off x="2487613" y="4178300"/>
            <a:ext cx="1223962" cy="1308100"/>
            <a:chOff x="1567" y="2776"/>
            <a:chExt cx="771" cy="824"/>
          </a:xfrm>
        </p:grpSpPr>
        <p:pic>
          <p:nvPicPr>
            <p:cNvPr id="138264" name="Picture 5" descr="host"/>
            <p:cNvPicPr>
              <a:picLocks noChangeAspect="1" noChangeArrowheads="1"/>
            </p:cNvPicPr>
            <p:nvPr/>
          </p:nvPicPr>
          <p:blipFill>
            <a:blip r:embed="rId3" cstate="print"/>
            <a:srcRect/>
            <a:stretch>
              <a:fillRect/>
            </a:stretch>
          </p:blipFill>
          <p:spPr bwMode="auto">
            <a:xfrm>
              <a:off x="1613" y="3015"/>
              <a:ext cx="725" cy="585"/>
            </a:xfrm>
            <a:prstGeom prst="rect">
              <a:avLst/>
            </a:prstGeom>
            <a:noFill/>
            <a:ln w="9525">
              <a:noFill/>
              <a:miter lim="800000"/>
              <a:headEnd/>
              <a:tailEnd/>
            </a:ln>
          </p:spPr>
        </p:pic>
        <p:pic>
          <p:nvPicPr>
            <p:cNvPr id="138265" name="Picture 6" descr="agent"/>
            <p:cNvPicPr>
              <a:picLocks noChangeAspect="1" noChangeArrowheads="1"/>
            </p:cNvPicPr>
            <p:nvPr/>
          </p:nvPicPr>
          <p:blipFill>
            <a:blip r:embed="rId4" cstate="print"/>
            <a:srcRect/>
            <a:stretch>
              <a:fillRect/>
            </a:stretch>
          </p:blipFill>
          <p:spPr bwMode="auto">
            <a:xfrm>
              <a:off x="1567" y="2776"/>
              <a:ext cx="318" cy="321"/>
            </a:xfrm>
            <a:prstGeom prst="rect">
              <a:avLst/>
            </a:prstGeom>
            <a:noFill/>
            <a:ln w="9525">
              <a:noFill/>
              <a:miter lim="800000"/>
              <a:headEnd/>
              <a:tailEnd/>
            </a:ln>
          </p:spPr>
        </p:pic>
        <p:sp>
          <p:nvSpPr>
            <p:cNvPr id="138266" name="Rectangle 7"/>
            <p:cNvSpPr>
              <a:spLocks noChangeArrowheads="1"/>
            </p:cNvSpPr>
            <p:nvPr/>
          </p:nvSpPr>
          <p:spPr bwMode="ltGray">
            <a:xfrm>
              <a:off x="1745" y="3107"/>
              <a:ext cx="471" cy="227"/>
            </a:xfrm>
            <a:prstGeom prst="rect">
              <a:avLst/>
            </a:prstGeom>
            <a:noFill/>
            <a:ln w="9525">
              <a:solidFill>
                <a:schemeClr val="tx1"/>
              </a:solidFill>
              <a:miter lim="800000"/>
              <a:headEnd/>
              <a:tailEnd/>
            </a:ln>
          </p:spPr>
          <p:txBody>
            <a:bodyPr wrap="none" anchor="ctr"/>
            <a:lstStyle/>
            <a:p>
              <a:pPr algn="ctr" eaLnBrk="0" hangingPunct="0"/>
              <a:r>
                <a:rPr lang="en-US" altLang="zh-CN" sz="1600">
                  <a:latin typeface="Helvetica" pitchFamily="34" charset="0"/>
                </a:rPr>
                <a:t>H1</a:t>
              </a:r>
            </a:p>
          </p:txBody>
        </p:sp>
      </p:grpSp>
      <p:sp>
        <p:nvSpPr>
          <p:cNvPr id="1849352" name="Rectangle 8"/>
          <p:cNvSpPr>
            <a:spLocks noChangeArrowheads="1"/>
          </p:cNvSpPr>
          <p:nvPr/>
        </p:nvSpPr>
        <p:spPr bwMode="ltGray">
          <a:xfrm>
            <a:off x="2992438" y="4178300"/>
            <a:ext cx="1235075" cy="436563"/>
          </a:xfrm>
          <a:prstGeom prst="rect">
            <a:avLst/>
          </a:prstGeom>
          <a:noFill/>
          <a:ln w="9525">
            <a:noFill/>
            <a:miter lim="800000"/>
            <a:headEnd/>
            <a:tailEnd/>
          </a:ln>
        </p:spPr>
        <p:txBody>
          <a:bodyPr wrap="none" anchor="ctr"/>
          <a:lstStyle/>
          <a:p>
            <a:pPr algn="ctr" eaLnBrk="0" hangingPunct="0"/>
            <a:r>
              <a:rPr lang="en-US" altLang="zh-CN" sz="2800">
                <a:latin typeface="Helvetica" pitchFamily="34" charset="0"/>
              </a:rPr>
              <a:t>G1→M1</a:t>
            </a:r>
          </a:p>
        </p:txBody>
      </p:sp>
      <p:grpSp>
        <p:nvGrpSpPr>
          <p:cNvPr id="3" name="Group 9"/>
          <p:cNvGrpSpPr>
            <a:grpSpLocks/>
          </p:cNvGrpSpPr>
          <p:nvPr/>
        </p:nvGrpSpPr>
        <p:grpSpPr bwMode="auto">
          <a:xfrm>
            <a:off x="4722813" y="4541838"/>
            <a:ext cx="1152525" cy="928687"/>
            <a:chOff x="2975" y="3005"/>
            <a:chExt cx="726" cy="585"/>
          </a:xfrm>
        </p:grpSpPr>
        <p:pic>
          <p:nvPicPr>
            <p:cNvPr id="138262" name="Picture 10" descr="host"/>
            <p:cNvPicPr>
              <a:picLocks noChangeAspect="1" noChangeArrowheads="1"/>
            </p:cNvPicPr>
            <p:nvPr/>
          </p:nvPicPr>
          <p:blipFill>
            <a:blip r:embed="rId3" cstate="print"/>
            <a:srcRect/>
            <a:stretch>
              <a:fillRect/>
            </a:stretch>
          </p:blipFill>
          <p:spPr bwMode="auto">
            <a:xfrm>
              <a:off x="2975" y="3005"/>
              <a:ext cx="726" cy="585"/>
            </a:xfrm>
            <a:prstGeom prst="rect">
              <a:avLst/>
            </a:prstGeom>
            <a:noFill/>
            <a:ln w="9525">
              <a:noFill/>
              <a:miter lim="800000"/>
              <a:headEnd/>
              <a:tailEnd/>
            </a:ln>
          </p:spPr>
        </p:pic>
        <p:sp>
          <p:nvSpPr>
            <p:cNvPr id="138263" name="Rectangle 11"/>
            <p:cNvSpPr>
              <a:spLocks noChangeArrowheads="1"/>
            </p:cNvSpPr>
            <p:nvPr/>
          </p:nvSpPr>
          <p:spPr bwMode="ltGray">
            <a:xfrm>
              <a:off x="3112" y="3097"/>
              <a:ext cx="433" cy="228"/>
            </a:xfrm>
            <a:prstGeom prst="rect">
              <a:avLst/>
            </a:prstGeom>
            <a:solidFill>
              <a:srgbClr val="969696"/>
            </a:solidFill>
            <a:ln w="9525">
              <a:solidFill>
                <a:schemeClr val="tx1"/>
              </a:solidFill>
              <a:miter lim="800000"/>
              <a:headEnd/>
              <a:tailEnd/>
            </a:ln>
          </p:spPr>
          <p:txBody>
            <a:bodyPr wrap="none" anchor="ctr"/>
            <a:lstStyle/>
            <a:p>
              <a:pPr algn="ctr" eaLnBrk="0" hangingPunct="0"/>
              <a:r>
                <a:rPr lang="en-US" altLang="zh-CN" sz="2800">
                  <a:latin typeface="Helvetica" pitchFamily="34" charset="0"/>
                </a:rPr>
                <a:t>H2</a:t>
              </a:r>
            </a:p>
          </p:txBody>
        </p:sp>
      </p:grpSp>
      <p:sp>
        <p:nvSpPr>
          <p:cNvPr id="1849356" name="Line 12"/>
          <p:cNvSpPr>
            <a:spLocks noChangeShapeType="1"/>
          </p:cNvSpPr>
          <p:nvPr/>
        </p:nvSpPr>
        <p:spPr bwMode="ltGray">
          <a:xfrm>
            <a:off x="3495675" y="4905375"/>
            <a:ext cx="1370013" cy="0"/>
          </a:xfrm>
          <a:prstGeom prst="line">
            <a:avLst/>
          </a:prstGeom>
          <a:noFill/>
          <a:ln w="38100">
            <a:solidFill>
              <a:schemeClr val="tx1"/>
            </a:solidFill>
            <a:prstDash val="dash"/>
            <a:round/>
            <a:headEnd/>
            <a:tailEnd type="triangle" w="med" len="med"/>
          </a:ln>
        </p:spPr>
        <p:txBody>
          <a:bodyPr/>
          <a:lstStyle/>
          <a:p>
            <a:endParaRPr lang="zh-CN" altLang="en-US"/>
          </a:p>
        </p:txBody>
      </p:sp>
      <p:sp>
        <p:nvSpPr>
          <p:cNvPr id="1849357" name="AutoShape 13"/>
          <p:cNvSpPr>
            <a:spLocks noChangeArrowheads="1"/>
          </p:cNvSpPr>
          <p:nvPr/>
        </p:nvSpPr>
        <p:spPr bwMode="ltGray">
          <a:xfrm>
            <a:off x="3348038" y="5373688"/>
            <a:ext cx="4179887" cy="509587"/>
          </a:xfrm>
          <a:prstGeom prst="curvedUpArrow">
            <a:avLst>
              <a:gd name="adj1" fmla="val 109367"/>
              <a:gd name="adj2" fmla="val 273417"/>
              <a:gd name="adj3" fmla="val 40773"/>
            </a:avLst>
          </a:prstGeom>
          <a:solidFill>
            <a:srgbClr val="B2B2B2"/>
          </a:solidFill>
          <a:ln w="9525">
            <a:solidFill>
              <a:schemeClr val="tx1"/>
            </a:solidFill>
            <a:miter lim="800000"/>
            <a:headEnd/>
            <a:tailEnd/>
          </a:ln>
        </p:spPr>
        <p:txBody>
          <a:bodyPr wrap="none" anchor="ctr"/>
          <a:lstStyle/>
          <a:p>
            <a:endParaRPr lang="zh-CN" altLang="en-US"/>
          </a:p>
        </p:txBody>
      </p:sp>
      <p:grpSp>
        <p:nvGrpSpPr>
          <p:cNvPr id="4" name="Group 14"/>
          <p:cNvGrpSpPr>
            <a:grpSpLocks/>
          </p:cNvGrpSpPr>
          <p:nvPr/>
        </p:nvGrpSpPr>
        <p:grpSpPr bwMode="auto">
          <a:xfrm>
            <a:off x="6523038" y="4178300"/>
            <a:ext cx="1298575" cy="1292225"/>
            <a:chOff x="4109" y="2776"/>
            <a:chExt cx="818" cy="814"/>
          </a:xfrm>
        </p:grpSpPr>
        <p:pic>
          <p:nvPicPr>
            <p:cNvPr id="138259" name="Picture 15" descr="host"/>
            <p:cNvPicPr>
              <a:picLocks noChangeAspect="1" noChangeArrowheads="1"/>
            </p:cNvPicPr>
            <p:nvPr/>
          </p:nvPicPr>
          <p:blipFill>
            <a:blip r:embed="rId3" cstate="print"/>
            <a:srcRect/>
            <a:stretch>
              <a:fillRect/>
            </a:stretch>
          </p:blipFill>
          <p:spPr bwMode="auto">
            <a:xfrm>
              <a:off x="4201" y="3005"/>
              <a:ext cx="726" cy="585"/>
            </a:xfrm>
            <a:prstGeom prst="rect">
              <a:avLst/>
            </a:prstGeom>
            <a:noFill/>
            <a:ln w="9525">
              <a:noFill/>
              <a:miter lim="800000"/>
              <a:headEnd/>
              <a:tailEnd/>
            </a:ln>
          </p:spPr>
        </p:pic>
        <p:sp>
          <p:nvSpPr>
            <p:cNvPr id="138260" name="Rectangle 16"/>
            <p:cNvSpPr>
              <a:spLocks noChangeArrowheads="1"/>
            </p:cNvSpPr>
            <p:nvPr/>
          </p:nvSpPr>
          <p:spPr bwMode="ltGray">
            <a:xfrm>
              <a:off x="4307" y="3097"/>
              <a:ext cx="486" cy="228"/>
            </a:xfrm>
            <a:prstGeom prst="rect">
              <a:avLst/>
            </a:prstGeom>
            <a:noFill/>
            <a:ln w="9525">
              <a:solidFill>
                <a:schemeClr val="tx1"/>
              </a:solidFill>
              <a:miter lim="800000"/>
              <a:headEnd/>
              <a:tailEnd/>
            </a:ln>
          </p:spPr>
          <p:txBody>
            <a:bodyPr wrap="none" anchor="ctr"/>
            <a:lstStyle/>
            <a:p>
              <a:pPr algn="ctr" eaLnBrk="0" hangingPunct="0"/>
              <a:r>
                <a:rPr lang="en-US" altLang="zh-CN" sz="2000">
                  <a:latin typeface="Helvetica" pitchFamily="34" charset="0"/>
                </a:rPr>
                <a:t>H3</a:t>
              </a:r>
            </a:p>
          </p:txBody>
        </p:sp>
        <p:pic>
          <p:nvPicPr>
            <p:cNvPr id="138261" name="Picture 17" descr="agent"/>
            <p:cNvPicPr>
              <a:picLocks noChangeAspect="1" noChangeArrowheads="1"/>
            </p:cNvPicPr>
            <p:nvPr/>
          </p:nvPicPr>
          <p:blipFill>
            <a:blip r:embed="rId4" cstate="print"/>
            <a:srcRect/>
            <a:stretch>
              <a:fillRect/>
            </a:stretch>
          </p:blipFill>
          <p:spPr bwMode="auto">
            <a:xfrm>
              <a:off x="4109" y="2776"/>
              <a:ext cx="319" cy="321"/>
            </a:xfrm>
            <a:prstGeom prst="rect">
              <a:avLst/>
            </a:prstGeom>
            <a:noFill/>
            <a:ln w="9525">
              <a:noFill/>
              <a:miter lim="800000"/>
              <a:headEnd/>
              <a:tailEnd/>
            </a:ln>
          </p:spPr>
        </p:pic>
      </p:grpSp>
      <p:sp>
        <p:nvSpPr>
          <p:cNvPr id="1849362" name="Rectangle 18"/>
          <p:cNvSpPr>
            <a:spLocks noChangeArrowheads="1"/>
          </p:cNvSpPr>
          <p:nvPr/>
        </p:nvSpPr>
        <p:spPr bwMode="ltGray">
          <a:xfrm>
            <a:off x="6913563" y="3886200"/>
            <a:ext cx="1392237" cy="636588"/>
          </a:xfrm>
          <a:prstGeom prst="rect">
            <a:avLst/>
          </a:prstGeom>
          <a:noFill/>
          <a:ln w="9525">
            <a:noFill/>
            <a:miter lim="800000"/>
            <a:headEnd/>
            <a:tailEnd/>
          </a:ln>
        </p:spPr>
        <p:txBody>
          <a:bodyPr wrap="none" anchor="ctr"/>
          <a:lstStyle/>
          <a:p>
            <a:pPr algn="ctr" eaLnBrk="0" hangingPunct="0"/>
            <a:r>
              <a:rPr lang="en-US" altLang="zh-CN" sz="2400">
                <a:latin typeface="Helvetica" pitchFamily="34" charset="0"/>
              </a:rPr>
              <a:t>G3→M3</a:t>
            </a:r>
          </a:p>
          <a:p>
            <a:pPr algn="ctr" eaLnBrk="0" hangingPunct="0"/>
            <a:r>
              <a:rPr lang="en-US" altLang="zh-CN" sz="2400">
                <a:latin typeface="Helvetica" pitchFamily="34" charset="0"/>
              </a:rPr>
              <a:t>T3</a:t>
            </a:r>
          </a:p>
        </p:txBody>
      </p:sp>
      <p:sp>
        <p:nvSpPr>
          <p:cNvPr id="1849363" name="Line 19"/>
          <p:cNvSpPr>
            <a:spLocks noChangeShapeType="1"/>
          </p:cNvSpPr>
          <p:nvPr/>
        </p:nvSpPr>
        <p:spPr bwMode="ltGray">
          <a:xfrm>
            <a:off x="1622425" y="4905375"/>
            <a:ext cx="1081088" cy="0"/>
          </a:xfrm>
          <a:prstGeom prst="line">
            <a:avLst/>
          </a:prstGeom>
          <a:noFill/>
          <a:ln w="38100">
            <a:solidFill>
              <a:schemeClr val="tx1"/>
            </a:solidFill>
            <a:round/>
            <a:headEnd/>
            <a:tailEnd type="triangle" w="med" len="med"/>
          </a:ln>
        </p:spPr>
        <p:txBody>
          <a:bodyPr/>
          <a:lstStyle/>
          <a:p>
            <a:endParaRPr lang="zh-CN" altLang="en-US"/>
          </a:p>
        </p:txBody>
      </p:sp>
      <p:grpSp>
        <p:nvGrpSpPr>
          <p:cNvPr id="5" name="Group 20"/>
          <p:cNvGrpSpPr>
            <a:grpSpLocks/>
          </p:cNvGrpSpPr>
          <p:nvPr/>
        </p:nvGrpSpPr>
        <p:grpSpPr bwMode="auto">
          <a:xfrm>
            <a:off x="685800" y="4068763"/>
            <a:ext cx="1311275" cy="1401762"/>
            <a:chOff x="432" y="2707"/>
            <a:chExt cx="826" cy="883"/>
          </a:xfrm>
        </p:grpSpPr>
        <p:pic>
          <p:nvPicPr>
            <p:cNvPr id="138256" name="Picture 21" descr="host"/>
            <p:cNvPicPr>
              <a:picLocks noChangeAspect="1" noChangeArrowheads="1"/>
            </p:cNvPicPr>
            <p:nvPr/>
          </p:nvPicPr>
          <p:blipFill>
            <a:blip r:embed="rId3" cstate="print"/>
            <a:srcRect/>
            <a:stretch>
              <a:fillRect/>
            </a:stretch>
          </p:blipFill>
          <p:spPr bwMode="auto">
            <a:xfrm>
              <a:off x="432" y="3005"/>
              <a:ext cx="826" cy="585"/>
            </a:xfrm>
            <a:prstGeom prst="rect">
              <a:avLst/>
            </a:prstGeom>
            <a:noFill/>
            <a:ln w="9525">
              <a:noFill/>
              <a:miter lim="800000"/>
              <a:headEnd/>
              <a:tailEnd/>
            </a:ln>
          </p:spPr>
        </p:pic>
        <p:sp>
          <p:nvSpPr>
            <p:cNvPr id="138257" name="Rectangle 22"/>
            <p:cNvSpPr>
              <a:spLocks noChangeArrowheads="1"/>
            </p:cNvSpPr>
            <p:nvPr/>
          </p:nvSpPr>
          <p:spPr bwMode="ltGray">
            <a:xfrm>
              <a:off x="549" y="3097"/>
              <a:ext cx="569" cy="228"/>
            </a:xfrm>
            <a:prstGeom prst="rect">
              <a:avLst/>
            </a:prstGeom>
            <a:noFill/>
            <a:ln w="9525">
              <a:solidFill>
                <a:schemeClr val="tx1"/>
              </a:solidFill>
              <a:miter lim="800000"/>
              <a:headEnd/>
              <a:tailEnd/>
            </a:ln>
          </p:spPr>
          <p:txBody>
            <a:bodyPr wrap="none" anchor="ctr"/>
            <a:lstStyle/>
            <a:p>
              <a:pPr algn="ctr" eaLnBrk="0" hangingPunct="0"/>
              <a:r>
                <a:rPr lang="en-US" altLang="zh-CN" sz="1600">
                  <a:latin typeface="Helvetica" pitchFamily="34" charset="0"/>
                </a:rPr>
                <a:t>Home</a:t>
              </a:r>
            </a:p>
          </p:txBody>
        </p:sp>
        <p:pic>
          <p:nvPicPr>
            <p:cNvPr id="138258" name="Picture 23" descr="agent"/>
            <p:cNvPicPr>
              <a:picLocks noChangeAspect="1" noChangeArrowheads="1"/>
            </p:cNvPicPr>
            <p:nvPr/>
          </p:nvPicPr>
          <p:blipFill>
            <a:blip r:embed="rId4" cstate="print"/>
            <a:srcRect/>
            <a:stretch>
              <a:fillRect/>
            </a:stretch>
          </p:blipFill>
          <p:spPr bwMode="auto">
            <a:xfrm>
              <a:off x="690" y="2707"/>
              <a:ext cx="318" cy="321"/>
            </a:xfrm>
            <a:prstGeom prst="rect">
              <a:avLst/>
            </a:prstGeom>
            <a:noFill/>
            <a:ln w="9525">
              <a:noFill/>
              <a:miter lim="800000"/>
              <a:headEnd/>
              <a:tailEnd/>
            </a:ln>
          </p:spPr>
        </p:pic>
      </p:grpSp>
      <p:sp>
        <p:nvSpPr>
          <p:cNvPr id="26" name="日期占位符 25"/>
          <p:cNvSpPr>
            <a:spLocks noGrp="1"/>
          </p:cNvSpPr>
          <p:nvPr>
            <p:ph type="dt" sz="half" idx="10"/>
          </p:nvPr>
        </p:nvSpPr>
        <p:spPr/>
        <p:txBody>
          <a:bodyPr/>
          <a:lstStyle/>
          <a:p>
            <a:fld id="{8E77F74C-D9E4-49EC-A454-AE3BBA46863E}" type="datetime1">
              <a:rPr lang="zh-CN" altLang="en-US" smtClean="0"/>
              <a:pPr/>
              <a:t>2011-12-9</a:t>
            </a:fld>
            <a:endParaRPr lang="zh-CN" altLang="en-US"/>
          </a:p>
        </p:txBody>
      </p:sp>
      <p:sp>
        <p:nvSpPr>
          <p:cNvPr id="28" name="灯片编号占位符 27"/>
          <p:cNvSpPr>
            <a:spLocks noGrp="1"/>
          </p:cNvSpPr>
          <p:nvPr>
            <p:ph type="sldNum" sz="quarter" idx="12"/>
          </p:nvPr>
        </p:nvSpPr>
        <p:spPr/>
        <p:txBody>
          <a:bodyPr/>
          <a:lstStyle/>
          <a:p>
            <a:fld id="{275387DA-A401-490D-8074-75B707531493}" type="slidenum">
              <a:rPr lang="zh-CN" altLang="en-US" smtClean="0"/>
              <a:pPr/>
              <a:t>102</a:t>
            </a:fld>
            <a:endParaRPr lang="zh-CN" altLang="en-US"/>
          </a:p>
        </p:txBody>
      </p:sp>
      <p:sp>
        <p:nvSpPr>
          <p:cNvPr id="29" name="页脚占位符 2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9363"/>
                                        </p:tgtEl>
                                        <p:attrNameLst>
                                          <p:attrName>style.visibility</p:attrName>
                                        </p:attrNameLst>
                                      </p:cBhvr>
                                      <p:to>
                                        <p:strVal val="visible"/>
                                      </p:to>
                                    </p:set>
                                    <p:animEffect transition="in" filter="wipe(left)">
                                      <p:cBhvr>
                                        <p:cTn id="12" dur="500"/>
                                        <p:tgtEl>
                                          <p:spTgt spid="18493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9352"/>
                                        </p:tgtEl>
                                        <p:attrNameLst>
                                          <p:attrName>style.visibility</p:attrName>
                                        </p:attrNameLst>
                                      </p:cBhvr>
                                      <p:to>
                                        <p:strVal val="visible"/>
                                      </p:to>
                                    </p:set>
                                    <p:animEffect transition="in" filter="wipe(left)">
                                      <p:cBhvr>
                                        <p:cTn id="22" dur="500"/>
                                        <p:tgtEl>
                                          <p:spTgt spid="18493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9356"/>
                                        </p:tgtEl>
                                        <p:attrNameLst>
                                          <p:attrName>style.visibility</p:attrName>
                                        </p:attrNameLst>
                                      </p:cBhvr>
                                      <p:to>
                                        <p:strVal val="visible"/>
                                      </p:to>
                                    </p:set>
                                    <p:animEffect transition="in" filter="wipe(left)">
                                      <p:cBhvr>
                                        <p:cTn id="27" dur="500"/>
                                        <p:tgtEl>
                                          <p:spTgt spid="18493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49357"/>
                                        </p:tgtEl>
                                        <p:attrNameLst>
                                          <p:attrName>style.visibility</p:attrName>
                                        </p:attrNameLst>
                                      </p:cBhvr>
                                      <p:to>
                                        <p:strVal val="visible"/>
                                      </p:to>
                                    </p:set>
                                    <p:animEffect transition="in" filter="wipe(left)">
                                      <p:cBhvr>
                                        <p:cTn id="37" dur="500"/>
                                        <p:tgtEl>
                                          <p:spTgt spid="18493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9362"/>
                                        </p:tgtEl>
                                        <p:attrNameLst>
                                          <p:attrName>style.visibility</p:attrName>
                                        </p:attrNameLst>
                                      </p:cBhvr>
                                      <p:to>
                                        <p:strVal val="visible"/>
                                      </p:to>
                                    </p:set>
                                    <p:animEffect transition="in" filter="wipe(left)">
                                      <p:cBhvr>
                                        <p:cTn id="47" dur="500"/>
                                        <p:tgtEl>
                                          <p:spTgt spid="184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352" grpId="0" autoUpdateAnimBg="0"/>
      <p:bldP spid="1849356" grpId="0" animBg="1"/>
      <p:bldP spid="1849357" grpId="0" animBg="1"/>
      <p:bldP spid="1849362" grpId="0" autoUpdateAnimBg="0"/>
      <p:bldP spid="184936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39267" name="Rectangle 3"/>
          <p:cNvSpPr>
            <a:spLocks noGrp="1" noChangeArrowheads="1"/>
          </p:cNvSpPr>
          <p:nvPr>
            <p:ph idx="1"/>
          </p:nvPr>
        </p:nvSpPr>
        <p:spPr/>
        <p:txBody>
          <a:bodyPr/>
          <a:lstStyle/>
          <a:p>
            <a:pPr eaLnBrk="1" hangingPunct="1"/>
            <a:r>
              <a:rPr lang="zh-CN" altLang="en-US" dirty="0" smtClean="0"/>
              <a:t>和高级程序语言的比较</a:t>
            </a:r>
          </a:p>
          <a:p>
            <a:pPr lvl="1" eaLnBrk="1" hangingPunct="1"/>
            <a:r>
              <a:rPr lang="en-US" altLang="zh-CN" dirty="0" smtClean="0"/>
              <a:t>ALL vs. </a:t>
            </a:r>
            <a:r>
              <a:rPr lang="zh-CN" altLang="en-US" dirty="0" smtClean="0"/>
              <a:t>循环结构</a:t>
            </a:r>
            <a:endParaRPr lang="en-US" altLang="zh-CN" dirty="0" smtClean="0"/>
          </a:p>
        </p:txBody>
      </p:sp>
      <p:grpSp>
        <p:nvGrpSpPr>
          <p:cNvPr id="2" name="Group 4"/>
          <p:cNvGrpSpPr>
            <a:grpSpLocks/>
          </p:cNvGrpSpPr>
          <p:nvPr/>
        </p:nvGrpSpPr>
        <p:grpSpPr bwMode="auto">
          <a:xfrm>
            <a:off x="179512" y="2996952"/>
            <a:ext cx="8839200" cy="3429000"/>
            <a:chOff x="192" y="1821"/>
            <a:chExt cx="5568" cy="2160"/>
          </a:xfrm>
        </p:grpSpPr>
        <p:pic>
          <p:nvPicPr>
            <p:cNvPr id="139272" name="Picture 5" descr="host"/>
            <p:cNvPicPr>
              <a:picLocks noChangeAspect="1" noChangeArrowheads="1"/>
            </p:cNvPicPr>
            <p:nvPr/>
          </p:nvPicPr>
          <p:blipFill>
            <a:blip r:embed="rId3" cstate="print"/>
            <a:srcRect/>
            <a:stretch>
              <a:fillRect/>
            </a:stretch>
          </p:blipFill>
          <p:spPr bwMode="auto">
            <a:xfrm>
              <a:off x="2521" y="1821"/>
              <a:ext cx="766" cy="921"/>
            </a:xfrm>
            <a:prstGeom prst="rect">
              <a:avLst/>
            </a:prstGeom>
            <a:noFill/>
            <a:ln w="9525">
              <a:noFill/>
              <a:miter lim="800000"/>
              <a:headEnd/>
              <a:tailEnd/>
            </a:ln>
          </p:spPr>
        </p:pic>
        <p:grpSp>
          <p:nvGrpSpPr>
            <p:cNvPr id="3" name="Group 6"/>
            <p:cNvGrpSpPr>
              <a:grpSpLocks/>
            </p:cNvGrpSpPr>
            <p:nvPr/>
          </p:nvGrpSpPr>
          <p:grpSpPr bwMode="auto">
            <a:xfrm>
              <a:off x="1039" y="2592"/>
              <a:ext cx="3600" cy="525"/>
              <a:chOff x="1039" y="2355"/>
              <a:chExt cx="3600" cy="525"/>
            </a:xfrm>
          </p:grpSpPr>
          <p:sp>
            <p:nvSpPr>
              <p:cNvPr id="139295" name="Line 7"/>
              <p:cNvSpPr>
                <a:spLocks noChangeShapeType="1"/>
              </p:cNvSpPr>
              <p:nvPr/>
            </p:nvSpPr>
            <p:spPr bwMode="ltGray">
              <a:xfrm flipH="1">
                <a:off x="1039" y="2376"/>
                <a:ext cx="1769" cy="504"/>
              </a:xfrm>
              <a:prstGeom prst="line">
                <a:avLst/>
              </a:prstGeom>
              <a:noFill/>
              <a:ln w="38100">
                <a:solidFill>
                  <a:schemeClr val="tx1"/>
                </a:solidFill>
                <a:round/>
                <a:headEnd/>
                <a:tailEnd type="triangle" w="med" len="med"/>
              </a:ln>
            </p:spPr>
            <p:txBody>
              <a:bodyPr/>
              <a:lstStyle/>
              <a:p>
                <a:endParaRPr lang="zh-CN" altLang="en-US"/>
              </a:p>
            </p:txBody>
          </p:sp>
          <p:sp>
            <p:nvSpPr>
              <p:cNvPr id="139296" name="Line 8"/>
              <p:cNvSpPr>
                <a:spLocks noChangeShapeType="1"/>
              </p:cNvSpPr>
              <p:nvPr/>
            </p:nvSpPr>
            <p:spPr bwMode="ltGray">
              <a:xfrm>
                <a:off x="2822" y="2355"/>
                <a:ext cx="1817" cy="504"/>
              </a:xfrm>
              <a:prstGeom prst="line">
                <a:avLst/>
              </a:prstGeom>
              <a:noFill/>
              <a:ln w="38100">
                <a:solidFill>
                  <a:schemeClr val="tx1"/>
                </a:solidFill>
                <a:round/>
                <a:headEnd/>
                <a:tailEnd type="triangle" w="med" len="med"/>
              </a:ln>
            </p:spPr>
            <p:txBody>
              <a:bodyPr/>
              <a:lstStyle/>
              <a:p>
                <a:endParaRPr lang="zh-CN" altLang="en-US"/>
              </a:p>
            </p:txBody>
          </p:sp>
        </p:grpSp>
        <p:sp>
          <p:nvSpPr>
            <p:cNvPr id="139274" name="Line 9"/>
            <p:cNvSpPr>
              <a:spLocks noChangeShapeType="1"/>
            </p:cNvSpPr>
            <p:nvPr/>
          </p:nvSpPr>
          <p:spPr bwMode="ltGray">
            <a:xfrm>
              <a:off x="2822" y="2592"/>
              <a:ext cx="0" cy="576"/>
            </a:xfrm>
            <a:prstGeom prst="line">
              <a:avLst/>
            </a:prstGeom>
            <a:noFill/>
            <a:ln w="38100">
              <a:solidFill>
                <a:schemeClr val="tx1"/>
              </a:solidFill>
              <a:prstDash val="sysDot"/>
              <a:round/>
              <a:headEnd/>
              <a:tailEnd type="triangle" w="med" len="med"/>
            </a:ln>
          </p:spPr>
          <p:txBody>
            <a:bodyPr/>
            <a:lstStyle/>
            <a:p>
              <a:endParaRPr lang="zh-CN" altLang="en-US"/>
            </a:p>
          </p:txBody>
        </p:sp>
        <p:grpSp>
          <p:nvGrpSpPr>
            <p:cNvPr id="4" name="Group 10"/>
            <p:cNvGrpSpPr>
              <a:grpSpLocks/>
            </p:cNvGrpSpPr>
            <p:nvPr/>
          </p:nvGrpSpPr>
          <p:grpSpPr bwMode="auto">
            <a:xfrm>
              <a:off x="2473" y="3060"/>
              <a:ext cx="766" cy="921"/>
              <a:chOff x="2473" y="2823"/>
              <a:chExt cx="766" cy="921"/>
            </a:xfrm>
          </p:grpSpPr>
          <p:pic>
            <p:nvPicPr>
              <p:cNvPr id="139293" name="Picture 11" descr="host"/>
              <p:cNvPicPr>
                <a:picLocks noChangeAspect="1" noChangeArrowheads="1"/>
              </p:cNvPicPr>
              <p:nvPr/>
            </p:nvPicPr>
            <p:blipFill>
              <a:blip r:embed="rId3" cstate="print"/>
              <a:srcRect/>
              <a:stretch>
                <a:fillRect/>
              </a:stretch>
            </p:blipFill>
            <p:spPr bwMode="auto">
              <a:xfrm>
                <a:off x="2473" y="2823"/>
                <a:ext cx="766" cy="921"/>
              </a:xfrm>
              <a:prstGeom prst="rect">
                <a:avLst/>
              </a:prstGeom>
              <a:noFill/>
              <a:ln w="9525">
                <a:noFill/>
                <a:miter lim="800000"/>
                <a:headEnd/>
                <a:tailEnd/>
              </a:ln>
            </p:spPr>
          </p:pic>
          <p:sp>
            <p:nvSpPr>
              <p:cNvPr id="139294" name="Rectangle 12"/>
              <p:cNvSpPr>
                <a:spLocks noChangeArrowheads="1"/>
              </p:cNvSpPr>
              <p:nvPr/>
            </p:nvSpPr>
            <p:spPr bwMode="ltGray">
              <a:xfrm>
                <a:off x="2617" y="2952"/>
                <a:ext cx="478" cy="432"/>
              </a:xfrm>
              <a:prstGeom prst="rect">
                <a:avLst/>
              </a:prstGeom>
              <a:solidFill>
                <a:srgbClr val="B2B2B2"/>
              </a:solidFill>
              <a:ln w="9525">
                <a:solidFill>
                  <a:schemeClr val="tx1"/>
                </a:solidFill>
                <a:miter lim="800000"/>
                <a:headEnd/>
                <a:tailEnd/>
              </a:ln>
            </p:spPr>
            <p:txBody>
              <a:bodyPr wrap="none" anchor="ctr"/>
              <a:lstStyle/>
              <a:p>
                <a:pPr algn="ctr" eaLnBrk="0" hangingPunct="0"/>
                <a:r>
                  <a:rPr lang="en-US" altLang="zh-CN" sz="2800">
                    <a:latin typeface="Helvetica" pitchFamily="34" charset="0"/>
                  </a:rPr>
                  <a:t>H2</a:t>
                </a:r>
              </a:p>
            </p:txBody>
          </p:sp>
        </p:grpSp>
        <p:grpSp>
          <p:nvGrpSpPr>
            <p:cNvPr id="5" name="Group 13"/>
            <p:cNvGrpSpPr>
              <a:grpSpLocks/>
            </p:cNvGrpSpPr>
            <p:nvPr/>
          </p:nvGrpSpPr>
          <p:grpSpPr bwMode="auto">
            <a:xfrm>
              <a:off x="192" y="2589"/>
              <a:ext cx="5568" cy="621"/>
              <a:chOff x="192" y="2352"/>
              <a:chExt cx="5568" cy="621"/>
            </a:xfrm>
          </p:grpSpPr>
          <p:sp>
            <p:nvSpPr>
              <p:cNvPr id="139291" name="Rectangle 14"/>
              <p:cNvSpPr>
                <a:spLocks noChangeArrowheads="1"/>
              </p:cNvSpPr>
              <p:nvPr/>
            </p:nvSpPr>
            <p:spPr bwMode="ltGray">
              <a:xfrm>
                <a:off x="192" y="2355"/>
                <a:ext cx="936" cy="618"/>
              </a:xfrm>
              <a:prstGeom prst="rect">
                <a:avLst/>
              </a:prstGeom>
              <a:noFill/>
              <a:ln w="9525">
                <a:noFill/>
                <a:miter lim="800000"/>
                <a:headEnd/>
                <a:tailEnd/>
              </a:ln>
            </p:spPr>
            <p:txBody>
              <a:bodyPr wrap="none" anchor="ctr"/>
              <a:lstStyle/>
              <a:p>
                <a:pPr algn="ctr" eaLnBrk="0" hangingPunct="0"/>
                <a:r>
                  <a:rPr lang="en-US" altLang="zh-CN" sz="2800">
                    <a:latin typeface="Helvetica" pitchFamily="34" charset="0"/>
                  </a:rPr>
                  <a:t>G1→M1</a:t>
                </a:r>
              </a:p>
              <a:p>
                <a:pPr algn="ctr" eaLnBrk="0" hangingPunct="0"/>
                <a:r>
                  <a:rPr lang="en-US" altLang="zh-CN" sz="2800">
                    <a:latin typeface="Helvetica" pitchFamily="34" charset="0"/>
                  </a:rPr>
                  <a:t>T1</a:t>
                </a:r>
              </a:p>
            </p:txBody>
          </p:sp>
          <p:sp>
            <p:nvSpPr>
              <p:cNvPr id="139292" name="Rectangle 15"/>
              <p:cNvSpPr>
                <a:spLocks noChangeArrowheads="1"/>
              </p:cNvSpPr>
              <p:nvPr/>
            </p:nvSpPr>
            <p:spPr bwMode="ltGray">
              <a:xfrm>
                <a:off x="4849" y="2352"/>
                <a:ext cx="911" cy="524"/>
              </a:xfrm>
              <a:prstGeom prst="rect">
                <a:avLst/>
              </a:prstGeom>
              <a:noFill/>
              <a:ln w="9525">
                <a:noFill/>
                <a:miter lim="800000"/>
                <a:headEnd/>
                <a:tailEnd/>
              </a:ln>
            </p:spPr>
            <p:txBody>
              <a:bodyPr wrap="none" anchor="ctr"/>
              <a:lstStyle/>
              <a:p>
                <a:pPr algn="ctr" eaLnBrk="0" hangingPunct="0"/>
                <a:r>
                  <a:rPr lang="en-US" altLang="zh-CN" sz="2800">
                    <a:latin typeface="Helvetica" pitchFamily="34" charset="0"/>
                  </a:rPr>
                  <a:t>G3→M3</a:t>
                </a:r>
              </a:p>
              <a:p>
                <a:pPr algn="ctr" eaLnBrk="0" hangingPunct="0"/>
                <a:r>
                  <a:rPr lang="en-US" altLang="zh-CN" sz="2800">
                    <a:latin typeface="Helvetica" pitchFamily="34" charset="0"/>
                  </a:rPr>
                  <a:t>T3</a:t>
                </a:r>
              </a:p>
            </p:txBody>
          </p:sp>
        </p:grpSp>
        <p:sp>
          <p:nvSpPr>
            <p:cNvPr id="139277" name="Rectangle 16"/>
            <p:cNvSpPr>
              <a:spLocks noChangeArrowheads="1"/>
            </p:cNvSpPr>
            <p:nvPr/>
          </p:nvSpPr>
          <p:spPr bwMode="auto">
            <a:xfrm>
              <a:off x="2398" y="1975"/>
              <a:ext cx="988" cy="463"/>
            </a:xfrm>
            <a:prstGeom prst="rect">
              <a:avLst/>
            </a:prstGeom>
            <a:noFill/>
            <a:ln w="9525">
              <a:noFill/>
              <a:miter lim="800000"/>
              <a:headEnd/>
              <a:tailEnd/>
            </a:ln>
          </p:spPr>
          <p:txBody>
            <a:bodyPr/>
            <a:lstStyle/>
            <a:p>
              <a:pPr algn="ctr" eaLnBrk="0" hangingPunct="0"/>
              <a:r>
                <a:rPr lang="en-US" altLang="zh-CN" sz="2800" dirty="0">
                  <a:latin typeface="Helvetica" pitchFamily="34" charset="0"/>
                </a:rPr>
                <a:t>home</a:t>
              </a:r>
            </a:p>
          </p:txBody>
        </p:sp>
        <p:grpSp>
          <p:nvGrpSpPr>
            <p:cNvPr id="6" name="Group 17"/>
            <p:cNvGrpSpPr>
              <a:grpSpLocks/>
            </p:cNvGrpSpPr>
            <p:nvPr/>
          </p:nvGrpSpPr>
          <p:grpSpPr bwMode="auto">
            <a:xfrm>
              <a:off x="704" y="3060"/>
              <a:ext cx="766" cy="921"/>
              <a:chOff x="704" y="2823"/>
              <a:chExt cx="766" cy="921"/>
            </a:xfrm>
          </p:grpSpPr>
          <p:pic>
            <p:nvPicPr>
              <p:cNvPr id="139289" name="Picture 18" descr="host"/>
              <p:cNvPicPr>
                <a:picLocks noChangeAspect="1" noChangeArrowheads="1"/>
              </p:cNvPicPr>
              <p:nvPr/>
            </p:nvPicPr>
            <p:blipFill>
              <a:blip r:embed="rId3" cstate="print"/>
              <a:srcRect/>
              <a:stretch>
                <a:fillRect/>
              </a:stretch>
            </p:blipFill>
            <p:spPr bwMode="auto">
              <a:xfrm>
                <a:off x="704" y="2823"/>
                <a:ext cx="766" cy="921"/>
              </a:xfrm>
              <a:prstGeom prst="rect">
                <a:avLst/>
              </a:prstGeom>
              <a:noFill/>
              <a:ln w="9525">
                <a:noFill/>
                <a:miter lim="800000"/>
                <a:headEnd/>
                <a:tailEnd/>
              </a:ln>
            </p:spPr>
          </p:pic>
          <p:sp>
            <p:nvSpPr>
              <p:cNvPr id="139290" name="Rectangle 19"/>
              <p:cNvSpPr>
                <a:spLocks noChangeArrowheads="1"/>
              </p:cNvSpPr>
              <p:nvPr/>
            </p:nvSpPr>
            <p:spPr bwMode="ltGray">
              <a:xfrm>
                <a:off x="704" y="3024"/>
                <a:ext cx="706" cy="360"/>
              </a:xfrm>
              <a:prstGeom prst="rect">
                <a:avLst/>
              </a:prstGeom>
              <a:noFill/>
              <a:ln w="9525">
                <a:noFill/>
                <a:miter lim="800000"/>
                <a:headEnd/>
                <a:tailEnd/>
              </a:ln>
            </p:spPr>
            <p:txBody>
              <a:bodyPr wrap="none" anchor="ctr"/>
              <a:lstStyle/>
              <a:p>
                <a:pPr algn="ctr" eaLnBrk="0" hangingPunct="0"/>
                <a:r>
                  <a:rPr lang="en-US" altLang="zh-CN" sz="2800">
                    <a:latin typeface="Helvetica" pitchFamily="34" charset="0"/>
                  </a:rPr>
                  <a:t>H1</a:t>
                </a:r>
              </a:p>
            </p:txBody>
          </p:sp>
        </p:grpSp>
        <p:grpSp>
          <p:nvGrpSpPr>
            <p:cNvPr id="7" name="Group 20"/>
            <p:cNvGrpSpPr>
              <a:grpSpLocks/>
            </p:cNvGrpSpPr>
            <p:nvPr/>
          </p:nvGrpSpPr>
          <p:grpSpPr bwMode="auto">
            <a:xfrm>
              <a:off x="4338" y="3060"/>
              <a:ext cx="766" cy="921"/>
              <a:chOff x="4338" y="2823"/>
              <a:chExt cx="766" cy="921"/>
            </a:xfrm>
          </p:grpSpPr>
          <p:pic>
            <p:nvPicPr>
              <p:cNvPr id="139287" name="Picture 21" descr="host"/>
              <p:cNvPicPr>
                <a:picLocks noChangeAspect="1" noChangeArrowheads="1"/>
              </p:cNvPicPr>
              <p:nvPr/>
            </p:nvPicPr>
            <p:blipFill>
              <a:blip r:embed="rId3" cstate="print"/>
              <a:srcRect/>
              <a:stretch>
                <a:fillRect/>
              </a:stretch>
            </p:blipFill>
            <p:spPr bwMode="auto">
              <a:xfrm>
                <a:off x="4338" y="2823"/>
                <a:ext cx="766" cy="921"/>
              </a:xfrm>
              <a:prstGeom prst="rect">
                <a:avLst/>
              </a:prstGeom>
              <a:noFill/>
              <a:ln w="9525">
                <a:noFill/>
                <a:miter lim="800000"/>
                <a:headEnd/>
                <a:tailEnd/>
              </a:ln>
            </p:spPr>
          </p:pic>
          <p:sp>
            <p:nvSpPr>
              <p:cNvPr id="139288" name="Rectangle 22"/>
              <p:cNvSpPr>
                <a:spLocks noChangeArrowheads="1"/>
              </p:cNvSpPr>
              <p:nvPr/>
            </p:nvSpPr>
            <p:spPr bwMode="ltGray">
              <a:xfrm>
                <a:off x="4401" y="3024"/>
                <a:ext cx="679" cy="360"/>
              </a:xfrm>
              <a:prstGeom prst="rect">
                <a:avLst/>
              </a:prstGeom>
              <a:noFill/>
              <a:ln w="9525">
                <a:noFill/>
                <a:miter lim="800000"/>
                <a:headEnd/>
                <a:tailEnd/>
              </a:ln>
            </p:spPr>
            <p:txBody>
              <a:bodyPr wrap="none" anchor="ctr"/>
              <a:lstStyle/>
              <a:p>
                <a:pPr algn="ctr" eaLnBrk="0" hangingPunct="0"/>
                <a:r>
                  <a:rPr lang="en-US" altLang="zh-CN" sz="2800">
                    <a:latin typeface="Helvetica" pitchFamily="34" charset="0"/>
                  </a:rPr>
                  <a:t>H3</a:t>
                </a:r>
              </a:p>
            </p:txBody>
          </p:sp>
        </p:grpSp>
        <p:grpSp>
          <p:nvGrpSpPr>
            <p:cNvPr id="8" name="Group 23"/>
            <p:cNvGrpSpPr>
              <a:grpSpLocks/>
            </p:cNvGrpSpPr>
            <p:nvPr/>
          </p:nvGrpSpPr>
          <p:grpSpPr bwMode="auto">
            <a:xfrm>
              <a:off x="986" y="2284"/>
              <a:ext cx="4094" cy="833"/>
              <a:chOff x="986" y="2047"/>
              <a:chExt cx="4094" cy="833"/>
            </a:xfrm>
          </p:grpSpPr>
          <p:grpSp>
            <p:nvGrpSpPr>
              <p:cNvPr id="9" name="Group 24"/>
              <p:cNvGrpSpPr>
                <a:grpSpLocks/>
              </p:cNvGrpSpPr>
              <p:nvPr/>
            </p:nvGrpSpPr>
            <p:grpSpPr bwMode="auto">
              <a:xfrm>
                <a:off x="986" y="2047"/>
                <a:ext cx="706" cy="833"/>
                <a:chOff x="986" y="2047"/>
                <a:chExt cx="706" cy="833"/>
              </a:xfrm>
            </p:grpSpPr>
            <p:pic>
              <p:nvPicPr>
                <p:cNvPr id="139285" name="Picture 25" descr="agent"/>
                <p:cNvPicPr>
                  <a:picLocks noChangeAspect="1" noChangeArrowheads="1"/>
                </p:cNvPicPr>
                <p:nvPr/>
              </p:nvPicPr>
              <p:blipFill>
                <a:blip r:embed="rId4" cstate="print"/>
                <a:srcRect/>
                <a:stretch>
                  <a:fillRect/>
                </a:stretch>
              </p:blipFill>
              <p:spPr bwMode="auto">
                <a:xfrm>
                  <a:off x="1075" y="2376"/>
                  <a:ext cx="335" cy="504"/>
                </a:xfrm>
                <a:prstGeom prst="rect">
                  <a:avLst/>
                </a:prstGeom>
                <a:noFill/>
                <a:ln w="9525">
                  <a:noFill/>
                  <a:miter lim="800000"/>
                  <a:headEnd/>
                  <a:tailEnd/>
                </a:ln>
              </p:spPr>
            </p:pic>
            <p:sp>
              <p:nvSpPr>
                <p:cNvPr id="139286" name="Rectangle 26"/>
                <p:cNvSpPr>
                  <a:spLocks noChangeArrowheads="1"/>
                </p:cNvSpPr>
                <p:nvPr/>
              </p:nvSpPr>
              <p:spPr bwMode="auto">
                <a:xfrm>
                  <a:off x="986" y="2047"/>
                  <a:ext cx="706" cy="308"/>
                </a:xfrm>
                <a:prstGeom prst="rect">
                  <a:avLst/>
                </a:prstGeom>
                <a:noFill/>
                <a:ln w="9525">
                  <a:noFill/>
                  <a:miter lim="800000"/>
                  <a:headEnd/>
                  <a:tailEnd/>
                </a:ln>
              </p:spPr>
              <p:txBody>
                <a:bodyPr/>
                <a:lstStyle/>
                <a:p>
                  <a:pPr algn="ctr" eaLnBrk="0" hangingPunct="0"/>
                  <a:r>
                    <a:rPr lang="en-US" altLang="zh-CN" sz="2800">
                      <a:latin typeface="Helvetica" pitchFamily="34" charset="0"/>
                    </a:rPr>
                    <a:t>“aa”</a:t>
                  </a:r>
                </a:p>
              </p:txBody>
            </p:sp>
          </p:grpSp>
          <p:grpSp>
            <p:nvGrpSpPr>
              <p:cNvPr id="10" name="Group 27"/>
              <p:cNvGrpSpPr>
                <a:grpSpLocks/>
              </p:cNvGrpSpPr>
              <p:nvPr/>
            </p:nvGrpSpPr>
            <p:grpSpPr bwMode="auto">
              <a:xfrm>
                <a:off x="4374" y="2047"/>
                <a:ext cx="706" cy="833"/>
                <a:chOff x="4374" y="2047"/>
                <a:chExt cx="706" cy="833"/>
              </a:xfrm>
            </p:grpSpPr>
            <p:pic>
              <p:nvPicPr>
                <p:cNvPr id="139283" name="Picture 28" descr="agent"/>
                <p:cNvPicPr>
                  <a:picLocks noChangeAspect="1" noChangeArrowheads="1"/>
                </p:cNvPicPr>
                <p:nvPr/>
              </p:nvPicPr>
              <p:blipFill>
                <a:blip r:embed="rId4" cstate="print"/>
                <a:srcRect/>
                <a:stretch>
                  <a:fillRect/>
                </a:stretch>
              </p:blipFill>
              <p:spPr bwMode="auto">
                <a:xfrm>
                  <a:off x="4463" y="2376"/>
                  <a:ext cx="335" cy="504"/>
                </a:xfrm>
                <a:prstGeom prst="rect">
                  <a:avLst/>
                </a:prstGeom>
                <a:noFill/>
                <a:ln w="9525">
                  <a:noFill/>
                  <a:miter lim="800000"/>
                  <a:headEnd/>
                  <a:tailEnd/>
                </a:ln>
              </p:spPr>
            </p:pic>
            <p:sp>
              <p:nvSpPr>
                <p:cNvPr id="139284" name="Rectangle 29"/>
                <p:cNvSpPr>
                  <a:spLocks noChangeArrowheads="1"/>
                </p:cNvSpPr>
                <p:nvPr/>
              </p:nvSpPr>
              <p:spPr bwMode="auto">
                <a:xfrm>
                  <a:off x="4374" y="2047"/>
                  <a:ext cx="706" cy="308"/>
                </a:xfrm>
                <a:prstGeom prst="rect">
                  <a:avLst/>
                </a:prstGeom>
                <a:noFill/>
                <a:ln w="9525">
                  <a:noFill/>
                  <a:miter lim="800000"/>
                  <a:headEnd/>
                  <a:tailEnd/>
                </a:ln>
              </p:spPr>
              <p:txBody>
                <a:bodyPr/>
                <a:lstStyle/>
                <a:p>
                  <a:pPr algn="ctr" eaLnBrk="0" hangingPunct="0"/>
                  <a:r>
                    <a:rPr lang="en-US" altLang="zh-CN" sz="2800">
                      <a:latin typeface="Helvetica" pitchFamily="34" charset="0"/>
                    </a:rPr>
                    <a:t>“cc”</a:t>
                  </a:r>
                </a:p>
              </p:txBody>
            </p:sp>
          </p:grpSp>
        </p:grpSp>
      </p:grpSp>
      <p:sp>
        <p:nvSpPr>
          <p:cNvPr id="32" name="日期占位符 31"/>
          <p:cNvSpPr>
            <a:spLocks noGrp="1"/>
          </p:cNvSpPr>
          <p:nvPr>
            <p:ph type="dt" sz="half" idx="10"/>
          </p:nvPr>
        </p:nvSpPr>
        <p:spPr/>
        <p:txBody>
          <a:bodyPr/>
          <a:lstStyle/>
          <a:p>
            <a:fld id="{AE8A6548-CE6C-40BE-BBB2-FEB59AB1C8A6}" type="datetime1">
              <a:rPr lang="zh-CN" altLang="en-US" smtClean="0"/>
              <a:pPr/>
              <a:t>2011-12-9</a:t>
            </a:fld>
            <a:endParaRPr lang="zh-CN" altLang="en-US"/>
          </a:p>
        </p:txBody>
      </p:sp>
      <p:sp>
        <p:nvSpPr>
          <p:cNvPr id="34" name="灯片编号占位符 33"/>
          <p:cNvSpPr>
            <a:spLocks noGrp="1"/>
          </p:cNvSpPr>
          <p:nvPr>
            <p:ph type="sldNum" sz="quarter" idx="12"/>
          </p:nvPr>
        </p:nvSpPr>
        <p:spPr/>
        <p:txBody>
          <a:bodyPr/>
          <a:lstStyle/>
          <a:p>
            <a:fld id="{275387DA-A401-490D-8074-75B707531493}" type="slidenum">
              <a:rPr lang="zh-CN" altLang="en-US" smtClean="0"/>
              <a:pPr/>
              <a:t>103</a:t>
            </a:fld>
            <a:endParaRPr lang="zh-CN" altLang="en-US"/>
          </a:p>
        </p:txBody>
      </p:sp>
      <p:sp>
        <p:nvSpPr>
          <p:cNvPr id="35" name="页脚占位符 34"/>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4100" name="Rectangle 3"/>
          <p:cNvSpPr>
            <a:spLocks noGrp="1" noChangeArrowheads="1"/>
          </p:cNvSpPr>
          <p:nvPr>
            <p:ph idx="1"/>
          </p:nvPr>
        </p:nvSpPr>
        <p:spPr>
          <a:xfrm>
            <a:off x="395288" y="1557338"/>
            <a:ext cx="8229600" cy="4525962"/>
          </a:xfrm>
        </p:spPr>
        <p:txBody>
          <a:bodyPr/>
          <a:lstStyle/>
          <a:p>
            <a:pPr eaLnBrk="1" hangingPunct="1"/>
            <a:r>
              <a:rPr lang="zh-CN" altLang="en-US" smtClean="0"/>
              <a:t>系统实现</a:t>
            </a:r>
          </a:p>
        </p:txBody>
      </p:sp>
      <p:sp>
        <p:nvSpPr>
          <p:cNvPr id="1853444" name="AutoShape 4"/>
          <p:cNvSpPr>
            <a:spLocks noChangeArrowheads="1"/>
          </p:cNvSpPr>
          <p:nvPr/>
        </p:nvSpPr>
        <p:spPr bwMode="auto">
          <a:xfrm>
            <a:off x="1090643" y="2205038"/>
            <a:ext cx="2152650" cy="485775"/>
          </a:xfrm>
          <a:prstGeom prst="flowChartAlternateProcess">
            <a:avLst/>
          </a:prstGeom>
          <a:solidFill>
            <a:srgbClr val="FFFFFF"/>
          </a:solidFill>
          <a:ln w="9525">
            <a:solidFill>
              <a:schemeClr val="tx1"/>
            </a:solidFill>
            <a:miter lim="800000"/>
            <a:headEnd/>
            <a:tailEnd/>
          </a:ln>
        </p:spPr>
        <p:txBody>
          <a:bodyPr/>
          <a:lstStyle/>
          <a:p>
            <a:pPr algn="ctr" eaLnBrk="0" hangingPunct="0"/>
            <a:r>
              <a:rPr lang="zh-CN" altLang="en-US" b="1">
                <a:latin typeface="Helvetica" pitchFamily="34" charset="0"/>
              </a:rPr>
              <a:t>提出移动申请</a:t>
            </a:r>
          </a:p>
        </p:txBody>
      </p:sp>
      <p:grpSp>
        <p:nvGrpSpPr>
          <p:cNvPr id="2" name="Group 5"/>
          <p:cNvGrpSpPr>
            <a:grpSpLocks/>
          </p:cNvGrpSpPr>
          <p:nvPr/>
        </p:nvGrpSpPr>
        <p:grpSpPr bwMode="auto">
          <a:xfrm>
            <a:off x="1090643" y="2709863"/>
            <a:ext cx="2152650" cy="857250"/>
            <a:chOff x="664" y="1707"/>
            <a:chExt cx="1356" cy="540"/>
          </a:xfrm>
        </p:grpSpPr>
        <p:sp>
          <p:nvSpPr>
            <p:cNvPr id="4124" name="AutoShape 6"/>
            <p:cNvSpPr>
              <a:spLocks noChangeArrowheads="1"/>
            </p:cNvSpPr>
            <p:nvPr/>
          </p:nvSpPr>
          <p:spPr bwMode="auto">
            <a:xfrm>
              <a:off x="664" y="1942"/>
              <a:ext cx="1356" cy="305"/>
            </a:xfrm>
            <a:prstGeom prst="flowChartAlternateProcess">
              <a:avLst/>
            </a:prstGeom>
            <a:solidFill>
              <a:srgbClr val="FFFFFF"/>
            </a:solidFill>
            <a:ln w="9525">
              <a:solidFill>
                <a:schemeClr val="tx1"/>
              </a:solidFill>
              <a:miter lim="800000"/>
              <a:headEnd/>
              <a:tailEnd/>
            </a:ln>
          </p:spPr>
          <p:txBody>
            <a:bodyPr/>
            <a:lstStyle/>
            <a:p>
              <a:pPr algn="ctr" eaLnBrk="0" hangingPunct="0"/>
              <a:r>
                <a:rPr lang="zh-CN" altLang="en-US" b="1">
                  <a:latin typeface="Helvetica" pitchFamily="34" charset="0"/>
                </a:rPr>
                <a:t>停止</a:t>
              </a:r>
              <a:r>
                <a:rPr lang="en-US" altLang="zh-CN" b="1">
                  <a:latin typeface="Helvetica" pitchFamily="34" charset="0"/>
                </a:rPr>
                <a:t>agent</a:t>
              </a:r>
              <a:r>
                <a:rPr lang="zh-CN" altLang="en-US" b="1">
                  <a:latin typeface="Helvetica" pitchFamily="34" charset="0"/>
                </a:rPr>
                <a:t>运行</a:t>
              </a:r>
            </a:p>
          </p:txBody>
        </p:sp>
        <p:sp>
          <p:nvSpPr>
            <p:cNvPr id="4125" name="Line 7"/>
            <p:cNvSpPr>
              <a:spLocks noChangeShapeType="1"/>
            </p:cNvSpPr>
            <p:nvPr/>
          </p:nvSpPr>
          <p:spPr bwMode="auto">
            <a:xfrm>
              <a:off x="1357" y="1707"/>
              <a:ext cx="0" cy="256"/>
            </a:xfrm>
            <a:prstGeom prst="line">
              <a:avLst/>
            </a:prstGeom>
            <a:noFill/>
            <a:ln w="9525">
              <a:solidFill>
                <a:schemeClr val="tx1"/>
              </a:solidFill>
              <a:round/>
              <a:headEnd/>
              <a:tailEnd type="triangle" w="med" len="med"/>
            </a:ln>
          </p:spPr>
          <p:txBody>
            <a:bodyPr/>
            <a:lstStyle/>
            <a:p>
              <a:endParaRPr lang="zh-CN" altLang="en-US"/>
            </a:p>
          </p:txBody>
        </p:sp>
      </p:grpSp>
      <p:grpSp>
        <p:nvGrpSpPr>
          <p:cNvPr id="3" name="Group 8"/>
          <p:cNvGrpSpPr>
            <a:grpSpLocks/>
          </p:cNvGrpSpPr>
          <p:nvPr/>
        </p:nvGrpSpPr>
        <p:grpSpPr bwMode="auto">
          <a:xfrm>
            <a:off x="1136681" y="3551238"/>
            <a:ext cx="2106612" cy="841375"/>
            <a:chOff x="693" y="2237"/>
            <a:chExt cx="1327" cy="530"/>
          </a:xfrm>
        </p:grpSpPr>
        <p:sp>
          <p:nvSpPr>
            <p:cNvPr id="4122" name="AutoShape 9"/>
            <p:cNvSpPr>
              <a:spLocks noChangeArrowheads="1"/>
            </p:cNvSpPr>
            <p:nvPr/>
          </p:nvSpPr>
          <p:spPr bwMode="auto">
            <a:xfrm>
              <a:off x="693" y="2460"/>
              <a:ext cx="1327" cy="307"/>
            </a:xfrm>
            <a:prstGeom prst="flowChartAlternateProcess">
              <a:avLst/>
            </a:prstGeom>
            <a:solidFill>
              <a:srgbClr val="FFFFFF"/>
            </a:solidFill>
            <a:ln w="9525">
              <a:solidFill>
                <a:schemeClr val="tx1"/>
              </a:solidFill>
              <a:miter lim="800000"/>
              <a:headEnd/>
              <a:tailEnd/>
            </a:ln>
          </p:spPr>
          <p:txBody>
            <a:bodyPr/>
            <a:lstStyle/>
            <a:p>
              <a:pPr algn="ctr" eaLnBrk="0" hangingPunct="0"/>
              <a:r>
                <a:rPr lang="zh-CN" altLang="en-US" b="1">
                  <a:latin typeface="Helvetica" pitchFamily="34" charset="0"/>
                </a:rPr>
                <a:t>收集</a:t>
              </a:r>
              <a:r>
                <a:rPr lang="en-US" altLang="zh-CN" b="1">
                  <a:latin typeface="Helvetica" pitchFamily="34" charset="0"/>
                </a:rPr>
                <a:t>agent</a:t>
              </a:r>
              <a:r>
                <a:rPr lang="zh-CN" altLang="en-US" b="1">
                  <a:latin typeface="Helvetica" pitchFamily="34" charset="0"/>
                </a:rPr>
                <a:t>状态</a:t>
              </a:r>
            </a:p>
          </p:txBody>
        </p:sp>
        <p:sp>
          <p:nvSpPr>
            <p:cNvPr id="4123" name="Line 10"/>
            <p:cNvSpPr>
              <a:spLocks noChangeShapeType="1"/>
            </p:cNvSpPr>
            <p:nvPr/>
          </p:nvSpPr>
          <p:spPr bwMode="auto">
            <a:xfrm>
              <a:off x="1357" y="2237"/>
              <a:ext cx="0" cy="212"/>
            </a:xfrm>
            <a:prstGeom prst="line">
              <a:avLst/>
            </a:prstGeom>
            <a:noFill/>
            <a:ln w="9525">
              <a:solidFill>
                <a:schemeClr val="tx1"/>
              </a:solidFill>
              <a:round/>
              <a:headEnd/>
              <a:tailEnd type="triangle" w="med" len="med"/>
            </a:ln>
          </p:spPr>
          <p:txBody>
            <a:bodyPr/>
            <a:lstStyle/>
            <a:p>
              <a:endParaRPr lang="zh-CN" altLang="en-US"/>
            </a:p>
          </p:txBody>
        </p:sp>
      </p:grpSp>
      <p:grpSp>
        <p:nvGrpSpPr>
          <p:cNvPr id="4" name="Group 11"/>
          <p:cNvGrpSpPr>
            <a:grpSpLocks/>
          </p:cNvGrpSpPr>
          <p:nvPr/>
        </p:nvGrpSpPr>
        <p:grpSpPr bwMode="auto">
          <a:xfrm>
            <a:off x="1090643" y="4435475"/>
            <a:ext cx="2152650" cy="777875"/>
            <a:chOff x="664" y="2794"/>
            <a:chExt cx="1356" cy="490"/>
          </a:xfrm>
        </p:grpSpPr>
        <p:sp>
          <p:nvSpPr>
            <p:cNvPr id="4120" name="AutoShape 12"/>
            <p:cNvSpPr>
              <a:spLocks noChangeArrowheads="1"/>
            </p:cNvSpPr>
            <p:nvPr/>
          </p:nvSpPr>
          <p:spPr bwMode="auto">
            <a:xfrm>
              <a:off x="664" y="2979"/>
              <a:ext cx="1356" cy="305"/>
            </a:xfrm>
            <a:prstGeom prst="flowChartAlternateProcess">
              <a:avLst/>
            </a:prstGeom>
            <a:solidFill>
              <a:srgbClr val="FFFFFF"/>
            </a:solidFill>
            <a:ln w="9525">
              <a:solidFill>
                <a:schemeClr val="tx1"/>
              </a:solidFill>
              <a:miter lim="800000"/>
              <a:headEnd/>
              <a:tailEnd/>
            </a:ln>
          </p:spPr>
          <p:txBody>
            <a:bodyPr/>
            <a:lstStyle/>
            <a:p>
              <a:pPr algn="ctr" eaLnBrk="0" hangingPunct="0"/>
              <a:r>
                <a:rPr lang="zh-CN" altLang="en-US" b="1">
                  <a:latin typeface="Helvetica" pitchFamily="34" charset="0"/>
                </a:rPr>
                <a:t>发送状态数据</a:t>
              </a:r>
            </a:p>
          </p:txBody>
        </p:sp>
        <p:sp>
          <p:nvSpPr>
            <p:cNvPr id="4121" name="Line 13"/>
            <p:cNvSpPr>
              <a:spLocks noChangeShapeType="1"/>
            </p:cNvSpPr>
            <p:nvPr/>
          </p:nvSpPr>
          <p:spPr bwMode="auto">
            <a:xfrm>
              <a:off x="1357" y="2794"/>
              <a:ext cx="0" cy="185"/>
            </a:xfrm>
            <a:prstGeom prst="line">
              <a:avLst/>
            </a:prstGeom>
            <a:noFill/>
            <a:ln w="9525">
              <a:solidFill>
                <a:schemeClr val="tx1"/>
              </a:solidFill>
              <a:round/>
              <a:headEnd/>
              <a:tailEnd type="triangle" w="med" len="med"/>
            </a:ln>
          </p:spPr>
          <p:txBody>
            <a:bodyPr/>
            <a:lstStyle/>
            <a:p>
              <a:endParaRPr lang="zh-CN" altLang="en-US"/>
            </a:p>
          </p:txBody>
        </p:sp>
      </p:grpSp>
      <p:grpSp>
        <p:nvGrpSpPr>
          <p:cNvPr id="5" name="Group 14"/>
          <p:cNvGrpSpPr>
            <a:grpSpLocks/>
          </p:cNvGrpSpPr>
          <p:nvPr/>
        </p:nvGrpSpPr>
        <p:grpSpPr bwMode="auto">
          <a:xfrm>
            <a:off x="3243293" y="3382963"/>
            <a:ext cx="2527300" cy="1512887"/>
            <a:chOff x="2020" y="2131"/>
            <a:chExt cx="1592" cy="953"/>
          </a:xfrm>
        </p:grpSpPr>
        <p:sp>
          <p:nvSpPr>
            <p:cNvPr id="4117" name="Line 15"/>
            <p:cNvSpPr>
              <a:spLocks noChangeShapeType="1"/>
            </p:cNvSpPr>
            <p:nvPr/>
          </p:nvSpPr>
          <p:spPr bwMode="auto">
            <a:xfrm flipV="1">
              <a:off x="2020" y="2131"/>
              <a:ext cx="1592" cy="1"/>
            </a:xfrm>
            <a:prstGeom prst="line">
              <a:avLst/>
            </a:prstGeom>
            <a:noFill/>
            <a:ln w="9525">
              <a:solidFill>
                <a:schemeClr val="tx1"/>
              </a:solidFill>
              <a:prstDash val="dash"/>
              <a:round/>
              <a:headEnd type="triangle" w="med" len="med"/>
              <a:tailEnd type="triangle" w="med" len="med"/>
            </a:ln>
          </p:spPr>
          <p:txBody>
            <a:bodyPr/>
            <a:lstStyle/>
            <a:p>
              <a:endParaRPr lang="zh-CN" altLang="en-US"/>
            </a:p>
          </p:txBody>
        </p:sp>
        <p:sp>
          <p:nvSpPr>
            <p:cNvPr id="4118" name="Line 16"/>
            <p:cNvSpPr>
              <a:spLocks noChangeShapeType="1"/>
            </p:cNvSpPr>
            <p:nvPr/>
          </p:nvSpPr>
          <p:spPr bwMode="auto">
            <a:xfrm>
              <a:off x="2020" y="2554"/>
              <a:ext cx="1592" cy="0"/>
            </a:xfrm>
            <a:prstGeom prst="line">
              <a:avLst/>
            </a:prstGeom>
            <a:noFill/>
            <a:ln w="9525">
              <a:solidFill>
                <a:schemeClr val="tx1"/>
              </a:solidFill>
              <a:prstDash val="dash"/>
              <a:round/>
              <a:headEnd type="triangle" w="med" len="med"/>
              <a:tailEnd type="triangle" w="med" len="med"/>
            </a:ln>
          </p:spPr>
          <p:txBody>
            <a:bodyPr/>
            <a:lstStyle/>
            <a:p>
              <a:endParaRPr lang="zh-CN" altLang="en-US"/>
            </a:p>
          </p:txBody>
        </p:sp>
        <p:sp>
          <p:nvSpPr>
            <p:cNvPr id="4119" name="Line 17"/>
            <p:cNvSpPr>
              <a:spLocks noChangeShapeType="1"/>
            </p:cNvSpPr>
            <p:nvPr/>
          </p:nvSpPr>
          <p:spPr bwMode="auto">
            <a:xfrm>
              <a:off x="2020" y="3084"/>
              <a:ext cx="1592" cy="0"/>
            </a:xfrm>
            <a:prstGeom prst="line">
              <a:avLst/>
            </a:prstGeom>
            <a:noFill/>
            <a:ln w="9525">
              <a:solidFill>
                <a:schemeClr val="tx1"/>
              </a:solidFill>
              <a:prstDash val="dash"/>
              <a:round/>
              <a:headEnd type="triangle" w="med" len="med"/>
              <a:tailEnd type="triangle" w="med" len="med"/>
            </a:ln>
          </p:spPr>
          <p:txBody>
            <a:bodyPr/>
            <a:lstStyle/>
            <a:p>
              <a:endParaRPr lang="zh-CN" altLang="en-US"/>
            </a:p>
          </p:txBody>
        </p:sp>
      </p:grpSp>
      <p:graphicFrame>
        <p:nvGraphicFramePr>
          <p:cNvPr id="1853458" name="Object 18"/>
          <p:cNvGraphicFramePr>
            <a:graphicFrameLocks noChangeAspect="1"/>
          </p:cNvGraphicFramePr>
          <p:nvPr/>
        </p:nvGraphicFramePr>
        <p:xfrm>
          <a:off x="504856" y="5233988"/>
          <a:ext cx="8424862" cy="1147762"/>
        </p:xfrm>
        <a:graphic>
          <a:graphicData uri="http://schemas.openxmlformats.org/presentationml/2006/ole">
            <p:oleObj spid="_x0000_s1026" name="文档" r:id="rId4" imgW="4800600" imgH="646920" progId="Word.Document.8">
              <p:embed/>
            </p:oleObj>
          </a:graphicData>
        </a:graphic>
      </p:graphicFrame>
      <p:grpSp>
        <p:nvGrpSpPr>
          <p:cNvPr id="6" name="Group 19"/>
          <p:cNvGrpSpPr>
            <a:grpSpLocks/>
          </p:cNvGrpSpPr>
          <p:nvPr/>
        </p:nvGrpSpPr>
        <p:grpSpPr bwMode="auto">
          <a:xfrm>
            <a:off x="5770593" y="2205038"/>
            <a:ext cx="2220913" cy="3008312"/>
            <a:chOff x="3612" y="1389"/>
            <a:chExt cx="1399" cy="1895"/>
          </a:xfrm>
        </p:grpSpPr>
        <p:sp>
          <p:nvSpPr>
            <p:cNvPr id="4110" name="AutoShape 20"/>
            <p:cNvSpPr>
              <a:spLocks noChangeArrowheads="1"/>
            </p:cNvSpPr>
            <p:nvPr/>
          </p:nvSpPr>
          <p:spPr bwMode="auto">
            <a:xfrm>
              <a:off x="3612" y="1931"/>
              <a:ext cx="1399" cy="306"/>
            </a:xfrm>
            <a:prstGeom prst="flowChartAlternateProcess">
              <a:avLst/>
            </a:prstGeom>
            <a:solidFill>
              <a:srgbClr val="FFFFFF"/>
            </a:solidFill>
            <a:ln w="9525">
              <a:solidFill>
                <a:schemeClr val="tx1"/>
              </a:solidFill>
              <a:miter lim="800000"/>
              <a:headEnd/>
              <a:tailEnd/>
            </a:ln>
          </p:spPr>
          <p:txBody>
            <a:bodyPr/>
            <a:lstStyle/>
            <a:p>
              <a:pPr algn="ctr" eaLnBrk="0" hangingPunct="0"/>
              <a:r>
                <a:rPr lang="zh-CN" altLang="en-US" b="1">
                  <a:latin typeface="Helvetica" pitchFamily="34" charset="0"/>
                </a:rPr>
                <a:t>恢复</a:t>
              </a:r>
              <a:r>
                <a:rPr lang="en-US" altLang="zh-CN" b="1">
                  <a:latin typeface="Helvetica" pitchFamily="34" charset="0"/>
                </a:rPr>
                <a:t>agent</a:t>
              </a:r>
              <a:r>
                <a:rPr lang="zh-CN" altLang="en-US" b="1">
                  <a:latin typeface="Helvetica" pitchFamily="34" charset="0"/>
                </a:rPr>
                <a:t>运行</a:t>
              </a:r>
            </a:p>
          </p:txBody>
        </p:sp>
        <p:sp>
          <p:nvSpPr>
            <p:cNvPr id="4111" name="AutoShape 21"/>
            <p:cNvSpPr>
              <a:spLocks noChangeArrowheads="1"/>
            </p:cNvSpPr>
            <p:nvPr/>
          </p:nvSpPr>
          <p:spPr bwMode="auto">
            <a:xfrm>
              <a:off x="3612" y="2460"/>
              <a:ext cx="1399" cy="307"/>
            </a:xfrm>
            <a:prstGeom prst="flowChartAlternateProcess">
              <a:avLst/>
            </a:prstGeom>
            <a:solidFill>
              <a:srgbClr val="FFFFFF"/>
            </a:solidFill>
            <a:ln w="9525">
              <a:solidFill>
                <a:schemeClr val="tx1"/>
              </a:solidFill>
              <a:miter lim="800000"/>
              <a:headEnd/>
              <a:tailEnd/>
            </a:ln>
          </p:spPr>
          <p:txBody>
            <a:bodyPr/>
            <a:lstStyle/>
            <a:p>
              <a:pPr algn="ctr" eaLnBrk="0" hangingPunct="0"/>
              <a:r>
                <a:rPr lang="zh-CN" altLang="en-US" b="1">
                  <a:latin typeface="Helvetica" pitchFamily="34" charset="0"/>
                </a:rPr>
                <a:t>恢复</a:t>
              </a:r>
              <a:r>
                <a:rPr lang="en-US" altLang="zh-CN" b="1">
                  <a:latin typeface="Helvetica" pitchFamily="34" charset="0"/>
                </a:rPr>
                <a:t>agent</a:t>
              </a:r>
              <a:r>
                <a:rPr lang="zh-CN" altLang="en-US" b="1">
                  <a:latin typeface="Helvetica" pitchFamily="34" charset="0"/>
                </a:rPr>
                <a:t>状态</a:t>
              </a:r>
            </a:p>
          </p:txBody>
        </p:sp>
        <p:sp>
          <p:nvSpPr>
            <p:cNvPr id="4112" name="AutoShape 22"/>
            <p:cNvSpPr>
              <a:spLocks noChangeArrowheads="1"/>
            </p:cNvSpPr>
            <p:nvPr/>
          </p:nvSpPr>
          <p:spPr bwMode="auto">
            <a:xfrm>
              <a:off x="3612" y="2979"/>
              <a:ext cx="1399" cy="305"/>
            </a:xfrm>
            <a:prstGeom prst="flowChartAlternateProcess">
              <a:avLst/>
            </a:prstGeom>
            <a:solidFill>
              <a:srgbClr val="FFFFFF"/>
            </a:solidFill>
            <a:ln w="9525">
              <a:solidFill>
                <a:schemeClr val="tx1"/>
              </a:solidFill>
              <a:miter lim="800000"/>
              <a:headEnd/>
              <a:tailEnd/>
            </a:ln>
          </p:spPr>
          <p:txBody>
            <a:bodyPr/>
            <a:lstStyle/>
            <a:p>
              <a:pPr algn="ctr" eaLnBrk="0" hangingPunct="0"/>
              <a:r>
                <a:rPr lang="zh-CN" altLang="en-US" b="1">
                  <a:latin typeface="Helvetica" pitchFamily="34" charset="0"/>
                </a:rPr>
                <a:t>接收状态数据</a:t>
              </a:r>
            </a:p>
          </p:txBody>
        </p:sp>
        <p:sp>
          <p:nvSpPr>
            <p:cNvPr id="4113" name="AutoShape 23"/>
            <p:cNvSpPr>
              <a:spLocks noChangeArrowheads="1"/>
            </p:cNvSpPr>
            <p:nvPr/>
          </p:nvSpPr>
          <p:spPr bwMode="auto">
            <a:xfrm>
              <a:off x="3612" y="1389"/>
              <a:ext cx="1399" cy="306"/>
            </a:xfrm>
            <a:prstGeom prst="flowChartAlternateProcess">
              <a:avLst/>
            </a:prstGeom>
            <a:solidFill>
              <a:srgbClr val="FFFFFF"/>
            </a:solidFill>
            <a:ln w="9525">
              <a:solidFill>
                <a:schemeClr val="tx1"/>
              </a:solidFill>
              <a:miter lim="800000"/>
              <a:headEnd/>
              <a:tailEnd/>
            </a:ln>
          </p:spPr>
          <p:txBody>
            <a:bodyPr/>
            <a:lstStyle/>
            <a:p>
              <a:pPr algn="ctr" eaLnBrk="0" hangingPunct="0"/>
              <a:r>
                <a:rPr lang="zh-CN" altLang="en-US" b="1">
                  <a:latin typeface="Helvetica" pitchFamily="34" charset="0"/>
                </a:rPr>
                <a:t>下一移动申请</a:t>
              </a:r>
            </a:p>
          </p:txBody>
        </p:sp>
        <p:sp>
          <p:nvSpPr>
            <p:cNvPr id="4114" name="Line 24"/>
            <p:cNvSpPr>
              <a:spLocks noChangeShapeType="1"/>
            </p:cNvSpPr>
            <p:nvPr/>
          </p:nvSpPr>
          <p:spPr bwMode="auto">
            <a:xfrm flipV="1">
              <a:off x="4275" y="1707"/>
              <a:ext cx="0" cy="225"/>
            </a:xfrm>
            <a:prstGeom prst="line">
              <a:avLst/>
            </a:prstGeom>
            <a:noFill/>
            <a:ln w="9525">
              <a:solidFill>
                <a:schemeClr val="tx1"/>
              </a:solidFill>
              <a:round/>
              <a:headEnd/>
              <a:tailEnd type="triangle" w="med" len="med"/>
            </a:ln>
          </p:spPr>
          <p:txBody>
            <a:bodyPr/>
            <a:lstStyle/>
            <a:p>
              <a:endParaRPr lang="zh-CN" altLang="en-US"/>
            </a:p>
          </p:txBody>
        </p:sp>
        <p:sp>
          <p:nvSpPr>
            <p:cNvPr id="4115" name="Line 25"/>
            <p:cNvSpPr>
              <a:spLocks noChangeShapeType="1"/>
            </p:cNvSpPr>
            <p:nvPr/>
          </p:nvSpPr>
          <p:spPr bwMode="auto">
            <a:xfrm flipV="1">
              <a:off x="4275" y="2767"/>
              <a:ext cx="0" cy="212"/>
            </a:xfrm>
            <a:prstGeom prst="line">
              <a:avLst/>
            </a:prstGeom>
            <a:noFill/>
            <a:ln w="9525">
              <a:solidFill>
                <a:schemeClr val="tx1"/>
              </a:solidFill>
              <a:round/>
              <a:headEnd/>
              <a:tailEnd type="triangle" w="med" len="med"/>
            </a:ln>
          </p:spPr>
          <p:txBody>
            <a:bodyPr/>
            <a:lstStyle/>
            <a:p>
              <a:endParaRPr lang="zh-CN" altLang="en-US"/>
            </a:p>
          </p:txBody>
        </p:sp>
        <p:sp>
          <p:nvSpPr>
            <p:cNvPr id="4116" name="Line 26"/>
            <p:cNvSpPr>
              <a:spLocks noChangeShapeType="1"/>
            </p:cNvSpPr>
            <p:nvPr/>
          </p:nvSpPr>
          <p:spPr bwMode="auto">
            <a:xfrm flipV="1">
              <a:off x="4275" y="2237"/>
              <a:ext cx="0" cy="212"/>
            </a:xfrm>
            <a:prstGeom prst="line">
              <a:avLst/>
            </a:prstGeom>
            <a:noFill/>
            <a:ln w="9525">
              <a:solidFill>
                <a:schemeClr val="tx1"/>
              </a:solidFill>
              <a:round/>
              <a:headEnd/>
              <a:tailEnd type="triangle" w="med" len="med"/>
            </a:ln>
          </p:spPr>
          <p:txBody>
            <a:bodyPr/>
            <a:lstStyle/>
            <a:p>
              <a:endParaRPr lang="zh-CN" altLang="en-US"/>
            </a:p>
          </p:txBody>
        </p:sp>
      </p:grpSp>
      <p:sp>
        <p:nvSpPr>
          <p:cNvPr id="29" name="日期占位符 28"/>
          <p:cNvSpPr>
            <a:spLocks noGrp="1"/>
          </p:cNvSpPr>
          <p:nvPr>
            <p:ph type="dt" sz="half" idx="10"/>
          </p:nvPr>
        </p:nvSpPr>
        <p:spPr/>
        <p:txBody>
          <a:bodyPr/>
          <a:lstStyle/>
          <a:p>
            <a:fld id="{2130CD6F-E59B-4464-95E4-D7E7C9C22B9C}" type="datetime1">
              <a:rPr lang="zh-CN" altLang="en-US" smtClean="0"/>
              <a:pPr/>
              <a:t>2011-12-9</a:t>
            </a:fld>
            <a:endParaRPr lang="zh-CN" altLang="en-US"/>
          </a:p>
        </p:txBody>
      </p:sp>
      <p:sp>
        <p:nvSpPr>
          <p:cNvPr id="31" name="灯片编号占位符 30"/>
          <p:cNvSpPr>
            <a:spLocks noGrp="1"/>
          </p:cNvSpPr>
          <p:nvPr>
            <p:ph type="sldNum" sz="quarter" idx="12"/>
          </p:nvPr>
        </p:nvSpPr>
        <p:spPr/>
        <p:txBody>
          <a:bodyPr/>
          <a:lstStyle/>
          <a:p>
            <a:fld id="{275387DA-A401-490D-8074-75B707531493}" type="slidenum">
              <a:rPr lang="zh-CN" altLang="en-US" smtClean="0"/>
              <a:pPr/>
              <a:t>104</a:t>
            </a:fld>
            <a:endParaRPr lang="zh-CN" altLang="en-US"/>
          </a:p>
        </p:txBody>
      </p:sp>
      <p:sp>
        <p:nvSpPr>
          <p:cNvPr id="32" name="页脚占位符 31"/>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53458"/>
                                        </p:tgtEl>
                                        <p:attrNameLst>
                                          <p:attrName>style.visibility</p:attrName>
                                        </p:attrNameLst>
                                      </p:cBhvr>
                                      <p:to>
                                        <p:strVal val="visible"/>
                                      </p:to>
                                    </p:set>
                                    <p:animEffect transition="in" filter="wipe(left)">
                                      <p:cBhvr>
                                        <p:cTn id="26" dur="500"/>
                                        <p:tgtEl>
                                          <p:spTgt spid="18534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4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40291" name="Rectangle 3"/>
          <p:cNvSpPr>
            <a:spLocks noGrp="1" noChangeArrowheads="1"/>
          </p:cNvSpPr>
          <p:nvPr>
            <p:ph idx="1"/>
          </p:nvPr>
        </p:nvSpPr>
        <p:spPr/>
        <p:txBody>
          <a:bodyPr/>
          <a:lstStyle/>
          <a:p>
            <a:pPr eaLnBrk="1" hangingPunct="1"/>
            <a:r>
              <a:rPr lang="zh-CN" altLang="en-US" dirty="0" smtClean="0"/>
              <a:t>系统实现</a:t>
            </a:r>
          </a:p>
        </p:txBody>
      </p:sp>
      <p:grpSp>
        <p:nvGrpSpPr>
          <p:cNvPr id="2" name="Group 4"/>
          <p:cNvGrpSpPr>
            <a:grpSpLocks/>
          </p:cNvGrpSpPr>
          <p:nvPr/>
        </p:nvGrpSpPr>
        <p:grpSpPr bwMode="auto">
          <a:xfrm>
            <a:off x="214282" y="2248623"/>
            <a:ext cx="8572560" cy="3656865"/>
            <a:chOff x="1980" y="5988"/>
            <a:chExt cx="8280" cy="3720"/>
          </a:xfrm>
        </p:grpSpPr>
        <p:sp>
          <p:nvSpPr>
            <p:cNvPr id="140296" name="Text Box 5"/>
            <p:cNvSpPr txBox="1">
              <a:spLocks noChangeArrowheads="1"/>
            </p:cNvSpPr>
            <p:nvPr/>
          </p:nvSpPr>
          <p:spPr bwMode="auto">
            <a:xfrm>
              <a:off x="1980" y="6432"/>
              <a:ext cx="5940" cy="3276"/>
            </a:xfrm>
            <a:prstGeom prst="rect">
              <a:avLst/>
            </a:prstGeom>
            <a:solidFill>
              <a:srgbClr val="99CC00"/>
            </a:solidFill>
            <a:ln w="9525">
              <a:solidFill>
                <a:srgbClr val="000000"/>
              </a:solidFill>
              <a:miter lim="800000"/>
              <a:headEnd/>
              <a:tailEnd/>
            </a:ln>
          </p:spPr>
          <p:txBody>
            <a:bodyPr/>
            <a:lstStyle/>
            <a:p>
              <a:pPr algn="just" eaLnBrk="0" hangingPunct="0"/>
              <a:endParaRPr lang="zh-CN" altLang="zh-CN" sz="2000">
                <a:solidFill>
                  <a:schemeClr val="bg2"/>
                </a:solidFill>
                <a:latin typeface="Times New Roman" pitchFamily="18" charset="0"/>
              </a:endParaRPr>
            </a:p>
          </p:txBody>
        </p:sp>
        <p:sp>
          <p:nvSpPr>
            <p:cNvPr id="140297" name="Text Box 6"/>
            <p:cNvSpPr txBox="1">
              <a:spLocks noChangeArrowheads="1"/>
            </p:cNvSpPr>
            <p:nvPr/>
          </p:nvSpPr>
          <p:spPr bwMode="auto">
            <a:xfrm>
              <a:off x="6480" y="7839"/>
              <a:ext cx="900" cy="468"/>
            </a:xfrm>
            <a:prstGeom prst="rect">
              <a:avLst/>
            </a:prstGeom>
            <a:solidFill>
              <a:srgbClr val="CCFFCC"/>
            </a:solidFill>
            <a:ln w="9525">
              <a:solidFill>
                <a:srgbClr val="000000"/>
              </a:solidFill>
              <a:miter lim="800000"/>
              <a:headEnd/>
              <a:tailEnd/>
            </a:ln>
          </p:spPr>
          <p:txBody>
            <a:bodyPr/>
            <a:lstStyle/>
            <a:p>
              <a:pPr algn="ctr" eaLnBrk="0" hangingPunct="0"/>
              <a:r>
                <a:rPr lang="zh-CN" altLang="en-US" sz="2000">
                  <a:latin typeface="Times New Roman" pitchFamily="18" charset="0"/>
                </a:rPr>
                <a:t>创建</a:t>
              </a:r>
            </a:p>
          </p:txBody>
        </p:sp>
        <p:sp>
          <p:nvSpPr>
            <p:cNvPr id="140298" name="Text Box 7"/>
            <p:cNvSpPr txBox="1">
              <a:spLocks noChangeArrowheads="1"/>
            </p:cNvSpPr>
            <p:nvPr/>
          </p:nvSpPr>
          <p:spPr bwMode="auto">
            <a:xfrm>
              <a:off x="4140" y="6903"/>
              <a:ext cx="1620" cy="468"/>
            </a:xfrm>
            <a:prstGeom prst="rect">
              <a:avLst/>
            </a:prstGeom>
            <a:solidFill>
              <a:srgbClr val="CCFFCC"/>
            </a:solidFill>
            <a:ln w="9525">
              <a:solidFill>
                <a:srgbClr val="000000"/>
              </a:solidFill>
              <a:miter lim="800000"/>
              <a:headEnd/>
              <a:tailEnd/>
            </a:ln>
          </p:spPr>
          <p:txBody>
            <a:bodyPr/>
            <a:lstStyle/>
            <a:p>
              <a:pPr algn="ctr" eaLnBrk="0" hangingPunct="0"/>
              <a:r>
                <a:rPr lang="zh-CN" altLang="en-US" dirty="0">
                  <a:latin typeface="Times New Roman" pitchFamily="18" charset="0"/>
                </a:rPr>
                <a:t>执行用户任务</a:t>
              </a:r>
            </a:p>
          </p:txBody>
        </p:sp>
        <p:sp>
          <p:nvSpPr>
            <p:cNvPr id="140299" name="Text Box 8"/>
            <p:cNvSpPr txBox="1">
              <a:spLocks noChangeArrowheads="1"/>
            </p:cNvSpPr>
            <p:nvPr/>
          </p:nvSpPr>
          <p:spPr bwMode="auto">
            <a:xfrm>
              <a:off x="4320" y="8772"/>
              <a:ext cx="1260" cy="468"/>
            </a:xfrm>
            <a:prstGeom prst="rect">
              <a:avLst/>
            </a:prstGeom>
            <a:solidFill>
              <a:srgbClr val="CCFFCC"/>
            </a:solidFill>
            <a:ln w="9525">
              <a:solidFill>
                <a:srgbClr val="000000"/>
              </a:solidFill>
              <a:miter lim="800000"/>
              <a:headEnd/>
              <a:tailEnd/>
            </a:ln>
          </p:spPr>
          <p:txBody>
            <a:bodyPr/>
            <a:lstStyle/>
            <a:p>
              <a:pPr algn="ctr" eaLnBrk="0" hangingPunct="0"/>
              <a:r>
                <a:rPr lang="zh-CN" altLang="en-US" dirty="0">
                  <a:latin typeface="Times New Roman" pitchFamily="18" charset="0"/>
                </a:rPr>
                <a:t>计划更新</a:t>
              </a:r>
            </a:p>
          </p:txBody>
        </p:sp>
        <p:sp>
          <p:nvSpPr>
            <p:cNvPr id="140300" name="Text Box 9"/>
            <p:cNvSpPr txBox="1">
              <a:spLocks noChangeArrowheads="1"/>
            </p:cNvSpPr>
            <p:nvPr/>
          </p:nvSpPr>
          <p:spPr bwMode="auto">
            <a:xfrm>
              <a:off x="4140" y="7839"/>
              <a:ext cx="1620" cy="468"/>
            </a:xfrm>
            <a:prstGeom prst="rect">
              <a:avLst/>
            </a:prstGeom>
            <a:solidFill>
              <a:srgbClr val="CCFFCC"/>
            </a:solidFill>
            <a:ln w="9525">
              <a:solidFill>
                <a:srgbClr val="000000"/>
              </a:solidFill>
              <a:miter lim="800000"/>
              <a:headEnd/>
              <a:tailEnd/>
            </a:ln>
          </p:spPr>
          <p:txBody>
            <a:bodyPr/>
            <a:lstStyle/>
            <a:p>
              <a:pPr algn="ctr" eaLnBrk="0" hangingPunct="0"/>
              <a:r>
                <a:rPr lang="zh-CN" altLang="en-US" dirty="0">
                  <a:latin typeface="Times New Roman" pitchFamily="18" charset="0"/>
                </a:rPr>
                <a:t>解释旅行计划</a:t>
              </a:r>
            </a:p>
          </p:txBody>
        </p:sp>
        <p:sp>
          <p:nvSpPr>
            <p:cNvPr id="140301" name="Text Box 10"/>
            <p:cNvSpPr txBox="1">
              <a:spLocks noChangeArrowheads="1"/>
            </p:cNvSpPr>
            <p:nvPr/>
          </p:nvSpPr>
          <p:spPr bwMode="auto">
            <a:xfrm>
              <a:off x="8640" y="8775"/>
              <a:ext cx="900" cy="468"/>
            </a:xfrm>
            <a:prstGeom prst="rect">
              <a:avLst/>
            </a:prstGeom>
            <a:solidFill>
              <a:srgbClr val="CCFFCC"/>
            </a:solidFill>
            <a:ln w="9525">
              <a:solidFill>
                <a:srgbClr val="000000"/>
              </a:solidFill>
              <a:miter lim="800000"/>
              <a:headEnd/>
              <a:tailEnd/>
            </a:ln>
          </p:spPr>
          <p:txBody>
            <a:bodyPr/>
            <a:lstStyle/>
            <a:p>
              <a:pPr algn="ctr" eaLnBrk="0" hangingPunct="0"/>
              <a:r>
                <a:rPr lang="zh-CN" altLang="en-US" sz="2000">
                  <a:latin typeface="Times New Roman" pitchFamily="18" charset="0"/>
                </a:rPr>
                <a:t>消亡</a:t>
              </a:r>
            </a:p>
          </p:txBody>
        </p:sp>
        <p:sp>
          <p:nvSpPr>
            <p:cNvPr id="140302" name="Text Box 11"/>
            <p:cNvSpPr txBox="1">
              <a:spLocks noChangeArrowheads="1"/>
            </p:cNvSpPr>
            <p:nvPr/>
          </p:nvSpPr>
          <p:spPr bwMode="auto">
            <a:xfrm>
              <a:off x="2340" y="6903"/>
              <a:ext cx="1080" cy="468"/>
            </a:xfrm>
            <a:prstGeom prst="rect">
              <a:avLst/>
            </a:prstGeom>
            <a:solidFill>
              <a:srgbClr val="CCFFCC"/>
            </a:solidFill>
            <a:ln w="9525">
              <a:solidFill>
                <a:srgbClr val="000000"/>
              </a:solidFill>
              <a:miter lim="800000"/>
              <a:headEnd/>
              <a:tailEnd/>
            </a:ln>
          </p:spPr>
          <p:txBody>
            <a:bodyPr/>
            <a:lstStyle/>
            <a:p>
              <a:pPr algn="ctr" eaLnBrk="0" hangingPunct="0"/>
              <a:r>
                <a:rPr lang="zh-CN" altLang="en-US" dirty="0">
                  <a:latin typeface="Times New Roman" pitchFamily="18" charset="0"/>
                </a:rPr>
                <a:t>移动</a:t>
              </a:r>
            </a:p>
          </p:txBody>
        </p:sp>
        <p:sp>
          <p:nvSpPr>
            <p:cNvPr id="140303" name="Text Box 12"/>
            <p:cNvSpPr txBox="1">
              <a:spLocks noChangeArrowheads="1"/>
            </p:cNvSpPr>
            <p:nvPr/>
          </p:nvSpPr>
          <p:spPr bwMode="auto">
            <a:xfrm>
              <a:off x="8460" y="7368"/>
              <a:ext cx="1800" cy="468"/>
            </a:xfrm>
            <a:prstGeom prst="rect">
              <a:avLst/>
            </a:prstGeom>
            <a:solidFill>
              <a:srgbClr val="FFCC00"/>
            </a:solidFill>
            <a:ln w="9525">
              <a:solidFill>
                <a:srgbClr val="000000"/>
              </a:solidFill>
              <a:miter lim="800000"/>
              <a:headEnd/>
              <a:tailEnd/>
            </a:ln>
          </p:spPr>
          <p:txBody>
            <a:bodyPr/>
            <a:lstStyle/>
            <a:p>
              <a:pPr algn="ctr" eaLnBrk="0" hangingPunct="0"/>
              <a:r>
                <a:rPr lang="zh-CN" altLang="en-US" sz="2000">
                  <a:solidFill>
                    <a:srgbClr val="FF0000"/>
                  </a:solidFill>
                  <a:latin typeface="Times New Roman" pitchFamily="18" charset="0"/>
                </a:rPr>
                <a:t>旅行计划库</a:t>
              </a:r>
            </a:p>
          </p:txBody>
        </p:sp>
        <p:sp>
          <p:nvSpPr>
            <p:cNvPr id="140304" name="Text Box 13"/>
            <p:cNvSpPr txBox="1">
              <a:spLocks noChangeArrowheads="1"/>
            </p:cNvSpPr>
            <p:nvPr/>
          </p:nvSpPr>
          <p:spPr bwMode="auto">
            <a:xfrm>
              <a:off x="8460" y="8148"/>
              <a:ext cx="1800" cy="468"/>
            </a:xfrm>
            <a:prstGeom prst="rect">
              <a:avLst/>
            </a:prstGeom>
            <a:solidFill>
              <a:srgbClr val="FFCC00"/>
            </a:solidFill>
            <a:ln w="9525">
              <a:solidFill>
                <a:srgbClr val="000000"/>
              </a:solidFill>
              <a:miter lim="800000"/>
              <a:headEnd/>
              <a:tailEnd/>
            </a:ln>
          </p:spPr>
          <p:txBody>
            <a:bodyPr/>
            <a:lstStyle/>
            <a:p>
              <a:pPr algn="ctr" eaLnBrk="0" hangingPunct="0"/>
              <a:r>
                <a:rPr lang="en-US" altLang="zh-CN" sz="2000">
                  <a:solidFill>
                    <a:srgbClr val="FF0000"/>
                  </a:solidFill>
                  <a:latin typeface="Times New Roman" pitchFamily="18" charset="0"/>
                </a:rPr>
                <a:t>mogent</a:t>
              </a:r>
              <a:r>
                <a:rPr lang="zh-CN" altLang="en-US" sz="2000">
                  <a:solidFill>
                    <a:srgbClr val="FF0000"/>
                  </a:solidFill>
                  <a:latin typeface="Times New Roman" pitchFamily="18" charset="0"/>
                </a:rPr>
                <a:t>功能库</a:t>
              </a:r>
            </a:p>
          </p:txBody>
        </p:sp>
        <p:sp>
          <p:nvSpPr>
            <p:cNvPr id="140305" name="Line 14"/>
            <p:cNvSpPr>
              <a:spLocks noChangeShapeType="1"/>
            </p:cNvSpPr>
            <p:nvPr/>
          </p:nvSpPr>
          <p:spPr bwMode="auto">
            <a:xfrm>
              <a:off x="4860" y="7368"/>
              <a:ext cx="0" cy="468"/>
            </a:xfrm>
            <a:prstGeom prst="line">
              <a:avLst/>
            </a:prstGeom>
            <a:noFill/>
            <a:ln w="9525">
              <a:solidFill>
                <a:srgbClr val="000000"/>
              </a:solidFill>
              <a:round/>
              <a:headEnd/>
              <a:tailEnd type="triangle" w="med" len="med"/>
            </a:ln>
          </p:spPr>
          <p:txBody>
            <a:bodyPr/>
            <a:lstStyle/>
            <a:p>
              <a:endParaRPr lang="zh-CN" altLang="en-US"/>
            </a:p>
          </p:txBody>
        </p:sp>
        <p:sp>
          <p:nvSpPr>
            <p:cNvPr id="140306" name="Line 15"/>
            <p:cNvSpPr>
              <a:spLocks noChangeShapeType="1"/>
            </p:cNvSpPr>
            <p:nvPr/>
          </p:nvSpPr>
          <p:spPr bwMode="auto">
            <a:xfrm>
              <a:off x="4860" y="8304"/>
              <a:ext cx="0" cy="468"/>
            </a:xfrm>
            <a:prstGeom prst="line">
              <a:avLst/>
            </a:prstGeom>
            <a:noFill/>
            <a:ln w="9525">
              <a:solidFill>
                <a:srgbClr val="000000"/>
              </a:solidFill>
              <a:round/>
              <a:headEnd/>
              <a:tailEnd type="triangle" w="med" len="med"/>
            </a:ln>
          </p:spPr>
          <p:txBody>
            <a:bodyPr/>
            <a:lstStyle/>
            <a:p>
              <a:endParaRPr lang="zh-CN" altLang="en-US"/>
            </a:p>
          </p:txBody>
        </p:sp>
        <p:sp>
          <p:nvSpPr>
            <p:cNvPr id="140307" name="Line 16"/>
            <p:cNvSpPr>
              <a:spLocks noChangeShapeType="1"/>
            </p:cNvSpPr>
            <p:nvPr/>
          </p:nvSpPr>
          <p:spPr bwMode="auto">
            <a:xfrm>
              <a:off x="4860" y="6276"/>
              <a:ext cx="0" cy="624"/>
            </a:xfrm>
            <a:prstGeom prst="line">
              <a:avLst/>
            </a:prstGeom>
            <a:noFill/>
            <a:ln w="9525">
              <a:solidFill>
                <a:schemeClr val="tx2"/>
              </a:solidFill>
              <a:round/>
              <a:headEnd/>
              <a:tailEnd type="triangle" w="med" len="med"/>
            </a:ln>
          </p:spPr>
          <p:txBody>
            <a:bodyPr/>
            <a:lstStyle/>
            <a:p>
              <a:endParaRPr lang="zh-CN" altLang="en-US"/>
            </a:p>
          </p:txBody>
        </p:sp>
        <p:sp>
          <p:nvSpPr>
            <p:cNvPr id="140308" name="Line 17"/>
            <p:cNvSpPr>
              <a:spLocks noChangeShapeType="1"/>
            </p:cNvSpPr>
            <p:nvPr/>
          </p:nvSpPr>
          <p:spPr bwMode="auto">
            <a:xfrm flipV="1">
              <a:off x="2880" y="6279"/>
              <a:ext cx="0" cy="624"/>
            </a:xfrm>
            <a:prstGeom prst="line">
              <a:avLst/>
            </a:prstGeom>
            <a:noFill/>
            <a:ln w="9525">
              <a:solidFill>
                <a:schemeClr val="tx2"/>
              </a:solidFill>
              <a:round/>
              <a:headEnd/>
              <a:tailEnd/>
            </a:ln>
          </p:spPr>
          <p:txBody>
            <a:bodyPr/>
            <a:lstStyle/>
            <a:p>
              <a:endParaRPr lang="zh-CN" altLang="en-US"/>
            </a:p>
          </p:txBody>
        </p:sp>
        <p:sp>
          <p:nvSpPr>
            <p:cNvPr id="140309" name="Line 18"/>
            <p:cNvSpPr>
              <a:spLocks noChangeShapeType="1"/>
            </p:cNvSpPr>
            <p:nvPr/>
          </p:nvSpPr>
          <p:spPr bwMode="auto">
            <a:xfrm flipH="1">
              <a:off x="2880" y="7992"/>
              <a:ext cx="1260" cy="0"/>
            </a:xfrm>
            <a:prstGeom prst="line">
              <a:avLst/>
            </a:prstGeom>
            <a:noFill/>
            <a:ln w="9525">
              <a:solidFill>
                <a:srgbClr val="000000"/>
              </a:solidFill>
              <a:round/>
              <a:headEnd/>
              <a:tailEnd/>
            </a:ln>
          </p:spPr>
          <p:txBody>
            <a:bodyPr/>
            <a:lstStyle/>
            <a:p>
              <a:endParaRPr lang="zh-CN" altLang="en-US"/>
            </a:p>
          </p:txBody>
        </p:sp>
        <p:sp>
          <p:nvSpPr>
            <p:cNvPr id="140310" name="Line 19"/>
            <p:cNvSpPr>
              <a:spLocks noChangeShapeType="1"/>
            </p:cNvSpPr>
            <p:nvPr/>
          </p:nvSpPr>
          <p:spPr bwMode="auto">
            <a:xfrm flipV="1">
              <a:off x="2880" y="7368"/>
              <a:ext cx="0" cy="624"/>
            </a:xfrm>
            <a:prstGeom prst="line">
              <a:avLst/>
            </a:prstGeom>
            <a:noFill/>
            <a:ln w="9525">
              <a:solidFill>
                <a:srgbClr val="000000"/>
              </a:solidFill>
              <a:round/>
              <a:headEnd/>
              <a:tailEnd type="triangle" w="med" len="med"/>
            </a:ln>
          </p:spPr>
          <p:txBody>
            <a:bodyPr/>
            <a:lstStyle/>
            <a:p>
              <a:endParaRPr lang="zh-CN" altLang="en-US"/>
            </a:p>
          </p:txBody>
        </p:sp>
        <p:sp>
          <p:nvSpPr>
            <p:cNvPr id="140311" name="Text Box 20"/>
            <p:cNvSpPr txBox="1">
              <a:spLocks noChangeArrowheads="1"/>
            </p:cNvSpPr>
            <p:nvPr/>
          </p:nvSpPr>
          <p:spPr bwMode="auto">
            <a:xfrm>
              <a:off x="5220" y="9240"/>
              <a:ext cx="2520" cy="468"/>
            </a:xfrm>
            <a:prstGeom prst="rect">
              <a:avLst/>
            </a:prstGeom>
            <a:noFill/>
            <a:ln w="9525">
              <a:noFill/>
              <a:miter lim="800000"/>
              <a:headEnd/>
              <a:tailEnd/>
            </a:ln>
          </p:spPr>
          <p:txBody>
            <a:bodyPr/>
            <a:lstStyle/>
            <a:p>
              <a:pPr algn="ctr" eaLnBrk="0" hangingPunct="0"/>
              <a:r>
                <a:rPr lang="en-US" altLang="zh-CN" sz="2000">
                  <a:latin typeface="Times New Roman" pitchFamily="18" charset="0"/>
                </a:rPr>
                <a:t>Mogent</a:t>
              </a:r>
              <a:r>
                <a:rPr lang="zh-CN" altLang="en-US" sz="2000">
                  <a:latin typeface="Times New Roman" pitchFamily="18" charset="0"/>
                </a:rPr>
                <a:t>执行环境</a:t>
              </a:r>
            </a:p>
          </p:txBody>
        </p:sp>
        <p:sp>
          <p:nvSpPr>
            <p:cNvPr id="140312" name="Line 21"/>
            <p:cNvSpPr>
              <a:spLocks noChangeShapeType="1"/>
            </p:cNvSpPr>
            <p:nvPr/>
          </p:nvSpPr>
          <p:spPr bwMode="auto">
            <a:xfrm>
              <a:off x="2880" y="8928"/>
              <a:ext cx="1440" cy="0"/>
            </a:xfrm>
            <a:prstGeom prst="line">
              <a:avLst/>
            </a:prstGeom>
            <a:noFill/>
            <a:ln w="9525">
              <a:solidFill>
                <a:srgbClr val="000000"/>
              </a:solidFill>
              <a:round/>
              <a:headEnd/>
              <a:tailEnd/>
            </a:ln>
          </p:spPr>
          <p:txBody>
            <a:bodyPr/>
            <a:lstStyle/>
            <a:p>
              <a:endParaRPr lang="zh-CN" altLang="en-US"/>
            </a:p>
          </p:txBody>
        </p:sp>
        <p:sp>
          <p:nvSpPr>
            <p:cNvPr id="140313" name="Line 22"/>
            <p:cNvSpPr>
              <a:spLocks noChangeShapeType="1"/>
            </p:cNvSpPr>
            <p:nvPr/>
          </p:nvSpPr>
          <p:spPr bwMode="auto">
            <a:xfrm flipV="1">
              <a:off x="2880" y="8148"/>
              <a:ext cx="0" cy="780"/>
            </a:xfrm>
            <a:prstGeom prst="line">
              <a:avLst/>
            </a:prstGeom>
            <a:noFill/>
            <a:ln w="9525">
              <a:solidFill>
                <a:srgbClr val="000000"/>
              </a:solidFill>
              <a:round/>
              <a:headEnd/>
              <a:tailEnd/>
            </a:ln>
          </p:spPr>
          <p:txBody>
            <a:bodyPr/>
            <a:lstStyle/>
            <a:p>
              <a:endParaRPr lang="zh-CN" altLang="en-US"/>
            </a:p>
          </p:txBody>
        </p:sp>
        <p:sp>
          <p:nvSpPr>
            <p:cNvPr id="140314" name="Line 23"/>
            <p:cNvSpPr>
              <a:spLocks noChangeShapeType="1"/>
            </p:cNvSpPr>
            <p:nvPr/>
          </p:nvSpPr>
          <p:spPr bwMode="auto">
            <a:xfrm>
              <a:off x="5580" y="8928"/>
              <a:ext cx="3060" cy="0"/>
            </a:xfrm>
            <a:prstGeom prst="line">
              <a:avLst/>
            </a:prstGeom>
            <a:noFill/>
            <a:ln w="9525">
              <a:solidFill>
                <a:srgbClr val="000000"/>
              </a:solidFill>
              <a:round/>
              <a:headEnd/>
              <a:tailEnd type="triangle" w="med" len="med"/>
            </a:ln>
          </p:spPr>
          <p:txBody>
            <a:bodyPr/>
            <a:lstStyle/>
            <a:p>
              <a:endParaRPr lang="zh-CN" altLang="en-US"/>
            </a:p>
          </p:txBody>
        </p:sp>
        <p:sp>
          <p:nvSpPr>
            <p:cNvPr id="140315" name="Text Box 24"/>
            <p:cNvSpPr txBox="1">
              <a:spLocks noChangeArrowheads="1"/>
            </p:cNvSpPr>
            <p:nvPr/>
          </p:nvSpPr>
          <p:spPr bwMode="auto">
            <a:xfrm>
              <a:off x="2880" y="7524"/>
              <a:ext cx="1440" cy="468"/>
            </a:xfrm>
            <a:prstGeom prst="rect">
              <a:avLst/>
            </a:prstGeom>
            <a:noFill/>
            <a:ln w="9525">
              <a:noFill/>
              <a:miter lim="800000"/>
              <a:headEnd/>
              <a:tailEnd/>
            </a:ln>
          </p:spPr>
          <p:txBody>
            <a:bodyPr/>
            <a:lstStyle/>
            <a:p>
              <a:pPr algn="just" eaLnBrk="0" hangingPunct="0"/>
              <a:r>
                <a:rPr lang="zh-CN" altLang="en-US" dirty="0">
                  <a:latin typeface="Times New Roman" pitchFamily="18" charset="0"/>
                </a:rPr>
                <a:t>下一步地址</a:t>
              </a:r>
            </a:p>
          </p:txBody>
        </p:sp>
        <p:sp>
          <p:nvSpPr>
            <p:cNvPr id="140316" name="Text Box 25"/>
            <p:cNvSpPr txBox="1">
              <a:spLocks noChangeArrowheads="1"/>
            </p:cNvSpPr>
            <p:nvPr/>
          </p:nvSpPr>
          <p:spPr bwMode="auto">
            <a:xfrm>
              <a:off x="4860" y="8304"/>
              <a:ext cx="1440" cy="468"/>
            </a:xfrm>
            <a:prstGeom prst="rect">
              <a:avLst/>
            </a:prstGeom>
            <a:noFill/>
            <a:ln w="9525">
              <a:noFill/>
              <a:miter lim="800000"/>
              <a:headEnd/>
              <a:tailEnd/>
            </a:ln>
          </p:spPr>
          <p:txBody>
            <a:bodyPr/>
            <a:lstStyle/>
            <a:p>
              <a:pPr algn="just" eaLnBrk="0" hangingPunct="0"/>
              <a:r>
                <a:rPr lang="zh-CN" altLang="en-US" dirty="0">
                  <a:latin typeface="Times New Roman" pitchFamily="18" charset="0"/>
                </a:rPr>
                <a:t>没有下一站</a:t>
              </a:r>
            </a:p>
          </p:txBody>
        </p:sp>
        <p:sp>
          <p:nvSpPr>
            <p:cNvPr id="140317" name="Text Box 26"/>
            <p:cNvSpPr txBox="1">
              <a:spLocks noChangeArrowheads="1"/>
            </p:cNvSpPr>
            <p:nvPr/>
          </p:nvSpPr>
          <p:spPr bwMode="auto">
            <a:xfrm>
              <a:off x="2880" y="8616"/>
              <a:ext cx="1620" cy="468"/>
            </a:xfrm>
            <a:prstGeom prst="rect">
              <a:avLst/>
            </a:prstGeom>
            <a:noFill/>
            <a:ln w="9525">
              <a:noFill/>
              <a:miter lim="800000"/>
              <a:headEnd/>
              <a:tailEnd/>
            </a:ln>
          </p:spPr>
          <p:txBody>
            <a:bodyPr/>
            <a:lstStyle/>
            <a:p>
              <a:pPr algn="just" eaLnBrk="0" hangingPunct="0"/>
              <a:r>
                <a:rPr lang="zh-CN" altLang="en-US" dirty="0">
                  <a:latin typeface="Times New Roman" pitchFamily="18" charset="0"/>
                </a:rPr>
                <a:t>有新旅行计划</a:t>
              </a:r>
            </a:p>
          </p:txBody>
        </p:sp>
        <p:sp>
          <p:nvSpPr>
            <p:cNvPr id="140318" name="Text Box 27"/>
            <p:cNvSpPr txBox="1">
              <a:spLocks noChangeArrowheads="1"/>
            </p:cNvSpPr>
            <p:nvPr/>
          </p:nvSpPr>
          <p:spPr bwMode="auto">
            <a:xfrm>
              <a:off x="5760" y="8616"/>
              <a:ext cx="1980" cy="468"/>
            </a:xfrm>
            <a:prstGeom prst="rect">
              <a:avLst/>
            </a:prstGeom>
            <a:noFill/>
            <a:ln w="9525">
              <a:noFill/>
              <a:miter lim="800000"/>
              <a:headEnd/>
              <a:tailEnd/>
            </a:ln>
          </p:spPr>
          <p:txBody>
            <a:bodyPr/>
            <a:lstStyle/>
            <a:p>
              <a:pPr algn="just" eaLnBrk="0" hangingPunct="0"/>
              <a:r>
                <a:rPr lang="zh-CN" altLang="en-US" dirty="0">
                  <a:latin typeface="Times New Roman" pitchFamily="18" charset="0"/>
                </a:rPr>
                <a:t>没有新旅行计划</a:t>
              </a:r>
            </a:p>
          </p:txBody>
        </p:sp>
        <p:sp>
          <p:nvSpPr>
            <p:cNvPr id="140319" name="Line 28"/>
            <p:cNvSpPr>
              <a:spLocks noChangeShapeType="1"/>
            </p:cNvSpPr>
            <p:nvPr/>
          </p:nvSpPr>
          <p:spPr bwMode="auto">
            <a:xfrm>
              <a:off x="9360" y="7836"/>
              <a:ext cx="0" cy="312"/>
            </a:xfrm>
            <a:prstGeom prst="line">
              <a:avLst/>
            </a:prstGeom>
            <a:noFill/>
            <a:ln w="9525">
              <a:solidFill>
                <a:srgbClr val="000000"/>
              </a:solidFill>
              <a:round/>
              <a:headEnd/>
              <a:tailEnd/>
            </a:ln>
          </p:spPr>
          <p:txBody>
            <a:bodyPr/>
            <a:lstStyle/>
            <a:p>
              <a:endParaRPr lang="zh-CN" altLang="en-US"/>
            </a:p>
          </p:txBody>
        </p:sp>
        <p:sp>
          <p:nvSpPr>
            <p:cNvPr id="140320" name="Line 29"/>
            <p:cNvSpPr>
              <a:spLocks noChangeShapeType="1"/>
            </p:cNvSpPr>
            <p:nvPr/>
          </p:nvSpPr>
          <p:spPr bwMode="auto">
            <a:xfrm flipH="1">
              <a:off x="7380" y="7992"/>
              <a:ext cx="1980" cy="0"/>
            </a:xfrm>
            <a:prstGeom prst="line">
              <a:avLst/>
            </a:prstGeom>
            <a:noFill/>
            <a:ln w="9525">
              <a:solidFill>
                <a:srgbClr val="000000"/>
              </a:solidFill>
              <a:round/>
              <a:headEnd/>
              <a:tailEnd type="triangle" w="med" len="med"/>
            </a:ln>
          </p:spPr>
          <p:txBody>
            <a:bodyPr/>
            <a:lstStyle/>
            <a:p>
              <a:endParaRPr lang="zh-CN" altLang="en-US"/>
            </a:p>
          </p:txBody>
        </p:sp>
        <p:sp>
          <p:nvSpPr>
            <p:cNvPr id="140321" name="Text Box 30"/>
            <p:cNvSpPr txBox="1">
              <a:spLocks noChangeArrowheads="1"/>
            </p:cNvSpPr>
            <p:nvPr/>
          </p:nvSpPr>
          <p:spPr bwMode="auto">
            <a:xfrm>
              <a:off x="7815" y="7956"/>
              <a:ext cx="720" cy="468"/>
            </a:xfrm>
            <a:prstGeom prst="rect">
              <a:avLst/>
            </a:prstGeom>
            <a:noFill/>
            <a:ln w="9525">
              <a:noFill/>
              <a:miter lim="800000"/>
              <a:headEnd/>
              <a:tailEnd/>
            </a:ln>
          </p:spPr>
          <p:txBody>
            <a:bodyPr/>
            <a:lstStyle/>
            <a:p>
              <a:pPr algn="just" eaLnBrk="0" hangingPunct="0"/>
              <a:r>
                <a:rPr lang="zh-CN" altLang="en-US" sz="2000" dirty="0">
                  <a:latin typeface="Times New Roman" pitchFamily="18" charset="0"/>
                </a:rPr>
                <a:t>装配</a:t>
              </a:r>
            </a:p>
          </p:txBody>
        </p:sp>
        <p:sp>
          <p:nvSpPr>
            <p:cNvPr id="140322" name="Line 31"/>
            <p:cNvSpPr>
              <a:spLocks noChangeShapeType="1"/>
            </p:cNvSpPr>
            <p:nvPr/>
          </p:nvSpPr>
          <p:spPr bwMode="auto">
            <a:xfrm flipH="1">
              <a:off x="5760" y="7992"/>
              <a:ext cx="720" cy="0"/>
            </a:xfrm>
            <a:prstGeom prst="line">
              <a:avLst/>
            </a:prstGeom>
            <a:noFill/>
            <a:ln w="9525">
              <a:solidFill>
                <a:srgbClr val="000000"/>
              </a:solidFill>
              <a:round/>
              <a:headEnd/>
              <a:tailEnd type="triangle" w="med" len="med"/>
            </a:ln>
          </p:spPr>
          <p:txBody>
            <a:bodyPr/>
            <a:lstStyle/>
            <a:p>
              <a:endParaRPr lang="zh-CN" altLang="en-US"/>
            </a:p>
          </p:txBody>
        </p:sp>
        <p:sp>
          <p:nvSpPr>
            <p:cNvPr id="140323" name="Text Box 32"/>
            <p:cNvSpPr txBox="1">
              <a:spLocks noChangeArrowheads="1"/>
            </p:cNvSpPr>
            <p:nvPr/>
          </p:nvSpPr>
          <p:spPr bwMode="auto">
            <a:xfrm>
              <a:off x="6480" y="6591"/>
              <a:ext cx="900" cy="468"/>
            </a:xfrm>
            <a:prstGeom prst="rect">
              <a:avLst/>
            </a:prstGeom>
            <a:solidFill>
              <a:srgbClr val="FFCC99"/>
            </a:solidFill>
            <a:ln w="9525">
              <a:solidFill>
                <a:srgbClr val="000000"/>
              </a:solidFill>
              <a:miter lim="800000"/>
              <a:headEnd/>
              <a:tailEnd/>
            </a:ln>
          </p:spPr>
          <p:txBody>
            <a:bodyPr/>
            <a:lstStyle/>
            <a:p>
              <a:pPr algn="ctr" eaLnBrk="0" hangingPunct="0"/>
              <a:r>
                <a:rPr lang="zh-CN" altLang="en-US" sz="2000">
                  <a:latin typeface="Times New Roman" pitchFamily="18" charset="0"/>
                </a:rPr>
                <a:t>等待</a:t>
              </a:r>
            </a:p>
          </p:txBody>
        </p:sp>
        <p:sp>
          <p:nvSpPr>
            <p:cNvPr id="140324" name="Text Box 33"/>
            <p:cNvSpPr txBox="1">
              <a:spLocks noChangeArrowheads="1"/>
            </p:cNvSpPr>
            <p:nvPr/>
          </p:nvSpPr>
          <p:spPr bwMode="auto">
            <a:xfrm>
              <a:off x="6480" y="7215"/>
              <a:ext cx="900" cy="468"/>
            </a:xfrm>
            <a:prstGeom prst="rect">
              <a:avLst/>
            </a:prstGeom>
            <a:solidFill>
              <a:srgbClr val="FFCC99"/>
            </a:solidFill>
            <a:ln w="9525">
              <a:solidFill>
                <a:srgbClr val="000000"/>
              </a:solidFill>
              <a:miter lim="800000"/>
              <a:headEnd/>
              <a:tailEnd/>
            </a:ln>
          </p:spPr>
          <p:txBody>
            <a:bodyPr/>
            <a:lstStyle/>
            <a:p>
              <a:pPr algn="ctr" eaLnBrk="0" hangingPunct="0"/>
              <a:r>
                <a:rPr lang="zh-CN" altLang="en-US" sz="2000">
                  <a:latin typeface="Times New Roman" pitchFamily="18" charset="0"/>
                </a:rPr>
                <a:t>就绪</a:t>
              </a:r>
            </a:p>
          </p:txBody>
        </p:sp>
        <p:sp>
          <p:nvSpPr>
            <p:cNvPr id="140325" name="Line 34"/>
            <p:cNvSpPr>
              <a:spLocks noChangeShapeType="1"/>
            </p:cNvSpPr>
            <p:nvPr/>
          </p:nvSpPr>
          <p:spPr bwMode="auto">
            <a:xfrm flipV="1">
              <a:off x="5760" y="6744"/>
              <a:ext cx="720" cy="312"/>
            </a:xfrm>
            <a:prstGeom prst="line">
              <a:avLst/>
            </a:prstGeom>
            <a:noFill/>
            <a:ln w="9525">
              <a:solidFill>
                <a:srgbClr val="000000"/>
              </a:solidFill>
              <a:round/>
              <a:headEnd/>
              <a:tailEnd type="triangle" w="med" len="med"/>
            </a:ln>
          </p:spPr>
          <p:txBody>
            <a:bodyPr/>
            <a:lstStyle/>
            <a:p>
              <a:endParaRPr lang="zh-CN" altLang="en-US"/>
            </a:p>
          </p:txBody>
        </p:sp>
        <p:sp>
          <p:nvSpPr>
            <p:cNvPr id="140326" name="Line 35"/>
            <p:cNvSpPr>
              <a:spLocks noChangeShapeType="1"/>
            </p:cNvSpPr>
            <p:nvPr/>
          </p:nvSpPr>
          <p:spPr bwMode="auto">
            <a:xfrm>
              <a:off x="6840" y="7056"/>
              <a:ext cx="0" cy="156"/>
            </a:xfrm>
            <a:prstGeom prst="line">
              <a:avLst/>
            </a:prstGeom>
            <a:noFill/>
            <a:ln w="3175">
              <a:solidFill>
                <a:srgbClr val="000000"/>
              </a:solidFill>
              <a:round/>
              <a:headEnd/>
              <a:tailEnd type="triangle" w="sm" len="sm"/>
            </a:ln>
          </p:spPr>
          <p:txBody>
            <a:bodyPr/>
            <a:lstStyle/>
            <a:p>
              <a:endParaRPr lang="zh-CN" altLang="en-US"/>
            </a:p>
          </p:txBody>
        </p:sp>
        <p:sp>
          <p:nvSpPr>
            <p:cNvPr id="140327" name="Line 36"/>
            <p:cNvSpPr>
              <a:spLocks noChangeShapeType="1"/>
            </p:cNvSpPr>
            <p:nvPr/>
          </p:nvSpPr>
          <p:spPr bwMode="auto">
            <a:xfrm>
              <a:off x="5760" y="7212"/>
              <a:ext cx="720" cy="312"/>
            </a:xfrm>
            <a:prstGeom prst="line">
              <a:avLst/>
            </a:prstGeom>
            <a:noFill/>
            <a:ln w="9525">
              <a:solidFill>
                <a:srgbClr val="000000"/>
              </a:solidFill>
              <a:round/>
              <a:headEnd type="triangle" w="med" len="med"/>
              <a:tailEnd type="triangle" w="med" len="med"/>
            </a:ln>
          </p:spPr>
          <p:txBody>
            <a:bodyPr/>
            <a:lstStyle/>
            <a:p>
              <a:endParaRPr lang="zh-CN" altLang="en-US"/>
            </a:p>
          </p:txBody>
        </p:sp>
        <p:sp>
          <p:nvSpPr>
            <p:cNvPr id="140328" name="Text Box 37"/>
            <p:cNvSpPr txBox="1">
              <a:spLocks noChangeArrowheads="1"/>
            </p:cNvSpPr>
            <p:nvPr/>
          </p:nvSpPr>
          <p:spPr bwMode="auto">
            <a:xfrm>
              <a:off x="3420" y="5988"/>
              <a:ext cx="1263" cy="468"/>
            </a:xfrm>
            <a:prstGeom prst="rect">
              <a:avLst/>
            </a:prstGeom>
            <a:noFill/>
            <a:ln w="9525">
              <a:noFill/>
              <a:miter lim="800000"/>
              <a:headEnd/>
              <a:tailEnd/>
            </a:ln>
          </p:spPr>
          <p:txBody>
            <a:bodyPr/>
            <a:lstStyle/>
            <a:p>
              <a:pPr algn="just" eaLnBrk="0" hangingPunct="0"/>
              <a:r>
                <a:rPr lang="zh-CN" altLang="en-US" i="1" dirty="0">
                  <a:latin typeface="Times New Roman" pitchFamily="18" charset="0"/>
                </a:rPr>
                <a:t>网络传输</a:t>
              </a:r>
            </a:p>
          </p:txBody>
        </p:sp>
        <p:sp>
          <p:nvSpPr>
            <p:cNvPr id="140329" name="Line 38"/>
            <p:cNvSpPr>
              <a:spLocks noChangeShapeType="1"/>
            </p:cNvSpPr>
            <p:nvPr/>
          </p:nvSpPr>
          <p:spPr bwMode="auto">
            <a:xfrm>
              <a:off x="2880" y="8148"/>
              <a:ext cx="1260" cy="0"/>
            </a:xfrm>
            <a:prstGeom prst="line">
              <a:avLst/>
            </a:prstGeom>
            <a:noFill/>
            <a:ln w="9525">
              <a:solidFill>
                <a:srgbClr val="000000"/>
              </a:solidFill>
              <a:round/>
              <a:headEnd/>
              <a:tailEnd type="triangle" w="med" len="med"/>
            </a:ln>
          </p:spPr>
          <p:txBody>
            <a:bodyPr/>
            <a:lstStyle/>
            <a:p>
              <a:endParaRPr lang="zh-CN" altLang="en-US"/>
            </a:p>
          </p:txBody>
        </p:sp>
        <p:sp>
          <p:nvSpPr>
            <p:cNvPr id="140330" name="Line 39"/>
            <p:cNvSpPr>
              <a:spLocks noChangeShapeType="1"/>
            </p:cNvSpPr>
            <p:nvPr/>
          </p:nvSpPr>
          <p:spPr bwMode="auto">
            <a:xfrm>
              <a:off x="2880" y="6276"/>
              <a:ext cx="1980" cy="0"/>
            </a:xfrm>
            <a:prstGeom prst="line">
              <a:avLst/>
            </a:prstGeom>
            <a:noFill/>
            <a:ln w="9525">
              <a:solidFill>
                <a:schemeClr val="tx2"/>
              </a:solidFill>
              <a:round/>
              <a:headEnd/>
              <a:tailEnd/>
            </a:ln>
          </p:spPr>
          <p:txBody>
            <a:bodyPr/>
            <a:lstStyle/>
            <a:p>
              <a:endParaRPr lang="zh-CN" altLang="en-US"/>
            </a:p>
          </p:txBody>
        </p:sp>
      </p:grpSp>
      <p:sp>
        <p:nvSpPr>
          <p:cNvPr id="41" name="日期占位符 40"/>
          <p:cNvSpPr>
            <a:spLocks noGrp="1"/>
          </p:cNvSpPr>
          <p:nvPr>
            <p:ph type="dt" sz="half" idx="10"/>
          </p:nvPr>
        </p:nvSpPr>
        <p:spPr/>
        <p:txBody>
          <a:bodyPr/>
          <a:lstStyle/>
          <a:p>
            <a:fld id="{65625504-9227-4DBD-91B7-3D0760986AE7}" type="datetime1">
              <a:rPr lang="zh-CN" altLang="en-US" smtClean="0"/>
              <a:pPr/>
              <a:t>2011-12-9</a:t>
            </a:fld>
            <a:endParaRPr lang="zh-CN" altLang="en-US"/>
          </a:p>
        </p:txBody>
      </p:sp>
      <p:sp>
        <p:nvSpPr>
          <p:cNvPr id="42" name="灯片编号占位符 41"/>
          <p:cNvSpPr>
            <a:spLocks noGrp="1"/>
          </p:cNvSpPr>
          <p:nvPr>
            <p:ph type="sldNum" sz="quarter" idx="12"/>
          </p:nvPr>
        </p:nvSpPr>
        <p:spPr/>
        <p:txBody>
          <a:bodyPr/>
          <a:lstStyle/>
          <a:p>
            <a:fld id="{275387DA-A401-490D-8074-75B707531493}" type="slidenum">
              <a:rPr lang="zh-CN" altLang="en-US" smtClean="0"/>
              <a:pPr/>
              <a:t>105</a:t>
            </a:fld>
            <a:endParaRPr lang="zh-CN" altLang="en-US"/>
          </a:p>
        </p:txBody>
      </p:sp>
      <p:sp>
        <p:nvSpPr>
          <p:cNvPr id="44" name="页脚占位符 43"/>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zh-CN" altLang="en-US" smtClean="0"/>
              <a:t>思考题</a:t>
            </a:r>
            <a:endParaRPr lang="zh-CN" altLang="en-US" dirty="0" smtClean="0"/>
          </a:p>
        </p:txBody>
      </p:sp>
      <p:sp>
        <p:nvSpPr>
          <p:cNvPr id="141315" name="Rectangle 3"/>
          <p:cNvSpPr>
            <a:spLocks noGrp="1" noChangeArrowheads="1"/>
          </p:cNvSpPr>
          <p:nvPr>
            <p:ph idx="1"/>
          </p:nvPr>
        </p:nvSpPr>
        <p:spPr/>
        <p:txBody>
          <a:bodyPr/>
          <a:lstStyle/>
          <a:p>
            <a:pPr eaLnBrk="1" hangingPunct="1"/>
            <a:r>
              <a:rPr lang="zh-CN" altLang="en-US" dirty="0" smtClean="0"/>
              <a:t>给出强迁移和弱迁移的区别</a:t>
            </a:r>
          </a:p>
          <a:p>
            <a:pPr eaLnBrk="1" hangingPunct="1"/>
            <a:r>
              <a:rPr lang="zh-CN" altLang="en-US" dirty="0" smtClean="0"/>
              <a:t>解释“结构化迁移”机制</a:t>
            </a:r>
          </a:p>
        </p:txBody>
      </p:sp>
      <p:sp>
        <p:nvSpPr>
          <p:cNvPr id="6" name="日期占位符 5"/>
          <p:cNvSpPr>
            <a:spLocks noGrp="1"/>
          </p:cNvSpPr>
          <p:nvPr>
            <p:ph type="dt" sz="half" idx="10"/>
          </p:nvPr>
        </p:nvSpPr>
        <p:spPr/>
        <p:txBody>
          <a:bodyPr/>
          <a:lstStyle/>
          <a:p>
            <a:fld id="{E7DDE90E-4CC2-48AD-95D4-F93D7D820B16}" type="datetime1">
              <a:rPr lang="zh-CN" altLang="en-US" smtClean="0"/>
              <a:pPr/>
              <a:t>2011-12-9</a:t>
            </a:fld>
            <a:endParaRPr lang="zh-CN" altLang="en-US"/>
          </a:p>
        </p:txBody>
      </p:sp>
      <p:sp>
        <p:nvSpPr>
          <p:cNvPr id="8" name="灯片编号占位符 7"/>
          <p:cNvSpPr>
            <a:spLocks noGrp="1"/>
          </p:cNvSpPr>
          <p:nvPr>
            <p:ph type="sldNum" sz="quarter" idx="12"/>
          </p:nvPr>
        </p:nvSpPr>
        <p:spPr/>
        <p:txBody>
          <a:bodyPr/>
          <a:lstStyle/>
          <a:p>
            <a:fld id="{275387DA-A401-490D-8074-75B707531493}" type="slidenum">
              <a:rPr lang="zh-CN" altLang="en-US" smtClean="0"/>
              <a:pPr/>
              <a:t>106</a:t>
            </a:fld>
            <a:endParaRPr lang="zh-CN" altLang="en-US"/>
          </a:p>
        </p:txBody>
      </p:sp>
      <p:sp>
        <p:nvSpPr>
          <p:cNvPr id="9" name="页脚占位符 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rmAutofit/>
          </a:bodyPr>
          <a:lstStyle/>
          <a:p>
            <a:pPr lvl="0"/>
            <a:r>
              <a:rPr lang="en-US" altLang="zh-CN" sz="4800" dirty="0" smtClean="0"/>
              <a:t>Mobile Code Technologies</a:t>
            </a:r>
            <a:endParaRPr lang="zh-CN" altLang="en-US" dirty="0"/>
          </a:p>
        </p:txBody>
      </p:sp>
      <p:pic>
        <p:nvPicPr>
          <p:cNvPr id="123905" name="Picture 1"/>
          <p:cNvPicPr>
            <a:picLocks noGrp="1" noChangeAspect="1" noChangeArrowheads="1"/>
          </p:cNvPicPr>
          <p:nvPr>
            <p:ph idx="1"/>
          </p:nvPr>
        </p:nvPicPr>
        <p:blipFill>
          <a:blip r:embed="rId3" cstate="print"/>
          <a:stretch>
            <a:fillRect/>
          </a:stretch>
        </p:blipFill>
        <p:spPr bwMode="auto">
          <a:xfrm>
            <a:off x="457200" y="1829122"/>
            <a:ext cx="8229600" cy="4517381"/>
          </a:xfrm>
          <a:prstGeom prst="rect">
            <a:avLst/>
          </a:prstGeom>
          <a:noFill/>
          <a:ln w="9525">
            <a:noFill/>
            <a:miter lim="800000"/>
            <a:headEnd/>
            <a:tailEnd/>
          </a:ln>
        </p:spPr>
      </p:pic>
      <p:sp>
        <p:nvSpPr>
          <p:cNvPr id="8" name="日期占位符 7"/>
          <p:cNvSpPr>
            <a:spLocks noGrp="1"/>
          </p:cNvSpPr>
          <p:nvPr>
            <p:ph type="dt" sz="half" idx="10"/>
          </p:nvPr>
        </p:nvSpPr>
        <p:spPr/>
        <p:txBody>
          <a:bodyPr/>
          <a:lstStyle/>
          <a:p>
            <a:fld id="{184C66B1-414C-4A3F-A706-7CCFAA3E27B0}" type="datetime1">
              <a:rPr lang="zh-CN" altLang="en-US" smtClean="0"/>
              <a:pPr/>
              <a:t>2011-12-9</a:t>
            </a:fld>
            <a:endParaRPr lang="en-US" altLang="zh-CN"/>
          </a:p>
        </p:txBody>
      </p:sp>
      <p:sp>
        <p:nvSpPr>
          <p:cNvPr id="10" name="页脚占位符 9"/>
          <p:cNvSpPr>
            <a:spLocks noGrp="1"/>
          </p:cNvSpPr>
          <p:nvPr>
            <p:ph type="ftr" sz="quarter" idx="11"/>
          </p:nvPr>
        </p:nvSpPr>
        <p:spPr/>
        <p:txBody>
          <a:bodyPr/>
          <a:lstStyle/>
          <a:p>
            <a:r>
              <a:rPr lang="en-US" altLang="zh-CN" dirty="0" smtClean="0"/>
              <a:t>Institute of Computer Software, Nanjing University</a:t>
            </a:r>
            <a:endParaRPr lang="en-US" altLang="zh-CN" dirty="0"/>
          </a:p>
        </p:txBody>
      </p:sp>
      <p:sp>
        <p:nvSpPr>
          <p:cNvPr id="9" name="灯片编号占位符 8"/>
          <p:cNvSpPr>
            <a:spLocks noGrp="1"/>
          </p:cNvSpPr>
          <p:nvPr>
            <p:ph type="sldNum" sz="quarter" idx="12"/>
          </p:nvPr>
        </p:nvSpPr>
        <p:spPr/>
        <p:txBody>
          <a:bodyPr/>
          <a:lstStyle/>
          <a:p>
            <a:fld id="{83013831-7DBF-4DFD-8808-CF36C8F5DBC6}" type="slidenum">
              <a:rPr lang="en-US" altLang="zh-CN" smtClean="0"/>
              <a:pPr/>
              <a:t>11</a:t>
            </a:fld>
            <a:endParaRPr lang="en-US" altLang="zh-CN"/>
          </a:p>
        </p:txBody>
      </p:sp>
      <p:sp>
        <p:nvSpPr>
          <p:cNvPr id="7" name="AutoShape 2"/>
          <p:cNvSpPr txBox="1">
            <a:spLocks noChangeArrowheads="1"/>
          </p:cNvSpPr>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1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normAutofit/>
          </a:bodyPr>
          <a:lstStyle/>
          <a:p>
            <a:r>
              <a:rPr lang="en-US" altLang="zh-CN" sz="4100" dirty="0"/>
              <a:t>Comparison</a:t>
            </a:r>
          </a:p>
        </p:txBody>
      </p:sp>
      <p:sp>
        <p:nvSpPr>
          <p:cNvPr id="54275" name="Rectangle 3"/>
          <p:cNvSpPr>
            <a:spLocks noGrp="1" noChangeArrowheads="1"/>
          </p:cNvSpPr>
          <p:nvPr>
            <p:ph idx="1"/>
          </p:nvPr>
        </p:nvSpPr>
        <p:spPr/>
        <p:txBody>
          <a:bodyPr/>
          <a:lstStyle/>
          <a:p>
            <a:r>
              <a:rPr lang="en-US" altLang="zh-CN" b="1">
                <a:solidFill>
                  <a:srgbClr val="000000"/>
                </a:solidFill>
                <a:ea typeface="宋体" pitchFamily="2" charset="-122"/>
              </a:rPr>
              <a:t>Traditional Systems</a:t>
            </a:r>
            <a:r>
              <a:rPr lang="en-US" altLang="zh-CN">
                <a:solidFill>
                  <a:srgbClr val="000000"/>
                </a:solidFill>
                <a:ea typeface="宋体" pitchFamily="2" charset="-122"/>
              </a:rPr>
              <a:t/>
            </a:r>
            <a:br>
              <a:rPr lang="en-US" altLang="zh-CN">
                <a:solidFill>
                  <a:srgbClr val="000000"/>
                </a:solidFill>
                <a:ea typeface="宋体" pitchFamily="2" charset="-122"/>
              </a:rPr>
            </a:br>
            <a:r>
              <a:rPr lang="en-US" altLang="zh-CN" sz="2000">
                <a:solidFill>
                  <a:srgbClr val="000000"/>
                </a:solidFill>
                <a:ea typeface="宋体" pitchFamily="2" charset="-122"/>
              </a:rPr>
              <a:t>True Distributed System (TDS) provide network transparency</a:t>
            </a:r>
            <a:br>
              <a:rPr lang="en-US" altLang="zh-CN" sz="2000">
                <a:solidFill>
                  <a:srgbClr val="000000"/>
                </a:solidFill>
                <a:ea typeface="宋体" pitchFamily="2" charset="-122"/>
              </a:rPr>
            </a:br>
            <a:r>
              <a:rPr lang="en-US" altLang="zh-CN" sz="2000">
                <a:solidFill>
                  <a:srgbClr val="000000"/>
                </a:solidFill>
                <a:ea typeface="宋体" pitchFamily="2" charset="-122"/>
              </a:rPr>
              <a:t>Distributed components are perceived as local</a:t>
            </a:r>
            <a:r>
              <a:rPr lang="en-US" altLang="zh-CN">
                <a:solidFill>
                  <a:srgbClr val="000000"/>
                </a:solidFill>
                <a:ea typeface="宋体" pitchFamily="2" charset="-122"/>
              </a:rPr>
              <a:t/>
            </a:r>
            <a:br>
              <a:rPr lang="en-US" altLang="zh-CN">
                <a:solidFill>
                  <a:srgbClr val="000000"/>
                </a:solidFill>
                <a:ea typeface="宋体" pitchFamily="2" charset="-122"/>
              </a:rPr>
            </a:br>
            <a:endParaRPr lang="en-US" altLang="zh-CN">
              <a:solidFill>
                <a:srgbClr val="000000"/>
              </a:solidFill>
              <a:ea typeface="宋体" pitchFamily="2" charset="-122"/>
            </a:endParaRPr>
          </a:p>
          <a:p>
            <a:r>
              <a:rPr lang="en-US" altLang="zh-CN" b="1">
                <a:solidFill>
                  <a:srgbClr val="000000"/>
                </a:solidFill>
                <a:ea typeface="宋体" pitchFamily="2" charset="-122"/>
              </a:rPr>
              <a:t>MCSs</a:t>
            </a:r>
            <a:r>
              <a:rPr lang="en-US" altLang="zh-CN" sz="1800">
                <a:solidFill>
                  <a:srgbClr val="000000"/>
                </a:solidFill>
                <a:ea typeface="宋体" pitchFamily="2" charset="-122"/>
              </a:rPr>
              <a:t> </a:t>
            </a:r>
            <a:r>
              <a:rPr lang="en-US" altLang="zh-CN">
                <a:solidFill>
                  <a:srgbClr val="000000"/>
                </a:solidFill>
                <a:ea typeface="宋体" pitchFamily="2" charset="-122"/>
              </a:rPr>
              <a:t/>
            </a:r>
            <a:br>
              <a:rPr lang="en-US" altLang="zh-CN">
                <a:solidFill>
                  <a:srgbClr val="000000"/>
                </a:solidFill>
                <a:ea typeface="宋体" pitchFamily="2" charset="-122"/>
              </a:rPr>
            </a:br>
            <a:r>
              <a:rPr lang="en-US" altLang="zh-CN" sz="1800" b="1">
                <a:solidFill>
                  <a:srgbClr val="000000"/>
                </a:solidFill>
                <a:ea typeface="宋体" pitchFamily="2" charset="-122"/>
              </a:rPr>
              <a:t>Computational Environments </a:t>
            </a:r>
            <a:r>
              <a:rPr lang="en-US" altLang="zh-CN" sz="1800">
                <a:solidFill>
                  <a:srgbClr val="000000"/>
                </a:solidFill>
                <a:ea typeface="宋体" pitchFamily="2" charset="-122"/>
              </a:rPr>
              <a:t>(CE)</a:t>
            </a:r>
            <a:br>
              <a:rPr lang="en-US" altLang="zh-CN" sz="1800">
                <a:solidFill>
                  <a:srgbClr val="000000"/>
                </a:solidFill>
                <a:ea typeface="宋体" pitchFamily="2" charset="-122"/>
              </a:rPr>
            </a:br>
            <a:r>
              <a:rPr lang="en-US" altLang="zh-CN" sz="1800">
                <a:solidFill>
                  <a:srgbClr val="000000"/>
                </a:solidFill>
                <a:ea typeface="宋体" pitchFamily="2" charset="-122"/>
              </a:rPr>
              <a:t>Underlying structure of the network is made manifest to the users. </a:t>
            </a:r>
            <a:br>
              <a:rPr lang="en-US" altLang="zh-CN" sz="1800">
                <a:solidFill>
                  <a:srgbClr val="000000"/>
                </a:solidFill>
                <a:ea typeface="宋体" pitchFamily="2" charset="-122"/>
              </a:rPr>
            </a:br>
            <a:r>
              <a:rPr lang="en-US" altLang="zh-CN" sz="1800">
                <a:solidFill>
                  <a:srgbClr val="000000"/>
                </a:solidFill>
                <a:ea typeface="宋体" pitchFamily="2" charset="-122"/>
              </a:rPr>
              <a:t>Provides capability to relocate code dynamically </a:t>
            </a:r>
            <a:br>
              <a:rPr lang="en-US" altLang="zh-CN" sz="1800">
                <a:solidFill>
                  <a:srgbClr val="000000"/>
                </a:solidFill>
                <a:ea typeface="宋体" pitchFamily="2" charset="-122"/>
              </a:rPr>
            </a:br>
            <a:r>
              <a:rPr lang="en-US" altLang="zh-CN" sz="1800">
                <a:solidFill>
                  <a:srgbClr val="000000"/>
                </a:solidFill>
                <a:ea typeface="宋体" pitchFamily="2" charset="-122"/>
              </a:rPr>
              <a:t>	</a:t>
            </a:r>
            <a:r>
              <a:rPr lang="en-US" altLang="zh-CN" sz="1800">
                <a:solidFill>
                  <a:srgbClr val="000000"/>
                </a:solidFill>
                <a:ea typeface="宋体" pitchFamily="2" charset="-122"/>
                <a:sym typeface="Wingdings" pitchFamily="2" charset="2"/>
              </a:rPr>
              <a:t> </a:t>
            </a:r>
            <a:r>
              <a:rPr lang="en-US" altLang="zh-CN" sz="1800">
                <a:solidFill>
                  <a:srgbClr val="000000"/>
                </a:solidFill>
                <a:ea typeface="宋体" pitchFamily="2" charset="-122"/>
              </a:rPr>
              <a:t>Execution units (EU)</a:t>
            </a:r>
            <a:br>
              <a:rPr lang="en-US" altLang="zh-CN" sz="1800">
                <a:solidFill>
                  <a:srgbClr val="000000"/>
                </a:solidFill>
                <a:ea typeface="宋体" pitchFamily="2" charset="-122"/>
              </a:rPr>
            </a:br>
            <a:r>
              <a:rPr lang="en-US" altLang="zh-CN" sz="1800">
                <a:solidFill>
                  <a:srgbClr val="000000"/>
                </a:solidFill>
                <a:ea typeface="宋体" pitchFamily="2" charset="-122"/>
              </a:rPr>
              <a:t>	</a:t>
            </a:r>
            <a:r>
              <a:rPr lang="en-US" altLang="zh-CN" sz="1800">
                <a:solidFill>
                  <a:srgbClr val="000000"/>
                </a:solidFill>
                <a:ea typeface="宋体" pitchFamily="2" charset="-122"/>
                <a:sym typeface="Wingdings" pitchFamily="2" charset="2"/>
              </a:rPr>
              <a:t> </a:t>
            </a:r>
            <a:r>
              <a:rPr lang="en-US" altLang="zh-CN" sz="1800">
                <a:solidFill>
                  <a:srgbClr val="000000"/>
                </a:solidFill>
                <a:ea typeface="宋体" pitchFamily="2" charset="-122"/>
              </a:rPr>
              <a:t>Resources</a:t>
            </a:r>
          </a:p>
        </p:txBody>
      </p:sp>
      <p:sp>
        <p:nvSpPr>
          <p:cNvPr id="5" name="日期占位符 4"/>
          <p:cNvSpPr>
            <a:spLocks noGrp="1"/>
          </p:cNvSpPr>
          <p:nvPr>
            <p:ph type="dt" sz="half" idx="10"/>
          </p:nvPr>
        </p:nvSpPr>
        <p:spPr/>
        <p:txBody>
          <a:bodyPr/>
          <a:lstStyle/>
          <a:p>
            <a:fld id="{48A9AD1E-9017-41F4-8BF0-53C0B79F23E5}"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12</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lstStyle/>
          <a:p>
            <a:r>
              <a:rPr lang="en-US" altLang="zh-CN" dirty="0">
                <a:solidFill>
                  <a:srgbClr val="FFC000"/>
                </a:solidFill>
                <a:ea typeface="宋体" pitchFamily="2" charset="-122"/>
              </a:rPr>
              <a:t>Components </a:t>
            </a:r>
            <a:r>
              <a:rPr lang="en-US" altLang="zh-CN" dirty="0" smtClean="0">
                <a:solidFill>
                  <a:srgbClr val="FFC000"/>
                </a:solidFill>
                <a:ea typeface="宋体" pitchFamily="2" charset="-122"/>
              </a:rPr>
              <a:t>of </a:t>
            </a:r>
            <a:r>
              <a:rPr lang="en-US" altLang="zh-CN" dirty="0">
                <a:solidFill>
                  <a:srgbClr val="FFC000"/>
                </a:solidFill>
                <a:ea typeface="宋体" pitchFamily="2" charset="-122"/>
              </a:rPr>
              <a:t>CE</a:t>
            </a:r>
          </a:p>
        </p:txBody>
      </p:sp>
      <p:pic>
        <p:nvPicPr>
          <p:cNvPr id="121857" name="Picture 1"/>
          <p:cNvPicPr>
            <a:picLocks noGrp="1" noChangeAspect="1" noChangeArrowheads="1"/>
          </p:cNvPicPr>
          <p:nvPr>
            <p:ph idx="1"/>
          </p:nvPr>
        </p:nvPicPr>
        <p:blipFill>
          <a:blip r:embed="rId3" cstate="print"/>
          <a:stretch>
            <a:fillRect/>
          </a:stretch>
        </p:blipFill>
        <p:spPr bwMode="auto">
          <a:xfrm>
            <a:off x="457200" y="2787976"/>
            <a:ext cx="8229600" cy="2599673"/>
          </a:xfrm>
          <a:prstGeom prst="rect">
            <a:avLst/>
          </a:prstGeom>
          <a:noFill/>
          <a:ln w="9525">
            <a:noFill/>
            <a:miter lim="800000"/>
            <a:headEnd/>
            <a:tailEnd/>
          </a:ln>
        </p:spPr>
      </p:pic>
      <p:sp>
        <p:nvSpPr>
          <p:cNvPr id="6" name="日期占位符 5"/>
          <p:cNvSpPr>
            <a:spLocks noGrp="1"/>
          </p:cNvSpPr>
          <p:nvPr>
            <p:ph type="dt" sz="half" idx="10"/>
          </p:nvPr>
        </p:nvSpPr>
        <p:spPr/>
        <p:txBody>
          <a:bodyPr/>
          <a:lstStyle/>
          <a:p>
            <a:fld id="{BA5DFA5D-554E-48A4-B228-D60724357FE3}" type="datetime1">
              <a:rPr lang="zh-CN" altLang="en-US" smtClean="0"/>
              <a:pPr/>
              <a:t>2011-12-9</a:t>
            </a:fld>
            <a:endParaRPr lang="en-US" altLang="zh-CN"/>
          </a:p>
        </p:txBody>
      </p:sp>
      <p:sp>
        <p:nvSpPr>
          <p:cNvPr id="8" name="页脚占位符 7"/>
          <p:cNvSpPr>
            <a:spLocks noGrp="1"/>
          </p:cNvSpPr>
          <p:nvPr>
            <p:ph type="ftr" sz="quarter" idx="11"/>
          </p:nvPr>
        </p:nvSpPr>
        <p:spPr/>
        <p:txBody>
          <a:bodyPr/>
          <a:lstStyle/>
          <a:p>
            <a:r>
              <a:rPr lang="en-US" altLang="zh-CN" smtClean="0"/>
              <a:t>Institute of Computer Software, Nanjing University</a:t>
            </a:r>
            <a:endParaRPr lang="en-US" altLang="zh-CN"/>
          </a:p>
        </p:txBody>
      </p:sp>
      <p:sp>
        <p:nvSpPr>
          <p:cNvPr id="7" name="灯片编号占位符 6"/>
          <p:cNvSpPr>
            <a:spLocks noGrp="1"/>
          </p:cNvSpPr>
          <p:nvPr>
            <p:ph type="sldNum" sz="quarter" idx="12"/>
          </p:nvPr>
        </p:nvSpPr>
        <p:spPr/>
        <p:txBody>
          <a:bodyPr/>
          <a:lstStyle/>
          <a:p>
            <a:fld id="{83013831-7DBF-4DFD-8808-CF36C8F5DBC6}" type="slidenum">
              <a:rPr lang="en-US" altLang="zh-CN" smtClean="0"/>
              <a:pPr/>
              <a:t>13</a:t>
            </a:fld>
            <a:endParaRPr lang="en-US" altLang="zh-CN"/>
          </a:p>
        </p:txBody>
      </p:sp>
      <p:sp>
        <p:nvSpPr>
          <p:cNvPr id="55299" name="Rectangle 3"/>
          <p:cNvSpPr>
            <a:spLocks noGrp="1" noChangeArrowheads="1"/>
          </p:cNvSpPr>
          <p:nvPr>
            <p:ph type="body" sz="half" idx="4294967295"/>
          </p:nvPr>
        </p:nvSpPr>
        <p:spPr>
          <a:xfrm>
            <a:off x="192360" y="2080989"/>
            <a:ext cx="7620000" cy="3724275"/>
          </a:xfrm>
        </p:spPr>
        <p:txBody>
          <a:bodyPr>
            <a:normAutofit lnSpcReduction="10000"/>
          </a:bodyPr>
          <a:lstStyle/>
          <a:p>
            <a:pPr>
              <a:lnSpc>
                <a:spcPct val="90000"/>
              </a:lnSpc>
            </a:pPr>
            <a:r>
              <a:rPr lang="en-US" altLang="zh-CN" sz="2400" dirty="0">
                <a:ea typeface="宋体" pitchFamily="2" charset="-122"/>
              </a:rPr>
              <a:t>Execution Units (Threads)</a:t>
            </a:r>
          </a:p>
          <a:p>
            <a:pPr>
              <a:lnSpc>
                <a:spcPct val="90000"/>
              </a:lnSpc>
            </a:pPr>
            <a:endParaRPr lang="en-US" altLang="zh-CN" sz="2400" dirty="0">
              <a:ea typeface="宋体" pitchFamily="2" charset="-122"/>
            </a:endParaRPr>
          </a:p>
          <a:p>
            <a:pPr>
              <a:lnSpc>
                <a:spcPct val="90000"/>
              </a:lnSpc>
            </a:pPr>
            <a:endParaRPr lang="en-US" altLang="zh-CN" sz="2400" dirty="0">
              <a:ea typeface="宋体" pitchFamily="2" charset="-122"/>
            </a:endParaRPr>
          </a:p>
          <a:p>
            <a:pPr>
              <a:lnSpc>
                <a:spcPct val="90000"/>
              </a:lnSpc>
            </a:pPr>
            <a:endParaRPr lang="en-US" altLang="zh-CN" sz="2400" dirty="0">
              <a:ea typeface="宋体" pitchFamily="2" charset="-122"/>
            </a:endParaRPr>
          </a:p>
          <a:p>
            <a:pPr>
              <a:lnSpc>
                <a:spcPct val="90000"/>
              </a:lnSpc>
            </a:pPr>
            <a:endParaRPr lang="en-US" altLang="zh-CN" sz="2400" dirty="0">
              <a:ea typeface="宋体" pitchFamily="2" charset="-122"/>
            </a:endParaRPr>
          </a:p>
          <a:p>
            <a:pPr>
              <a:lnSpc>
                <a:spcPct val="90000"/>
              </a:lnSpc>
            </a:pPr>
            <a:endParaRPr lang="en-US" altLang="zh-CN" sz="2400" dirty="0">
              <a:ea typeface="宋体" pitchFamily="2" charset="-122"/>
            </a:endParaRPr>
          </a:p>
          <a:p>
            <a:pPr>
              <a:lnSpc>
                <a:spcPct val="90000"/>
              </a:lnSpc>
            </a:pPr>
            <a:endParaRPr lang="en-US" altLang="zh-CN" sz="2400" dirty="0">
              <a:ea typeface="宋体" pitchFamily="2" charset="-122"/>
            </a:endParaRPr>
          </a:p>
          <a:p>
            <a:pPr>
              <a:lnSpc>
                <a:spcPct val="90000"/>
              </a:lnSpc>
            </a:pPr>
            <a:endParaRPr lang="en-US" altLang="zh-CN" sz="2400" dirty="0">
              <a:ea typeface="宋体" pitchFamily="2" charset="-122"/>
            </a:endParaRPr>
          </a:p>
          <a:p>
            <a:pPr>
              <a:lnSpc>
                <a:spcPct val="90000"/>
              </a:lnSpc>
            </a:pPr>
            <a:endParaRPr lang="en-US" altLang="zh-CN" sz="2400" dirty="0" smtClean="0">
              <a:ea typeface="宋体" pitchFamily="2" charset="-122"/>
            </a:endParaRPr>
          </a:p>
          <a:p>
            <a:pPr>
              <a:lnSpc>
                <a:spcPct val="90000"/>
              </a:lnSpc>
            </a:pPr>
            <a:endParaRPr lang="en-US" altLang="zh-CN" sz="2400" dirty="0" smtClean="0">
              <a:ea typeface="宋体" pitchFamily="2" charset="-122"/>
            </a:endParaRPr>
          </a:p>
          <a:p>
            <a:pPr>
              <a:lnSpc>
                <a:spcPct val="90000"/>
              </a:lnSpc>
            </a:pPr>
            <a:endParaRPr lang="en-US" altLang="zh-CN" sz="2400" dirty="0" smtClean="0">
              <a:ea typeface="宋体" pitchFamily="2" charset="-122"/>
            </a:endParaRPr>
          </a:p>
          <a:p>
            <a:pPr>
              <a:lnSpc>
                <a:spcPct val="90000"/>
              </a:lnSpc>
            </a:pPr>
            <a:r>
              <a:rPr lang="en-US" altLang="zh-CN" sz="2400" dirty="0" smtClean="0">
                <a:ea typeface="宋体" pitchFamily="2" charset="-122"/>
              </a:rPr>
              <a:t>Resources </a:t>
            </a:r>
            <a:r>
              <a:rPr lang="en-US" altLang="zh-CN" sz="2400" dirty="0">
                <a:ea typeface="宋体" pitchFamily="2" charset="-122"/>
              </a:rPr>
              <a:t>(Files, operating system variable)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noAutofit/>
          </a:bodyPr>
          <a:lstStyle/>
          <a:p>
            <a:r>
              <a:rPr lang="en-US" altLang="zh-CN" sz="3600" dirty="0"/>
              <a:t>Classification of Mobility Mechanisms</a:t>
            </a:r>
          </a:p>
        </p:txBody>
      </p:sp>
      <p:sp>
        <p:nvSpPr>
          <p:cNvPr id="57348" name="Rectangle 4"/>
          <p:cNvSpPr>
            <a:spLocks noGrp="1" noChangeArrowheads="1"/>
          </p:cNvSpPr>
          <p:nvPr>
            <p:ph idx="1"/>
          </p:nvPr>
        </p:nvSpPr>
        <p:spPr/>
        <p:txBody>
          <a:bodyPr/>
          <a:lstStyle/>
          <a:p>
            <a:r>
              <a:rPr lang="en-US" altLang="zh-CN" dirty="0">
                <a:solidFill>
                  <a:srgbClr val="000000"/>
                </a:solidFill>
                <a:ea typeface="宋体" pitchFamily="2" charset="-122"/>
              </a:rPr>
              <a:t>Code and Execution State Mobility</a:t>
            </a:r>
            <a:br>
              <a:rPr lang="en-US" altLang="zh-CN" dirty="0">
                <a:solidFill>
                  <a:srgbClr val="000000"/>
                </a:solidFill>
                <a:ea typeface="宋体" pitchFamily="2" charset="-122"/>
              </a:rPr>
            </a:br>
            <a:r>
              <a:rPr lang="en-US" altLang="zh-CN" dirty="0">
                <a:solidFill>
                  <a:srgbClr val="000000"/>
                </a:solidFill>
                <a:ea typeface="宋体" pitchFamily="2" charset="-122"/>
              </a:rPr>
              <a:t/>
            </a:r>
            <a:br>
              <a:rPr lang="en-US" altLang="zh-CN" dirty="0">
                <a:solidFill>
                  <a:srgbClr val="000000"/>
                </a:solidFill>
                <a:ea typeface="宋体" pitchFamily="2" charset="-122"/>
              </a:rPr>
            </a:br>
            <a:r>
              <a:rPr lang="en-US" altLang="zh-CN" sz="2400" b="1" dirty="0">
                <a:solidFill>
                  <a:srgbClr val="000000"/>
                </a:solidFill>
                <a:ea typeface="宋体" pitchFamily="2" charset="-122"/>
                <a:sym typeface="Wingdings" pitchFamily="2" charset="2"/>
              </a:rPr>
              <a:t> </a:t>
            </a:r>
            <a:r>
              <a:rPr lang="en-US" altLang="zh-CN" sz="2400" b="1" dirty="0">
                <a:solidFill>
                  <a:srgbClr val="000000"/>
                </a:solidFill>
                <a:ea typeface="宋体" pitchFamily="2" charset="-122"/>
              </a:rPr>
              <a:t>Strong mobility</a:t>
            </a:r>
            <a:r>
              <a:rPr lang="en-US" altLang="zh-CN" sz="2400" dirty="0">
                <a:solidFill>
                  <a:srgbClr val="000000"/>
                </a:solidFill>
                <a:ea typeface="宋体" pitchFamily="2" charset="-122"/>
              </a:rPr>
              <a:t/>
            </a:r>
            <a:br>
              <a:rPr lang="en-US" altLang="zh-CN" sz="2400" dirty="0">
                <a:solidFill>
                  <a:srgbClr val="000000"/>
                </a:solidFill>
                <a:ea typeface="宋体" pitchFamily="2" charset="-122"/>
              </a:rPr>
            </a:br>
            <a:r>
              <a:rPr lang="en-US" altLang="zh-CN" sz="2400" dirty="0">
                <a:solidFill>
                  <a:srgbClr val="000000"/>
                </a:solidFill>
                <a:ea typeface="宋体" pitchFamily="2" charset="-122"/>
              </a:rPr>
              <a:t>Supported by: migration and remote cloning</a:t>
            </a:r>
            <a:br>
              <a:rPr lang="en-US" altLang="zh-CN" sz="2400" dirty="0">
                <a:solidFill>
                  <a:srgbClr val="000000"/>
                </a:solidFill>
                <a:ea typeface="宋体" pitchFamily="2" charset="-122"/>
              </a:rPr>
            </a:br>
            <a:r>
              <a:rPr lang="en-US" altLang="zh-CN" sz="2400" b="1" dirty="0">
                <a:solidFill>
                  <a:srgbClr val="000000"/>
                </a:solidFill>
                <a:ea typeface="宋体" pitchFamily="2" charset="-122"/>
              </a:rPr>
              <a:t/>
            </a:r>
            <a:br>
              <a:rPr lang="en-US" altLang="zh-CN" sz="2400" b="1" dirty="0">
                <a:solidFill>
                  <a:srgbClr val="000000"/>
                </a:solidFill>
                <a:ea typeface="宋体" pitchFamily="2" charset="-122"/>
              </a:rPr>
            </a:br>
            <a:r>
              <a:rPr lang="en-US" altLang="zh-CN" sz="2400" b="1" dirty="0">
                <a:solidFill>
                  <a:srgbClr val="000000"/>
                </a:solidFill>
                <a:ea typeface="宋体" pitchFamily="2" charset="-122"/>
                <a:sym typeface="Wingdings" pitchFamily="2" charset="2"/>
              </a:rPr>
              <a:t> </a:t>
            </a:r>
            <a:r>
              <a:rPr lang="en-US" altLang="zh-CN" sz="2400" b="1" dirty="0">
                <a:solidFill>
                  <a:srgbClr val="000000"/>
                </a:solidFill>
                <a:ea typeface="宋体" pitchFamily="2" charset="-122"/>
              </a:rPr>
              <a:t>Weak mobility</a:t>
            </a:r>
            <a:r>
              <a:rPr lang="en-US" altLang="zh-CN" sz="2400" dirty="0">
                <a:solidFill>
                  <a:srgbClr val="000000"/>
                </a:solidFill>
                <a:ea typeface="宋体" pitchFamily="2" charset="-122"/>
              </a:rPr>
              <a:t/>
            </a:r>
            <a:br>
              <a:rPr lang="en-US" altLang="zh-CN" sz="2400" dirty="0">
                <a:solidFill>
                  <a:srgbClr val="000000"/>
                </a:solidFill>
                <a:ea typeface="宋体" pitchFamily="2" charset="-122"/>
              </a:rPr>
            </a:br>
            <a:r>
              <a:rPr lang="en-US" altLang="zh-CN" sz="2400" dirty="0">
                <a:solidFill>
                  <a:srgbClr val="000000"/>
                </a:solidFill>
                <a:ea typeface="宋体" pitchFamily="2" charset="-122"/>
              </a:rPr>
              <a:t>Supported by: Code shipping and Code Fetching</a:t>
            </a:r>
            <a:r>
              <a:rPr lang="en-US" altLang="zh-CN" dirty="0">
                <a:ea typeface="宋体" pitchFamily="2" charset="-122"/>
              </a:rPr>
              <a:t/>
            </a:r>
            <a:br>
              <a:rPr lang="en-US" altLang="zh-CN" dirty="0">
                <a:ea typeface="宋体" pitchFamily="2" charset="-122"/>
              </a:rPr>
            </a:br>
            <a:endParaRPr lang="en-US" altLang="zh-CN" dirty="0">
              <a:ea typeface="宋体" pitchFamily="2" charset="-122"/>
            </a:endParaRPr>
          </a:p>
          <a:p>
            <a:endParaRPr lang="en-US" altLang="zh-CN" sz="2000" dirty="0">
              <a:ea typeface="宋体" pitchFamily="2" charset="-122"/>
            </a:endParaRPr>
          </a:p>
        </p:txBody>
      </p:sp>
      <p:sp>
        <p:nvSpPr>
          <p:cNvPr id="5" name="日期占位符 4"/>
          <p:cNvSpPr>
            <a:spLocks noGrp="1"/>
          </p:cNvSpPr>
          <p:nvPr>
            <p:ph type="dt" sz="half" idx="10"/>
          </p:nvPr>
        </p:nvSpPr>
        <p:spPr/>
        <p:txBody>
          <a:bodyPr/>
          <a:lstStyle/>
          <a:p>
            <a:fld id="{263C2E34-3119-4244-A073-5C7966338582}"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14</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p:cNvPicPr>
            <a:picLocks noGrp="1" noChangeAspect="1" noChangeArrowheads="1"/>
          </p:cNvPicPr>
          <p:nvPr>
            <p:ph idx="4294967295"/>
          </p:nvPr>
        </p:nvPicPr>
        <p:blipFill>
          <a:blip r:embed="rId3" cstate="print"/>
          <a:srcRect/>
          <a:stretch>
            <a:fillRect/>
          </a:stretch>
        </p:blipFill>
        <p:spPr bwMode="auto">
          <a:xfrm>
            <a:off x="271784" y="980728"/>
            <a:ext cx="8548688" cy="5400675"/>
          </a:xfrm>
          <a:prstGeom prst="rect">
            <a:avLst/>
          </a:prstGeom>
          <a:noFill/>
          <a:ln w="9525">
            <a:noFill/>
            <a:miter lim="800000"/>
            <a:headEnd/>
            <a:tailEnd/>
          </a:ln>
        </p:spPr>
      </p:pic>
      <p:sp>
        <p:nvSpPr>
          <p:cNvPr id="3" name="日期占位符 2"/>
          <p:cNvSpPr>
            <a:spLocks noGrp="1"/>
          </p:cNvSpPr>
          <p:nvPr>
            <p:ph type="dt" sz="half" idx="10"/>
          </p:nvPr>
        </p:nvSpPr>
        <p:spPr/>
        <p:txBody>
          <a:bodyPr/>
          <a:lstStyle/>
          <a:p>
            <a:fld id="{042B45C9-CEA9-4FB7-A8FD-E1B566971232}" type="datetime1">
              <a:rPr lang="zh-CN" altLang="en-US" smtClean="0"/>
              <a:pPr/>
              <a:t>2011-12-9</a:t>
            </a:fld>
            <a:endParaRPr lang="zh-CN" altLang="en-US"/>
          </a:p>
        </p:txBody>
      </p:sp>
      <p:sp>
        <p:nvSpPr>
          <p:cNvPr id="4" name="灯片编号占位符 3"/>
          <p:cNvSpPr>
            <a:spLocks noGrp="1"/>
          </p:cNvSpPr>
          <p:nvPr>
            <p:ph type="sldNum" sz="quarter" idx="12"/>
          </p:nvPr>
        </p:nvSpPr>
        <p:spPr/>
        <p:txBody>
          <a:bodyPr/>
          <a:lstStyle/>
          <a:p>
            <a:fld id="{275387DA-A401-490D-8074-75B707531493}" type="slidenum">
              <a:rPr lang="zh-CN" altLang="en-US" smtClean="0"/>
              <a:pPr/>
              <a:t>15</a:t>
            </a:fld>
            <a:endParaRPr lang="zh-CN" altLang="en-US"/>
          </a:p>
        </p:txBody>
      </p:sp>
      <p:sp>
        <p:nvSpPr>
          <p:cNvPr id="5" name="页脚占位符 4"/>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lstStyle/>
          <a:p>
            <a:r>
              <a:rPr lang="en-US" altLang="zh-CN" dirty="0">
                <a:solidFill>
                  <a:srgbClr val="FFC000"/>
                </a:solidFill>
                <a:ea typeface="宋体" pitchFamily="2" charset="-122"/>
              </a:rPr>
              <a:t>Data Space Management</a:t>
            </a:r>
          </a:p>
        </p:txBody>
      </p:sp>
      <p:sp>
        <p:nvSpPr>
          <p:cNvPr id="61443" name="Rectangle 3"/>
          <p:cNvSpPr>
            <a:spLocks noGrp="1" noChangeArrowheads="1"/>
          </p:cNvSpPr>
          <p:nvPr>
            <p:ph idx="1"/>
          </p:nvPr>
        </p:nvSpPr>
        <p:spPr/>
        <p:txBody>
          <a:bodyPr/>
          <a:lstStyle/>
          <a:p>
            <a:r>
              <a:rPr lang="en-US" altLang="zh-CN" dirty="0">
                <a:solidFill>
                  <a:srgbClr val="000000"/>
                </a:solidFill>
                <a:ea typeface="宋体" pitchFamily="2" charset="-122"/>
              </a:rPr>
              <a:t>Data Space Management</a:t>
            </a:r>
            <a:br>
              <a:rPr lang="en-US" altLang="zh-CN" dirty="0">
                <a:solidFill>
                  <a:srgbClr val="000000"/>
                </a:solidFill>
                <a:ea typeface="宋体" pitchFamily="2" charset="-122"/>
              </a:rPr>
            </a:br>
            <a:r>
              <a:rPr lang="en-US" altLang="zh-CN" sz="2000" dirty="0">
                <a:solidFill>
                  <a:srgbClr val="000000"/>
                </a:solidFill>
                <a:ea typeface="宋体" pitchFamily="2" charset="-122"/>
              </a:rPr>
              <a:t>Upon migration of an EU to a new CE: </a:t>
            </a:r>
            <a:br>
              <a:rPr lang="en-US" altLang="zh-CN" sz="2000" dirty="0">
                <a:solidFill>
                  <a:srgbClr val="000000"/>
                </a:solidFill>
                <a:ea typeface="宋体" pitchFamily="2" charset="-122"/>
              </a:rPr>
            </a:br>
            <a:r>
              <a:rPr lang="en-US" altLang="zh-CN" sz="2000" dirty="0">
                <a:solidFill>
                  <a:srgbClr val="000000"/>
                </a:solidFill>
                <a:ea typeface="宋体" pitchFamily="2" charset="-122"/>
              </a:rPr>
              <a:t/>
            </a:r>
            <a:br>
              <a:rPr lang="en-US" altLang="zh-CN" sz="2000" dirty="0">
                <a:solidFill>
                  <a:srgbClr val="000000"/>
                </a:solidFill>
                <a:ea typeface="宋体" pitchFamily="2" charset="-122"/>
              </a:rPr>
            </a:br>
            <a:r>
              <a:rPr lang="en-US" altLang="zh-CN" sz="2000" dirty="0">
                <a:solidFill>
                  <a:srgbClr val="000000"/>
                </a:solidFill>
                <a:ea typeface="宋体" pitchFamily="2" charset="-122"/>
              </a:rPr>
              <a:t>The set of bindings to resources accessible by the EU </a:t>
            </a:r>
            <a:br>
              <a:rPr lang="en-US" altLang="zh-CN" sz="2000" dirty="0">
                <a:solidFill>
                  <a:srgbClr val="000000"/>
                </a:solidFill>
                <a:ea typeface="宋体" pitchFamily="2" charset="-122"/>
              </a:rPr>
            </a:br>
            <a:r>
              <a:rPr lang="en-US" altLang="zh-CN" sz="2000" dirty="0">
                <a:solidFill>
                  <a:srgbClr val="000000"/>
                </a:solidFill>
                <a:ea typeface="宋体" pitchFamily="2" charset="-122"/>
              </a:rPr>
              <a:t>must be </a:t>
            </a:r>
            <a:r>
              <a:rPr lang="en-US" altLang="zh-CN" sz="2000" dirty="0" smtClean="0">
                <a:solidFill>
                  <a:srgbClr val="000000"/>
                </a:solidFill>
                <a:ea typeface="宋体" pitchFamily="2" charset="-122"/>
              </a:rPr>
              <a:t>rearranged</a:t>
            </a:r>
            <a:endParaRPr lang="en-US" altLang="zh-CN" sz="2000" dirty="0">
              <a:solidFill>
                <a:srgbClr val="000000"/>
              </a:solidFill>
              <a:ea typeface="宋体" pitchFamily="2" charset="-122"/>
            </a:endParaRPr>
          </a:p>
          <a:p>
            <a:endParaRPr lang="en-US" altLang="zh-CN" sz="2000" dirty="0" smtClean="0">
              <a:solidFill>
                <a:srgbClr val="000000"/>
              </a:solidFill>
              <a:ea typeface="宋体" pitchFamily="2" charset="-122"/>
            </a:endParaRPr>
          </a:p>
          <a:p>
            <a:r>
              <a:rPr lang="en-US" altLang="zh-CN" sz="2000" dirty="0" smtClean="0">
                <a:solidFill>
                  <a:srgbClr val="000000"/>
                </a:solidFill>
                <a:ea typeface="宋体" pitchFamily="2" charset="-122"/>
              </a:rPr>
              <a:t>Resource =&lt;I,V,T&gt;</a:t>
            </a:r>
            <a:r>
              <a:rPr lang="en-US" altLang="zh-CN" sz="2000" dirty="0">
                <a:solidFill>
                  <a:srgbClr val="000000"/>
                </a:solidFill>
                <a:ea typeface="宋体" pitchFamily="2" charset="-122"/>
              </a:rPr>
              <a:t/>
            </a:r>
            <a:br>
              <a:rPr lang="en-US" altLang="zh-CN" sz="2000" dirty="0">
                <a:solidFill>
                  <a:srgbClr val="000000"/>
                </a:solidFill>
                <a:ea typeface="宋体" pitchFamily="2" charset="-122"/>
              </a:rPr>
            </a:br>
            <a:r>
              <a:rPr lang="en-US" altLang="zh-CN" sz="2000" dirty="0">
                <a:solidFill>
                  <a:srgbClr val="000000"/>
                </a:solidFill>
                <a:ea typeface="宋体" pitchFamily="2" charset="-122"/>
              </a:rPr>
              <a:t>Resources can be bound to an EU through 3 forms of binding:</a:t>
            </a:r>
            <a:br>
              <a:rPr lang="en-US" altLang="zh-CN" sz="2000" dirty="0">
                <a:solidFill>
                  <a:srgbClr val="000000"/>
                </a:solidFill>
                <a:ea typeface="宋体" pitchFamily="2" charset="-122"/>
              </a:rPr>
            </a:br>
            <a:r>
              <a:rPr lang="en-US" altLang="zh-CN" sz="2000" b="1" dirty="0">
                <a:solidFill>
                  <a:srgbClr val="000000"/>
                </a:solidFill>
                <a:ea typeface="宋体" pitchFamily="2" charset="-122"/>
                <a:sym typeface="Wingdings" pitchFamily="2" charset="2"/>
              </a:rPr>
              <a:t> </a:t>
            </a:r>
            <a:r>
              <a:rPr lang="en-US" altLang="zh-CN" sz="2000" b="1" dirty="0">
                <a:solidFill>
                  <a:srgbClr val="000000"/>
                </a:solidFill>
                <a:ea typeface="宋体" pitchFamily="2" charset="-122"/>
              </a:rPr>
              <a:t>By identifier (strongest)</a:t>
            </a:r>
            <a:br>
              <a:rPr lang="en-US" altLang="zh-CN" sz="2000" b="1" dirty="0">
                <a:solidFill>
                  <a:srgbClr val="000000"/>
                </a:solidFill>
                <a:ea typeface="宋体" pitchFamily="2" charset="-122"/>
              </a:rPr>
            </a:br>
            <a:r>
              <a:rPr lang="en-US" altLang="zh-CN" sz="2000" b="1" dirty="0">
                <a:solidFill>
                  <a:srgbClr val="000000"/>
                </a:solidFill>
                <a:ea typeface="宋体" pitchFamily="2" charset="-122"/>
                <a:sym typeface="Wingdings" pitchFamily="2" charset="2"/>
              </a:rPr>
              <a:t> </a:t>
            </a:r>
            <a:r>
              <a:rPr lang="en-US" altLang="zh-CN" sz="2000" b="1" dirty="0">
                <a:solidFill>
                  <a:srgbClr val="000000"/>
                </a:solidFill>
                <a:ea typeface="宋体" pitchFamily="2" charset="-122"/>
              </a:rPr>
              <a:t>By value</a:t>
            </a:r>
            <a:br>
              <a:rPr lang="en-US" altLang="zh-CN" sz="2000" b="1" dirty="0">
                <a:solidFill>
                  <a:srgbClr val="000000"/>
                </a:solidFill>
                <a:ea typeface="宋体" pitchFamily="2" charset="-122"/>
              </a:rPr>
            </a:br>
            <a:r>
              <a:rPr lang="en-US" altLang="zh-CN" sz="2000" b="1" dirty="0">
                <a:solidFill>
                  <a:srgbClr val="000000"/>
                </a:solidFill>
                <a:ea typeface="宋体" pitchFamily="2" charset="-122"/>
                <a:sym typeface="Wingdings" pitchFamily="2" charset="2"/>
              </a:rPr>
              <a:t> </a:t>
            </a:r>
            <a:r>
              <a:rPr lang="en-US" altLang="zh-CN" sz="2000" b="1" dirty="0">
                <a:solidFill>
                  <a:srgbClr val="000000"/>
                </a:solidFill>
                <a:ea typeface="宋体" pitchFamily="2" charset="-122"/>
              </a:rPr>
              <a:t>By type (weakest)</a:t>
            </a:r>
          </a:p>
        </p:txBody>
      </p:sp>
      <p:sp>
        <p:nvSpPr>
          <p:cNvPr id="5" name="日期占位符 4"/>
          <p:cNvSpPr>
            <a:spLocks noGrp="1"/>
          </p:cNvSpPr>
          <p:nvPr>
            <p:ph type="dt" sz="half" idx="10"/>
          </p:nvPr>
        </p:nvSpPr>
        <p:spPr/>
        <p:txBody>
          <a:bodyPr/>
          <a:lstStyle/>
          <a:p>
            <a:fld id="{0B9D27AD-B069-42C2-B94D-00C98093484A}"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16</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r>
              <a:rPr lang="en-US" altLang="zh-CN" dirty="0">
                <a:solidFill>
                  <a:srgbClr val="FFC000"/>
                </a:solidFill>
                <a:ea typeface="宋体" pitchFamily="2" charset="-122"/>
              </a:rPr>
              <a:t>Bindings, Resources, DS Mgmt</a:t>
            </a:r>
          </a:p>
        </p:txBody>
      </p:sp>
      <p:graphicFrame>
        <p:nvGraphicFramePr>
          <p:cNvPr id="7" name="内容占位符 6"/>
          <p:cNvGraphicFramePr>
            <a:graphicFrameLocks noGrp="1"/>
          </p:cNvGraphicFramePr>
          <p:nvPr>
            <p:ph idx="1"/>
          </p:nvPr>
        </p:nvGraphicFramePr>
        <p:xfrm>
          <a:off x="323528" y="2276872"/>
          <a:ext cx="8219256" cy="3108960"/>
        </p:xfrm>
        <a:graphic>
          <a:graphicData uri="http://schemas.openxmlformats.org/drawingml/2006/table">
            <a:tbl>
              <a:tblPr firstRow="1" bandRow="1">
                <a:tableStyleId>{5C22544A-7EE6-4342-B048-85BDC9FD1C3A}</a:tableStyleId>
              </a:tblPr>
              <a:tblGrid>
                <a:gridCol w="1738536"/>
                <a:gridCol w="2371092"/>
                <a:gridCol w="2309428"/>
                <a:gridCol w="1800200"/>
              </a:tblGrid>
              <a:tr h="370840">
                <a:tc>
                  <a:txBody>
                    <a:bodyPr/>
                    <a:lstStyle/>
                    <a:p>
                      <a:endParaRPr lang="zh-CN" altLang="en-US" dirty="0"/>
                    </a:p>
                  </a:txBody>
                  <a:tcPr/>
                </a:tc>
                <a:tc>
                  <a:txBody>
                    <a:bodyPr/>
                    <a:lstStyle/>
                    <a:p>
                      <a:r>
                        <a:rPr kumimoji="0" lang="en-US" altLang="zh-CN" sz="1800" b="1" kern="1200" baseline="0" dirty="0" smtClean="0">
                          <a:solidFill>
                            <a:schemeClr val="lt1"/>
                          </a:solidFill>
                          <a:latin typeface="+mn-lt"/>
                          <a:ea typeface="+mn-ea"/>
                          <a:cs typeface="+mn-cs"/>
                        </a:rPr>
                        <a:t>Free</a:t>
                      </a:r>
                    </a:p>
                    <a:p>
                      <a:r>
                        <a:rPr kumimoji="0" lang="en-US" altLang="zh-CN" sz="1800" b="1" kern="1200" baseline="0" dirty="0" smtClean="0">
                          <a:solidFill>
                            <a:schemeClr val="lt1"/>
                          </a:solidFill>
                          <a:latin typeface="+mn-lt"/>
                          <a:ea typeface="+mn-ea"/>
                          <a:cs typeface="+mn-cs"/>
                        </a:rPr>
                        <a:t>Transferrable</a:t>
                      </a:r>
                      <a:endParaRPr lang="zh-CN" altLang="en-US" dirty="0"/>
                    </a:p>
                  </a:txBody>
                  <a:tcPr/>
                </a:tc>
                <a:tc>
                  <a:txBody>
                    <a:bodyPr/>
                    <a:lstStyle/>
                    <a:p>
                      <a:r>
                        <a:rPr kumimoji="0" lang="en-US" altLang="zh-CN" sz="1800" b="1" kern="1200" baseline="0" dirty="0" smtClean="0">
                          <a:solidFill>
                            <a:schemeClr val="lt1"/>
                          </a:solidFill>
                          <a:latin typeface="+mn-lt"/>
                          <a:ea typeface="+mn-ea"/>
                          <a:cs typeface="+mn-cs"/>
                        </a:rPr>
                        <a:t>Fixed</a:t>
                      </a:r>
                    </a:p>
                    <a:p>
                      <a:r>
                        <a:rPr kumimoji="0" lang="en-US" altLang="zh-CN" sz="1800" b="1" kern="1200" baseline="0" dirty="0" smtClean="0">
                          <a:solidFill>
                            <a:schemeClr val="lt1"/>
                          </a:solidFill>
                          <a:latin typeface="+mn-lt"/>
                          <a:ea typeface="+mn-ea"/>
                          <a:cs typeface="+mn-cs"/>
                        </a:rPr>
                        <a:t>Transferrable</a:t>
                      </a:r>
                      <a:endParaRPr lang="zh-CN" altLang="en-US" dirty="0"/>
                    </a:p>
                  </a:txBody>
                  <a:tcPr/>
                </a:tc>
                <a:tc>
                  <a:txBody>
                    <a:bodyPr/>
                    <a:lstStyle/>
                    <a:p>
                      <a:r>
                        <a:rPr kumimoji="0" lang="en-US" altLang="zh-CN" sz="1800" b="1" kern="1200" baseline="0" dirty="0" smtClean="0">
                          <a:solidFill>
                            <a:schemeClr val="lt1"/>
                          </a:solidFill>
                          <a:latin typeface="+mn-lt"/>
                          <a:ea typeface="+mn-ea"/>
                          <a:cs typeface="+mn-cs"/>
                        </a:rPr>
                        <a:t>Fixed Not</a:t>
                      </a:r>
                    </a:p>
                    <a:p>
                      <a:r>
                        <a:rPr kumimoji="0" lang="en-US" altLang="zh-CN" sz="1800" b="1" kern="1200" baseline="0" dirty="0" smtClean="0">
                          <a:solidFill>
                            <a:schemeClr val="lt1"/>
                          </a:solidFill>
                          <a:latin typeface="+mn-lt"/>
                          <a:ea typeface="+mn-ea"/>
                          <a:cs typeface="+mn-cs"/>
                        </a:rPr>
                        <a:t>Transferrable</a:t>
                      </a:r>
                      <a:endParaRPr lang="zh-CN" altLang="en-US" dirty="0"/>
                    </a:p>
                  </a:txBody>
                  <a:tcPr/>
                </a:tc>
              </a:tr>
              <a:tr h="370840">
                <a:tc>
                  <a:txBody>
                    <a:bodyPr/>
                    <a:lstStyle/>
                    <a:p>
                      <a:r>
                        <a:rPr kumimoji="0" lang="en-US" altLang="zh-CN" sz="1800" kern="1200" baseline="0" dirty="0" smtClean="0">
                          <a:solidFill>
                            <a:schemeClr val="dk1"/>
                          </a:solidFill>
                          <a:latin typeface="+mn-lt"/>
                          <a:ea typeface="+mn-ea"/>
                          <a:cs typeface="+mn-cs"/>
                        </a:rPr>
                        <a:t>By Identifier</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By move</a:t>
                      </a:r>
                    </a:p>
                    <a:p>
                      <a:r>
                        <a:rPr kumimoji="0" lang="en-US" altLang="zh-CN" sz="1800" kern="1200" baseline="0" dirty="0" smtClean="0">
                          <a:solidFill>
                            <a:schemeClr val="dk1"/>
                          </a:solidFill>
                          <a:latin typeface="+mn-lt"/>
                          <a:ea typeface="+mn-ea"/>
                          <a:cs typeface="+mn-cs"/>
                        </a:rPr>
                        <a:t>(Network reference)</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Network reference</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Network reference</a:t>
                      </a:r>
                      <a:endParaRPr lang="zh-CN" altLang="en-US" dirty="0"/>
                    </a:p>
                  </a:txBody>
                  <a:tcPr/>
                </a:tc>
              </a:tr>
              <a:tr h="370840">
                <a:tc>
                  <a:txBody>
                    <a:bodyPr/>
                    <a:lstStyle/>
                    <a:p>
                      <a:r>
                        <a:rPr kumimoji="0" lang="en-US" altLang="zh-CN" sz="1800" kern="1200" baseline="0" dirty="0" smtClean="0">
                          <a:solidFill>
                            <a:schemeClr val="dk1"/>
                          </a:solidFill>
                          <a:latin typeface="+mn-lt"/>
                          <a:ea typeface="+mn-ea"/>
                          <a:cs typeface="+mn-cs"/>
                        </a:rPr>
                        <a:t>By Value</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By copy</a:t>
                      </a:r>
                    </a:p>
                    <a:p>
                      <a:r>
                        <a:rPr kumimoji="0" lang="en-US" altLang="zh-CN" sz="1800" kern="1200" baseline="0" dirty="0" smtClean="0">
                          <a:solidFill>
                            <a:schemeClr val="dk1"/>
                          </a:solidFill>
                          <a:latin typeface="+mn-lt"/>
                          <a:ea typeface="+mn-ea"/>
                          <a:cs typeface="+mn-cs"/>
                        </a:rPr>
                        <a:t>(By move, Network reference)</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By copy</a:t>
                      </a:r>
                    </a:p>
                    <a:p>
                      <a:r>
                        <a:rPr kumimoji="0" lang="en-US" altLang="zh-CN" sz="1800" kern="1200" baseline="0" dirty="0" smtClean="0">
                          <a:solidFill>
                            <a:schemeClr val="dk1"/>
                          </a:solidFill>
                          <a:latin typeface="+mn-lt"/>
                          <a:ea typeface="+mn-ea"/>
                          <a:cs typeface="+mn-cs"/>
                        </a:rPr>
                        <a:t>(Network reference)</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(Network reference)</a:t>
                      </a:r>
                      <a:endParaRPr lang="zh-CN" altLang="en-US" dirty="0"/>
                    </a:p>
                  </a:txBody>
                  <a:tcPr/>
                </a:tc>
              </a:tr>
              <a:tr h="370840">
                <a:tc>
                  <a:txBody>
                    <a:bodyPr/>
                    <a:lstStyle/>
                    <a:p>
                      <a:r>
                        <a:rPr kumimoji="0" lang="en-US" altLang="zh-CN" sz="1800" kern="1200" baseline="0" dirty="0" smtClean="0">
                          <a:solidFill>
                            <a:schemeClr val="dk1"/>
                          </a:solidFill>
                          <a:latin typeface="+mn-lt"/>
                          <a:ea typeface="+mn-ea"/>
                          <a:cs typeface="+mn-cs"/>
                        </a:rPr>
                        <a:t>By Type</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Re-binding</a:t>
                      </a:r>
                    </a:p>
                    <a:p>
                      <a:r>
                        <a:rPr kumimoji="0" lang="en-US" altLang="zh-CN" sz="1800" kern="1200" baseline="0" dirty="0" smtClean="0">
                          <a:solidFill>
                            <a:schemeClr val="dk1"/>
                          </a:solidFill>
                          <a:latin typeface="+mn-lt"/>
                          <a:ea typeface="+mn-ea"/>
                          <a:cs typeface="+mn-cs"/>
                        </a:rPr>
                        <a:t>(Network reference, By copy, By move)</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Re-binding</a:t>
                      </a:r>
                    </a:p>
                    <a:p>
                      <a:r>
                        <a:rPr kumimoji="0" lang="en-US" altLang="zh-CN" sz="1800" kern="1200" baseline="0" dirty="0" smtClean="0">
                          <a:solidFill>
                            <a:schemeClr val="dk1"/>
                          </a:solidFill>
                          <a:latin typeface="+mn-lt"/>
                          <a:ea typeface="+mn-ea"/>
                          <a:cs typeface="+mn-cs"/>
                        </a:rPr>
                        <a:t>(Network reference, By copy)</a:t>
                      </a:r>
                      <a:endParaRPr lang="zh-CN" altLang="en-US" dirty="0"/>
                    </a:p>
                  </a:txBody>
                  <a:tcPr/>
                </a:tc>
                <a:tc>
                  <a:txBody>
                    <a:bodyPr/>
                    <a:lstStyle/>
                    <a:p>
                      <a:r>
                        <a:rPr kumimoji="0" lang="en-US" altLang="zh-CN" sz="1800" kern="1200" baseline="0" dirty="0" smtClean="0">
                          <a:solidFill>
                            <a:schemeClr val="dk1"/>
                          </a:solidFill>
                          <a:latin typeface="+mn-lt"/>
                          <a:ea typeface="+mn-ea"/>
                          <a:cs typeface="+mn-cs"/>
                        </a:rPr>
                        <a:t>Re-binding</a:t>
                      </a:r>
                    </a:p>
                    <a:p>
                      <a:r>
                        <a:rPr kumimoji="0" lang="en-US" altLang="zh-CN" sz="1800" kern="1200" baseline="0" dirty="0" smtClean="0">
                          <a:solidFill>
                            <a:schemeClr val="dk1"/>
                          </a:solidFill>
                          <a:latin typeface="+mn-lt"/>
                          <a:ea typeface="+mn-ea"/>
                          <a:cs typeface="+mn-cs"/>
                        </a:rPr>
                        <a:t>(Network reference)</a:t>
                      </a:r>
                      <a:endParaRPr lang="zh-CN" altLang="en-US" dirty="0"/>
                    </a:p>
                  </a:txBody>
                  <a:tcPr/>
                </a:tc>
              </a:tr>
            </a:tbl>
          </a:graphicData>
        </a:graphic>
      </p:graphicFrame>
      <p:sp>
        <p:nvSpPr>
          <p:cNvPr id="8" name="圆角矩形 7"/>
          <p:cNvSpPr/>
          <p:nvPr/>
        </p:nvSpPr>
        <p:spPr>
          <a:xfrm>
            <a:off x="1979712" y="2132856"/>
            <a:ext cx="6696744" cy="864096"/>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51520" y="2924944"/>
            <a:ext cx="1872208" cy="252028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形标注 9"/>
          <p:cNvSpPr/>
          <p:nvPr/>
        </p:nvSpPr>
        <p:spPr>
          <a:xfrm>
            <a:off x="6228184" y="1268760"/>
            <a:ext cx="2088232" cy="432048"/>
          </a:xfrm>
          <a:prstGeom prst="wedgeEllipseCallout">
            <a:avLst>
              <a:gd name="adj1" fmla="val -113400"/>
              <a:gd name="adj2" fmla="val 15081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resource</a:t>
            </a:r>
            <a:endParaRPr lang="zh-CN" altLang="en-US" dirty="0"/>
          </a:p>
        </p:txBody>
      </p:sp>
      <p:sp>
        <p:nvSpPr>
          <p:cNvPr id="11" name="椭圆形标注 10"/>
          <p:cNvSpPr/>
          <p:nvPr/>
        </p:nvSpPr>
        <p:spPr>
          <a:xfrm>
            <a:off x="1619672" y="5805264"/>
            <a:ext cx="2088232" cy="432048"/>
          </a:xfrm>
          <a:prstGeom prst="wedgeEllipseCallout">
            <a:avLst>
              <a:gd name="adj1" fmla="val -63288"/>
              <a:gd name="adj2" fmla="val -12641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binding</a:t>
            </a:r>
            <a:endParaRPr lang="zh-CN" altLang="en-US" dirty="0"/>
          </a:p>
        </p:txBody>
      </p:sp>
      <p:sp>
        <p:nvSpPr>
          <p:cNvPr id="12" name="日期占位符 11"/>
          <p:cNvSpPr>
            <a:spLocks noGrp="1"/>
          </p:cNvSpPr>
          <p:nvPr>
            <p:ph type="dt" sz="half" idx="10"/>
          </p:nvPr>
        </p:nvSpPr>
        <p:spPr/>
        <p:txBody>
          <a:bodyPr/>
          <a:lstStyle/>
          <a:p>
            <a:fld id="{72AE04E6-F85F-4073-9D10-B94AC5E641B1}" type="datetime1">
              <a:rPr lang="zh-CN" altLang="en-US" smtClean="0"/>
              <a:pPr/>
              <a:t>2011-12-9</a:t>
            </a:fld>
            <a:endParaRPr lang="zh-CN" altLang="en-US"/>
          </a:p>
        </p:txBody>
      </p:sp>
      <p:sp>
        <p:nvSpPr>
          <p:cNvPr id="13" name="灯片编号占位符 12"/>
          <p:cNvSpPr>
            <a:spLocks noGrp="1"/>
          </p:cNvSpPr>
          <p:nvPr>
            <p:ph type="sldNum" sz="quarter" idx="12"/>
          </p:nvPr>
        </p:nvSpPr>
        <p:spPr/>
        <p:txBody>
          <a:bodyPr/>
          <a:lstStyle/>
          <a:p>
            <a:fld id="{275387DA-A401-490D-8074-75B707531493}" type="slidenum">
              <a:rPr lang="zh-CN" altLang="en-US" smtClean="0"/>
              <a:pPr/>
              <a:t>17</a:t>
            </a:fld>
            <a:endParaRPr lang="zh-CN" altLang="en-US"/>
          </a:p>
        </p:txBody>
      </p:sp>
      <p:sp>
        <p:nvSpPr>
          <p:cNvPr id="14" name="页脚占位符 13"/>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r>
              <a:rPr lang="en-US" altLang="zh-CN" dirty="0">
                <a:solidFill>
                  <a:srgbClr val="FFC000"/>
                </a:solidFill>
                <a:ea typeface="宋体" pitchFamily="2" charset="-122"/>
              </a:rPr>
              <a:t>DS Management Mechanisms</a:t>
            </a:r>
          </a:p>
        </p:txBody>
      </p:sp>
      <p:pic>
        <p:nvPicPr>
          <p:cNvPr id="63491" name="Picture 3"/>
          <p:cNvPicPr>
            <a:picLocks noGrp="1" noChangeAspect="1" noChangeArrowheads="1"/>
          </p:cNvPicPr>
          <p:nvPr>
            <p:ph idx="1"/>
          </p:nvPr>
        </p:nvPicPr>
        <p:blipFill>
          <a:blip r:embed="rId2" cstate="print"/>
          <a:stretch>
            <a:fillRect/>
          </a:stretch>
        </p:blipFill>
        <p:spPr>
          <a:xfrm>
            <a:off x="2142786" y="2664003"/>
            <a:ext cx="4858428" cy="2847619"/>
          </a:xfrm>
        </p:spPr>
      </p:pic>
      <p:sp>
        <p:nvSpPr>
          <p:cNvPr id="5" name="日期占位符 4"/>
          <p:cNvSpPr>
            <a:spLocks noGrp="1"/>
          </p:cNvSpPr>
          <p:nvPr>
            <p:ph type="dt" sz="half" idx="10"/>
          </p:nvPr>
        </p:nvSpPr>
        <p:spPr/>
        <p:txBody>
          <a:bodyPr/>
          <a:lstStyle/>
          <a:p>
            <a:fld id="{0635728A-6200-430D-95FC-6D27B1D96070}"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18</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r>
              <a:rPr lang="en-US" altLang="zh-CN" dirty="0">
                <a:solidFill>
                  <a:srgbClr val="FFC000"/>
                </a:solidFill>
                <a:ea typeface="宋体" pitchFamily="2" charset="-122"/>
              </a:rPr>
              <a:t>DS Management Mechanisms</a:t>
            </a:r>
          </a:p>
        </p:txBody>
      </p:sp>
      <p:pic>
        <p:nvPicPr>
          <p:cNvPr id="64515" name="Picture 3"/>
          <p:cNvPicPr>
            <a:picLocks noGrp="1" noChangeAspect="1" noChangeArrowheads="1"/>
          </p:cNvPicPr>
          <p:nvPr>
            <p:ph idx="1"/>
          </p:nvPr>
        </p:nvPicPr>
        <p:blipFill>
          <a:blip r:embed="rId2" cstate="print"/>
          <a:stretch>
            <a:fillRect/>
          </a:stretch>
        </p:blipFill>
        <p:spPr>
          <a:xfrm>
            <a:off x="2157714" y="2683050"/>
            <a:ext cx="4828572" cy="2809524"/>
          </a:xfrm>
        </p:spPr>
      </p:pic>
      <p:sp>
        <p:nvSpPr>
          <p:cNvPr id="5" name="日期占位符 4"/>
          <p:cNvSpPr>
            <a:spLocks noGrp="1"/>
          </p:cNvSpPr>
          <p:nvPr>
            <p:ph type="dt" sz="half" idx="10"/>
          </p:nvPr>
        </p:nvSpPr>
        <p:spPr/>
        <p:txBody>
          <a:bodyPr/>
          <a:lstStyle/>
          <a:p>
            <a:fld id="{5E12B320-8537-4152-A855-5B032FBEFD1E}"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19</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Code Mobility</a:t>
            </a:r>
          </a:p>
          <a:p>
            <a:r>
              <a:rPr lang="en-US" altLang="zh-CN" dirty="0" smtClean="0"/>
              <a:t>Mobile Agent</a:t>
            </a:r>
          </a:p>
          <a:p>
            <a:r>
              <a:rPr lang="en-US" altLang="zh-CN" dirty="0" smtClean="0"/>
              <a:t>Migration Mechanism in Mobile Agent System</a:t>
            </a:r>
            <a:endParaRPr lang="zh-CN" altLang="en-US" dirty="0"/>
          </a:p>
        </p:txBody>
      </p:sp>
      <p:sp>
        <p:nvSpPr>
          <p:cNvPr id="4" name="日期占位符 3"/>
          <p:cNvSpPr>
            <a:spLocks noGrp="1"/>
          </p:cNvSpPr>
          <p:nvPr>
            <p:ph type="dt" sz="half" idx="10"/>
          </p:nvPr>
        </p:nvSpPr>
        <p:spPr/>
        <p:txBody>
          <a:bodyPr/>
          <a:lstStyle/>
          <a:p>
            <a:fld id="{9448DDCA-EE4F-42B4-92F6-5F65A16C00DB}" type="datetime1">
              <a:rPr lang="zh-CN" altLang="en-US" smtClean="0"/>
              <a:pPr/>
              <a:t>2011-12-9</a:t>
            </a:fld>
            <a:endParaRPr lang="zh-CN" altLang="en-US"/>
          </a:p>
        </p:txBody>
      </p:sp>
      <p:sp>
        <p:nvSpPr>
          <p:cNvPr id="5" name="页脚占位符 4"/>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p:txBody>
          <a:bodyPr/>
          <a:lstStyle/>
          <a:p>
            <a:r>
              <a:rPr lang="en-US" altLang="zh-CN" dirty="0">
                <a:solidFill>
                  <a:srgbClr val="FFC000"/>
                </a:solidFill>
                <a:ea typeface="宋体" pitchFamily="2" charset="-122"/>
              </a:rPr>
              <a:t>DS Management Mechanisms</a:t>
            </a:r>
          </a:p>
        </p:txBody>
      </p:sp>
      <p:pic>
        <p:nvPicPr>
          <p:cNvPr id="65539" name="Picture 3"/>
          <p:cNvPicPr>
            <a:picLocks noGrp="1" noChangeAspect="1" noChangeArrowheads="1"/>
          </p:cNvPicPr>
          <p:nvPr>
            <p:ph idx="1"/>
          </p:nvPr>
        </p:nvPicPr>
        <p:blipFill>
          <a:blip r:embed="rId2" cstate="print"/>
          <a:srcRect/>
          <a:stretch>
            <a:fillRect/>
          </a:stretch>
        </p:blipFill>
        <p:spPr>
          <a:xfrm>
            <a:off x="467544" y="2492896"/>
            <a:ext cx="8208912" cy="2448272"/>
          </a:xfrm>
        </p:spPr>
      </p:pic>
      <p:sp>
        <p:nvSpPr>
          <p:cNvPr id="5" name="日期占位符 4"/>
          <p:cNvSpPr>
            <a:spLocks noGrp="1"/>
          </p:cNvSpPr>
          <p:nvPr>
            <p:ph type="dt" sz="half" idx="10"/>
          </p:nvPr>
        </p:nvSpPr>
        <p:spPr/>
        <p:txBody>
          <a:bodyPr/>
          <a:lstStyle/>
          <a:p>
            <a:fld id="{90ACB6C4-AF14-4C96-AA56-996DAD24166F}"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20</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r>
              <a:rPr lang="en-US" altLang="zh-CN" dirty="0">
                <a:solidFill>
                  <a:srgbClr val="FFC000"/>
                </a:solidFill>
                <a:ea typeface="宋体" pitchFamily="2" charset="-122"/>
              </a:rPr>
              <a:t>Design Paradigms</a:t>
            </a:r>
          </a:p>
        </p:txBody>
      </p:sp>
      <p:sp>
        <p:nvSpPr>
          <p:cNvPr id="70659" name="Rectangle 3"/>
          <p:cNvSpPr>
            <a:spLocks noGrp="1" noChangeArrowheads="1"/>
          </p:cNvSpPr>
          <p:nvPr>
            <p:ph idx="1"/>
          </p:nvPr>
        </p:nvSpPr>
        <p:spPr/>
        <p:txBody>
          <a:bodyPr/>
          <a:lstStyle/>
          <a:p>
            <a:r>
              <a:rPr lang="en-US" altLang="zh-CN" dirty="0">
                <a:solidFill>
                  <a:srgbClr val="000000"/>
                </a:solidFill>
                <a:ea typeface="宋体" pitchFamily="2" charset="-122"/>
              </a:rPr>
              <a:t>Define architectural abstractions and reference structures that may be instantiated into actual software architectures.</a:t>
            </a:r>
            <a:br>
              <a:rPr lang="en-US" altLang="zh-CN" dirty="0">
                <a:solidFill>
                  <a:srgbClr val="000000"/>
                </a:solidFill>
                <a:ea typeface="宋体" pitchFamily="2" charset="-122"/>
              </a:rPr>
            </a:br>
            <a:endParaRPr lang="en-US" altLang="zh-CN" dirty="0">
              <a:solidFill>
                <a:srgbClr val="000000"/>
              </a:solidFill>
              <a:ea typeface="宋体" pitchFamily="2" charset="-122"/>
            </a:endParaRPr>
          </a:p>
          <a:p>
            <a:r>
              <a:rPr lang="en-US" altLang="zh-CN" dirty="0">
                <a:solidFill>
                  <a:srgbClr val="000000"/>
                </a:solidFill>
                <a:ea typeface="宋体" pitchFamily="2" charset="-122"/>
              </a:rPr>
              <a:t>Architectural Concepts:</a:t>
            </a:r>
            <a:br>
              <a:rPr lang="en-US" altLang="zh-CN" dirty="0">
                <a:solidFill>
                  <a:srgbClr val="000000"/>
                </a:solidFill>
                <a:ea typeface="宋体" pitchFamily="2" charset="-122"/>
              </a:rPr>
            </a:br>
            <a:r>
              <a:rPr lang="en-US" altLang="zh-CN" sz="1800" dirty="0">
                <a:solidFill>
                  <a:srgbClr val="000000"/>
                </a:solidFill>
                <a:ea typeface="宋体" pitchFamily="2" charset="-122"/>
              </a:rPr>
              <a:t>a. Components (know-how, resource and computational components)</a:t>
            </a:r>
            <a:br>
              <a:rPr lang="en-US" altLang="zh-CN" sz="1800" dirty="0">
                <a:solidFill>
                  <a:srgbClr val="000000"/>
                </a:solidFill>
                <a:ea typeface="宋体" pitchFamily="2" charset="-122"/>
              </a:rPr>
            </a:br>
            <a:r>
              <a:rPr lang="en-US" altLang="zh-CN" sz="1800" dirty="0">
                <a:solidFill>
                  <a:srgbClr val="000000"/>
                </a:solidFill>
                <a:ea typeface="宋体" pitchFamily="2" charset="-122"/>
              </a:rPr>
              <a:t>b. Interactions (communication between components)</a:t>
            </a:r>
            <a:br>
              <a:rPr lang="en-US" altLang="zh-CN" sz="1800" dirty="0">
                <a:solidFill>
                  <a:srgbClr val="000000"/>
                </a:solidFill>
                <a:ea typeface="宋体" pitchFamily="2" charset="-122"/>
              </a:rPr>
            </a:br>
            <a:r>
              <a:rPr lang="en-US" altLang="zh-CN" sz="1800" dirty="0">
                <a:solidFill>
                  <a:srgbClr val="000000"/>
                </a:solidFill>
                <a:ea typeface="宋体" pitchFamily="2" charset="-122"/>
              </a:rPr>
              <a:t>c. Sites (host components/location)</a:t>
            </a:r>
          </a:p>
        </p:txBody>
      </p:sp>
      <p:sp>
        <p:nvSpPr>
          <p:cNvPr id="5" name="日期占位符 4"/>
          <p:cNvSpPr>
            <a:spLocks noGrp="1"/>
          </p:cNvSpPr>
          <p:nvPr>
            <p:ph type="dt" sz="half" idx="10"/>
          </p:nvPr>
        </p:nvSpPr>
        <p:spPr/>
        <p:txBody>
          <a:bodyPr/>
          <a:lstStyle/>
          <a:p>
            <a:fld id="{722E579D-DE16-4C5A-8BD2-D3FD460F81A5}"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21</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p:txBody>
          <a:bodyPr/>
          <a:lstStyle/>
          <a:p>
            <a:r>
              <a:rPr lang="en-US" altLang="zh-CN" dirty="0">
                <a:solidFill>
                  <a:srgbClr val="FFC000"/>
                </a:solidFill>
                <a:ea typeface="宋体" pitchFamily="2" charset="-122"/>
              </a:rPr>
              <a:t>Design Paradigms</a:t>
            </a:r>
          </a:p>
        </p:txBody>
      </p:sp>
      <p:sp>
        <p:nvSpPr>
          <p:cNvPr id="71683" name="Rectangle 3"/>
          <p:cNvSpPr>
            <a:spLocks noGrp="1" noChangeArrowheads="1"/>
          </p:cNvSpPr>
          <p:nvPr>
            <p:ph idx="1"/>
          </p:nvPr>
        </p:nvSpPr>
        <p:spPr/>
        <p:txBody>
          <a:bodyPr/>
          <a:lstStyle/>
          <a:p>
            <a:r>
              <a:rPr lang="en-US" altLang="zh-CN" dirty="0">
                <a:solidFill>
                  <a:srgbClr val="000000"/>
                </a:solidFill>
                <a:ea typeface="宋体" pitchFamily="2" charset="-122"/>
              </a:rPr>
              <a:t>Major design paradigms</a:t>
            </a:r>
            <a:br>
              <a:rPr lang="en-US" altLang="zh-CN" dirty="0">
                <a:solidFill>
                  <a:srgbClr val="000000"/>
                </a:solidFill>
                <a:ea typeface="宋体" pitchFamily="2" charset="-122"/>
              </a:rPr>
            </a:br>
            <a:r>
              <a:rPr lang="en-US" altLang="zh-CN" dirty="0">
                <a:solidFill>
                  <a:srgbClr val="000000"/>
                </a:solidFill>
                <a:ea typeface="宋体" pitchFamily="2" charset="-122"/>
              </a:rPr>
              <a:t/>
            </a:r>
            <a:br>
              <a:rPr lang="en-US" altLang="zh-CN" dirty="0">
                <a:solidFill>
                  <a:srgbClr val="000000"/>
                </a:solidFill>
                <a:ea typeface="宋体" pitchFamily="2" charset="-122"/>
              </a:rPr>
            </a:br>
            <a:r>
              <a:rPr lang="en-US" altLang="zh-CN" dirty="0">
                <a:solidFill>
                  <a:srgbClr val="000000"/>
                </a:solidFill>
                <a:ea typeface="宋体" pitchFamily="2" charset="-122"/>
              </a:rPr>
              <a:t>a. Client/Server (CS)</a:t>
            </a:r>
            <a:br>
              <a:rPr lang="en-US" altLang="zh-CN" dirty="0">
                <a:solidFill>
                  <a:srgbClr val="000000"/>
                </a:solidFill>
                <a:ea typeface="宋体" pitchFamily="2" charset="-122"/>
              </a:rPr>
            </a:br>
            <a:r>
              <a:rPr lang="en-US" altLang="zh-CN" dirty="0">
                <a:solidFill>
                  <a:srgbClr val="000000"/>
                </a:solidFill>
                <a:ea typeface="宋体" pitchFamily="2" charset="-122"/>
              </a:rPr>
              <a:t>b. Remote Evaluation (REV)</a:t>
            </a:r>
            <a:br>
              <a:rPr lang="en-US" altLang="zh-CN" dirty="0">
                <a:solidFill>
                  <a:srgbClr val="000000"/>
                </a:solidFill>
                <a:ea typeface="宋体" pitchFamily="2" charset="-122"/>
              </a:rPr>
            </a:br>
            <a:r>
              <a:rPr lang="en-US" altLang="zh-CN" dirty="0">
                <a:solidFill>
                  <a:srgbClr val="000000"/>
                </a:solidFill>
                <a:ea typeface="宋体" pitchFamily="2" charset="-122"/>
              </a:rPr>
              <a:t>c. Code on Demand (COD)</a:t>
            </a:r>
            <a:br>
              <a:rPr lang="en-US" altLang="zh-CN" dirty="0">
                <a:solidFill>
                  <a:srgbClr val="000000"/>
                </a:solidFill>
                <a:ea typeface="宋体" pitchFamily="2" charset="-122"/>
              </a:rPr>
            </a:br>
            <a:r>
              <a:rPr lang="en-US" altLang="zh-CN" dirty="0">
                <a:solidFill>
                  <a:srgbClr val="000000"/>
                </a:solidFill>
                <a:ea typeface="宋体" pitchFamily="2" charset="-122"/>
              </a:rPr>
              <a:t>d. Mobile Agent (MA) </a:t>
            </a:r>
          </a:p>
        </p:txBody>
      </p:sp>
      <p:sp>
        <p:nvSpPr>
          <p:cNvPr id="5" name="日期占位符 4"/>
          <p:cNvSpPr>
            <a:spLocks noGrp="1"/>
          </p:cNvSpPr>
          <p:nvPr>
            <p:ph type="dt" sz="half" idx="10"/>
          </p:nvPr>
        </p:nvSpPr>
        <p:spPr/>
        <p:txBody>
          <a:bodyPr/>
          <a:lstStyle/>
          <a:p>
            <a:fld id="{290E4B42-5AB6-410B-BB72-9B478AE31C67}"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22</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r>
              <a:rPr lang="en-US" altLang="zh-CN" dirty="0">
                <a:ea typeface="宋体" pitchFamily="2" charset="-122"/>
              </a:rPr>
              <a:t>Mobile Code Paradigms</a:t>
            </a:r>
          </a:p>
        </p:txBody>
      </p:sp>
      <p:pic>
        <p:nvPicPr>
          <p:cNvPr id="111617" name="Picture 1"/>
          <p:cNvPicPr>
            <a:picLocks noGrp="1" noChangeAspect="1" noChangeArrowheads="1"/>
          </p:cNvPicPr>
          <p:nvPr>
            <p:ph idx="1"/>
          </p:nvPr>
        </p:nvPicPr>
        <p:blipFill>
          <a:blip r:embed="rId2" cstate="print"/>
          <a:stretch>
            <a:fillRect/>
          </a:stretch>
        </p:blipFill>
        <p:spPr bwMode="auto">
          <a:xfrm>
            <a:off x="1331640" y="2163144"/>
            <a:ext cx="5904656" cy="3507174"/>
          </a:xfrm>
          <a:prstGeom prst="rect">
            <a:avLst/>
          </a:prstGeom>
          <a:noFill/>
          <a:ln w="9525">
            <a:noFill/>
            <a:miter lim="800000"/>
            <a:headEnd/>
            <a:tailEnd/>
          </a:ln>
        </p:spPr>
      </p:pic>
      <p:sp>
        <p:nvSpPr>
          <p:cNvPr id="5" name="日期占位符 4"/>
          <p:cNvSpPr>
            <a:spLocks noGrp="1"/>
          </p:cNvSpPr>
          <p:nvPr>
            <p:ph type="dt" sz="half" idx="10"/>
          </p:nvPr>
        </p:nvSpPr>
        <p:spPr/>
        <p:txBody>
          <a:bodyPr/>
          <a:lstStyle/>
          <a:p>
            <a:fld id="{900107DF-DA48-4A26-96C8-48A36570B168}"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23</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宋体" pitchFamily="2" charset="-122"/>
              </a:rPr>
              <a:t>Client/Server</a:t>
            </a:r>
            <a:endParaRPr lang="zh-CN" altLang="en-US" dirty="0"/>
          </a:p>
        </p:txBody>
      </p:sp>
      <p:sp>
        <p:nvSpPr>
          <p:cNvPr id="3" name="内容占位符 2"/>
          <p:cNvSpPr>
            <a:spLocks noGrp="1"/>
          </p:cNvSpPr>
          <p:nvPr>
            <p:ph idx="1"/>
          </p:nvPr>
        </p:nvSpPr>
        <p:spPr/>
        <p:txBody>
          <a:bodyPr/>
          <a:lstStyle/>
          <a:p>
            <a:r>
              <a:rPr lang="en-US" altLang="zh-CN" dirty="0" smtClean="0"/>
              <a:t>Client/Server</a:t>
            </a:r>
            <a:r>
              <a:rPr lang="zh-CN" altLang="en-US" dirty="0" smtClean="0"/>
              <a:t>计算模式</a:t>
            </a:r>
            <a:endParaRPr lang="zh-CN" altLang="en-US" dirty="0"/>
          </a:p>
        </p:txBody>
      </p:sp>
      <p:sp>
        <p:nvSpPr>
          <p:cNvPr id="4" name="日期占位符 3"/>
          <p:cNvSpPr>
            <a:spLocks noGrp="1"/>
          </p:cNvSpPr>
          <p:nvPr>
            <p:ph type="dt" sz="half" idx="10"/>
          </p:nvPr>
        </p:nvSpPr>
        <p:spPr/>
        <p:txBody>
          <a:bodyPr/>
          <a:lstStyle/>
          <a:p>
            <a:fld id="{9448DDCA-EE4F-42B4-92F6-5F65A16C00DB}" type="datetime1">
              <a:rPr lang="zh-CN" altLang="en-US" smtClean="0"/>
              <a:pPr/>
              <a:t>2011-12-9</a:t>
            </a:fld>
            <a:endParaRPr lang="zh-CN" altLang="en-US"/>
          </a:p>
        </p:txBody>
      </p:sp>
      <p:sp>
        <p:nvSpPr>
          <p:cNvPr id="5" name="页脚占位符 4"/>
          <p:cNvSpPr>
            <a:spLocks noGrp="1"/>
          </p:cNvSpPr>
          <p:nvPr>
            <p:ph type="ftr" sz="quarter" idx="11"/>
          </p:nvPr>
        </p:nvSpPr>
        <p:spPr/>
        <p:txBody>
          <a:bodyPr/>
          <a:lstStyle/>
          <a:p>
            <a:r>
              <a:rPr lang="en-US" altLang="zh-CN" smtClean="0"/>
              <a:t>Institute of Computer Software, Nanjing University</a:t>
            </a:r>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24</a:t>
            </a:fld>
            <a:endParaRPr lang="zh-CN" altLang="en-US"/>
          </a:p>
        </p:txBody>
      </p:sp>
      <p:sp>
        <p:nvSpPr>
          <p:cNvPr id="7" name="Rectangle 4"/>
          <p:cNvSpPr txBox="1">
            <a:spLocks noChangeArrowheads="1"/>
          </p:cNvSpPr>
          <p:nvPr/>
        </p:nvSpPr>
        <p:spPr>
          <a:xfrm>
            <a:off x="457200" y="1775191"/>
            <a:ext cx="82296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5" descr="mec_tif"/>
          <p:cNvPicPr preferRelativeResize="0">
            <a:picLocks noChangeArrowheads="1"/>
          </p:cNvPicPr>
          <p:nvPr/>
        </p:nvPicPr>
        <p:blipFill>
          <a:blip r:embed="rId2" cstate="print">
            <a:lum bright="6000" contrast="12000"/>
          </a:blip>
          <a:srcRect/>
          <a:stretch>
            <a:fillRect/>
          </a:stretch>
        </p:blipFill>
        <p:spPr bwMode="auto">
          <a:xfrm>
            <a:off x="1219200" y="2667000"/>
            <a:ext cx="6858000" cy="3352800"/>
          </a:xfrm>
          <a:prstGeom prst="rect">
            <a:avLst/>
          </a:prstGeom>
          <a:solidFill>
            <a:schemeClr val="accent2"/>
          </a:solidFill>
          <a:ln w="9525">
            <a:solidFill>
              <a:schemeClr val="bg2"/>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altLang="zh-CN" dirty="0" smtClean="0">
                <a:ea typeface="宋体" pitchFamily="2" charset="-122"/>
              </a:rPr>
              <a:t>Client/Server</a:t>
            </a:r>
            <a:endParaRPr lang="zh-CN" altLang="en-US" dirty="0" smtClean="0">
              <a:ea typeface="宋体" pitchFamily="2" charset="-122"/>
            </a:endParaRPr>
          </a:p>
        </p:txBody>
      </p:sp>
      <p:sp>
        <p:nvSpPr>
          <p:cNvPr id="24" name="内容占位符 23"/>
          <p:cNvSpPr>
            <a:spLocks noGrp="1"/>
          </p:cNvSpPr>
          <p:nvPr>
            <p:ph idx="1"/>
          </p:nvPr>
        </p:nvSpPr>
        <p:spPr/>
        <p:txBody>
          <a:bodyPr/>
          <a:lstStyle/>
          <a:p>
            <a:r>
              <a:rPr lang="en-US" altLang="zh-CN" dirty="0" smtClean="0"/>
              <a:t>RPC</a:t>
            </a:r>
            <a:r>
              <a:rPr lang="zh-CN" altLang="en-US" dirty="0" smtClean="0"/>
              <a:t>的本质</a:t>
            </a:r>
          </a:p>
          <a:p>
            <a:endParaRPr lang="zh-CN" altLang="en-US" dirty="0"/>
          </a:p>
        </p:txBody>
      </p:sp>
      <p:sp>
        <p:nvSpPr>
          <p:cNvPr id="58370" name="日期占位符 3"/>
          <p:cNvSpPr>
            <a:spLocks noGrp="1"/>
          </p:cNvSpPr>
          <p:nvPr>
            <p:ph type="dt" sz="half" idx="10"/>
          </p:nvPr>
        </p:nvSpPr>
        <p:spPr>
          <a:prstGeom prst="rect">
            <a:avLst/>
          </a:prstGeom>
        </p:spPr>
        <p:txBody>
          <a:bodyPr/>
          <a:lstStyle/>
          <a:p>
            <a:pPr>
              <a:defRPr/>
            </a:pPr>
            <a:fld id="{4E9F3F67-87F2-4DD0-934A-E7F44FB86C12}" type="datetime1">
              <a:rPr lang="en-US" altLang="zh-CN" smtClean="0"/>
              <a:pPr>
                <a:defRPr/>
              </a:pPr>
              <a:t>12/9/2011</a:t>
            </a:fld>
            <a:endParaRPr lang="en-US" altLang="zh-CN"/>
          </a:p>
        </p:txBody>
      </p:sp>
      <p:sp>
        <p:nvSpPr>
          <p:cNvPr id="25" name="页脚占位符 24"/>
          <p:cNvSpPr>
            <a:spLocks noGrp="1"/>
          </p:cNvSpPr>
          <p:nvPr>
            <p:ph type="ftr" sz="quarter" idx="11"/>
          </p:nvPr>
        </p:nvSpPr>
        <p:spPr/>
        <p:txBody>
          <a:bodyPr/>
          <a:lstStyle/>
          <a:p>
            <a:r>
              <a:rPr lang="en-US" smtClean="0"/>
              <a:t>Institute of Computer Software,Nanjing University</a:t>
            </a:r>
            <a:endParaRPr lang="en-US" dirty="0"/>
          </a:p>
        </p:txBody>
      </p:sp>
      <p:sp>
        <p:nvSpPr>
          <p:cNvPr id="23" name="灯片编号占位符 22"/>
          <p:cNvSpPr>
            <a:spLocks noGrp="1"/>
          </p:cNvSpPr>
          <p:nvPr>
            <p:ph type="sldNum" sz="quarter" idx="12"/>
          </p:nvPr>
        </p:nvSpPr>
        <p:spPr/>
        <p:txBody>
          <a:bodyPr/>
          <a:lstStyle/>
          <a:p>
            <a:fld id="{9648F39E-9C37-485F-AC97-16BB4BDF9F49}" type="slidenum">
              <a:rPr kumimoji="0" lang="en-US" smtClean="0"/>
              <a:pPr/>
              <a:t>25</a:t>
            </a:fld>
            <a:endParaRPr kumimoji="0" lang="en-US" dirty="0"/>
          </a:p>
        </p:txBody>
      </p:sp>
      <p:sp>
        <p:nvSpPr>
          <p:cNvPr id="61446" name="AutoShape 4"/>
          <p:cNvSpPr>
            <a:spLocks noChangeArrowheads="1"/>
          </p:cNvSpPr>
          <p:nvPr/>
        </p:nvSpPr>
        <p:spPr bwMode="auto">
          <a:xfrm>
            <a:off x="684213" y="5805488"/>
            <a:ext cx="7920037" cy="647700"/>
          </a:xfrm>
          <a:prstGeom prst="cube">
            <a:avLst>
              <a:gd name="adj" fmla="val 67648"/>
            </a:avLst>
          </a:prstGeom>
          <a:solidFill>
            <a:schemeClr val="accent1"/>
          </a:solidFill>
          <a:ln w="9525">
            <a:solidFill>
              <a:schemeClr val="tx1"/>
            </a:solidFill>
            <a:miter lim="800000"/>
            <a:headEnd/>
            <a:tailEnd/>
          </a:ln>
        </p:spPr>
        <p:txBody>
          <a:bodyPr wrap="none" anchor="ctr"/>
          <a:lstStyle/>
          <a:p>
            <a:endParaRPr lang="zh-CN" altLang="en-US"/>
          </a:p>
        </p:txBody>
      </p:sp>
      <p:sp>
        <p:nvSpPr>
          <p:cNvPr id="61447" name="Rectangle 5"/>
          <p:cNvSpPr>
            <a:spLocks noChangeArrowheads="1"/>
          </p:cNvSpPr>
          <p:nvPr/>
        </p:nvSpPr>
        <p:spPr bwMode="auto">
          <a:xfrm>
            <a:off x="395288" y="1700213"/>
            <a:ext cx="8001000" cy="4267200"/>
          </a:xfrm>
          <a:prstGeom prst="rect">
            <a:avLst/>
          </a:prstGeom>
          <a:noFill/>
          <a:ln w="9525">
            <a:noFill/>
            <a:miter lim="800000"/>
            <a:headEnd/>
            <a:tailEnd/>
          </a:ln>
        </p:spPr>
        <p:txBody>
          <a:bodyPr/>
          <a:lstStyle/>
          <a:p>
            <a:pPr marL="469900" indent="-469900">
              <a:spcBef>
                <a:spcPct val="20000"/>
              </a:spcBef>
              <a:buClr>
                <a:schemeClr val="accent2"/>
              </a:buClr>
            </a:pPr>
            <a:endParaRPr lang="zh-CN" altLang="en-US" sz="2400" dirty="0"/>
          </a:p>
        </p:txBody>
      </p:sp>
      <p:grpSp>
        <p:nvGrpSpPr>
          <p:cNvPr id="2" name="Group 6"/>
          <p:cNvGrpSpPr>
            <a:grpSpLocks/>
          </p:cNvGrpSpPr>
          <p:nvPr/>
        </p:nvGrpSpPr>
        <p:grpSpPr bwMode="auto">
          <a:xfrm>
            <a:off x="900113" y="2032248"/>
            <a:ext cx="7467600" cy="1828800"/>
            <a:chOff x="336" y="1488"/>
            <a:chExt cx="4704" cy="1152"/>
          </a:xfrm>
        </p:grpSpPr>
        <p:sp>
          <p:nvSpPr>
            <p:cNvPr id="61455" name="AutoShape 7"/>
            <p:cNvSpPr>
              <a:spLocks noChangeArrowheads="1"/>
            </p:cNvSpPr>
            <p:nvPr/>
          </p:nvSpPr>
          <p:spPr bwMode="auto">
            <a:xfrm>
              <a:off x="336" y="2064"/>
              <a:ext cx="1872" cy="576"/>
            </a:xfrm>
            <a:prstGeom prst="cube">
              <a:avLst>
                <a:gd name="adj" fmla="val 79546"/>
              </a:avLst>
            </a:prstGeom>
            <a:solidFill>
              <a:schemeClr val="accent1"/>
            </a:solidFill>
            <a:ln w="9525">
              <a:solidFill>
                <a:schemeClr val="tx1"/>
              </a:solidFill>
              <a:miter lim="800000"/>
              <a:headEnd/>
              <a:tailEnd/>
            </a:ln>
          </p:spPr>
          <p:txBody>
            <a:bodyPr wrap="none" anchor="ctr"/>
            <a:lstStyle/>
            <a:p>
              <a:endParaRPr lang="zh-CN" altLang="en-US"/>
            </a:p>
          </p:txBody>
        </p:sp>
        <p:sp>
          <p:nvSpPr>
            <p:cNvPr id="61456" name="AutoShape 8"/>
            <p:cNvSpPr>
              <a:spLocks noChangeArrowheads="1"/>
            </p:cNvSpPr>
            <p:nvPr/>
          </p:nvSpPr>
          <p:spPr bwMode="auto">
            <a:xfrm>
              <a:off x="3168" y="2064"/>
              <a:ext cx="1872" cy="576"/>
            </a:xfrm>
            <a:prstGeom prst="cube">
              <a:avLst>
                <a:gd name="adj" fmla="val 79546"/>
              </a:avLst>
            </a:prstGeom>
            <a:solidFill>
              <a:schemeClr val="accent1"/>
            </a:solidFill>
            <a:ln w="9525">
              <a:solidFill>
                <a:schemeClr val="tx1"/>
              </a:solidFill>
              <a:miter lim="800000"/>
              <a:headEnd/>
              <a:tailEnd/>
            </a:ln>
          </p:spPr>
          <p:txBody>
            <a:bodyPr wrap="none" anchor="ctr"/>
            <a:lstStyle/>
            <a:p>
              <a:endParaRPr lang="zh-CN" altLang="en-US"/>
            </a:p>
          </p:txBody>
        </p:sp>
        <p:sp>
          <p:nvSpPr>
            <p:cNvPr id="61457" name="Oval 9"/>
            <p:cNvSpPr>
              <a:spLocks noChangeArrowheads="1"/>
            </p:cNvSpPr>
            <p:nvPr/>
          </p:nvSpPr>
          <p:spPr bwMode="auto">
            <a:xfrm>
              <a:off x="960" y="1728"/>
              <a:ext cx="528" cy="576"/>
            </a:xfrm>
            <a:prstGeom prst="ellipse">
              <a:avLst/>
            </a:prstGeom>
            <a:solidFill>
              <a:schemeClr val="accent1"/>
            </a:solidFill>
            <a:ln w="9525">
              <a:solidFill>
                <a:schemeClr val="tx1"/>
              </a:solidFill>
              <a:round/>
              <a:headEnd/>
              <a:tailEnd/>
            </a:ln>
          </p:spPr>
          <p:txBody>
            <a:bodyPr wrap="none" anchor="ctr"/>
            <a:lstStyle/>
            <a:p>
              <a:pPr algn="ctr"/>
              <a:r>
                <a:rPr kumimoji="1" lang="en-US" altLang="zh-CN" sz="2400" dirty="0">
                  <a:latin typeface="Times New Roman" pitchFamily="18" charset="0"/>
                </a:rPr>
                <a:t>Client</a:t>
              </a:r>
            </a:p>
          </p:txBody>
        </p:sp>
        <p:sp>
          <p:nvSpPr>
            <p:cNvPr id="61458" name="Oval 10"/>
            <p:cNvSpPr>
              <a:spLocks noChangeArrowheads="1"/>
            </p:cNvSpPr>
            <p:nvPr/>
          </p:nvSpPr>
          <p:spPr bwMode="auto">
            <a:xfrm>
              <a:off x="3792" y="1680"/>
              <a:ext cx="528" cy="624"/>
            </a:xfrm>
            <a:prstGeom prst="ellipse">
              <a:avLst/>
            </a:prstGeom>
            <a:solidFill>
              <a:schemeClr val="accent1"/>
            </a:solidFill>
            <a:ln w="9525">
              <a:solidFill>
                <a:schemeClr val="tx1"/>
              </a:solidFill>
              <a:round/>
              <a:headEnd/>
              <a:tailEnd/>
            </a:ln>
          </p:spPr>
          <p:txBody>
            <a:bodyPr wrap="none" anchor="ctr"/>
            <a:lstStyle/>
            <a:p>
              <a:pPr algn="ctr"/>
              <a:r>
                <a:rPr kumimoji="1" lang="en-US" altLang="zh-CN" sz="2400">
                  <a:latin typeface="Times New Roman" pitchFamily="18" charset="0"/>
                </a:rPr>
                <a:t>Server</a:t>
              </a:r>
            </a:p>
          </p:txBody>
        </p:sp>
        <p:sp>
          <p:nvSpPr>
            <p:cNvPr id="61459" name="Line 11"/>
            <p:cNvSpPr>
              <a:spLocks noChangeShapeType="1"/>
            </p:cNvSpPr>
            <p:nvPr/>
          </p:nvSpPr>
          <p:spPr bwMode="auto">
            <a:xfrm flipV="1">
              <a:off x="1429" y="1797"/>
              <a:ext cx="2404" cy="0"/>
            </a:xfrm>
            <a:prstGeom prst="line">
              <a:avLst/>
            </a:prstGeom>
            <a:noFill/>
            <a:ln w="38100">
              <a:solidFill>
                <a:srgbClr val="FF0000"/>
              </a:solidFill>
              <a:round/>
              <a:headEnd/>
              <a:tailEnd type="stealth" w="lg" len="lg"/>
            </a:ln>
          </p:spPr>
          <p:txBody>
            <a:bodyPr wrap="none"/>
            <a:lstStyle/>
            <a:p>
              <a:endParaRPr lang="zh-CN" altLang="en-US"/>
            </a:p>
          </p:txBody>
        </p:sp>
        <p:sp>
          <p:nvSpPr>
            <p:cNvPr id="61460" name="Line 12"/>
            <p:cNvSpPr>
              <a:spLocks noChangeShapeType="1"/>
            </p:cNvSpPr>
            <p:nvPr/>
          </p:nvSpPr>
          <p:spPr bwMode="auto">
            <a:xfrm flipH="1">
              <a:off x="1440" y="2208"/>
              <a:ext cx="2400" cy="0"/>
            </a:xfrm>
            <a:prstGeom prst="line">
              <a:avLst/>
            </a:prstGeom>
            <a:noFill/>
            <a:ln w="38100">
              <a:solidFill>
                <a:srgbClr val="FF0000"/>
              </a:solidFill>
              <a:round/>
              <a:headEnd/>
              <a:tailEnd type="triangle" w="med" len="med"/>
            </a:ln>
          </p:spPr>
          <p:txBody>
            <a:bodyPr wrap="none"/>
            <a:lstStyle/>
            <a:p>
              <a:endParaRPr lang="zh-CN" altLang="en-US"/>
            </a:p>
          </p:txBody>
        </p:sp>
        <p:sp>
          <p:nvSpPr>
            <p:cNvPr id="61461" name="Text Box 13"/>
            <p:cNvSpPr txBox="1">
              <a:spLocks noChangeArrowheads="1"/>
            </p:cNvSpPr>
            <p:nvPr/>
          </p:nvSpPr>
          <p:spPr bwMode="auto">
            <a:xfrm>
              <a:off x="2064" y="2256"/>
              <a:ext cx="905"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2</a:t>
              </a:r>
              <a:r>
                <a:rPr kumimoji="1" lang="zh-CN" altLang="en-US" sz="2400">
                  <a:latin typeface="Times New Roman" pitchFamily="18" charset="0"/>
                </a:rPr>
                <a:t>，</a:t>
              </a:r>
              <a:r>
                <a:rPr kumimoji="1" lang="en-US" altLang="zh-CN" sz="2400">
                  <a:latin typeface="Times New Roman" pitchFamily="18" charset="0"/>
                </a:rPr>
                <a:t>results</a:t>
              </a:r>
            </a:p>
          </p:txBody>
        </p:sp>
        <p:sp>
          <p:nvSpPr>
            <p:cNvPr id="61462" name="Text Box 14"/>
            <p:cNvSpPr txBox="1">
              <a:spLocks noChangeArrowheads="1"/>
            </p:cNvSpPr>
            <p:nvPr/>
          </p:nvSpPr>
          <p:spPr bwMode="auto">
            <a:xfrm>
              <a:off x="1872" y="1488"/>
              <a:ext cx="1581"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1</a:t>
              </a:r>
              <a:r>
                <a:rPr kumimoji="1" lang="zh-CN" altLang="en-US" sz="2400">
                  <a:latin typeface="Times New Roman" pitchFamily="18" charset="0"/>
                </a:rPr>
                <a:t>，</a:t>
              </a:r>
              <a:r>
                <a:rPr kumimoji="1" lang="en-US" altLang="zh-CN" sz="2400">
                  <a:latin typeface="Times New Roman" pitchFamily="18" charset="0"/>
                </a:rPr>
                <a:t>Service request</a:t>
              </a:r>
            </a:p>
          </p:txBody>
        </p:sp>
      </p:grpSp>
      <p:sp>
        <p:nvSpPr>
          <p:cNvPr id="61449" name="Rectangle 15"/>
          <p:cNvSpPr>
            <a:spLocks noChangeArrowheads="1"/>
          </p:cNvSpPr>
          <p:nvPr/>
        </p:nvSpPr>
        <p:spPr bwMode="auto">
          <a:xfrm>
            <a:off x="1187450" y="4652963"/>
            <a:ext cx="2016125" cy="1366837"/>
          </a:xfrm>
          <a:prstGeom prst="rect">
            <a:avLst/>
          </a:prstGeom>
          <a:solidFill>
            <a:schemeClr val="accent1"/>
          </a:solidFill>
          <a:ln w="9525">
            <a:solidFill>
              <a:schemeClr val="tx1"/>
            </a:solidFill>
            <a:miter lim="800000"/>
            <a:headEnd/>
            <a:tailEnd/>
          </a:ln>
        </p:spPr>
        <p:txBody>
          <a:bodyPr wrap="none" anchor="ctr"/>
          <a:lstStyle/>
          <a:p>
            <a:pPr algn="ctr"/>
            <a:r>
              <a:rPr lang="en-US" altLang="zh-CN">
                <a:latin typeface="Arial" charset="0"/>
              </a:rPr>
              <a:t>…</a:t>
            </a:r>
            <a:endParaRPr lang="en-US" altLang="zh-CN"/>
          </a:p>
          <a:p>
            <a:pPr algn="ctr"/>
            <a:r>
              <a:rPr lang="en-US" altLang="zh-CN"/>
              <a:t>y:=o.m(1,2,3)</a:t>
            </a:r>
          </a:p>
          <a:p>
            <a:pPr algn="ctr"/>
            <a:r>
              <a:rPr lang="en-US" altLang="zh-CN">
                <a:latin typeface="Arial" charset="0"/>
              </a:rPr>
              <a:t>…</a:t>
            </a:r>
            <a:endParaRPr lang="en-US" altLang="zh-CN"/>
          </a:p>
        </p:txBody>
      </p:sp>
      <p:sp>
        <p:nvSpPr>
          <p:cNvPr id="61450" name="Rectangle 16"/>
          <p:cNvSpPr>
            <a:spLocks noChangeArrowheads="1"/>
          </p:cNvSpPr>
          <p:nvPr/>
        </p:nvSpPr>
        <p:spPr bwMode="auto">
          <a:xfrm>
            <a:off x="4932363" y="4652963"/>
            <a:ext cx="3168650" cy="1366837"/>
          </a:xfrm>
          <a:prstGeom prst="rect">
            <a:avLst/>
          </a:prstGeom>
          <a:solidFill>
            <a:schemeClr val="accent1"/>
          </a:solidFill>
          <a:ln w="9525">
            <a:solidFill>
              <a:schemeClr val="tx1"/>
            </a:solidFill>
            <a:miter lim="800000"/>
            <a:headEnd/>
            <a:tailEnd/>
          </a:ln>
        </p:spPr>
        <p:txBody>
          <a:bodyPr wrap="none" anchor="ctr"/>
          <a:lstStyle/>
          <a:p>
            <a:r>
              <a:rPr lang="en-US" altLang="zh-CN"/>
              <a:t>Int m(int a,int b,int c){</a:t>
            </a:r>
          </a:p>
          <a:p>
            <a:r>
              <a:rPr lang="en-US" altLang="zh-CN"/>
              <a:t>   </a:t>
            </a:r>
            <a:r>
              <a:rPr lang="en-US" altLang="zh-CN">
                <a:latin typeface="Arial" charset="0"/>
              </a:rPr>
              <a:t>…</a:t>
            </a:r>
            <a:endParaRPr lang="en-US" altLang="zh-CN"/>
          </a:p>
          <a:p>
            <a:r>
              <a:rPr lang="en-US" altLang="zh-CN"/>
              <a:t>   return a+b+c;</a:t>
            </a:r>
          </a:p>
          <a:p>
            <a:r>
              <a:rPr lang="en-US" altLang="zh-CN"/>
              <a:t>}</a:t>
            </a:r>
          </a:p>
        </p:txBody>
      </p:sp>
      <p:sp>
        <p:nvSpPr>
          <p:cNvPr id="61451" name="Line 17"/>
          <p:cNvSpPr>
            <a:spLocks noChangeShapeType="1"/>
          </p:cNvSpPr>
          <p:nvPr/>
        </p:nvSpPr>
        <p:spPr bwMode="auto">
          <a:xfrm flipV="1">
            <a:off x="2987675" y="4941888"/>
            <a:ext cx="2016125" cy="360362"/>
          </a:xfrm>
          <a:prstGeom prst="line">
            <a:avLst/>
          </a:prstGeom>
          <a:noFill/>
          <a:ln w="9525">
            <a:solidFill>
              <a:schemeClr val="tx1"/>
            </a:solidFill>
            <a:round/>
            <a:headEnd/>
            <a:tailEnd type="triangle" w="med" len="med"/>
          </a:ln>
        </p:spPr>
        <p:txBody>
          <a:bodyPr wrap="none"/>
          <a:lstStyle/>
          <a:p>
            <a:endParaRPr lang="zh-CN" altLang="en-US"/>
          </a:p>
        </p:txBody>
      </p:sp>
      <p:sp>
        <p:nvSpPr>
          <p:cNvPr id="61452" name="Line 18"/>
          <p:cNvSpPr>
            <a:spLocks noChangeShapeType="1"/>
          </p:cNvSpPr>
          <p:nvPr/>
        </p:nvSpPr>
        <p:spPr bwMode="auto">
          <a:xfrm flipH="1" flipV="1">
            <a:off x="2987675" y="5445125"/>
            <a:ext cx="2087563" cy="431800"/>
          </a:xfrm>
          <a:prstGeom prst="line">
            <a:avLst/>
          </a:prstGeom>
          <a:noFill/>
          <a:ln w="9525">
            <a:solidFill>
              <a:schemeClr val="tx1"/>
            </a:solidFill>
            <a:round/>
            <a:headEnd/>
            <a:tailEnd type="triangle" w="med" len="med"/>
          </a:ln>
        </p:spPr>
        <p:txBody>
          <a:bodyPr wrap="none"/>
          <a:lstStyle/>
          <a:p>
            <a:endParaRPr lang="zh-CN" altLang="en-US"/>
          </a:p>
        </p:txBody>
      </p:sp>
      <p:sp>
        <p:nvSpPr>
          <p:cNvPr id="61453" name="Text Box 19"/>
          <p:cNvSpPr txBox="1">
            <a:spLocks noChangeArrowheads="1"/>
          </p:cNvSpPr>
          <p:nvPr/>
        </p:nvSpPr>
        <p:spPr bwMode="auto">
          <a:xfrm>
            <a:off x="4551363" y="4379913"/>
            <a:ext cx="466725" cy="366712"/>
          </a:xfrm>
          <a:prstGeom prst="rect">
            <a:avLst/>
          </a:prstGeom>
          <a:noFill/>
          <a:ln w="9525">
            <a:noFill/>
            <a:miter lim="800000"/>
            <a:headEnd/>
            <a:tailEnd/>
          </a:ln>
        </p:spPr>
        <p:txBody>
          <a:bodyPr wrap="none">
            <a:spAutoFit/>
          </a:bodyPr>
          <a:lstStyle/>
          <a:p>
            <a:r>
              <a:rPr lang="en-US" altLang="zh-CN" dirty="0"/>
              <a:t>O:</a:t>
            </a:r>
          </a:p>
        </p:txBody>
      </p:sp>
      <p:sp>
        <p:nvSpPr>
          <p:cNvPr id="61454" name="Text Box 20"/>
          <p:cNvSpPr txBox="1">
            <a:spLocks noChangeArrowheads="1"/>
          </p:cNvSpPr>
          <p:nvPr/>
        </p:nvSpPr>
        <p:spPr bwMode="auto">
          <a:xfrm>
            <a:off x="735013" y="4092575"/>
            <a:ext cx="549275" cy="366713"/>
          </a:xfrm>
          <a:prstGeom prst="rect">
            <a:avLst/>
          </a:prstGeom>
          <a:noFill/>
          <a:ln w="9525">
            <a:noFill/>
            <a:miter lim="800000"/>
            <a:headEnd/>
            <a:tailEnd/>
          </a:ln>
        </p:spPr>
        <p:txBody>
          <a:bodyPr wrap="none">
            <a:spAutoFit/>
          </a:bodyPr>
          <a:lstStyle/>
          <a:p>
            <a:r>
              <a:rPr lang="en-US" altLang="zh-CN" dirty="0"/>
              <a:t>pc:</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ea typeface="宋体" pitchFamily="2" charset="-122"/>
              </a:rPr>
              <a:t>Client/Server</a:t>
            </a:r>
            <a:endParaRPr lang="zh-CN" altLang="en-US" dirty="0"/>
          </a:p>
        </p:txBody>
      </p:sp>
      <p:sp>
        <p:nvSpPr>
          <p:cNvPr id="24579" name="Rectangle 3"/>
          <p:cNvSpPr>
            <a:spLocks noGrp="1" noChangeArrowheads="1"/>
          </p:cNvSpPr>
          <p:nvPr>
            <p:ph idx="1"/>
          </p:nvPr>
        </p:nvSpPr>
        <p:spPr/>
        <p:txBody>
          <a:bodyPr/>
          <a:lstStyle/>
          <a:p>
            <a:pPr eaLnBrk="1" hangingPunct="1">
              <a:lnSpc>
                <a:spcPct val="90000"/>
              </a:lnSpc>
            </a:pPr>
            <a:r>
              <a:rPr lang="en-US" altLang="zh-CN" dirty="0" smtClean="0"/>
              <a:t>Client/Server</a:t>
            </a:r>
            <a:r>
              <a:rPr lang="zh-CN" altLang="en-US" dirty="0" smtClean="0"/>
              <a:t>模式的不足</a:t>
            </a:r>
          </a:p>
          <a:p>
            <a:pPr lvl="1" eaLnBrk="1" hangingPunct="1">
              <a:lnSpc>
                <a:spcPct val="90000"/>
              </a:lnSpc>
            </a:pPr>
            <a:r>
              <a:rPr lang="zh-CN" altLang="en-US" dirty="0" smtClean="0"/>
              <a:t>静态结构缺乏网络适应性</a:t>
            </a:r>
          </a:p>
          <a:p>
            <a:pPr lvl="1" eaLnBrk="1" hangingPunct="1">
              <a:lnSpc>
                <a:spcPct val="90000"/>
              </a:lnSpc>
            </a:pPr>
            <a:r>
              <a:rPr lang="zh-CN" altLang="zh-CN" dirty="0" smtClean="0"/>
              <a:t>功能固化缺乏使用个性化</a:t>
            </a:r>
          </a:p>
          <a:p>
            <a:pPr lvl="1" eaLnBrk="1" hangingPunct="1">
              <a:lnSpc>
                <a:spcPct val="90000"/>
              </a:lnSpc>
            </a:pPr>
            <a:r>
              <a:rPr lang="zh-CN" altLang="en-US" dirty="0" smtClean="0"/>
              <a:t>功能固定、数据移动而网络高负载</a:t>
            </a:r>
          </a:p>
          <a:p>
            <a:pPr lvl="1" eaLnBrk="1" hangingPunct="1">
              <a:lnSpc>
                <a:spcPct val="90000"/>
              </a:lnSpc>
            </a:pPr>
            <a:r>
              <a:rPr lang="en-US" altLang="zh-CN" dirty="0" smtClean="0"/>
              <a:t>RPC</a:t>
            </a:r>
            <a:r>
              <a:rPr lang="zh-CN" altLang="zh-CN" dirty="0" smtClean="0"/>
              <a:t>不具有网络协同的适应性</a:t>
            </a:r>
          </a:p>
          <a:p>
            <a:pPr eaLnBrk="1" hangingPunct="1">
              <a:lnSpc>
                <a:spcPct val="90000"/>
              </a:lnSpc>
            </a:pPr>
            <a:r>
              <a:rPr lang="zh-CN" altLang="en-US" dirty="0" smtClean="0"/>
              <a:t>问题的症结：</a:t>
            </a:r>
          </a:p>
          <a:p>
            <a:pPr lvl="1" eaLnBrk="1" hangingPunct="1">
              <a:lnSpc>
                <a:spcPct val="90000"/>
              </a:lnSpc>
            </a:pPr>
            <a:r>
              <a:rPr lang="en-US" altLang="zh-CN" sz="2800" b="1" dirty="0" smtClean="0"/>
              <a:t>Client/Server</a:t>
            </a:r>
            <a:r>
              <a:rPr lang="zh-CN" altLang="en-US" sz="2800" b="1" dirty="0" smtClean="0"/>
              <a:t>模式：一种分布对象的静态配置方案</a:t>
            </a:r>
            <a:r>
              <a:rPr lang="en-US" altLang="zh-CN" sz="2800" b="1" dirty="0" smtClean="0"/>
              <a:t>!</a:t>
            </a:r>
            <a:endParaRPr lang="zh-CN" altLang="en-US" sz="2800" b="1" dirty="0" smtClean="0"/>
          </a:p>
        </p:txBody>
      </p:sp>
      <p:sp>
        <p:nvSpPr>
          <p:cNvPr id="59394" name="日期占位符 3"/>
          <p:cNvSpPr>
            <a:spLocks noGrp="1"/>
          </p:cNvSpPr>
          <p:nvPr>
            <p:ph type="dt" sz="half" idx="10"/>
          </p:nvPr>
        </p:nvSpPr>
        <p:spPr>
          <a:prstGeom prst="rect">
            <a:avLst/>
          </a:prstGeom>
        </p:spPr>
        <p:txBody>
          <a:bodyPr/>
          <a:lstStyle/>
          <a:p>
            <a:pPr>
              <a:defRPr/>
            </a:pPr>
            <a:fld id="{04F2706D-BEDA-483F-9783-13C91B9ACA7F}" type="datetime1">
              <a:rPr lang="en-US" altLang="zh-CN" smtClean="0"/>
              <a:pPr>
                <a:defRPr/>
              </a:pPr>
              <a:t>12/9/2011</a:t>
            </a:fld>
            <a:endParaRPr lang="en-US" altLang="zh-CN"/>
          </a:p>
        </p:txBody>
      </p:sp>
      <p:sp>
        <p:nvSpPr>
          <p:cNvPr id="9" name="页脚占位符 8"/>
          <p:cNvSpPr>
            <a:spLocks noGrp="1"/>
          </p:cNvSpPr>
          <p:nvPr>
            <p:ph type="ftr" sz="quarter" idx="11"/>
          </p:nvPr>
        </p:nvSpPr>
        <p:spPr/>
        <p:txBody>
          <a:bodyPr/>
          <a:lstStyle/>
          <a:p>
            <a:r>
              <a:rPr lang="en-US" smtClean="0"/>
              <a:t>Institute of Computer Software,Nanjing University</a:t>
            </a:r>
            <a:endParaRPr lang="en-US" dirty="0"/>
          </a:p>
        </p:txBody>
      </p:sp>
      <p:sp>
        <p:nvSpPr>
          <p:cNvPr id="8" name="灯片编号占位符 7"/>
          <p:cNvSpPr>
            <a:spLocks noGrp="1"/>
          </p:cNvSpPr>
          <p:nvPr>
            <p:ph type="sldNum" sz="quarter" idx="12"/>
          </p:nvPr>
        </p:nvSpPr>
        <p:spPr/>
        <p:txBody>
          <a:bodyPr/>
          <a:lstStyle/>
          <a:p>
            <a:fld id="{9648F39E-9C37-485F-AC97-16BB4BDF9F49}" type="slidenum">
              <a:rPr kumimoji="0" lang="en-US" smtClean="0"/>
              <a:pPr/>
              <a:t>26</a:t>
            </a:fld>
            <a:endParaRPr kumimoji="0"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17500" y="52388"/>
            <a:ext cx="8637588" cy="1431925"/>
          </a:xfrm>
        </p:spPr>
        <p:txBody>
          <a:bodyPr/>
          <a:lstStyle/>
          <a:p>
            <a:r>
              <a:rPr lang="en-US" altLang="zh-CN" dirty="0" smtClean="0">
                <a:ea typeface="宋体" pitchFamily="2" charset="-122"/>
              </a:rPr>
              <a:t>Mobile Code Paradigms: COD</a:t>
            </a:r>
            <a:endParaRPr lang="zh-CN" altLang="en-US" sz="3200" dirty="0"/>
          </a:p>
        </p:txBody>
      </p:sp>
      <p:sp>
        <p:nvSpPr>
          <p:cNvPr id="58371" name="Rectangle 3"/>
          <p:cNvSpPr>
            <a:spLocks noGrp="1" noChangeArrowheads="1"/>
          </p:cNvSpPr>
          <p:nvPr>
            <p:ph idx="1"/>
          </p:nvPr>
        </p:nvSpPr>
        <p:spPr/>
        <p:txBody>
          <a:bodyPr/>
          <a:lstStyle/>
          <a:p>
            <a:r>
              <a:rPr lang="en-US" altLang="zh-CN" dirty="0"/>
              <a:t>Code on Demand</a:t>
            </a:r>
            <a:r>
              <a:rPr lang="zh-CN" altLang="en-US" dirty="0"/>
              <a:t>模式</a:t>
            </a:r>
          </a:p>
        </p:txBody>
      </p:sp>
      <p:grpSp>
        <p:nvGrpSpPr>
          <p:cNvPr id="2" name="Group 4"/>
          <p:cNvGrpSpPr>
            <a:grpSpLocks/>
          </p:cNvGrpSpPr>
          <p:nvPr/>
        </p:nvGrpSpPr>
        <p:grpSpPr bwMode="auto">
          <a:xfrm>
            <a:off x="1143000" y="2819404"/>
            <a:ext cx="7239000" cy="3201320"/>
            <a:chOff x="2703" y="8127"/>
            <a:chExt cx="6337" cy="2413"/>
          </a:xfrm>
        </p:grpSpPr>
        <p:sp>
          <p:nvSpPr>
            <p:cNvPr id="58373" name="AutoShape 5"/>
            <p:cNvSpPr>
              <a:spLocks noChangeArrowheads="1"/>
            </p:cNvSpPr>
            <p:nvPr/>
          </p:nvSpPr>
          <p:spPr bwMode="auto">
            <a:xfrm>
              <a:off x="2703" y="8307"/>
              <a:ext cx="1453" cy="2060"/>
            </a:xfrm>
            <a:prstGeom prst="roundRect">
              <a:avLst>
                <a:gd name="adj" fmla="val 16667"/>
              </a:avLst>
            </a:prstGeom>
            <a:solidFill>
              <a:schemeClr val="bg1"/>
            </a:solidFill>
            <a:ln w="9525">
              <a:solidFill>
                <a:schemeClr val="tx1"/>
              </a:solidFill>
              <a:round/>
              <a:headEnd/>
              <a:tailEnd/>
            </a:ln>
            <a:effectLst/>
          </p:spPr>
          <p:txBody>
            <a:bodyPr lIns="12700" tIns="12700" rIns="12700" bIns="12700"/>
            <a:lstStyle/>
            <a:p>
              <a:pPr algn="ctr" eaLnBrk="0" hangingPunct="0"/>
              <a:r>
                <a:rPr lang="zh-CN" altLang="en-US" sz="2800">
                  <a:latin typeface="Helvetica" charset="0"/>
                </a:rPr>
                <a:t>客户机</a:t>
              </a:r>
              <a:r>
                <a:rPr lang="en-US" altLang="zh-CN" sz="2800">
                  <a:latin typeface="Helvetica" charset="0"/>
                </a:rPr>
                <a:t>A</a:t>
              </a:r>
            </a:p>
          </p:txBody>
        </p:sp>
        <p:sp>
          <p:nvSpPr>
            <p:cNvPr id="58374" name="AutoShape 6"/>
            <p:cNvSpPr>
              <a:spLocks noChangeArrowheads="1"/>
            </p:cNvSpPr>
            <p:nvPr/>
          </p:nvSpPr>
          <p:spPr bwMode="auto">
            <a:xfrm>
              <a:off x="7035" y="8127"/>
              <a:ext cx="2005" cy="2121"/>
            </a:xfrm>
            <a:prstGeom prst="roundRect">
              <a:avLst>
                <a:gd name="adj" fmla="val 16667"/>
              </a:avLst>
            </a:prstGeom>
            <a:solidFill>
              <a:schemeClr val="bg1"/>
            </a:solidFill>
            <a:ln w="9525">
              <a:solidFill>
                <a:schemeClr val="tx1"/>
              </a:solidFill>
              <a:round/>
              <a:headEnd/>
              <a:tailEnd/>
            </a:ln>
            <a:effectLst/>
          </p:spPr>
          <p:txBody>
            <a:bodyPr lIns="12700" tIns="12700" rIns="12700" bIns="12700"/>
            <a:lstStyle/>
            <a:p>
              <a:pPr algn="ctr" eaLnBrk="0" hangingPunct="0"/>
              <a:r>
                <a:rPr lang="zh-CN" altLang="en-US" sz="3200">
                  <a:latin typeface="Helvetica" charset="0"/>
                </a:rPr>
                <a:t>服务器</a:t>
              </a:r>
              <a:r>
                <a:rPr lang="en-US" altLang="zh-CN" sz="3200">
                  <a:latin typeface="Helvetica" charset="0"/>
                </a:rPr>
                <a:t>B</a:t>
              </a:r>
            </a:p>
          </p:txBody>
        </p:sp>
        <p:sp>
          <p:nvSpPr>
            <p:cNvPr id="58375" name="AutoShape 7"/>
            <p:cNvSpPr>
              <a:spLocks noChangeArrowheads="1"/>
            </p:cNvSpPr>
            <p:nvPr/>
          </p:nvSpPr>
          <p:spPr bwMode="auto">
            <a:xfrm>
              <a:off x="2832" y="9599"/>
              <a:ext cx="1189" cy="666"/>
            </a:xfrm>
            <a:prstGeom prst="roundRect">
              <a:avLst>
                <a:gd name="adj" fmla="val 16667"/>
              </a:avLst>
            </a:prstGeom>
            <a:solidFill>
              <a:schemeClr val="bg1"/>
            </a:solidFill>
            <a:ln w="9525">
              <a:solidFill>
                <a:schemeClr val="tx1"/>
              </a:solidFill>
              <a:round/>
              <a:headEnd/>
              <a:tailEnd/>
            </a:ln>
            <a:effectLst/>
          </p:spPr>
          <p:txBody>
            <a:bodyPr lIns="12700" tIns="12700" rIns="12700" bIns="12700"/>
            <a:lstStyle/>
            <a:p>
              <a:pPr algn="ctr" eaLnBrk="0" hangingPunct="0"/>
              <a:r>
                <a:rPr lang="zh-CN" altLang="en-US" sz="3200">
                  <a:latin typeface="Helvetica" charset="0"/>
                </a:rPr>
                <a:t>方法</a:t>
              </a:r>
            </a:p>
          </p:txBody>
        </p:sp>
        <p:sp>
          <p:nvSpPr>
            <p:cNvPr id="58376" name="AutoShape 8"/>
            <p:cNvSpPr>
              <a:spLocks noChangeArrowheads="1"/>
            </p:cNvSpPr>
            <p:nvPr/>
          </p:nvSpPr>
          <p:spPr bwMode="auto">
            <a:xfrm>
              <a:off x="7407" y="8773"/>
              <a:ext cx="1261" cy="576"/>
            </a:xfrm>
            <a:prstGeom prst="roundRect">
              <a:avLst>
                <a:gd name="adj" fmla="val 16667"/>
              </a:avLst>
            </a:prstGeom>
            <a:solidFill>
              <a:schemeClr val="bg1"/>
            </a:solidFill>
            <a:ln w="9525">
              <a:solidFill>
                <a:schemeClr val="tx1"/>
              </a:solidFill>
              <a:round/>
              <a:headEnd/>
              <a:tailEnd/>
            </a:ln>
            <a:effectLst/>
          </p:spPr>
          <p:txBody>
            <a:bodyPr lIns="12700" tIns="12700" rIns="12700" bIns="12700"/>
            <a:lstStyle/>
            <a:p>
              <a:pPr algn="ctr" eaLnBrk="0" hangingPunct="0"/>
              <a:r>
                <a:rPr lang="en-US" altLang="zh-CN" sz="3600">
                  <a:latin typeface="Helvetica" charset="0"/>
                </a:rPr>
                <a:t>   </a:t>
              </a:r>
              <a:r>
                <a:rPr lang="zh-CN" altLang="en-US" sz="3600">
                  <a:latin typeface="Helvetica" charset="0"/>
                </a:rPr>
                <a:t>方法</a:t>
              </a:r>
            </a:p>
          </p:txBody>
        </p:sp>
        <p:sp>
          <p:nvSpPr>
            <p:cNvPr id="58377" name="Line 9"/>
            <p:cNvSpPr>
              <a:spLocks noChangeShapeType="1"/>
            </p:cNvSpPr>
            <p:nvPr/>
          </p:nvSpPr>
          <p:spPr bwMode="auto">
            <a:xfrm flipH="1">
              <a:off x="4038" y="8980"/>
              <a:ext cx="3394" cy="827"/>
            </a:xfrm>
            <a:prstGeom prst="line">
              <a:avLst/>
            </a:prstGeom>
            <a:noFill/>
            <a:ln w="9525">
              <a:solidFill>
                <a:schemeClr val="tx1"/>
              </a:solidFill>
              <a:round/>
              <a:headEnd/>
              <a:tailEnd type="triangle" w="med" len="med"/>
            </a:ln>
            <a:effectLst/>
          </p:spPr>
          <p:txBody>
            <a:bodyPr/>
            <a:lstStyle/>
            <a:p>
              <a:endParaRPr lang="zh-CN" altLang="en-US"/>
            </a:p>
          </p:txBody>
        </p:sp>
        <p:sp>
          <p:nvSpPr>
            <p:cNvPr id="58378" name="Line 10"/>
            <p:cNvSpPr>
              <a:spLocks noChangeShapeType="1"/>
            </p:cNvSpPr>
            <p:nvPr/>
          </p:nvSpPr>
          <p:spPr bwMode="auto">
            <a:xfrm>
              <a:off x="4053" y="10025"/>
              <a:ext cx="3730" cy="2"/>
            </a:xfrm>
            <a:prstGeom prst="line">
              <a:avLst/>
            </a:prstGeom>
            <a:noFill/>
            <a:ln w="9525">
              <a:solidFill>
                <a:schemeClr val="tx1"/>
              </a:solidFill>
              <a:round/>
              <a:headEnd type="none" w="sm" len="sm"/>
              <a:tailEnd type="triangle" w="med" len="med"/>
            </a:ln>
            <a:effectLst/>
          </p:spPr>
          <p:txBody>
            <a:bodyPr/>
            <a:lstStyle/>
            <a:p>
              <a:endParaRPr lang="zh-CN" altLang="en-US"/>
            </a:p>
          </p:txBody>
        </p:sp>
        <p:sp>
          <p:nvSpPr>
            <p:cNvPr id="58379" name="AutoShape 11"/>
            <p:cNvSpPr>
              <a:spLocks noChangeArrowheads="1"/>
            </p:cNvSpPr>
            <p:nvPr/>
          </p:nvSpPr>
          <p:spPr bwMode="auto">
            <a:xfrm>
              <a:off x="4863" y="8804"/>
              <a:ext cx="1345" cy="434"/>
            </a:xfrm>
            <a:prstGeom prst="roundRect">
              <a:avLst>
                <a:gd name="adj" fmla="val 16667"/>
              </a:avLst>
            </a:prstGeom>
            <a:solidFill>
              <a:schemeClr val="bg1"/>
            </a:solidFill>
            <a:ln w="9525">
              <a:noFill/>
              <a:round/>
              <a:headEnd/>
              <a:tailEnd/>
            </a:ln>
            <a:effectLst/>
          </p:spPr>
          <p:txBody>
            <a:bodyPr lIns="12700" tIns="12700" rIns="12700" bIns="12700"/>
            <a:lstStyle/>
            <a:p>
              <a:pPr algn="ctr" eaLnBrk="0" hangingPunct="0"/>
              <a:r>
                <a:rPr lang="zh-CN" altLang="en-US" sz="2400" dirty="0">
                  <a:latin typeface="楷体_GB2312" pitchFamily="49" charset="-122"/>
                </a:rPr>
                <a:t>下载</a:t>
              </a:r>
              <a:r>
                <a:rPr lang="en-US" altLang="zh-CN" sz="2400" dirty="0">
                  <a:latin typeface="Helvetica" charset="0"/>
                </a:rPr>
                <a:t>applet</a:t>
              </a:r>
              <a:endParaRPr lang="en-US" altLang="zh-CN" sz="2400" dirty="0">
                <a:latin typeface="楷体_GB2312" pitchFamily="49" charset="-122"/>
              </a:endParaRPr>
            </a:p>
          </p:txBody>
        </p:sp>
        <p:sp>
          <p:nvSpPr>
            <p:cNvPr id="58380" name="AutoShape 12"/>
            <p:cNvSpPr>
              <a:spLocks noChangeArrowheads="1"/>
            </p:cNvSpPr>
            <p:nvPr/>
          </p:nvSpPr>
          <p:spPr bwMode="auto">
            <a:xfrm>
              <a:off x="7764" y="9414"/>
              <a:ext cx="564" cy="750"/>
            </a:xfrm>
            <a:prstGeom prst="can">
              <a:avLst>
                <a:gd name="adj" fmla="val 33245"/>
              </a:avLst>
            </a:prstGeom>
            <a:solidFill>
              <a:schemeClr val="bg1"/>
            </a:solidFill>
            <a:ln w="9525">
              <a:solidFill>
                <a:schemeClr val="tx1"/>
              </a:solidFill>
              <a:round/>
              <a:headEnd/>
              <a:tailEnd/>
            </a:ln>
          </p:spPr>
          <p:txBody>
            <a:bodyPr/>
            <a:lstStyle/>
            <a:p>
              <a:pPr algn="just" eaLnBrk="0" hangingPunct="0"/>
              <a:endParaRPr lang="zh-CN" altLang="zh-CN" sz="1000">
                <a:latin typeface="Times New Roman" pitchFamily="18" charset="0"/>
              </a:endParaRPr>
            </a:p>
          </p:txBody>
        </p:sp>
        <p:sp>
          <p:nvSpPr>
            <p:cNvPr id="58381" name="AutoShape 13"/>
            <p:cNvSpPr>
              <a:spLocks noChangeArrowheads="1"/>
            </p:cNvSpPr>
            <p:nvPr/>
          </p:nvSpPr>
          <p:spPr bwMode="auto">
            <a:xfrm>
              <a:off x="5328" y="10106"/>
              <a:ext cx="1345" cy="434"/>
            </a:xfrm>
            <a:prstGeom prst="roundRect">
              <a:avLst>
                <a:gd name="adj" fmla="val 16667"/>
              </a:avLst>
            </a:prstGeom>
            <a:solidFill>
              <a:schemeClr val="bg1"/>
            </a:solidFill>
            <a:ln w="9525">
              <a:noFill/>
              <a:round/>
              <a:headEnd/>
              <a:tailEnd/>
            </a:ln>
            <a:effectLst/>
          </p:spPr>
          <p:txBody>
            <a:bodyPr lIns="12700" tIns="12700" rIns="12700" bIns="12700"/>
            <a:lstStyle/>
            <a:p>
              <a:pPr algn="ctr" eaLnBrk="0" hangingPunct="0"/>
              <a:r>
                <a:rPr lang="zh-CN" altLang="en-US" sz="2400" dirty="0">
                  <a:latin typeface="楷体_GB2312" pitchFamily="49" charset="-122"/>
                </a:rPr>
                <a:t>上载</a:t>
              </a:r>
              <a:r>
                <a:rPr lang="en-US" altLang="zh-CN" sz="2400" dirty="0" err="1">
                  <a:latin typeface="Helvetica" charset="0"/>
                </a:rPr>
                <a:t>servlet</a:t>
              </a:r>
              <a:endParaRPr lang="en-US" altLang="zh-CN" sz="2400" dirty="0">
                <a:latin typeface="楷体_GB2312" pitchFamily="49" charset="-122"/>
              </a:endParaRPr>
            </a:p>
          </p:txBody>
        </p:sp>
      </p:grpSp>
      <p:sp>
        <p:nvSpPr>
          <p:cNvPr id="15" name="日期占位符 14"/>
          <p:cNvSpPr>
            <a:spLocks noGrp="1"/>
          </p:cNvSpPr>
          <p:nvPr>
            <p:ph type="dt" sz="half" idx="10"/>
          </p:nvPr>
        </p:nvSpPr>
        <p:spPr/>
        <p:txBody>
          <a:bodyPr/>
          <a:lstStyle/>
          <a:p>
            <a:fld id="{DF6F4E0D-FB11-40D9-A501-77E0E3F5DDD4}" type="datetime1">
              <a:rPr lang="zh-CN" altLang="en-US" smtClean="0"/>
              <a:pPr/>
              <a:t>2011-12-9</a:t>
            </a:fld>
            <a:endParaRPr lang="zh-CN" altLang="en-US"/>
          </a:p>
        </p:txBody>
      </p:sp>
      <p:sp>
        <p:nvSpPr>
          <p:cNvPr id="16" name="灯片编号占位符 15"/>
          <p:cNvSpPr>
            <a:spLocks noGrp="1"/>
          </p:cNvSpPr>
          <p:nvPr>
            <p:ph type="sldNum" sz="quarter" idx="12"/>
          </p:nvPr>
        </p:nvSpPr>
        <p:spPr/>
        <p:txBody>
          <a:bodyPr/>
          <a:lstStyle/>
          <a:p>
            <a:fld id="{275387DA-A401-490D-8074-75B707531493}" type="slidenum">
              <a:rPr lang="zh-CN" altLang="en-US" smtClean="0"/>
              <a:pPr/>
              <a:t>27</a:t>
            </a:fld>
            <a:endParaRPr lang="zh-CN" altLang="en-US"/>
          </a:p>
        </p:txBody>
      </p:sp>
      <p:sp>
        <p:nvSpPr>
          <p:cNvPr id="18" name="页脚占位符 17"/>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17500" y="52388"/>
            <a:ext cx="8637588" cy="1431925"/>
          </a:xfrm>
        </p:spPr>
        <p:txBody>
          <a:bodyPr/>
          <a:lstStyle/>
          <a:p>
            <a:r>
              <a:rPr lang="en-US" altLang="zh-CN" dirty="0" smtClean="0">
                <a:ea typeface="宋体" pitchFamily="2" charset="-122"/>
              </a:rPr>
              <a:t>Mobile Code Paradigms: COD</a:t>
            </a:r>
            <a:endParaRPr lang="zh-CN" altLang="en-US" sz="3200" dirty="0"/>
          </a:p>
        </p:txBody>
      </p:sp>
      <p:sp>
        <p:nvSpPr>
          <p:cNvPr id="65539" name="Rectangle 3"/>
          <p:cNvSpPr>
            <a:spLocks noGrp="1" noChangeArrowheads="1"/>
          </p:cNvSpPr>
          <p:nvPr>
            <p:ph idx="1"/>
          </p:nvPr>
        </p:nvSpPr>
        <p:spPr>
          <a:xfrm>
            <a:off x="328613" y="1772816"/>
            <a:ext cx="8208962" cy="4535487"/>
          </a:xfrm>
        </p:spPr>
        <p:txBody>
          <a:bodyPr>
            <a:normAutofit lnSpcReduction="10000"/>
          </a:bodyPr>
          <a:lstStyle/>
          <a:p>
            <a:pPr>
              <a:lnSpc>
                <a:spcPct val="90000"/>
              </a:lnSpc>
            </a:pPr>
            <a:r>
              <a:rPr lang="zh-CN" altLang="en-US" dirty="0"/>
              <a:t>需解决的问题：</a:t>
            </a:r>
          </a:p>
          <a:p>
            <a:pPr lvl="1">
              <a:lnSpc>
                <a:spcPct val="90000"/>
              </a:lnSpc>
            </a:pPr>
            <a:r>
              <a:rPr lang="zh-CN" altLang="en-US" sz="2400" dirty="0"/>
              <a:t>异构、安全</a:t>
            </a:r>
          </a:p>
          <a:p>
            <a:r>
              <a:rPr lang="zh-CN" altLang="en-US" dirty="0"/>
              <a:t>基本方式：</a:t>
            </a:r>
          </a:p>
          <a:p>
            <a:pPr lvl="1">
              <a:lnSpc>
                <a:spcPct val="90000"/>
              </a:lnSpc>
            </a:pPr>
            <a:r>
              <a:rPr lang="en-US" altLang="zh-CN" sz="2400" dirty="0"/>
              <a:t>Pull</a:t>
            </a:r>
            <a:r>
              <a:rPr lang="zh-CN" altLang="en-US" sz="2400" dirty="0"/>
              <a:t>，</a:t>
            </a:r>
            <a:r>
              <a:rPr lang="en-US" altLang="zh-CN" sz="2400" dirty="0"/>
              <a:t>Push</a:t>
            </a:r>
          </a:p>
          <a:p>
            <a:pPr>
              <a:lnSpc>
                <a:spcPct val="90000"/>
              </a:lnSpc>
            </a:pPr>
            <a:r>
              <a:rPr lang="zh-CN" altLang="en-US" dirty="0"/>
              <a:t>优点：</a:t>
            </a:r>
          </a:p>
          <a:p>
            <a:pPr lvl="1">
              <a:lnSpc>
                <a:spcPct val="90000"/>
              </a:lnSpc>
            </a:pPr>
            <a:r>
              <a:rPr lang="zh-CN" altLang="en-US" sz="2400" dirty="0"/>
              <a:t>实现代码可</a:t>
            </a:r>
            <a:r>
              <a:rPr lang="zh-CN" altLang="en-US" sz="2400" dirty="0" smtClean="0"/>
              <a:t>移动</a:t>
            </a:r>
            <a:endParaRPr lang="en-US" altLang="zh-CN" sz="2400" dirty="0" smtClean="0"/>
          </a:p>
          <a:p>
            <a:pPr>
              <a:lnSpc>
                <a:spcPct val="90000"/>
              </a:lnSpc>
            </a:pPr>
            <a:r>
              <a:rPr lang="zh-CN" altLang="en-US" dirty="0" smtClean="0"/>
              <a:t>成功实例</a:t>
            </a:r>
            <a:endParaRPr lang="en-US" altLang="zh-CN" dirty="0" smtClean="0"/>
          </a:p>
          <a:p>
            <a:pPr lvl="1">
              <a:lnSpc>
                <a:spcPct val="90000"/>
              </a:lnSpc>
            </a:pPr>
            <a:r>
              <a:rPr lang="en-US" altLang="zh-CN" dirty="0" smtClean="0"/>
              <a:t>AJAX – on demand </a:t>
            </a:r>
            <a:r>
              <a:rPr lang="en-US" altLang="zh-CN" dirty="0" err="1" smtClean="0"/>
              <a:t>Javascript</a:t>
            </a:r>
            <a:endParaRPr lang="zh-CN" altLang="en-US" dirty="0" smtClean="0"/>
          </a:p>
          <a:p>
            <a:pPr>
              <a:lnSpc>
                <a:spcPct val="90000"/>
              </a:lnSpc>
            </a:pPr>
            <a:r>
              <a:rPr lang="zh-CN" altLang="en-US" dirty="0" smtClean="0"/>
              <a:t>缺陷：</a:t>
            </a:r>
          </a:p>
          <a:p>
            <a:pPr lvl="1">
              <a:lnSpc>
                <a:spcPct val="90000"/>
              </a:lnSpc>
            </a:pPr>
            <a:r>
              <a:rPr lang="zh-CN" altLang="en-US" sz="2400" dirty="0" smtClean="0"/>
              <a:t>只能</a:t>
            </a:r>
            <a:r>
              <a:rPr lang="zh-CN" altLang="en-US" sz="2400" dirty="0"/>
              <a:t>是移动代码，不能实现计算的移动</a:t>
            </a:r>
          </a:p>
          <a:p>
            <a:pPr lvl="1">
              <a:lnSpc>
                <a:spcPct val="90000"/>
              </a:lnSpc>
            </a:pPr>
            <a:r>
              <a:rPr lang="zh-CN" altLang="en-US" sz="2400" dirty="0"/>
              <a:t>无论</a:t>
            </a:r>
            <a:r>
              <a:rPr lang="en-US" altLang="zh-CN" sz="2400" dirty="0"/>
              <a:t>applet</a:t>
            </a:r>
            <a:r>
              <a:rPr lang="zh-CN" altLang="en-US" sz="2400" dirty="0"/>
              <a:t>还是</a:t>
            </a:r>
            <a:r>
              <a:rPr lang="en-US" altLang="zh-CN" sz="2400" dirty="0" err="1"/>
              <a:t>servlet</a:t>
            </a:r>
            <a:r>
              <a:rPr lang="en-US" altLang="zh-CN" sz="2400" dirty="0"/>
              <a:t>,</a:t>
            </a:r>
            <a:r>
              <a:rPr lang="zh-CN" altLang="en-US" sz="2400" dirty="0"/>
              <a:t>能力都较弱</a:t>
            </a:r>
            <a:r>
              <a:rPr lang="en-US" altLang="zh-CN" sz="2400" dirty="0"/>
              <a:t>,</a:t>
            </a:r>
            <a:r>
              <a:rPr lang="zh-CN" altLang="en-US" sz="2400" dirty="0"/>
              <a:t>访问限制都很</a:t>
            </a:r>
            <a:r>
              <a:rPr lang="zh-CN" altLang="en-US" sz="2400" dirty="0" smtClean="0"/>
              <a:t>严格</a:t>
            </a:r>
            <a:endParaRPr lang="en-US" altLang="zh-CN" sz="2400" dirty="0" smtClean="0"/>
          </a:p>
        </p:txBody>
      </p:sp>
      <p:sp>
        <p:nvSpPr>
          <p:cNvPr id="5" name="日期占位符 4"/>
          <p:cNvSpPr>
            <a:spLocks noGrp="1"/>
          </p:cNvSpPr>
          <p:nvPr>
            <p:ph type="dt" sz="half" idx="10"/>
          </p:nvPr>
        </p:nvSpPr>
        <p:spPr/>
        <p:txBody>
          <a:bodyPr/>
          <a:lstStyle/>
          <a:p>
            <a:fld id="{0FEC103E-E336-4251-925A-FE037DAA92A8}"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28</a:t>
            </a:fld>
            <a:endParaRPr lang="zh-CN" altLang="en-US"/>
          </a:p>
        </p:txBody>
      </p:sp>
      <p:sp>
        <p:nvSpPr>
          <p:cNvPr id="8" name="页脚占位符 7"/>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17500" y="52388"/>
            <a:ext cx="8637588" cy="1431925"/>
          </a:xfrm>
        </p:spPr>
        <p:txBody>
          <a:bodyPr/>
          <a:lstStyle/>
          <a:p>
            <a:r>
              <a:rPr lang="en-US" altLang="zh-CN" dirty="0" smtClean="0">
                <a:ea typeface="宋体" pitchFamily="2" charset="-122"/>
              </a:rPr>
              <a:t>Mobile Code Paradigms : RE</a:t>
            </a:r>
            <a:endParaRPr lang="zh-CN" altLang="en-US" sz="3200" dirty="0"/>
          </a:p>
        </p:txBody>
      </p:sp>
      <p:sp>
        <p:nvSpPr>
          <p:cNvPr id="66563" name="Rectangle 3"/>
          <p:cNvSpPr>
            <a:spLocks noGrp="1" noChangeArrowheads="1"/>
          </p:cNvSpPr>
          <p:nvPr>
            <p:ph idx="1"/>
          </p:nvPr>
        </p:nvSpPr>
        <p:spPr>
          <a:xfrm>
            <a:off x="328613" y="1772816"/>
            <a:ext cx="8208962" cy="4535487"/>
          </a:xfrm>
        </p:spPr>
        <p:txBody>
          <a:bodyPr/>
          <a:lstStyle/>
          <a:p>
            <a:r>
              <a:rPr lang="en-US" altLang="zh-CN" dirty="0"/>
              <a:t>Remote Evaluation</a:t>
            </a:r>
            <a:r>
              <a:rPr lang="zh-CN" altLang="en-US" dirty="0"/>
              <a:t>模式</a:t>
            </a:r>
          </a:p>
        </p:txBody>
      </p:sp>
      <p:sp>
        <p:nvSpPr>
          <p:cNvPr id="66564" name="AutoShape 4"/>
          <p:cNvSpPr>
            <a:spLocks noChangeArrowheads="1"/>
          </p:cNvSpPr>
          <p:nvPr/>
        </p:nvSpPr>
        <p:spPr bwMode="auto">
          <a:xfrm>
            <a:off x="1066800" y="2682875"/>
            <a:ext cx="1506538" cy="2803525"/>
          </a:xfrm>
          <a:prstGeom prst="roundRect">
            <a:avLst>
              <a:gd name="adj" fmla="val 16667"/>
            </a:avLst>
          </a:prstGeom>
          <a:noFill/>
          <a:ln w="9525">
            <a:solidFill>
              <a:schemeClr val="tx1"/>
            </a:solidFill>
            <a:round/>
            <a:headEnd/>
            <a:tailEnd/>
          </a:ln>
          <a:effectLst/>
        </p:spPr>
        <p:txBody>
          <a:bodyPr lIns="12700" tIns="12700" rIns="12700" bIns="12700"/>
          <a:lstStyle/>
          <a:p>
            <a:pPr algn="ctr" eaLnBrk="0" hangingPunct="0"/>
            <a:r>
              <a:rPr lang="zh-CN" altLang="en-US" sz="2400">
                <a:latin typeface="Helvetica" charset="0"/>
              </a:rPr>
              <a:t>客户机</a:t>
            </a:r>
            <a:r>
              <a:rPr lang="en-US" altLang="zh-CN" sz="2400">
                <a:latin typeface="Helvetica" charset="0"/>
              </a:rPr>
              <a:t>A</a:t>
            </a:r>
          </a:p>
        </p:txBody>
      </p:sp>
      <p:sp>
        <p:nvSpPr>
          <p:cNvPr id="66565" name="AutoShape 5"/>
          <p:cNvSpPr>
            <a:spLocks noChangeArrowheads="1"/>
          </p:cNvSpPr>
          <p:nvPr/>
        </p:nvSpPr>
        <p:spPr bwMode="auto">
          <a:xfrm>
            <a:off x="5559425" y="2438400"/>
            <a:ext cx="2670175" cy="2887663"/>
          </a:xfrm>
          <a:prstGeom prst="roundRect">
            <a:avLst>
              <a:gd name="adj" fmla="val 16667"/>
            </a:avLst>
          </a:prstGeom>
          <a:noFill/>
          <a:ln w="9525">
            <a:solidFill>
              <a:schemeClr val="tx1"/>
            </a:solidFill>
            <a:round/>
            <a:headEnd/>
            <a:tailEnd/>
          </a:ln>
          <a:effectLst/>
        </p:spPr>
        <p:txBody>
          <a:bodyPr lIns="12700" tIns="12700" rIns="12700" bIns="12700"/>
          <a:lstStyle/>
          <a:p>
            <a:pPr algn="ctr" eaLnBrk="0" hangingPunct="0"/>
            <a:r>
              <a:rPr lang="zh-CN" altLang="en-US" sz="3200">
                <a:latin typeface="Helvetica" charset="0"/>
              </a:rPr>
              <a:t>服务器</a:t>
            </a:r>
            <a:r>
              <a:rPr lang="en-US" altLang="zh-CN" sz="3200">
                <a:latin typeface="Helvetica" charset="0"/>
              </a:rPr>
              <a:t>B</a:t>
            </a:r>
          </a:p>
        </p:txBody>
      </p:sp>
      <p:sp>
        <p:nvSpPr>
          <p:cNvPr id="66566" name="AutoShape 6"/>
          <p:cNvSpPr>
            <a:spLocks noChangeArrowheads="1"/>
          </p:cNvSpPr>
          <p:nvPr/>
        </p:nvSpPr>
        <p:spPr bwMode="auto">
          <a:xfrm>
            <a:off x="1201738" y="4492625"/>
            <a:ext cx="1231900" cy="901700"/>
          </a:xfrm>
          <a:prstGeom prst="roundRect">
            <a:avLst>
              <a:gd name="adj" fmla="val 16667"/>
            </a:avLst>
          </a:prstGeom>
          <a:noFill/>
          <a:ln w="9525">
            <a:solidFill>
              <a:schemeClr val="tx1"/>
            </a:solidFill>
            <a:round/>
            <a:headEnd/>
            <a:tailEnd/>
          </a:ln>
          <a:effectLst/>
        </p:spPr>
        <p:txBody>
          <a:bodyPr lIns="12700" tIns="12700" rIns="12700" bIns="12700"/>
          <a:lstStyle/>
          <a:p>
            <a:pPr algn="ctr" eaLnBrk="0" hangingPunct="0"/>
            <a:r>
              <a:rPr lang="en-US" altLang="zh-CN" sz="3200">
                <a:latin typeface="Helvetica" charset="0"/>
              </a:rPr>
              <a:t>  </a:t>
            </a:r>
            <a:r>
              <a:rPr lang="zh-CN" altLang="en-US" sz="3200">
                <a:latin typeface="Helvetica" charset="0"/>
              </a:rPr>
              <a:t>应用</a:t>
            </a:r>
          </a:p>
        </p:txBody>
      </p:sp>
      <p:sp>
        <p:nvSpPr>
          <p:cNvPr id="66567" name="AutoShape 7"/>
          <p:cNvSpPr>
            <a:spLocks noChangeArrowheads="1"/>
          </p:cNvSpPr>
          <p:nvPr/>
        </p:nvSpPr>
        <p:spPr bwMode="auto">
          <a:xfrm>
            <a:off x="5743575" y="4073525"/>
            <a:ext cx="777875" cy="1138238"/>
          </a:xfrm>
          <a:prstGeom prst="roundRect">
            <a:avLst>
              <a:gd name="adj" fmla="val 16667"/>
            </a:avLst>
          </a:prstGeom>
          <a:noFill/>
          <a:ln w="9525">
            <a:solidFill>
              <a:schemeClr val="tx1"/>
            </a:solidFill>
            <a:round/>
            <a:headEnd/>
            <a:tailEnd/>
          </a:ln>
          <a:effectLst/>
        </p:spPr>
        <p:txBody>
          <a:bodyPr lIns="12700" tIns="12700" rIns="12700" bIns="12700"/>
          <a:lstStyle/>
          <a:p>
            <a:pPr algn="ctr" eaLnBrk="0" hangingPunct="0"/>
            <a:endParaRPr lang="en-US" altLang="zh-CN" sz="1000" dirty="0">
              <a:latin typeface="Helvetica" charset="0"/>
            </a:endParaRPr>
          </a:p>
          <a:p>
            <a:pPr algn="ctr" eaLnBrk="0" hangingPunct="0"/>
            <a:r>
              <a:rPr lang="en-US" altLang="zh-CN" dirty="0" smtClean="0">
                <a:latin typeface="Helvetica" charset="0"/>
              </a:rPr>
              <a:t>Sub-program</a:t>
            </a:r>
            <a:endParaRPr lang="en-US" altLang="zh-CN" dirty="0">
              <a:latin typeface="Helvetica" charset="0"/>
            </a:endParaRPr>
          </a:p>
        </p:txBody>
      </p:sp>
      <p:sp>
        <p:nvSpPr>
          <p:cNvPr id="66568" name="Line 8"/>
          <p:cNvSpPr>
            <a:spLocks noChangeShapeType="1"/>
          </p:cNvSpPr>
          <p:nvPr/>
        </p:nvSpPr>
        <p:spPr bwMode="auto">
          <a:xfrm flipH="1" flipV="1">
            <a:off x="2497138" y="3811588"/>
            <a:ext cx="3255962" cy="746125"/>
          </a:xfrm>
          <a:prstGeom prst="line">
            <a:avLst/>
          </a:prstGeom>
          <a:noFill/>
          <a:ln w="38100" cmpd="dbl">
            <a:solidFill>
              <a:schemeClr val="tx1"/>
            </a:solidFill>
            <a:round/>
            <a:headEnd type="stealth" w="lg" len="lg"/>
            <a:tailEnd/>
          </a:ln>
          <a:effectLst/>
        </p:spPr>
        <p:txBody>
          <a:bodyPr/>
          <a:lstStyle/>
          <a:p>
            <a:endParaRPr lang="zh-CN" altLang="en-US"/>
          </a:p>
        </p:txBody>
      </p:sp>
      <p:sp>
        <p:nvSpPr>
          <p:cNvPr id="66569" name="Line 9"/>
          <p:cNvSpPr>
            <a:spLocks noChangeShapeType="1"/>
          </p:cNvSpPr>
          <p:nvPr/>
        </p:nvSpPr>
        <p:spPr bwMode="auto">
          <a:xfrm flipV="1">
            <a:off x="2411413" y="4868863"/>
            <a:ext cx="3313112" cy="0"/>
          </a:xfrm>
          <a:prstGeom prst="line">
            <a:avLst/>
          </a:prstGeom>
          <a:noFill/>
          <a:ln w="38100">
            <a:solidFill>
              <a:schemeClr val="tx1"/>
            </a:solidFill>
            <a:round/>
            <a:headEnd type="triangle" w="med" len="med"/>
            <a:tailEnd type="triangle" w="med" len="med"/>
          </a:ln>
          <a:effectLst/>
        </p:spPr>
        <p:txBody>
          <a:bodyPr/>
          <a:lstStyle/>
          <a:p>
            <a:endParaRPr lang="zh-CN" altLang="en-US"/>
          </a:p>
        </p:txBody>
      </p:sp>
      <p:sp>
        <p:nvSpPr>
          <p:cNvPr id="66570" name="AutoShape 10"/>
          <p:cNvSpPr>
            <a:spLocks noChangeArrowheads="1"/>
          </p:cNvSpPr>
          <p:nvPr/>
        </p:nvSpPr>
        <p:spPr bwMode="auto">
          <a:xfrm>
            <a:off x="3276600" y="3338513"/>
            <a:ext cx="2016125" cy="590550"/>
          </a:xfrm>
          <a:prstGeom prst="roundRect">
            <a:avLst>
              <a:gd name="adj" fmla="val 16667"/>
            </a:avLst>
          </a:prstGeom>
          <a:noFill/>
          <a:ln w="9525">
            <a:noFill/>
            <a:round/>
            <a:headEnd/>
            <a:tailEnd/>
          </a:ln>
          <a:effectLst/>
        </p:spPr>
        <p:txBody>
          <a:bodyPr lIns="12700" tIns="12700" rIns="12700" bIns="12700"/>
          <a:lstStyle/>
          <a:p>
            <a:pPr algn="ctr" eaLnBrk="0" hangingPunct="0"/>
            <a:r>
              <a:rPr lang="zh-CN" altLang="en-US" sz="2400">
                <a:latin typeface="Helvetica" charset="0"/>
              </a:rPr>
              <a:t>客户机程序向服务器移动</a:t>
            </a:r>
          </a:p>
        </p:txBody>
      </p:sp>
      <p:sp>
        <p:nvSpPr>
          <p:cNvPr id="66571" name="AutoShape 11"/>
          <p:cNvSpPr>
            <a:spLocks noChangeArrowheads="1"/>
          </p:cNvSpPr>
          <p:nvPr/>
        </p:nvSpPr>
        <p:spPr bwMode="auto">
          <a:xfrm>
            <a:off x="3429000" y="4932363"/>
            <a:ext cx="1676400" cy="554037"/>
          </a:xfrm>
          <a:prstGeom prst="roundRect">
            <a:avLst>
              <a:gd name="adj" fmla="val 16667"/>
            </a:avLst>
          </a:prstGeom>
          <a:noFill/>
          <a:ln w="9525">
            <a:noFill/>
            <a:round/>
            <a:headEnd/>
            <a:tailEnd/>
          </a:ln>
          <a:effectLst/>
        </p:spPr>
        <p:txBody>
          <a:bodyPr lIns="12700" tIns="12700" rIns="12700" bIns="12700"/>
          <a:lstStyle/>
          <a:p>
            <a:pPr algn="ctr" eaLnBrk="0" hangingPunct="0"/>
            <a:r>
              <a:rPr lang="zh-CN" altLang="en-US" sz="2000">
                <a:latin typeface="Helvetica" charset="0"/>
              </a:rPr>
              <a:t>携带结果返回</a:t>
            </a:r>
          </a:p>
        </p:txBody>
      </p:sp>
      <p:sp>
        <p:nvSpPr>
          <p:cNvPr id="66572" name="AutoShape 12"/>
          <p:cNvSpPr>
            <a:spLocks noChangeArrowheads="1"/>
          </p:cNvSpPr>
          <p:nvPr/>
        </p:nvSpPr>
        <p:spPr bwMode="auto">
          <a:xfrm>
            <a:off x="1258888" y="3408363"/>
            <a:ext cx="1027112" cy="692150"/>
          </a:xfrm>
          <a:prstGeom prst="roundRect">
            <a:avLst>
              <a:gd name="adj" fmla="val 16667"/>
            </a:avLst>
          </a:prstGeom>
          <a:noFill/>
          <a:ln w="38100" cap="rnd">
            <a:solidFill>
              <a:schemeClr val="tx2"/>
            </a:solidFill>
            <a:prstDash val="sysDot"/>
            <a:round/>
            <a:headEnd/>
            <a:tailEnd/>
          </a:ln>
          <a:effectLst/>
        </p:spPr>
        <p:txBody>
          <a:bodyPr lIns="12700" tIns="12700" rIns="12700" bIns="12700"/>
          <a:lstStyle/>
          <a:p>
            <a:pPr algn="ctr" eaLnBrk="0" hangingPunct="0"/>
            <a:r>
              <a:rPr lang="en-US" altLang="zh-CN" dirty="0">
                <a:latin typeface="Helvetica" charset="0"/>
              </a:rPr>
              <a:t>Sub-program</a:t>
            </a:r>
          </a:p>
        </p:txBody>
      </p:sp>
      <p:sp>
        <p:nvSpPr>
          <p:cNvPr id="66573" name="AutoShape 13"/>
          <p:cNvSpPr>
            <a:spLocks noChangeArrowheads="1"/>
          </p:cNvSpPr>
          <p:nvPr/>
        </p:nvSpPr>
        <p:spPr bwMode="auto">
          <a:xfrm>
            <a:off x="7127875" y="3087688"/>
            <a:ext cx="777875" cy="1997075"/>
          </a:xfrm>
          <a:prstGeom prst="roundRect">
            <a:avLst>
              <a:gd name="adj" fmla="val 16667"/>
            </a:avLst>
          </a:prstGeom>
          <a:noFill/>
          <a:ln w="9525">
            <a:solidFill>
              <a:schemeClr val="tx1"/>
            </a:solidFill>
            <a:round/>
            <a:headEnd/>
            <a:tailEnd/>
          </a:ln>
          <a:effectLst/>
        </p:spPr>
        <p:txBody>
          <a:bodyPr lIns="12700" tIns="12700" rIns="12700" bIns="12700"/>
          <a:lstStyle/>
          <a:p>
            <a:pPr algn="ctr" eaLnBrk="0" hangingPunct="0"/>
            <a:endParaRPr lang="en-US" altLang="zh-CN" sz="1000">
              <a:latin typeface="Helvetica" charset="0"/>
            </a:endParaRPr>
          </a:p>
          <a:p>
            <a:pPr algn="ctr" eaLnBrk="0" hangingPunct="0"/>
            <a:endParaRPr lang="en-US" altLang="zh-CN" sz="1000">
              <a:latin typeface="Helvetica" charset="0"/>
            </a:endParaRPr>
          </a:p>
          <a:p>
            <a:pPr algn="ctr" eaLnBrk="0" hangingPunct="0"/>
            <a:r>
              <a:rPr lang="zh-CN" altLang="en-US" sz="3200">
                <a:latin typeface="Helvetica" charset="0"/>
              </a:rPr>
              <a:t>服务</a:t>
            </a:r>
          </a:p>
        </p:txBody>
      </p:sp>
      <p:sp>
        <p:nvSpPr>
          <p:cNvPr id="66574" name="Line 14"/>
          <p:cNvSpPr>
            <a:spLocks noChangeShapeType="1"/>
          </p:cNvSpPr>
          <p:nvPr/>
        </p:nvSpPr>
        <p:spPr bwMode="auto">
          <a:xfrm>
            <a:off x="6523038" y="4314825"/>
            <a:ext cx="592137"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66575" name="Line 15"/>
          <p:cNvSpPr>
            <a:spLocks noChangeShapeType="1"/>
          </p:cNvSpPr>
          <p:nvPr/>
        </p:nvSpPr>
        <p:spPr bwMode="auto">
          <a:xfrm>
            <a:off x="6538913" y="4768850"/>
            <a:ext cx="592137"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7" name="日期占位符 16"/>
          <p:cNvSpPr>
            <a:spLocks noGrp="1"/>
          </p:cNvSpPr>
          <p:nvPr>
            <p:ph type="dt" sz="half" idx="10"/>
          </p:nvPr>
        </p:nvSpPr>
        <p:spPr/>
        <p:txBody>
          <a:bodyPr/>
          <a:lstStyle/>
          <a:p>
            <a:fld id="{5D56FC04-4EE5-41CC-ADA6-C6E8BBCA34B2}" type="datetime1">
              <a:rPr lang="zh-CN" altLang="en-US" smtClean="0"/>
              <a:pPr/>
              <a:t>2011-12-9</a:t>
            </a:fld>
            <a:endParaRPr lang="zh-CN" altLang="en-US"/>
          </a:p>
        </p:txBody>
      </p:sp>
      <p:sp>
        <p:nvSpPr>
          <p:cNvPr id="18" name="灯片编号占位符 17"/>
          <p:cNvSpPr>
            <a:spLocks noGrp="1"/>
          </p:cNvSpPr>
          <p:nvPr>
            <p:ph type="sldNum" sz="quarter" idx="12"/>
          </p:nvPr>
        </p:nvSpPr>
        <p:spPr/>
        <p:txBody>
          <a:bodyPr/>
          <a:lstStyle/>
          <a:p>
            <a:fld id="{275387DA-A401-490D-8074-75B707531493}" type="slidenum">
              <a:rPr lang="zh-CN" altLang="en-US" smtClean="0"/>
              <a:pPr/>
              <a:t>29</a:t>
            </a:fld>
            <a:endParaRPr lang="zh-CN" altLang="en-US"/>
          </a:p>
        </p:txBody>
      </p:sp>
      <p:sp>
        <p:nvSpPr>
          <p:cNvPr id="20" name="页脚占位符 19"/>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代码迁移技术（</a:t>
            </a:r>
            <a:r>
              <a:rPr lang="en-US" altLang="zh-CN" dirty="0" smtClean="0"/>
              <a:t>Code Mobility</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000000"/>
                </a:solidFill>
                <a:ea typeface="宋体" pitchFamily="2" charset="-122"/>
              </a:rPr>
              <a:t>What is code mobility?</a:t>
            </a:r>
          </a:p>
          <a:p>
            <a:pPr lvl="1"/>
            <a:r>
              <a:rPr lang="en-US" altLang="zh-CN" sz="2400" dirty="0" smtClean="0">
                <a:solidFill>
                  <a:srgbClr val="000000"/>
                </a:solidFill>
                <a:ea typeface="宋体" pitchFamily="2" charset="-122"/>
              </a:rPr>
              <a:t>Code mobility is the capability to </a:t>
            </a:r>
            <a:r>
              <a:rPr lang="en-US" altLang="zh-CN" sz="2400" b="1" dirty="0" smtClean="0">
                <a:solidFill>
                  <a:srgbClr val="FF0000"/>
                </a:solidFill>
                <a:ea typeface="宋体" pitchFamily="2" charset="-122"/>
              </a:rPr>
              <a:t>dynamically change </a:t>
            </a:r>
            <a:r>
              <a:rPr lang="en-US" altLang="zh-CN" sz="2400" dirty="0" smtClean="0">
                <a:solidFill>
                  <a:srgbClr val="000000"/>
                </a:solidFill>
                <a:ea typeface="宋体" pitchFamily="2" charset="-122"/>
              </a:rPr>
              <a:t>the bindings between </a:t>
            </a:r>
            <a:r>
              <a:rPr lang="en-US" altLang="zh-CN" sz="2400" b="1" dirty="0" smtClean="0">
                <a:solidFill>
                  <a:schemeClr val="accent2">
                    <a:lumMod val="75000"/>
                  </a:schemeClr>
                </a:solidFill>
                <a:ea typeface="宋体" pitchFamily="2" charset="-122"/>
              </a:rPr>
              <a:t>code fragments</a:t>
            </a:r>
            <a:r>
              <a:rPr lang="en-US" altLang="zh-CN" sz="2400" dirty="0" smtClean="0">
                <a:solidFill>
                  <a:srgbClr val="000000"/>
                </a:solidFill>
                <a:ea typeface="宋体" pitchFamily="2" charset="-122"/>
              </a:rPr>
              <a:t> and </a:t>
            </a:r>
            <a:r>
              <a:rPr lang="en-US" altLang="zh-CN" sz="2400" b="1" dirty="0" smtClean="0">
                <a:solidFill>
                  <a:schemeClr val="bg2">
                    <a:lumMod val="50000"/>
                  </a:schemeClr>
                </a:solidFill>
                <a:ea typeface="宋体" pitchFamily="2" charset="-122"/>
              </a:rPr>
              <a:t>the location where they are executed</a:t>
            </a:r>
            <a:r>
              <a:rPr lang="en-US" altLang="zh-CN" sz="2400" dirty="0" smtClean="0">
                <a:solidFill>
                  <a:srgbClr val="000000"/>
                </a:solidFill>
                <a:ea typeface="宋体" pitchFamily="2" charset="-122"/>
              </a:rPr>
              <a:t>.</a:t>
            </a:r>
          </a:p>
          <a:p>
            <a:pPr lvl="1"/>
            <a:r>
              <a:rPr lang="en-US" altLang="zh-CN" sz="2400" dirty="0" smtClean="0">
                <a:solidFill>
                  <a:srgbClr val="000000"/>
                </a:solidFill>
                <a:ea typeface="宋体" pitchFamily="2" charset="-122"/>
              </a:rPr>
              <a:t>Involves:</a:t>
            </a:r>
            <a:br>
              <a:rPr lang="en-US" altLang="zh-CN" sz="2400" dirty="0" smtClean="0">
                <a:solidFill>
                  <a:srgbClr val="000000"/>
                </a:solidFill>
                <a:ea typeface="宋体" pitchFamily="2" charset="-122"/>
              </a:rPr>
            </a:br>
            <a:r>
              <a:rPr lang="en-US" altLang="zh-CN" sz="2400" dirty="0" smtClean="0">
                <a:solidFill>
                  <a:srgbClr val="000000"/>
                </a:solidFill>
                <a:ea typeface="宋体" pitchFamily="2" charset="-122"/>
              </a:rPr>
              <a:t>a. Change in bindings dynamically</a:t>
            </a:r>
            <a:br>
              <a:rPr lang="en-US" altLang="zh-CN" sz="2400" dirty="0" smtClean="0">
                <a:solidFill>
                  <a:srgbClr val="000000"/>
                </a:solidFill>
                <a:ea typeface="宋体" pitchFamily="2" charset="-122"/>
              </a:rPr>
            </a:br>
            <a:r>
              <a:rPr lang="en-US" altLang="zh-CN" sz="2400" dirty="0" smtClean="0">
                <a:solidFill>
                  <a:srgbClr val="000000"/>
                </a:solidFill>
                <a:ea typeface="宋体" pitchFamily="2" charset="-122"/>
              </a:rPr>
              <a:t>b. Relocation of code</a:t>
            </a:r>
          </a:p>
          <a:p>
            <a:pPr lvl="1"/>
            <a:endParaRPr lang="zh-CN" altLang="en-US" dirty="0"/>
          </a:p>
        </p:txBody>
      </p:sp>
      <p:grpSp>
        <p:nvGrpSpPr>
          <p:cNvPr id="4" name="Group 25"/>
          <p:cNvGrpSpPr>
            <a:grpSpLocks/>
          </p:cNvGrpSpPr>
          <p:nvPr/>
        </p:nvGrpSpPr>
        <p:grpSpPr bwMode="auto">
          <a:xfrm>
            <a:off x="2267744" y="4925397"/>
            <a:ext cx="4953000" cy="1671955"/>
            <a:chOff x="2355" y="2119"/>
            <a:chExt cx="7800" cy="2633"/>
          </a:xfrm>
        </p:grpSpPr>
        <p:grpSp>
          <p:nvGrpSpPr>
            <p:cNvPr id="5" name="Group 26"/>
            <p:cNvGrpSpPr>
              <a:grpSpLocks/>
            </p:cNvGrpSpPr>
            <p:nvPr/>
          </p:nvGrpSpPr>
          <p:grpSpPr bwMode="auto">
            <a:xfrm>
              <a:off x="2355" y="2119"/>
              <a:ext cx="2652" cy="1913"/>
              <a:chOff x="2901" y="2119"/>
              <a:chExt cx="2652" cy="1913"/>
            </a:xfrm>
          </p:grpSpPr>
          <p:sp>
            <p:nvSpPr>
              <p:cNvPr id="18" name="Rectangle 27"/>
              <p:cNvSpPr>
                <a:spLocks noChangeArrowheads="1"/>
              </p:cNvSpPr>
              <p:nvPr/>
            </p:nvSpPr>
            <p:spPr bwMode="auto">
              <a:xfrm>
                <a:off x="3057" y="2119"/>
                <a:ext cx="1560" cy="1260"/>
              </a:xfrm>
              <a:prstGeom prst="rect">
                <a:avLst/>
              </a:prstGeom>
              <a:solidFill>
                <a:srgbClr val="FFFFFF"/>
              </a:solidFill>
              <a:ln w="28575">
                <a:solidFill>
                  <a:srgbClr val="000000"/>
                </a:solidFill>
                <a:miter lim="800000"/>
                <a:headEnd/>
                <a:tailEnd/>
              </a:ln>
            </p:spPr>
            <p:txBody>
              <a:bodyPr/>
              <a:lstStyle/>
              <a:p>
                <a:endParaRPr lang="zh-CN" altLang="en-US"/>
              </a:p>
            </p:txBody>
          </p:sp>
          <p:sp>
            <p:nvSpPr>
              <p:cNvPr id="19" name="AutoShape 28"/>
              <p:cNvSpPr>
                <a:spLocks noChangeArrowheads="1"/>
              </p:cNvSpPr>
              <p:nvPr/>
            </p:nvSpPr>
            <p:spPr bwMode="auto">
              <a:xfrm rot="10800000">
                <a:off x="2901" y="3627"/>
                <a:ext cx="1872"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8575">
                <a:solidFill>
                  <a:srgbClr val="000000"/>
                </a:solidFill>
                <a:miter lim="800000"/>
                <a:headEnd/>
                <a:tailEnd/>
              </a:ln>
            </p:spPr>
            <p:txBody>
              <a:bodyPr/>
              <a:lstStyle/>
              <a:p>
                <a:endParaRPr lang="zh-CN" altLang="en-US"/>
              </a:p>
            </p:txBody>
          </p:sp>
          <p:sp>
            <p:nvSpPr>
              <p:cNvPr id="20" name="Rectangle 29"/>
              <p:cNvSpPr>
                <a:spLocks noChangeArrowheads="1"/>
              </p:cNvSpPr>
              <p:nvPr/>
            </p:nvSpPr>
            <p:spPr bwMode="auto">
              <a:xfrm>
                <a:off x="4851" y="2232"/>
                <a:ext cx="702" cy="1800"/>
              </a:xfrm>
              <a:prstGeom prst="rect">
                <a:avLst/>
              </a:prstGeom>
              <a:solidFill>
                <a:srgbClr val="FFFFFF"/>
              </a:solidFill>
              <a:ln w="28575">
                <a:solidFill>
                  <a:srgbClr val="000000"/>
                </a:solidFill>
                <a:miter lim="800000"/>
                <a:headEnd/>
                <a:tailEnd/>
              </a:ln>
            </p:spPr>
            <p:txBody>
              <a:bodyPr/>
              <a:lstStyle/>
              <a:p>
                <a:endParaRPr lang="zh-CN" altLang="en-US"/>
              </a:p>
            </p:txBody>
          </p:sp>
          <p:sp>
            <p:nvSpPr>
              <p:cNvPr id="21" name="Rectangle 30"/>
              <p:cNvSpPr>
                <a:spLocks noChangeArrowheads="1"/>
              </p:cNvSpPr>
              <p:nvPr/>
            </p:nvSpPr>
            <p:spPr bwMode="auto">
              <a:xfrm>
                <a:off x="3603" y="2412"/>
                <a:ext cx="468" cy="720"/>
              </a:xfrm>
              <a:prstGeom prst="rect">
                <a:avLst/>
              </a:prstGeom>
              <a:solidFill>
                <a:srgbClr val="FFFFFF"/>
              </a:solidFill>
              <a:ln w="28575">
                <a:solidFill>
                  <a:srgbClr val="000000"/>
                </a:solidFill>
                <a:miter lim="800000"/>
                <a:headEnd/>
                <a:tailEnd/>
              </a:ln>
            </p:spPr>
            <p:txBody>
              <a:bodyPr/>
              <a:lstStyle/>
              <a:p>
                <a:endParaRPr lang="zh-CN" altLang="en-US"/>
              </a:p>
            </p:txBody>
          </p:sp>
          <p:sp>
            <p:nvSpPr>
              <p:cNvPr id="22" name="Line 31"/>
              <p:cNvSpPr>
                <a:spLocks noChangeShapeType="1"/>
              </p:cNvSpPr>
              <p:nvPr/>
            </p:nvSpPr>
            <p:spPr bwMode="auto">
              <a:xfrm>
                <a:off x="3759" y="2592"/>
                <a:ext cx="156" cy="0"/>
              </a:xfrm>
              <a:prstGeom prst="line">
                <a:avLst/>
              </a:prstGeom>
              <a:noFill/>
              <a:ln w="28575">
                <a:solidFill>
                  <a:srgbClr val="000000"/>
                </a:solidFill>
                <a:round/>
                <a:headEnd/>
                <a:tailEnd/>
              </a:ln>
            </p:spPr>
            <p:txBody>
              <a:bodyPr/>
              <a:lstStyle/>
              <a:p>
                <a:endParaRPr lang="zh-CN" altLang="en-US"/>
              </a:p>
            </p:txBody>
          </p:sp>
          <p:sp>
            <p:nvSpPr>
              <p:cNvPr id="23" name="Line 32"/>
              <p:cNvSpPr>
                <a:spLocks noChangeShapeType="1"/>
              </p:cNvSpPr>
              <p:nvPr/>
            </p:nvSpPr>
            <p:spPr bwMode="auto">
              <a:xfrm>
                <a:off x="3759" y="2952"/>
                <a:ext cx="156" cy="1"/>
              </a:xfrm>
              <a:prstGeom prst="line">
                <a:avLst/>
              </a:prstGeom>
              <a:noFill/>
              <a:ln w="28575">
                <a:solidFill>
                  <a:srgbClr val="000000"/>
                </a:solidFill>
                <a:round/>
                <a:headEnd/>
                <a:tailEnd/>
              </a:ln>
            </p:spPr>
            <p:txBody>
              <a:bodyPr/>
              <a:lstStyle/>
              <a:p>
                <a:endParaRPr lang="zh-CN" altLang="en-US"/>
              </a:p>
            </p:txBody>
          </p:sp>
          <p:sp>
            <p:nvSpPr>
              <p:cNvPr id="24" name="Line 33"/>
              <p:cNvSpPr>
                <a:spLocks noChangeShapeType="1"/>
              </p:cNvSpPr>
              <p:nvPr/>
            </p:nvSpPr>
            <p:spPr bwMode="auto">
              <a:xfrm>
                <a:off x="3759" y="2772"/>
                <a:ext cx="156" cy="1"/>
              </a:xfrm>
              <a:prstGeom prst="line">
                <a:avLst/>
              </a:prstGeom>
              <a:noFill/>
              <a:ln w="28575">
                <a:solidFill>
                  <a:srgbClr val="000000"/>
                </a:solidFill>
                <a:round/>
                <a:headEnd/>
                <a:tailEnd/>
              </a:ln>
            </p:spPr>
            <p:txBody>
              <a:bodyPr/>
              <a:lstStyle/>
              <a:p>
                <a:endParaRPr lang="zh-CN" altLang="en-US"/>
              </a:p>
            </p:txBody>
          </p:sp>
        </p:grpSp>
        <p:grpSp>
          <p:nvGrpSpPr>
            <p:cNvPr id="6" name="Group 34"/>
            <p:cNvGrpSpPr>
              <a:grpSpLocks/>
            </p:cNvGrpSpPr>
            <p:nvPr/>
          </p:nvGrpSpPr>
          <p:grpSpPr bwMode="auto">
            <a:xfrm>
              <a:off x="7503" y="2232"/>
              <a:ext cx="2652" cy="1800"/>
              <a:chOff x="2901" y="2232"/>
              <a:chExt cx="2652" cy="1800"/>
            </a:xfrm>
          </p:grpSpPr>
          <p:sp>
            <p:nvSpPr>
              <p:cNvPr id="11" name="Rectangle 35"/>
              <p:cNvSpPr>
                <a:spLocks noChangeArrowheads="1"/>
              </p:cNvSpPr>
              <p:nvPr/>
            </p:nvSpPr>
            <p:spPr bwMode="auto">
              <a:xfrm>
                <a:off x="3057" y="2232"/>
                <a:ext cx="1560" cy="1260"/>
              </a:xfrm>
              <a:prstGeom prst="rect">
                <a:avLst/>
              </a:prstGeom>
              <a:solidFill>
                <a:srgbClr val="FFFFFF"/>
              </a:solidFill>
              <a:ln w="28575">
                <a:solidFill>
                  <a:srgbClr val="000000"/>
                </a:solidFill>
                <a:miter lim="800000"/>
                <a:headEnd/>
                <a:tailEnd/>
              </a:ln>
            </p:spPr>
            <p:txBody>
              <a:bodyPr/>
              <a:lstStyle/>
              <a:p>
                <a:endParaRPr lang="zh-CN" altLang="en-US"/>
              </a:p>
            </p:txBody>
          </p:sp>
          <p:sp>
            <p:nvSpPr>
              <p:cNvPr id="12" name="AutoShape 36"/>
              <p:cNvSpPr>
                <a:spLocks noChangeArrowheads="1"/>
              </p:cNvSpPr>
              <p:nvPr/>
            </p:nvSpPr>
            <p:spPr bwMode="auto">
              <a:xfrm rot="10800000">
                <a:off x="2901" y="3627"/>
                <a:ext cx="1872"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8575">
                <a:solidFill>
                  <a:srgbClr val="000000"/>
                </a:solidFill>
                <a:miter lim="800000"/>
                <a:headEnd/>
                <a:tailEnd/>
              </a:ln>
            </p:spPr>
            <p:txBody>
              <a:bodyPr/>
              <a:lstStyle/>
              <a:p>
                <a:endParaRPr lang="zh-CN" altLang="en-US"/>
              </a:p>
            </p:txBody>
          </p:sp>
          <p:sp>
            <p:nvSpPr>
              <p:cNvPr id="13" name="Rectangle 37"/>
              <p:cNvSpPr>
                <a:spLocks noChangeArrowheads="1"/>
              </p:cNvSpPr>
              <p:nvPr/>
            </p:nvSpPr>
            <p:spPr bwMode="auto">
              <a:xfrm>
                <a:off x="4851" y="2232"/>
                <a:ext cx="702" cy="1800"/>
              </a:xfrm>
              <a:prstGeom prst="rect">
                <a:avLst/>
              </a:prstGeom>
              <a:solidFill>
                <a:srgbClr val="FFFFFF"/>
              </a:solidFill>
              <a:ln w="28575">
                <a:solidFill>
                  <a:srgbClr val="000000"/>
                </a:solidFill>
                <a:miter lim="800000"/>
                <a:headEnd/>
                <a:tailEnd/>
              </a:ln>
            </p:spPr>
            <p:txBody>
              <a:bodyPr/>
              <a:lstStyle/>
              <a:p>
                <a:endParaRPr lang="zh-CN" altLang="en-US"/>
              </a:p>
            </p:txBody>
          </p:sp>
          <p:sp>
            <p:nvSpPr>
              <p:cNvPr id="14" name="Rectangle 38"/>
              <p:cNvSpPr>
                <a:spLocks noChangeArrowheads="1"/>
              </p:cNvSpPr>
              <p:nvPr/>
            </p:nvSpPr>
            <p:spPr bwMode="auto">
              <a:xfrm>
                <a:off x="3603" y="2412"/>
                <a:ext cx="468" cy="720"/>
              </a:xfrm>
              <a:prstGeom prst="rect">
                <a:avLst/>
              </a:prstGeom>
              <a:solidFill>
                <a:srgbClr val="FFFFFF"/>
              </a:solidFill>
              <a:ln w="28575">
                <a:solidFill>
                  <a:srgbClr val="000000"/>
                </a:solidFill>
                <a:miter lim="800000"/>
                <a:headEnd/>
                <a:tailEnd/>
              </a:ln>
            </p:spPr>
            <p:txBody>
              <a:bodyPr/>
              <a:lstStyle/>
              <a:p>
                <a:endParaRPr lang="zh-CN" altLang="en-US"/>
              </a:p>
            </p:txBody>
          </p:sp>
          <p:sp>
            <p:nvSpPr>
              <p:cNvPr id="15" name="Line 39"/>
              <p:cNvSpPr>
                <a:spLocks noChangeShapeType="1"/>
              </p:cNvSpPr>
              <p:nvPr/>
            </p:nvSpPr>
            <p:spPr bwMode="auto">
              <a:xfrm>
                <a:off x="3759" y="2592"/>
                <a:ext cx="156" cy="0"/>
              </a:xfrm>
              <a:prstGeom prst="line">
                <a:avLst/>
              </a:prstGeom>
              <a:noFill/>
              <a:ln w="28575">
                <a:solidFill>
                  <a:srgbClr val="000000"/>
                </a:solidFill>
                <a:round/>
                <a:headEnd/>
                <a:tailEnd/>
              </a:ln>
            </p:spPr>
            <p:txBody>
              <a:bodyPr/>
              <a:lstStyle/>
              <a:p>
                <a:endParaRPr lang="zh-CN" altLang="en-US"/>
              </a:p>
            </p:txBody>
          </p:sp>
          <p:sp>
            <p:nvSpPr>
              <p:cNvPr id="16" name="Line 40"/>
              <p:cNvSpPr>
                <a:spLocks noChangeShapeType="1"/>
              </p:cNvSpPr>
              <p:nvPr/>
            </p:nvSpPr>
            <p:spPr bwMode="auto">
              <a:xfrm>
                <a:off x="3759" y="2952"/>
                <a:ext cx="156" cy="1"/>
              </a:xfrm>
              <a:prstGeom prst="line">
                <a:avLst/>
              </a:prstGeom>
              <a:noFill/>
              <a:ln w="28575">
                <a:solidFill>
                  <a:srgbClr val="000000"/>
                </a:solidFill>
                <a:round/>
                <a:headEnd/>
                <a:tailEnd/>
              </a:ln>
            </p:spPr>
            <p:txBody>
              <a:bodyPr/>
              <a:lstStyle/>
              <a:p>
                <a:endParaRPr lang="zh-CN" altLang="en-US"/>
              </a:p>
            </p:txBody>
          </p:sp>
          <p:sp>
            <p:nvSpPr>
              <p:cNvPr id="17" name="Line 41"/>
              <p:cNvSpPr>
                <a:spLocks noChangeShapeType="1"/>
              </p:cNvSpPr>
              <p:nvPr/>
            </p:nvSpPr>
            <p:spPr bwMode="auto">
              <a:xfrm>
                <a:off x="3759" y="2772"/>
                <a:ext cx="156" cy="1"/>
              </a:xfrm>
              <a:prstGeom prst="line">
                <a:avLst/>
              </a:prstGeom>
              <a:noFill/>
              <a:ln w="28575">
                <a:solidFill>
                  <a:srgbClr val="000000"/>
                </a:solidFill>
                <a:round/>
                <a:headEnd/>
                <a:tailEnd/>
              </a:ln>
            </p:spPr>
            <p:txBody>
              <a:bodyPr/>
              <a:lstStyle/>
              <a:p>
                <a:endParaRPr lang="zh-CN" altLang="en-US"/>
              </a:p>
            </p:txBody>
          </p:sp>
        </p:grpSp>
        <p:sp>
          <p:nvSpPr>
            <p:cNvPr id="7" name="Oval 42"/>
            <p:cNvSpPr>
              <a:spLocks noChangeArrowheads="1"/>
            </p:cNvSpPr>
            <p:nvPr/>
          </p:nvSpPr>
          <p:spPr bwMode="auto">
            <a:xfrm>
              <a:off x="5475" y="2592"/>
              <a:ext cx="1560" cy="1080"/>
            </a:xfrm>
            <a:prstGeom prst="ellipse">
              <a:avLst/>
            </a:prstGeom>
            <a:solidFill>
              <a:srgbClr val="FFFFFF"/>
            </a:solidFill>
            <a:ln w="28575">
              <a:solidFill>
                <a:srgbClr val="000000"/>
              </a:solidFill>
              <a:round/>
              <a:headEnd/>
              <a:tailEnd/>
            </a:ln>
          </p:spPr>
          <p:txBody>
            <a:bodyPr/>
            <a:lstStyle/>
            <a:p>
              <a:pPr eaLnBrk="0" hangingPunct="0">
                <a:lnSpc>
                  <a:spcPct val="100000"/>
                </a:lnSpc>
              </a:pPr>
              <a:endParaRPr lang="en-US" altLang="zh-CN" sz="1200" b="0">
                <a:solidFill>
                  <a:srgbClr val="000000"/>
                </a:solidFill>
                <a:ea typeface="宋体" pitchFamily="2" charset="-122"/>
              </a:endParaRPr>
            </a:p>
            <a:p>
              <a:pPr eaLnBrk="0" hangingPunct="0">
                <a:lnSpc>
                  <a:spcPct val="100000"/>
                </a:lnSpc>
              </a:pPr>
              <a:r>
                <a:rPr lang="en-US" altLang="zh-CN" sz="1000">
                  <a:solidFill>
                    <a:srgbClr val="000000"/>
                  </a:solidFill>
                  <a:ea typeface="宋体" pitchFamily="2" charset="-122"/>
                </a:rPr>
                <a:t> Network</a:t>
              </a:r>
              <a:endParaRPr lang="en-US" altLang="zh-CN" sz="2400">
                <a:solidFill>
                  <a:srgbClr val="000000"/>
                </a:solidFill>
                <a:ea typeface="宋体" pitchFamily="2" charset="-122"/>
              </a:endParaRPr>
            </a:p>
          </p:txBody>
        </p:sp>
        <p:sp>
          <p:nvSpPr>
            <p:cNvPr id="8" name="Line 43"/>
            <p:cNvSpPr>
              <a:spLocks noChangeShapeType="1"/>
            </p:cNvSpPr>
            <p:nvPr/>
          </p:nvSpPr>
          <p:spPr bwMode="auto">
            <a:xfrm>
              <a:off x="3525" y="2772"/>
              <a:ext cx="4680" cy="0"/>
            </a:xfrm>
            <a:prstGeom prst="line">
              <a:avLst/>
            </a:prstGeom>
            <a:noFill/>
            <a:ln w="28575">
              <a:solidFill>
                <a:srgbClr val="000000"/>
              </a:solidFill>
              <a:round/>
              <a:headEnd/>
              <a:tailEnd type="triangle" w="med" len="med"/>
            </a:ln>
          </p:spPr>
          <p:txBody>
            <a:bodyPr/>
            <a:lstStyle/>
            <a:p>
              <a:endParaRPr lang="zh-CN" altLang="en-US"/>
            </a:p>
          </p:txBody>
        </p:sp>
        <p:sp>
          <p:nvSpPr>
            <p:cNvPr id="9" name="Text Box 44"/>
            <p:cNvSpPr txBox="1">
              <a:spLocks noChangeArrowheads="1"/>
            </p:cNvSpPr>
            <p:nvPr/>
          </p:nvSpPr>
          <p:spPr bwMode="auto">
            <a:xfrm>
              <a:off x="2901" y="4392"/>
              <a:ext cx="1170" cy="360"/>
            </a:xfrm>
            <a:prstGeom prst="rect">
              <a:avLst/>
            </a:prstGeom>
            <a:solidFill>
              <a:srgbClr val="FFFFFF"/>
            </a:solidFill>
            <a:ln w="28575">
              <a:noFill/>
              <a:miter lim="800000"/>
              <a:headEnd/>
              <a:tailEnd/>
            </a:ln>
          </p:spPr>
          <p:txBody>
            <a:bodyPr/>
            <a:lstStyle/>
            <a:p>
              <a:pPr eaLnBrk="0" hangingPunct="0">
                <a:lnSpc>
                  <a:spcPct val="100000"/>
                </a:lnSpc>
              </a:pPr>
              <a:r>
                <a:rPr lang="en-US" altLang="zh-CN" sz="1200">
                  <a:solidFill>
                    <a:srgbClr val="000000"/>
                  </a:solidFill>
                  <a:ea typeface="宋体" pitchFamily="2" charset="-122"/>
                </a:rPr>
                <a:t>Node A</a:t>
              </a:r>
              <a:endParaRPr lang="en-US" altLang="zh-CN" sz="2800">
                <a:solidFill>
                  <a:srgbClr val="000000"/>
                </a:solidFill>
                <a:ea typeface="宋体" pitchFamily="2" charset="-122"/>
              </a:endParaRPr>
            </a:p>
          </p:txBody>
        </p:sp>
        <p:sp>
          <p:nvSpPr>
            <p:cNvPr id="10" name="Text Box 45"/>
            <p:cNvSpPr txBox="1">
              <a:spLocks noChangeArrowheads="1"/>
            </p:cNvSpPr>
            <p:nvPr/>
          </p:nvSpPr>
          <p:spPr bwMode="auto">
            <a:xfrm>
              <a:off x="8049" y="4392"/>
              <a:ext cx="1170" cy="360"/>
            </a:xfrm>
            <a:prstGeom prst="rect">
              <a:avLst/>
            </a:prstGeom>
            <a:solidFill>
              <a:srgbClr val="FFFFFF"/>
            </a:solidFill>
            <a:ln w="28575">
              <a:noFill/>
              <a:miter lim="800000"/>
              <a:headEnd/>
              <a:tailEnd/>
            </a:ln>
          </p:spPr>
          <p:txBody>
            <a:bodyPr/>
            <a:lstStyle/>
            <a:p>
              <a:pPr eaLnBrk="0" hangingPunct="0">
                <a:lnSpc>
                  <a:spcPct val="100000"/>
                </a:lnSpc>
              </a:pPr>
              <a:r>
                <a:rPr lang="en-US" altLang="zh-CN" sz="1200">
                  <a:solidFill>
                    <a:srgbClr val="000000"/>
                  </a:solidFill>
                  <a:ea typeface="宋体" pitchFamily="2" charset="-122"/>
                </a:rPr>
                <a:t>Node B</a:t>
              </a:r>
              <a:endParaRPr lang="en-US" altLang="zh-CN" sz="2800">
                <a:solidFill>
                  <a:srgbClr val="000000"/>
                </a:solidFill>
                <a:ea typeface="宋体" pitchFamily="2" charset="-122"/>
              </a:endParaRPr>
            </a:p>
          </p:txBody>
        </p:sp>
      </p:grpSp>
      <p:sp>
        <p:nvSpPr>
          <p:cNvPr id="26" name="日期占位符 25"/>
          <p:cNvSpPr>
            <a:spLocks noGrp="1"/>
          </p:cNvSpPr>
          <p:nvPr>
            <p:ph type="dt" sz="half" idx="10"/>
          </p:nvPr>
        </p:nvSpPr>
        <p:spPr/>
        <p:txBody>
          <a:bodyPr/>
          <a:lstStyle/>
          <a:p>
            <a:fld id="{9975486F-AF69-49AB-B9EA-5FA4E63B5008}" type="datetime1">
              <a:rPr lang="zh-CN" altLang="en-US" smtClean="0"/>
              <a:pPr/>
              <a:t>2011-12-9</a:t>
            </a:fld>
            <a:endParaRPr lang="zh-CN" altLang="en-US"/>
          </a:p>
        </p:txBody>
      </p:sp>
      <p:sp>
        <p:nvSpPr>
          <p:cNvPr id="27" name="灯片编号占位符 26"/>
          <p:cNvSpPr>
            <a:spLocks noGrp="1"/>
          </p:cNvSpPr>
          <p:nvPr>
            <p:ph type="sldNum" sz="quarter" idx="12"/>
          </p:nvPr>
        </p:nvSpPr>
        <p:spPr/>
        <p:txBody>
          <a:bodyPr/>
          <a:lstStyle/>
          <a:p>
            <a:fld id="{275387DA-A401-490D-8074-75B707531493}" type="slidenum">
              <a:rPr lang="zh-CN" altLang="en-US" smtClean="0"/>
              <a:pPr/>
              <a:t>3</a:t>
            </a:fld>
            <a:endParaRPr lang="zh-CN" altLang="en-US"/>
          </a:p>
        </p:txBody>
      </p:sp>
      <p:sp>
        <p:nvSpPr>
          <p:cNvPr id="28" name="页脚占位符 27"/>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17500" y="52388"/>
            <a:ext cx="8637588" cy="1431925"/>
          </a:xfrm>
        </p:spPr>
        <p:txBody>
          <a:bodyPr/>
          <a:lstStyle/>
          <a:p>
            <a:r>
              <a:rPr lang="en-US" altLang="zh-CN" dirty="0" smtClean="0">
                <a:ea typeface="宋体" pitchFamily="2" charset="-122"/>
              </a:rPr>
              <a:t>Mobile Code Paradigms</a:t>
            </a:r>
            <a:r>
              <a:rPr lang="en-US" altLang="zh-CN" sz="3200" dirty="0" smtClean="0">
                <a:ea typeface="宋体" pitchFamily="2" charset="-122"/>
              </a:rPr>
              <a:t> </a:t>
            </a:r>
            <a:r>
              <a:rPr lang="en-US" altLang="zh-CN" dirty="0" smtClean="0">
                <a:ea typeface="宋体" pitchFamily="2" charset="-122"/>
              </a:rPr>
              <a:t>: RE</a:t>
            </a:r>
            <a:endParaRPr lang="zh-CN" altLang="en-US" dirty="0">
              <a:ea typeface="宋体" pitchFamily="2" charset="-122"/>
            </a:endParaRPr>
          </a:p>
        </p:txBody>
      </p:sp>
      <p:sp>
        <p:nvSpPr>
          <p:cNvPr id="80899" name="Rectangle 3"/>
          <p:cNvSpPr>
            <a:spLocks noGrp="1" noChangeArrowheads="1"/>
          </p:cNvSpPr>
          <p:nvPr>
            <p:ph idx="1"/>
          </p:nvPr>
        </p:nvSpPr>
        <p:spPr>
          <a:xfrm>
            <a:off x="457200" y="1744216"/>
            <a:ext cx="7467600" cy="4349080"/>
          </a:xfrm>
        </p:spPr>
        <p:txBody>
          <a:bodyPr/>
          <a:lstStyle/>
          <a:p>
            <a:r>
              <a:rPr lang="en-US" altLang="zh-CN" dirty="0"/>
              <a:t>RE</a:t>
            </a:r>
            <a:r>
              <a:rPr lang="zh-CN" altLang="en-US" dirty="0"/>
              <a:t>不是</a:t>
            </a:r>
            <a:r>
              <a:rPr lang="en-US" altLang="zh-CN" dirty="0"/>
              <a:t>MA</a:t>
            </a:r>
            <a:r>
              <a:rPr lang="zh-CN" altLang="en-US" dirty="0"/>
              <a:t>：</a:t>
            </a:r>
          </a:p>
          <a:p>
            <a:pPr lvl="1"/>
            <a:r>
              <a:rPr lang="zh-CN" altLang="en-US" dirty="0"/>
              <a:t>只能实现</a:t>
            </a:r>
            <a:r>
              <a:rPr lang="zh-CN" altLang="en-US" dirty="0">
                <a:latin typeface="Arial"/>
              </a:rPr>
              <a:t>“</a:t>
            </a:r>
            <a:r>
              <a:rPr lang="zh-CN" altLang="en-US" dirty="0"/>
              <a:t>单级跳</a:t>
            </a:r>
            <a:r>
              <a:rPr lang="zh-CN" altLang="en-US" dirty="0">
                <a:latin typeface="Arial"/>
              </a:rPr>
              <a:t>”</a:t>
            </a:r>
            <a:endParaRPr lang="zh-CN" altLang="en-US" dirty="0"/>
          </a:p>
          <a:p>
            <a:pPr lvl="1"/>
            <a:r>
              <a:rPr lang="zh-CN" altLang="en-US" dirty="0"/>
              <a:t>不能自主和其它资源交互</a:t>
            </a:r>
          </a:p>
          <a:p>
            <a:pPr lvl="1"/>
            <a:r>
              <a:rPr lang="zh-CN" altLang="en-US" dirty="0"/>
              <a:t>不能</a:t>
            </a:r>
            <a:r>
              <a:rPr lang="zh-CN" altLang="en-US" dirty="0">
                <a:latin typeface="Arial"/>
              </a:rPr>
              <a:t>“</a:t>
            </a:r>
            <a:r>
              <a:rPr lang="zh-CN" altLang="en-US" dirty="0"/>
              <a:t>创建</a:t>
            </a:r>
            <a:r>
              <a:rPr lang="zh-CN" altLang="en-US" dirty="0">
                <a:latin typeface="Arial"/>
              </a:rPr>
              <a:t>”</a:t>
            </a:r>
            <a:r>
              <a:rPr lang="zh-CN" altLang="en-US" dirty="0"/>
              <a:t>其它的计算实体</a:t>
            </a:r>
          </a:p>
          <a:p>
            <a:endParaRPr lang="en-US" altLang="zh-CN" dirty="0"/>
          </a:p>
        </p:txBody>
      </p:sp>
      <p:sp>
        <p:nvSpPr>
          <p:cNvPr id="5" name="日期占位符 4"/>
          <p:cNvSpPr>
            <a:spLocks noGrp="1"/>
          </p:cNvSpPr>
          <p:nvPr>
            <p:ph type="dt" sz="half" idx="10"/>
          </p:nvPr>
        </p:nvSpPr>
        <p:spPr/>
        <p:txBody>
          <a:bodyPr/>
          <a:lstStyle/>
          <a:p>
            <a:fld id="{AFAD29B8-A4E5-41C2-A9CD-B569452A9346}"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30</a:t>
            </a:fld>
            <a:endParaRPr lang="zh-CN" altLang="en-US"/>
          </a:p>
        </p:txBody>
      </p:sp>
      <p:sp>
        <p:nvSpPr>
          <p:cNvPr id="8" name="页脚占位符 7"/>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normAutofit/>
          </a:bodyPr>
          <a:lstStyle/>
          <a:p>
            <a:r>
              <a:rPr lang="en-US" altLang="zh-CN" sz="3200" dirty="0" smtClean="0">
                <a:ea typeface="宋体" pitchFamily="2" charset="-122"/>
              </a:rPr>
              <a:t>Mobile Code Paradigms :Mobile Agent </a:t>
            </a:r>
            <a:endParaRPr lang="zh-CN" altLang="en-US" sz="3200" dirty="0" smtClean="0"/>
          </a:p>
        </p:txBody>
      </p:sp>
      <p:sp>
        <p:nvSpPr>
          <p:cNvPr id="2052" name="Rectangle 3"/>
          <p:cNvSpPr>
            <a:spLocks noGrp="1" noChangeArrowheads="1"/>
          </p:cNvSpPr>
          <p:nvPr>
            <p:ph idx="1"/>
          </p:nvPr>
        </p:nvSpPr>
        <p:spPr/>
        <p:txBody>
          <a:bodyPr/>
          <a:lstStyle/>
          <a:p>
            <a:pPr eaLnBrk="1" hangingPunct="1"/>
            <a:r>
              <a:rPr lang="en-US" altLang="zh-CN" dirty="0" smtClean="0"/>
              <a:t>Mobile Agent</a:t>
            </a:r>
            <a:r>
              <a:rPr lang="zh-CN" altLang="en-US" dirty="0" smtClean="0"/>
              <a:t>计算模式</a:t>
            </a:r>
          </a:p>
        </p:txBody>
      </p:sp>
      <p:sp>
        <p:nvSpPr>
          <p:cNvPr id="2" name="日期占位符 3"/>
          <p:cNvSpPr>
            <a:spLocks noGrp="1"/>
          </p:cNvSpPr>
          <p:nvPr>
            <p:ph type="dt" sz="half" idx="10"/>
          </p:nvPr>
        </p:nvSpPr>
        <p:spPr>
          <a:prstGeom prst="rect">
            <a:avLst/>
          </a:prstGeom>
        </p:spPr>
        <p:txBody>
          <a:bodyPr/>
          <a:lstStyle/>
          <a:p>
            <a:pPr>
              <a:defRPr/>
            </a:pPr>
            <a:fld id="{39FE2A48-9E2E-40BA-853A-F3BBAE93DCE2}" type="datetime1">
              <a:rPr lang="en-US" altLang="zh-CN" smtClean="0"/>
              <a:pPr>
                <a:defRPr/>
              </a:pPr>
              <a:t>12/9/2011</a:t>
            </a:fld>
            <a:endParaRPr lang="en-US" altLang="zh-CN"/>
          </a:p>
        </p:txBody>
      </p:sp>
      <p:sp>
        <p:nvSpPr>
          <p:cNvPr id="10" name="页脚占位符 9"/>
          <p:cNvSpPr>
            <a:spLocks noGrp="1"/>
          </p:cNvSpPr>
          <p:nvPr>
            <p:ph type="ftr" sz="quarter" idx="11"/>
          </p:nvPr>
        </p:nvSpPr>
        <p:spPr/>
        <p:txBody>
          <a:bodyPr/>
          <a:lstStyle/>
          <a:p>
            <a:r>
              <a:rPr lang="en-US" smtClean="0"/>
              <a:t>Institute of Computer Software,Nanjing University</a:t>
            </a:r>
            <a:endParaRPr lang="en-US" dirty="0"/>
          </a:p>
        </p:txBody>
      </p:sp>
      <p:sp>
        <p:nvSpPr>
          <p:cNvPr id="9" name="灯片编号占位符 8"/>
          <p:cNvSpPr>
            <a:spLocks noGrp="1"/>
          </p:cNvSpPr>
          <p:nvPr>
            <p:ph type="sldNum" sz="quarter" idx="12"/>
          </p:nvPr>
        </p:nvSpPr>
        <p:spPr/>
        <p:txBody>
          <a:bodyPr/>
          <a:lstStyle/>
          <a:p>
            <a:fld id="{9648F39E-9C37-485F-AC97-16BB4BDF9F49}" type="slidenum">
              <a:rPr kumimoji="0" lang="en-US" smtClean="0"/>
              <a:pPr/>
              <a:t>31</a:t>
            </a:fld>
            <a:endParaRPr kumimoji="0" lang="en-US" dirty="0"/>
          </a:p>
        </p:txBody>
      </p:sp>
      <p:graphicFrame>
        <p:nvGraphicFramePr>
          <p:cNvPr id="2050" name="Object 5"/>
          <p:cNvGraphicFramePr>
            <a:graphicFrameLocks/>
          </p:cNvGraphicFramePr>
          <p:nvPr/>
        </p:nvGraphicFramePr>
        <p:xfrm>
          <a:off x="899592" y="2600672"/>
          <a:ext cx="7315200" cy="3276600"/>
        </p:xfrm>
        <a:graphic>
          <a:graphicData uri="http://schemas.openxmlformats.org/presentationml/2006/ole">
            <p:oleObj spid="_x0000_s157698" name="文档" r:id="rId4" imgW="4516200" imgH="1145520" progId="Word.Document.8">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sz="3200" dirty="0" smtClean="0">
                <a:ea typeface="宋体" pitchFamily="2" charset="-122"/>
              </a:rPr>
              <a:t>Mobile Code Paradigms :Mobile Agent </a:t>
            </a:r>
            <a:endParaRPr lang="zh-CN" altLang="en-US" dirty="0"/>
          </a:p>
        </p:txBody>
      </p:sp>
      <p:sp>
        <p:nvSpPr>
          <p:cNvPr id="64515" name="Rectangle 3"/>
          <p:cNvSpPr>
            <a:spLocks noGrp="1" noChangeArrowheads="1"/>
          </p:cNvSpPr>
          <p:nvPr>
            <p:ph idx="1"/>
          </p:nvPr>
        </p:nvSpPr>
        <p:spPr/>
        <p:txBody>
          <a:bodyPr/>
          <a:lstStyle/>
          <a:p>
            <a:pPr eaLnBrk="1" hangingPunct="1"/>
            <a:r>
              <a:rPr lang="en-US" altLang="zh-CN" dirty="0" smtClean="0"/>
              <a:t>Mobile Agent</a:t>
            </a:r>
          </a:p>
          <a:p>
            <a:pPr lvl="1" eaLnBrk="1" hangingPunct="1"/>
            <a:r>
              <a:rPr lang="zh-CN" altLang="en-US" sz="2800" b="1" dirty="0" smtClean="0">
                <a:latin typeface="宋体" charset="-122"/>
              </a:rPr>
              <a:t>一个运行于开放、动态网络环境中的封装良好的计算实体，它代表用户自主地在网络上移动，完成指定的任务。</a:t>
            </a:r>
          </a:p>
        </p:txBody>
      </p:sp>
      <p:sp>
        <p:nvSpPr>
          <p:cNvPr id="61442" name="日期占位符 3"/>
          <p:cNvSpPr>
            <a:spLocks noGrp="1"/>
          </p:cNvSpPr>
          <p:nvPr>
            <p:ph type="dt" sz="half" idx="10"/>
          </p:nvPr>
        </p:nvSpPr>
        <p:spPr>
          <a:prstGeom prst="rect">
            <a:avLst/>
          </a:prstGeom>
        </p:spPr>
        <p:txBody>
          <a:bodyPr/>
          <a:lstStyle/>
          <a:p>
            <a:pPr>
              <a:defRPr/>
            </a:pPr>
            <a:fld id="{A72979DE-38B5-4FB5-B04E-6FE65774EC7E}" type="datetime1">
              <a:rPr lang="en-US" altLang="zh-CN" smtClean="0"/>
              <a:pPr>
                <a:defRPr/>
              </a:pPr>
              <a:t>12/9/2011</a:t>
            </a:fld>
            <a:endParaRPr lang="en-US" altLang="zh-CN"/>
          </a:p>
        </p:txBody>
      </p:sp>
      <p:sp>
        <p:nvSpPr>
          <p:cNvPr id="9" name="页脚占位符 8"/>
          <p:cNvSpPr>
            <a:spLocks noGrp="1"/>
          </p:cNvSpPr>
          <p:nvPr>
            <p:ph type="ftr" sz="quarter" idx="11"/>
          </p:nvPr>
        </p:nvSpPr>
        <p:spPr/>
        <p:txBody>
          <a:bodyPr/>
          <a:lstStyle/>
          <a:p>
            <a:r>
              <a:rPr lang="en-US" smtClean="0"/>
              <a:t>Institute of Computer Software,Nanjing University</a:t>
            </a:r>
            <a:endParaRPr lang="en-US" dirty="0"/>
          </a:p>
        </p:txBody>
      </p:sp>
      <p:sp>
        <p:nvSpPr>
          <p:cNvPr id="8" name="灯片编号占位符 7"/>
          <p:cNvSpPr>
            <a:spLocks noGrp="1"/>
          </p:cNvSpPr>
          <p:nvPr>
            <p:ph type="sldNum" sz="quarter" idx="12"/>
          </p:nvPr>
        </p:nvSpPr>
        <p:spPr/>
        <p:txBody>
          <a:bodyPr/>
          <a:lstStyle/>
          <a:p>
            <a:fld id="{9648F39E-9C37-485F-AC97-16BB4BDF9F49}" type="slidenum">
              <a:rPr kumimoji="0" lang="en-US" smtClean="0"/>
              <a:pPr/>
              <a:t>32</a:t>
            </a:fld>
            <a:endParaRPr kumimoji="0"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39"/>
          <p:cNvSpPr>
            <a:spLocks noGrp="1"/>
          </p:cNvSpPr>
          <p:nvPr>
            <p:ph type="title"/>
          </p:nvPr>
        </p:nvSpPr>
        <p:spPr/>
        <p:txBody>
          <a:bodyPr>
            <a:normAutofit/>
          </a:bodyPr>
          <a:lstStyle/>
          <a:p>
            <a:r>
              <a:rPr lang="en-US" altLang="zh-CN" sz="3200" dirty="0" smtClean="0">
                <a:ea typeface="宋体" pitchFamily="2" charset="-122"/>
              </a:rPr>
              <a:t>Mobile Code Paradigms :Mobile Agent </a:t>
            </a:r>
            <a:endParaRPr lang="zh-CN" altLang="en-US" sz="3200" dirty="0"/>
          </a:p>
        </p:txBody>
      </p:sp>
      <p:sp>
        <p:nvSpPr>
          <p:cNvPr id="65539" name="Rectangle 3"/>
          <p:cNvSpPr>
            <a:spLocks noGrp="1" noChangeArrowheads="1"/>
          </p:cNvSpPr>
          <p:nvPr>
            <p:ph idx="1"/>
          </p:nvPr>
        </p:nvSpPr>
        <p:spPr/>
        <p:txBody>
          <a:bodyPr/>
          <a:lstStyle/>
          <a:p>
            <a:pPr eaLnBrk="1" hangingPunct="1"/>
            <a:r>
              <a:rPr lang="zh-CN" altLang="en-US" dirty="0" smtClean="0"/>
              <a:t>例</a:t>
            </a:r>
            <a:r>
              <a:rPr lang="en-US" altLang="zh-CN" dirty="0" smtClean="0"/>
              <a:t>1</a:t>
            </a:r>
            <a:r>
              <a:rPr lang="zh-CN" altLang="en-US" dirty="0" smtClean="0"/>
              <a:t>：</a:t>
            </a:r>
          </a:p>
        </p:txBody>
      </p:sp>
      <p:sp>
        <p:nvSpPr>
          <p:cNvPr id="62466" name="日期占位符 3"/>
          <p:cNvSpPr>
            <a:spLocks noGrp="1"/>
          </p:cNvSpPr>
          <p:nvPr>
            <p:ph type="dt" sz="half" idx="10"/>
          </p:nvPr>
        </p:nvSpPr>
        <p:spPr>
          <a:prstGeom prst="rect">
            <a:avLst/>
          </a:prstGeom>
        </p:spPr>
        <p:txBody>
          <a:bodyPr/>
          <a:lstStyle/>
          <a:p>
            <a:pPr>
              <a:defRPr/>
            </a:pPr>
            <a:fld id="{A6A52D97-910D-4193-9E9A-C01462306D8B}" type="datetime1">
              <a:rPr lang="en-US" altLang="zh-CN" smtClean="0"/>
              <a:pPr>
                <a:defRPr/>
              </a:pPr>
              <a:t>12/9/2011</a:t>
            </a:fld>
            <a:endParaRPr lang="en-US" altLang="zh-CN"/>
          </a:p>
        </p:txBody>
      </p:sp>
      <p:sp>
        <p:nvSpPr>
          <p:cNvPr id="42" name="页脚占位符 41"/>
          <p:cNvSpPr>
            <a:spLocks noGrp="1"/>
          </p:cNvSpPr>
          <p:nvPr>
            <p:ph type="ftr" sz="quarter" idx="11"/>
          </p:nvPr>
        </p:nvSpPr>
        <p:spPr/>
        <p:txBody>
          <a:bodyPr/>
          <a:lstStyle/>
          <a:p>
            <a:r>
              <a:rPr lang="en-US" smtClean="0"/>
              <a:t>Institute of Computer Software,Nanjing University</a:t>
            </a:r>
            <a:endParaRPr lang="en-US" dirty="0"/>
          </a:p>
        </p:txBody>
      </p:sp>
      <p:sp>
        <p:nvSpPr>
          <p:cNvPr id="41" name="灯片编号占位符 40"/>
          <p:cNvSpPr>
            <a:spLocks noGrp="1"/>
          </p:cNvSpPr>
          <p:nvPr>
            <p:ph type="sldNum" sz="quarter" idx="12"/>
          </p:nvPr>
        </p:nvSpPr>
        <p:spPr/>
        <p:txBody>
          <a:bodyPr/>
          <a:lstStyle/>
          <a:p>
            <a:fld id="{9648F39E-9C37-485F-AC97-16BB4BDF9F49}" type="slidenum">
              <a:rPr kumimoji="0" lang="en-US" smtClean="0"/>
              <a:pPr/>
              <a:t>33</a:t>
            </a:fld>
            <a:endParaRPr kumimoji="0" lang="en-US" dirty="0"/>
          </a:p>
        </p:txBody>
      </p:sp>
      <p:sp>
        <p:nvSpPr>
          <p:cNvPr id="65543" name="Text Box 4"/>
          <p:cNvSpPr txBox="1">
            <a:spLocks noChangeArrowheads="1"/>
          </p:cNvSpPr>
          <p:nvPr/>
        </p:nvSpPr>
        <p:spPr bwMode="auto">
          <a:xfrm>
            <a:off x="877888" y="4084638"/>
            <a:ext cx="1196975" cy="396875"/>
          </a:xfrm>
          <a:prstGeom prst="rect">
            <a:avLst/>
          </a:prstGeom>
          <a:noFill/>
          <a:ln w="9525">
            <a:noFill/>
            <a:miter lim="800000"/>
            <a:headEnd/>
            <a:tailEnd/>
          </a:ln>
        </p:spPr>
        <p:txBody>
          <a:bodyPr>
            <a:spAutoFit/>
          </a:bodyPr>
          <a:lstStyle/>
          <a:p>
            <a:pPr algn="ctr" eaLnBrk="0" hangingPunct="0"/>
            <a:r>
              <a:rPr lang="en-US" altLang="zh-CN" sz="2000" b="1">
                <a:latin typeface="Times New Roman" pitchFamily="18" charset="0"/>
              </a:rPr>
              <a:t>Server</a:t>
            </a:r>
          </a:p>
        </p:txBody>
      </p:sp>
      <p:grpSp>
        <p:nvGrpSpPr>
          <p:cNvPr id="2" name="Group 5"/>
          <p:cNvGrpSpPr>
            <a:grpSpLocks/>
          </p:cNvGrpSpPr>
          <p:nvPr/>
        </p:nvGrpSpPr>
        <p:grpSpPr bwMode="auto">
          <a:xfrm>
            <a:off x="381000" y="3124200"/>
            <a:ext cx="2579688" cy="904875"/>
            <a:chOff x="835" y="1369"/>
            <a:chExt cx="1617" cy="633"/>
          </a:xfrm>
        </p:grpSpPr>
        <p:sp>
          <p:nvSpPr>
            <p:cNvPr id="65574" name="AutoShape 6"/>
            <p:cNvSpPr>
              <a:spLocks noChangeArrowheads="1"/>
            </p:cNvSpPr>
            <p:nvPr/>
          </p:nvSpPr>
          <p:spPr bwMode="auto">
            <a:xfrm>
              <a:off x="835" y="1623"/>
              <a:ext cx="1617" cy="379"/>
            </a:xfrm>
            <a:prstGeom prst="parallelogram">
              <a:avLst>
                <a:gd name="adj" fmla="val 171983"/>
              </a:avLst>
            </a:prstGeom>
            <a:solidFill>
              <a:srgbClr val="99CCFF"/>
            </a:solidFill>
            <a:ln w="9525">
              <a:solidFill>
                <a:schemeClr val="tx1"/>
              </a:solidFill>
              <a:miter lim="800000"/>
              <a:headEnd/>
              <a:tailEnd/>
            </a:ln>
          </p:spPr>
          <p:txBody>
            <a:bodyPr wrap="none" anchor="ctr"/>
            <a:lstStyle/>
            <a:p>
              <a:endParaRPr lang="zh-CN" altLang="en-US"/>
            </a:p>
          </p:txBody>
        </p:sp>
        <p:sp>
          <p:nvSpPr>
            <p:cNvPr id="65575" name="AutoShape 7"/>
            <p:cNvSpPr>
              <a:spLocks noChangeArrowheads="1"/>
            </p:cNvSpPr>
            <p:nvPr/>
          </p:nvSpPr>
          <p:spPr bwMode="auto">
            <a:xfrm>
              <a:off x="1262" y="1369"/>
              <a:ext cx="685" cy="544"/>
            </a:xfrm>
            <a:prstGeom prst="can">
              <a:avLst>
                <a:gd name="adj" fmla="val 25000"/>
              </a:avLst>
            </a:prstGeom>
            <a:solidFill>
              <a:schemeClr val="accent1"/>
            </a:solidFill>
            <a:ln w="9525">
              <a:solidFill>
                <a:schemeClr val="tx1"/>
              </a:solidFill>
              <a:round/>
              <a:headEnd/>
              <a:tailEnd/>
            </a:ln>
          </p:spPr>
          <p:txBody>
            <a:bodyPr wrap="none" anchor="ctr"/>
            <a:lstStyle/>
            <a:p>
              <a:pPr algn="ctr" eaLnBrk="0" hangingPunct="0"/>
              <a:r>
                <a:rPr lang="en-US" altLang="zh-CN" sz="2000" b="1">
                  <a:solidFill>
                    <a:schemeClr val="tx2"/>
                  </a:solidFill>
                  <a:latin typeface="Times New Roman" pitchFamily="18" charset="0"/>
                </a:rPr>
                <a:t>Dataset</a:t>
              </a:r>
              <a:endParaRPr lang="en-US" altLang="zh-CN" sz="2400">
                <a:solidFill>
                  <a:schemeClr val="tx2"/>
                </a:solidFill>
                <a:latin typeface="Times New Roman" pitchFamily="18" charset="0"/>
              </a:endParaRPr>
            </a:p>
          </p:txBody>
        </p:sp>
      </p:grpSp>
      <p:grpSp>
        <p:nvGrpSpPr>
          <p:cNvPr id="3" name="Group 8"/>
          <p:cNvGrpSpPr>
            <a:grpSpLocks/>
          </p:cNvGrpSpPr>
          <p:nvPr/>
        </p:nvGrpSpPr>
        <p:grpSpPr bwMode="auto">
          <a:xfrm>
            <a:off x="6354763" y="3124200"/>
            <a:ext cx="2579687" cy="808038"/>
            <a:chOff x="3571" y="1497"/>
            <a:chExt cx="1617" cy="566"/>
          </a:xfrm>
        </p:grpSpPr>
        <p:sp>
          <p:nvSpPr>
            <p:cNvPr id="65572" name="AutoShape 9"/>
            <p:cNvSpPr>
              <a:spLocks noChangeArrowheads="1"/>
            </p:cNvSpPr>
            <p:nvPr/>
          </p:nvSpPr>
          <p:spPr bwMode="auto">
            <a:xfrm>
              <a:off x="3571" y="1684"/>
              <a:ext cx="1617" cy="379"/>
            </a:xfrm>
            <a:prstGeom prst="parallelogram">
              <a:avLst>
                <a:gd name="adj" fmla="val 171983"/>
              </a:avLst>
            </a:prstGeom>
            <a:solidFill>
              <a:srgbClr val="99CCFF"/>
            </a:solidFill>
            <a:ln w="9525">
              <a:solidFill>
                <a:schemeClr val="tx1"/>
              </a:solidFill>
              <a:miter lim="800000"/>
              <a:headEnd/>
              <a:tailEnd/>
            </a:ln>
          </p:spPr>
          <p:txBody>
            <a:bodyPr wrap="none" anchor="ctr"/>
            <a:lstStyle/>
            <a:p>
              <a:endParaRPr lang="zh-CN" altLang="en-US"/>
            </a:p>
          </p:txBody>
        </p:sp>
        <p:sp>
          <p:nvSpPr>
            <p:cNvPr id="65573" name="Oval 10"/>
            <p:cNvSpPr>
              <a:spLocks noChangeArrowheads="1"/>
            </p:cNvSpPr>
            <p:nvPr/>
          </p:nvSpPr>
          <p:spPr bwMode="auto">
            <a:xfrm>
              <a:off x="3995" y="1497"/>
              <a:ext cx="530" cy="473"/>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zh-CN" sz="2400">
                <a:latin typeface="Times New Roman" pitchFamily="18" charset="0"/>
              </a:endParaRPr>
            </a:p>
          </p:txBody>
        </p:sp>
      </p:grpSp>
      <p:sp>
        <p:nvSpPr>
          <p:cNvPr id="65546" name="Text Box 11"/>
          <p:cNvSpPr txBox="1">
            <a:spLocks noChangeArrowheads="1"/>
          </p:cNvSpPr>
          <p:nvPr/>
        </p:nvSpPr>
        <p:spPr bwMode="auto">
          <a:xfrm>
            <a:off x="401638" y="2438400"/>
            <a:ext cx="2325687" cy="701675"/>
          </a:xfrm>
          <a:prstGeom prst="rect">
            <a:avLst/>
          </a:prstGeom>
          <a:noFill/>
          <a:ln w="9525">
            <a:noFill/>
            <a:miter lim="800000"/>
            <a:headEnd/>
            <a:tailEnd/>
          </a:ln>
        </p:spPr>
        <p:txBody>
          <a:bodyPr wrap="none">
            <a:spAutoFit/>
          </a:bodyPr>
          <a:lstStyle/>
          <a:p>
            <a:pPr algn="ctr" eaLnBrk="0" hangingPunct="0"/>
            <a:r>
              <a:rPr lang="en-US" altLang="zh-CN" sz="2000" b="1" dirty="0">
                <a:latin typeface="Times New Roman" pitchFamily="18" charset="0"/>
              </a:rPr>
              <a:t>Text documents,</a:t>
            </a:r>
          </a:p>
          <a:p>
            <a:pPr algn="ctr" eaLnBrk="0" hangingPunct="0"/>
            <a:r>
              <a:rPr lang="en-US" altLang="zh-CN" sz="2000" b="1" dirty="0">
                <a:latin typeface="Times New Roman" pitchFamily="18" charset="0"/>
              </a:rPr>
              <a:t>numerical data, etc.</a:t>
            </a:r>
            <a:endParaRPr lang="en-US" altLang="zh-CN" sz="2400" dirty="0">
              <a:latin typeface="Times New Roman" pitchFamily="18" charset="0"/>
            </a:endParaRPr>
          </a:p>
        </p:txBody>
      </p:sp>
      <p:sp>
        <p:nvSpPr>
          <p:cNvPr id="65547" name="Text Box 12"/>
          <p:cNvSpPr txBox="1">
            <a:spLocks noChangeArrowheads="1"/>
          </p:cNvSpPr>
          <p:nvPr/>
        </p:nvSpPr>
        <p:spPr bwMode="auto">
          <a:xfrm>
            <a:off x="6694488" y="4016375"/>
            <a:ext cx="1636712" cy="395288"/>
          </a:xfrm>
          <a:prstGeom prst="rect">
            <a:avLst/>
          </a:prstGeom>
          <a:noFill/>
          <a:ln w="9525">
            <a:noFill/>
            <a:miter lim="800000"/>
            <a:headEnd/>
            <a:tailEnd/>
          </a:ln>
        </p:spPr>
        <p:txBody>
          <a:bodyPr>
            <a:spAutoFit/>
          </a:bodyPr>
          <a:lstStyle/>
          <a:p>
            <a:pPr algn="ctr" eaLnBrk="0" hangingPunct="0"/>
            <a:r>
              <a:rPr lang="en-US" altLang="zh-CN" sz="2000" b="1">
                <a:latin typeface="Times New Roman" pitchFamily="18" charset="0"/>
              </a:rPr>
              <a:t>Client/Proxy</a:t>
            </a:r>
          </a:p>
        </p:txBody>
      </p:sp>
      <p:sp>
        <p:nvSpPr>
          <p:cNvPr id="26637" name="Line 13"/>
          <p:cNvSpPr>
            <a:spLocks noChangeShapeType="1"/>
          </p:cNvSpPr>
          <p:nvPr/>
        </p:nvSpPr>
        <p:spPr bwMode="auto">
          <a:xfrm>
            <a:off x="3079750" y="3144838"/>
            <a:ext cx="3117850" cy="0"/>
          </a:xfrm>
          <a:prstGeom prst="line">
            <a:avLst/>
          </a:prstGeom>
          <a:noFill/>
          <a:ln w="76200">
            <a:solidFill>
              <a:srgbClr val="CC0000"/>
            </a:solidFill>
            <a:round/>
            <a:headEnd type="triangle" w="med" len="med"/>
            <a:tailEnd/>
          </a:ln>
        </p:spPr>
        <p:txBody>
          <a:bodyPr wrap="none" anchor="ctr"/>
          <a:lstStyle/>
          <a:p>
            <a:endParaRPr lang="zh-CN" altLang="en-US"/>
          </a:p>
        </p:txBody>
      </p:sp>
      <p:sp>
        <p:nvSpPr>
          <p:cNvPr id="26638" name="Line 14"/>
          <p:cNvSpPr>
            <a:spLocks noChangeShapeType="1"/>
          </p:cNvSpPr>
          <p:nvPr/>
        </p:nvSpPr>
        <p:spPr bwMode="auto">
          <a:xfrm>
            <a:off x="3079750" y="3343275"/>
            <a:ext cx="3117850" cy="0"/>
          </a:xfrm>
          <a:prstGeom prst="line">
            <a:avLst/>
          </a:prstGeom>
          <a:noFill/>
          <a:ln w="76200">
            <a:solidFill>
              <a:srgbClr val="CC0000"/>
            </a:solidFill>
            <a:round/>
            <a:headEnd/>
            <a:tailEnd type="triangle" w="med" len="med"/>
          </a:ln>
        </p:spPr>
        <p:txBody>
          <a:bodyPr wrap="none" anchor="ctr"/>
          <a:lstStyle/>
          <a:p>
            <a:endParaRPr lang="zh-CN" altLang="en-US"/>
          </a:p>
        </p:txBody>
      </p:sp>
      <p:grpSp>
        <p:nvGrpSpPr>
          <p:cNvPr id="4" name="Group 36"/>
          <p:cNvGrpSpPr>
            <a:grpSpLocks/>
          </p:cNvGrpSpPr>
          <p:nvPr/>
        </p:nvGrpSpPr>
        <p:grpSpPr bwMode="auto">
          <a:xfrm>
            <a:off x="3079750" y="3559175"/>
            <a:ext cx="3117850" cy="525463"/>
            <a:chOff x="1940" y="2242"/>
            <a:chExt cx="1964" cy="331"/>
          </a:xfrm>
        </p:grpSpPr>
        <p:sp>
          <p:nvSpPr>
            <p:cNvPr id="65569" name="Line 15"/>
            <p:cNvSpPr>
              <a:spLocks noChangeShapeType="1"/>
            </p:cNvSpPr>
            <p:nvPr/>
          </p:nvSpPr>
          <p:spPr bwMode="auto">
            <a:xfrm>
              <a:off x="1940" y="2242"/>
              <a:ext cx="1964" cy="0"/>
            </a:xfrm>
            <a:prstGeom prst="line">
              <a:avLst/>
            </a:prstGeom>
            <a:noFill/>
            <a:ln w="76200">
              <a:solidFill>
                <a:srgbClr val="CC0000"/>
              </a:solidFill>
              <a:round/>
              <a:headEnd type="triangle" w="med" len="med"/>
              <a:tailEnd/>
            </a:ln>
          </p:spPr>
          <p:txBody>
            <a:bodyPr wrap="none" anchor="ctr"/>
            <a:lstStyle/>
            <a:p>
              <a:endParaRPr lang="zh-CN" altLang="en-US"/>
            </a:p>
          </p:txBody>
        </p:sp>
        <p:sp>
          <p:nvSpPr>
            <p:cNvPr id="65570" name="Line 16"/>
            <p:cNvSpPr>
              <a:spLocks noChangeShapeType="1"/>
            </p:cNvSpPr>
            <p:nvPr/>
          </p:nvSpPr>
          <p:spPr bwMode="auto">
            <a:xfrm>
              <a:off x="1940" y="2378"/>
              <a:ext cx="1964" cy="0"/>
            </a:xfrm>
            <a:prstGeom prst="line">
              <a:avLst/>
            </a:prstGeom>
            <a:noFill/>
            <a:ln w="76200">
              <a:solidFill>
                <a:srgbClr val="CC0000"/>
              </a:solidFill>
              <a:round/>
              <a:headEnd/>
              <a:tailEnd type="triangle" w="med" len="med"/>
            </a:ln>
          </p:spPr>
          <p:txBody>
            <a:bodyPr wrap="none" anchor="ctr"/>
            <a:lstStyle/>
            <a:p>
              <a:endParaRPr lang="zh-CN" altLang="en-US"/>
            </a:p>
          </p:txBody>
        </p:sp>
        <p:sp>
          <p:nvSpPr>
            <p:cNvPr id="65571" name="Line 17"/>
            <p:cNvSpPr>
              <a:spLocks noChangeShapeType="1"/>
            </p:cNvSpPr>
            <p:nvPr/>
          </p:nvSpPr>
          <p:spPr bwMode="auto">
            <a:xfrm>
              <a:off x="1940" y="2573"/>
              <a:ext cx="1964" cy="0"/>
            </a:xfrm>
            <a:prstGeom prst="line">
              <a:avLst/>
            </a:prstGeom>
            <a:noFill/>
            <a:ln w="76200">
              <a:solidFill>
                <a:srgbClr val="CC0000"/>
              </a:solidFill>
              <a:round/>
              <a:headEnd type="triangle" w="med" len="med"/>
              <a:tailEnd type="triangle" w="med" len="med"/>
            </a:ln>
          </p:spPr>
          <p:txBody>
            <a:bodyPr wrap="none" anchor="ctr"/>
            <a:lstStyle/>
            <a:p>
              <a:endParaRPr lang="zh-CN" altLang="en-US"/>
            </a:p>
          </p:txBody>
        </p:sp>
      </p:grpSp>
      <p:grpSp>
        <p:nvGrpSpPr>
          <p:cNvPr id="5" name="Group 37"/>
          <p:cNvGrpSpPr>
            <a:grpSpLocks/>
          </p:cNvGrpSpPr>
          <p:nvPr/>
        </p:nvGrpSpPr>
        <p:grpSpPr bwMode="auto">
          <a:xfrm>
            <a:off x="461963" y="4821238"/>
            <a:ext cx="8451850" cy="1420812"/>
            <a:chOff x="291" y="3037"/>
            <a:chExt cx="5324" cy="895"/>
          </a:xfrm>
        </p:grpSpPr>
        <p:grpSp>
          <p:nvGrpSpPr>
            <p:cNvPr id="6" name="Group 18"/>
            <p:cNvGrpSpPr>
              <a:grpSpLocks/>
            </p:cNvGrpSpPr>
            <p:nvPr/>
          </p:nvGrpSpPr>
          <p:grpSpPr bwMode="auto">
            <a:xfrm>
              <a:off x="3992" y="3037"/>
              <a:ext cx="1623" cy="508"/>
              <a:chOff x="3571" y="1497"/>
              <a:chExt cx="1617" cy="566"/>
            </a:xfrm>
          </p:grpSpPr>
          <p:sp>
            <p:nvSpPr>
              <p:cNvPr id="65567" name="AutoShape 19"/>
              <p:cNvSpPr>
                <a:spLocks noChangeArrowheads="1"/>
              </p:cNvSpPr>
              <p:nvPr/>
            </p:nvSpPr>
            <p:spPr bwMode="auto">
              <a:xfrm>
                <a:off x="3571" y="1684"/>
                <a:ext cx="1617" cy="379"/>
              </a:xfrm>
              <a:prstGeom prst="parallelogram">
                <a:avLst>
                  <a:gd name="adj" fmla="val 171983"/>
                </a:avLst>
              </a:prstGeom>
              <a:solidFill>
                <a:srgbClr val="99CCFF"/>
              </a:solidFill>
              <a:ln w="9525">
                <a:solidFill>
                  <a:schemeClr val="tx1"/>
                </a:solidFill>
                <a:miter lim="800000"/>
                <a:headEnd/>
                <a:tailEnd/>
              </a:ln>
            </p:spPr>
            <p:txBody>
              <a:bodyPr wrap="none" anchor="ctr"/>
              <a:lstStyle/>
              <a:p>
                <a:endParaRPr lang="zh-CN" altLang="en-US"/>
              </a:p>
            </p:txBody>
          </p:sp>
          <p:sp>
            <p:nvSpPr>
              <p:cNvPr id="65568" name="Oval 20"/>
              <p:cNvSpPr>
                <a:spLocks noChangeArrowheads="1"/>
              </p:cNvSpPr>
              <p:nvPr/>
            </p:nvSpPr>
            <p:spPr bwMode="auto">
              <a:xfrm>
                <a:off x="3995" y="1497"/>
                <a:ext cx="530" cy="473"/>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zh-CN" sz="2400">
                  <a:latin typeface="Times New Roman" pitchFamily="18" charset="0"/>
                </a:endParaRPr>
              </a:p>
            </p:txBody>
          </p:sp>
        </p:grpSp>
        <p:sp>
          <p:nvSpPr>
            <p:cNvPr id="65563" name="Text Box 21"/>
            <p:cNvSpPr txBox="1">
              <a:spLocks noChangeArrowheads="1"/>
            </p:cNvSpPr>
            <p:nvPr/>
          </p:nvSpPr>
          <p:spPr bwMode="auto">
            <a:xfrm>
              <a:off x="4234" y="3598"/>
              <a:ext cx="1044" cy="250"/>
            </a:xfrm>
            <a:prstGeom prst="rect">
              <a:avLst/>
            </a:prstGeom>
            <a:noFill/>
            <a:ln w="9525">
              <a:noFill/>
              <a:miter lim="800000"/>
              <a:headEnd/>
              <a:tailEnd/>
            </a:ln>
          </p:spPr>
          <p:txBody>
            <a:bodyPr>
              <a:spAutoFit/>
            </a:bodyPr>
            <a:lstStyle/>
            <a:p>
              <a:pPr algn="ctr" eaLnBrk="0" hangingPunct="0"/>
              <a:r>
                <a:rPr lang="en-US" altLang="zh-CN" sz="2000" b="1">
                  <a:latin typeface="Times New Roman" pitchFamily="18" charset="0"/>
                </a:rPr>
                <a:t>Client/Proxy</a:t>
              </a:r>
            </a:p>
          </p:txBody>
        </p:sp>
        <p:sp>
          <p:nvSpPr>
            <p:cNvPr id="65564" name="Text Box 22"/>
            <p:cNvSpPr txBox="1">
              <a:spLocks noChangeArrowheads="1"/>
            </p:cNvSpPr>
            <p:nvPr/>
          </p:nvSpPr>
          <p:spPr bwMode="auto">
            <a:xfrm>
              <a:off x="904" y="3682"/>
              <a:ext cx="724" cy="250"/>
            </a:xfrm>
            <a:prstGeom prst="rect">
              <a:avLst/>
            </a:prstGeom>
            <a:noFill/>
            <a:ln w="9525">
              <a:noFill/>
              <a:miter lim="800000"/>
              <a:headEnd/>
              <a:tailEnd/>
            </a:ln>
          </p:spPr>
          <p:txBody>
            <a:bodyPr>
              <a:spAutoFit/>
            </a:bodyPr>
            <a:lstStyle/>
            <a:p>
              <a:pPr algn="ctr" eaLnBrk="0" hangingPunct="0"/>
              <a:r>
                <a:rPr lang="en-US" altLang="zh-CN" sz="2000" b="1">
                  <a:latin typeface="Times New Roman" pitchFamily="18" charset="0"/>
                </a:rPr>
                <a:t>Server</a:t>
              </a:r>
            </a:p>
          </p:txBody>
        </p:sp>
        <p:sp>
          <p:nvSpPr>
            <p:cNvPr id="65565" name="AutoShape 23"/>
            <p:cNvSpPr>
              <a:spLocks noChangeArrowheads="1"/>
            </p:cNvSpPr>
            <p:nvPr/>
          </p:nvSpPr>
          <p:spPr bwMode="auto">
            <a:xfrm>
              <a:off x="291" y="3310"/>
              <a:ext cx="2491" cy="341"/>
            </a:xfrm>
            <a:prstGeom prst="parallelogram">
              <a:avLst>
                <a:gd name="adj" fmla="val 215497"/>
              </a:avLst>
            </a:prstGeom>
            <a:solidFill>
              <a:srgbClr val="99CCFF"/>
            </a:solidFill>
            <a:ln w="9525">
              <a:solidFill>
                <a:schemeClr val="tx1"/>
              </a:solidFill>
              <a:miter lim="800000"/>
              <a:headEnd/>
              <a:tailEnd/>
            </a:ln>
          </p:spPr>
          <p:txBody>
            <a:bodyPr wrap="none" anchor="ctr"/>
            <a:lstStyle/>
            <a:p>
              <a:endParaRPr lang="zh-CN" altLang="en-US"/>
            </a:p>
          </p:txBody>
        </p:sp>
        <p:sp>
          <p:nvSpPr>
            <p:cNvPr id="65566" name="AutoShape 24"/>
            <p:cNvSpPr>
              <a:spLocks noChangeArrowheads="1"/>
            </p:cNvSpPr>
            <p:nvPr/>
          </p:nvSpPr>
          <p:spPr bwMode="auto">
            <a:xfrm>
              <a:off x="686" y="3080"/>
              <a:ext cx="659" cy="489"/>
            </a:xfrm>
            <a:prstGeom prst="can">
              <a:avLst>
                <a:gd name="adj" fmla="val 25000"/>
              </a:avLst>
            </a:prstGeom>
            <a:solidFill>
              <a:schemeClr val="accent1"/>
            </a:solidFill>
            <a:ln w="9525">
              <a:solidFill>
                <a:schemeClr val="tx1"/>
              </a:solidFill>
              <a:round/>
              <a:headEnd/>
              <a:tailEnd/>
            </a:ln>
          </p:spPr>
          <p:txBody>
            <a:bodyPr wrap="none" anchor="ctr"/>
            <a:lstStyle/>
            <a:p>
              <a:pPr algn="ctr" eaLnBrk="0" hangingPunct="0"/>
              <a:r>
                <a:rPr lang="en-US" altLang="zh-CN" sz="2000" b="1">
                  <a:solidFill>
                    <a:schemeClr val="tx2"/>
                  </a:solidFill>
                  <a:latin typeface="Times New Roman" pitchFamily="18" charset="0"/>
                </a:rPr>
                <a:t>Dataset</a:t>
              </a:r>
              <a:endParaRPr lang="en-US" altLang="zh-CN" sz="2400">
                <a:solidFill>
                  <a:schemeClr val="tx2"/>
                </a:solidFill>
                <a:latin typeface="Times New Roman" pitchFamily="18" charset="0"/>
              </a:endParaRPr>
            </a:p>
          </p:txBody>
        </p:sp>
      </p:grpSp>
      <p:pic>
        <p:nvPicPr>
          <p:cNvPr id="26649" name="Picture 25" descr="agentred"/>
          <p:cNvPicPr>
            <a:picLocks noChangeAspect="1" noChangeArrowheads="1"/>
          </p:cNvPicPr>
          <p:nvPr/>
        </p:nvPicPr>
        <p:blipFill>
          <a:blip r:embed="rId3" cstate="print"/>
          <a:srcRect/>
          <a:stretch>
            <a:fillRect/>
          </a:stretch>
        </p:blipFill>
        <p:spPr bwMode="auto">
          <a:xfrm>
            <a:off x="6300788" y="4581525"/>
            <a:ext cx="665162" cy="619125"/>
          </a:xfrm>
          <a:prstGeom prst="rect">
            <a:avLst/>
          </a:prstGeom>
          <a:noFill/>
          <a:ln w="9525">
            <a:noFill/>
            <a:miter lim="800000"/>
            <a:headEnd/>
            <a:tailEnd/>
          </a:ln>
        </p:spPr>
      </p:pic>
      <p:grpSp>
        <p:nvGrpSpPr>
          <p:cNvPr id="7" name="Group 38"/>
          <p:cNvGrpSpPr>
            <a:grpSpLocks/>
          </p:cNvGrpSpPr>
          <p:nvPr/>
        </p:nvGrpSpPr>
        <p:grpSpPr bwMode="auto">
          <a:xfrm>
            <a:off x="2228850" y="5103813"/>
            <a:ext cx="517525" cy="368300"/>
            <a:chOff x="1404" y="3215"/>
            <a:chExt cx="326" cy="232"/>
          </a:xfrm>
        </p:grpSpPr>
        <p:sp>
          <p:nvSpPr>
            <p:cNvPr id="65557" name="Line 26"/>
            <p:cNvSpPr>
              <a:spLocks noChangeShapeType="1"/>
            </p:cNvSpPr>
            <p:nvPr/>
          </p:nvSpPr>
          <p:spPr bwMode="auto">
            <a:xfrm>
              <a:off x="1404" y="3215"/>
              <a:ext cx="326" cy="0"/>
            </a:xfrm>
            <a:prstGeom prst="line">
              <a:avLst/>
            </a:prstGeom>
            <a:noFill/>
            <a:ln w="50800">
              <a:solidFill>
                <a:srgbClr val="CC0000"/>
              </a:solidFill>
              <a:round/>
              <a:headEnd/>
              <a:tailEnd/>
            </a:ln>
          </p:spPr>
          <p:txBody>
            <a:bodyPr wrap="none" anchor="ctr"/>
            <a:lstStyle/>
            <a:p>
              <a:endParaRPr lang="zh-CN" altLang="en-US"/>
            </a:p>
          </p:txBody>
        </p:sp>
        <p:sp>
          <p:nvSpPr>
            <p:cNvPr id="65558" name="Line 27"/>
            <p:cNvSpPr>
              <a:spLocks noChangeShapeType="1"/>
            </p:cNvSpPr>
            <p:nvPr/>
          </p:nvSpPr>
          <p:spPr bwMode="auto">
            <a:xfrm>
              <a:off x="1404" y="3277"/>
              <a:ext cx="326" cy="0"/>
            </a:xfrm>
            <a:prstGeom prst="line">
              <a:avLst/>
            </a:prstGeom>
            <a:noFill/>
            <a:ln w="50800">
              <a:solidFill>
                <a:srgbClr val="CC0000"/>
              </a:solidFill>
              <a:round/>
              <a:headEnd/>
              <a:tailEnd/>
            </a:ln>
          </p:spPr>
          <p:txBody>
            <a:bodyPr wrap="none" anchor="ctr"/>
            <a:lstStyle/>
            <a:p>
              <a:endParaRPr lang="zh-CN" altLang="en-US"/>
            </a:p>
          </p:txBody>
        </p:sp>
        <p:sp>
          <p:nvSpPr>
            <p:cNvPr id="65559" name="Line 28"/>
            <p:cNvSpPr>
              <a:spLocks noChangeShapeType="1"/>
            </p:cNvSpPr>
            <p:nvPr/>
          </p:nvSpPr>
          <p:spPr bwMode="auto">
            <a:xfrm>
              <a:off x="1404" y="3330"/>
              <a:ext cx="326" cy="0"/>
            </a:xfrm>
            <a:prstGeom prst="line">
              <a:avLst/>
            </a:prstGeom>
            <a:noFill/>
            <a:ln w="50800">
              <a:solidFill>
                <a:srgbClr val="CC0000"/>
              </a:solidFill>
              <a:round/>
              <a:headEnd/>
              <a:tailEnd/>
            </a:ln>
          </p:spPr>
          <p:txBody>
            <a:bodyPr wrap="none" anchor="ctr"/>
            <a:lstStyle/>
            <a:p>
              <a:endParaRPr lang="zh-CN" altLang="en-US"/>
            </a:p>
          </p:txBody>
        </p:sp>
        <p:sp>
          <p:nvSpPr>
            <p:cNvPr id="65560" name="Line 29"/>
            <p:cNvSpPr>
              <a:spLocks noChangeShapeType="1"/>
            </p:cNvSpPr>
            <p:nvPr/>
          </p:nvSpPr>
          <p:spPr bwMode="auto">
            <a:xfrm>
              <a:off x="1404" y="3386"/>
              <a:ext cx="326" cy="0"/>
            </a:xfrm>
            <a:prstGeom prst="line">
              <a:avLst/>
            </a:prstGeom>
            <a:noFill/>
            <a:ln w="50800">
              <a:solidFill>
                <a:srgbClr val="CC0000"/>
              </a:solidFill>
              <a:round/>
              <a:headEnd/>
              <a:tailEnd/>
            </a:ln>
          </p:spPr>
          <p:txBody>
            <a:bodyPr wrap="none" anchor="ctr"/>
            <a:lstStyle/>
            <a:p>
              <a:endParaRPr lang="zh-CN" altLang="en-US"/>
            </a:p>
          </p:txBody>
        </p:sp>
        <p:sp>
          <p:nvSpPr>
            <p:cNvPr id="65561" name="Line 30"/>
            <p:cNvSpPr>
              <a:spLocks noChangeShapeType="1"/>
            </p:cNvSpPr>
            <p:nvPr/>
          </p:nvSpPr>
          <p:spPr bwMode="auto">
            <a:xfrm>
              <a:off x="1404" y="3447"/>
              <a:ext cx="326" cy="0"/>
            </a:xfrm>
            <a:prstGeom prst="line">
              <a:avLst/>
            </a:prstGeom>
            <a:noFill/>
            <a:ln w="50800">
              <a:solidFill>
                <a:srgbClr val="CC0000"/>
              </a:solidFill>
              <a:round/>
              <a:headEnd/>
              <a:tailEnd/>
            </a:ln>
          </p:spPr>
          <p:txBody>
            <a:bodyPr wrap="none" anchor="ctr"/>
            <a:lstStyle/>
            <a:p>
              <a:endParaRPr lang="zh-CN" altLang="en-US"/>
            </a:p>
          </p:txBody>
        </p:sp>
      </p:grpSp>
      <p:grpSp>
        <p:nvGrpSpPr>
          <p:cNvPr id="8" name="Group 39"/>
          <p:cNvGrpSpPr>
            <a:grpSpLocks/>
          </p:cNvGrpSpPr>
          <p:nvPr/>
        </p:nvGrpSpPr>
        <p:grpSpPr bwMode="auto">
          <a:xfrm>
            <a:off x="2627313" y="5084763"/>
            <a:ext cx="4286250" cy="311150"/>
            <a:chOff x="2256" y="3225"/>
            <a:chExt cx="2099" cy="174"/>
          </a:xfrm>
        </p:grpSpPr>
        <p:sp>
          <p:nvSpPr>
            <p:cNvPr id="65555" name="Line 31"/>
            <p:cNvSpPr>
              <a:spLocks noChangeShapeType="1"/>
            </p:cNvSpPr>
            <p:nvPr/>
          </p:nvSpPr>
          <p:spPr bwMode="auto">
            <a:xfrm>
              <a:off x="2256" y="3225"/>
              <a:ext cx="2099" cy="0"/>
            </a:xfrm>
            <a:prstGeom prst="line">
              <a:avLst/>
            </a:prstGeom>
            <a:noFill/>
            <a:ln w="101600">
              <a:solidFill>
                <a:srgbClr val="CC0000"/>
              </a:solidFill>
              <a:round/>
              <a:headEnd type="stealth" w="med" len="med"/>
              <a:tailEnd/>
            </a:ln>
          </p:spPr>
          <p:txBody>
            <a:bodyPr wrap="none" anchor="ctr"/>
            <a:lstStyle/>
            <a:p>
              <a:endParaRPr lang="zh-CN" altLang="en-US"/>
            </a:p>
          </p:txBody>
        </p:sp>
        <p:sp>
          <p:nvSpPr>
            <p:cNvPr id="65556" name="Line 32"/>
            <p:cNvSpPr>
              <a:spLocks noChangeShapeType="1"/>
            </p:cNvSpPr>
            <p:nvPr/>
          </p:nvSpPr>
          <p:spPr bwMode="auto">
            <a:xfrm>
              <a:off x="2256" y="3399"/>
              <a:ext cx="2099" cy="0"/>
            </a:xfrm>
            <a:prstGeom prst="line">
              <a:avLst/>
            </a:prstGeom>
            <a:noFill/>
            <a:ln w="101600">
              <a:solidFill>
                <a:srgbClr val="CC0000"/>
              </a:solidFill>
              <a:round/>
              <a:headEnd/>
              <a:tailEnd type="stealth" w="med" len="med"/>
            </a:ln>
          </p:spPr>
          <p:txBody>
            <a:bodyPr wrap="none" anchor="ct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wipe(right)">
                                      <p:cBhvr>
                                        <p:cTn id="7" dur="500"/>
                                        <p:tgtEl>
                                          <p:spTgt spid="266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38"/>
                                        </p:tgtEl>
                                        <p:attrNameLst>
                                          <p:attrName>style.visibility</p:attrName>
                                        </p:attrNameLst>
                                      </p:cBhvr>
                                      <p:to>
                                        <p:strVal val="visible"/>
                                      </p:to>
                                    </p:set>
                                    <p:animEffect transition="in" filter="wipe(left)">
                                      <p:cBhvr>
                                        <p:cTn id="12" dur="500"/>
                                        <p:tgtEl>
                                          <p:spTgt spid="266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6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77778E-6 -0.00486 C -0.11754 -0.00832 -0.23455 -0.01179 -0.29844 -0.00486 C -0.36198 0.00254 -0.37257 0.02035 -0.38282 0.03884 " pathEditMode="relative" rAng="0" ptsTypes="aaA">
                                      <p:cBhvr>
                                        <p:cTn id="29" dur="2000" fill="hold"/>
                                        <p:tgtEl>
                                          <p:spTgt spid="26649"/>
                                        </p:tgtEl>
                                        <p:attrNameLst>
                                          <p:attrName>ppt_x</p:attrName>
                                          <p:attrName>ppt_y</p:attrName>
                                        </p:attrNameLst>
                                      </p:cBhvr>
                                      <p:rCtr x="-191" y="18"/>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38282 0.03884 C -0.38282 0.02844 -0.18212 0.03884 0.01875 0.03884 " pathEditMode="relative" rAng="0" ptsTypes="aA">
                                      <p:cBhvr>
                                        <p:cTn id="42" dur="2000" fill="hold"/>
                                        <p:tgtEl>
                                          <p:spTgt spid="26649"/>
                                        </p:tgtEl>
                                        <p:attrNameLst>
                                          <p:attrName>ppt_x</p:attrName>
                                          <p:attrName>ppt_y</p:attrName>
                                        </p:attrNameLst>
                                      </p:cBhvr>
                                      <p:rCtr x="201" y="-5"/>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664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P spid="266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n-US" altLang="zh-CN" sz="3200" dirty="0" smtClean="0">
                <a:ea typeface="宋体" pitchFamily="2" charset="-122"/>
              </a:rPr>
              <a:t>Mobile Code Paradigms :Mobile Agent </a:t>
            </a:r>
            <a:endParaRPr lang="zh-CN" altLang="en-US" sz="3200" dirty="0" smtClean="0"/>
          </a:p>
        </p:txBody>
      </p:sp>
      <p:sp>
        <p:nvSpPr>
          <p:cNvPr id="63490" name="日期占位符 3"/>
          <p:cNvSpPr>
            <a:spLocks noGrp="1"/>
          </p:cNvSpPr>
          <p:nvPr>
            <p:ph type="dt" sz="half" idx="10"/>
          </p:nvPr>
        </p:nvSpPr>
        <p:spPr>
          <a:prstGeom prst="rect">
            <a:avLst/>
          </a:prstGeom>
        </p:spPr>
        <p:txBody>
          <a:bodyPr/>
          <a:lstStyle/>
          <a:p>
            <a:pPr>
              <a:defRPr/>
            </a:pPr>
            <a:fld id="{C5A3EBF3-3EF0-4F9F-88DE-C28618788F0B}" type="datetime1">
              <a:rPr lang="en-US" altLang="zh-CN" smtClean="0"/>
              <a:pPr>
                <a:defRPr/>
              </a:pPr>
              <a:t>12/9/2011</a:t>
            </a:fld>
            <a:endParaRPr lang="en-US" altLang="zh-CN"/>
          </a:p>
        </p:txBody>
      </p:sp>
      <p:sp>
        <p:nvSpPr>
          <p:cNvPr id="31" name="页脚占位符 30"/>
          <p:cNvSpPr>
            <a:spLocks noGrp="1"/>
          </p:cNvSpPr>
          <p:nvPr>
            <p:ph type="ftr" sz="quarter" idx="11"/>
          </p:nvPr>
        </p:nvSpPr>
        <p:spPr/>
        <p:txBody>
          <a:bodyPr/>
          <a:lstStyle/>
          <a:p>
            <a:r>
              <a:rPr lang="en-US" smtClean="0"/>
              <a:t>Institute of Computer Software,Nanjing University</a:t>
            </a:r>
            <a:endParaRPr lang="en-US" dirty="0"/>
          </a:p>
        </p:txBody>
      </p:sp>
      <p:sp>
        <p:nvSpPr>
          <p:cNvPr id="29" name="灯片编号占位符 28"/>
          <p:cNvSpPr>
            <a:spLocks noGrp="1"/>
          </p:cNvSpPr>
          <p:nvPr>
            <p:ph type="sldNum" sz="quarter" idx="12"/>
          </p:nvPr>
        </p:nvSpPr>
        <p:spPr/>
        <p:txBody>
          <a:bodyPr/>
          <a:lstStyle/>
          <a:p>
            <a:fld id="{9648F39E-9C37-485F-AC97-16BB4BDF9F49}" type="slidenum">
              <a:rPr kumimoji="0" lang="en-US" smtClean="0"/>
              <a:pPr/>
              <a:t>34</a:t>
            </a:fld>
            <a:endParaRPr kumimoji="0" lang="en-US" dirty="0"/>
          </a:p>
        </p:txBody>
      </p:sp>
      <p:sp>
        <p:nvSpPr>
          <p:cNvPr id="66566" name="AutoShape 4"/>
          <p:cNvSpPr>
            <a:spLocks noChangeArrowheads="1"/>
          </p:cNvSpPr>
          <p:nvPr/>
        </p:nvSpPr>
        <p:spPr bwMode="auto">
          <a:xfrm>
            <a:off x="7450138" y="3789363"/>
            <a:ext cx="1236662" cy="847725"/>
          </a:xfrm>
          <a:prstGeom prst="can">
            <a:avLst>
              <a:gd name="adj" fmla="val 25000"/>
            </a:avLst>
          </a:prstGeom>
          <a:solidFill>
            <a:schemeClr val="accent1"/>
          </a:solidFill>
          <a:ln w="9525">
            <a:solidFill>
              <a:schemeClr val="tx1"/>
            </a:solidFill>
            <a:round/>
            <a:headEnd/>
            <a:tailEnd/>
          </a:ln>
        </p:spPr>
        <p:txBody>
          <a:bodyPr wrap="none" anchor="ctr"/>
          <a:lstStyle/>
          <a:p>
            <a:pPr algn="ctr" eaLnBrk="0" hangingPunct="0"/>
            <a:r>
              <a:rPr lang="en-US" altLang="zh-CN" sz="2000" b="1">
                <a:solidFill>
                  <a:schemeClr val="tx2"/>
                </a:solidFill>
                <a:latin typeface="Times New Roman" pitchFamily="18" charset="0"/>
              </a:rPr>
              <a:t>Dataset</a:t>
            </a:r>
            <a:endParaRPr lang="en-US" altLang="zh-CN" sz="2400">
              <a:solidFill>
                <a:schemeClr val="tx2"/>
              </a:solidFill>
              <a:latin typeface="Times New Roman" pitchFamily="18" charset="0"/>
            </a:endParaRPr>
          </a:p>
        </p:txBody>
      </p:sp>
      <p:pic>
        <p:nvPicPr>
          <p:cNvPr id="66567" name="Picture 5" descr="gateway"/>
          <p:cNvPicPr>
            <a:picLocks noChangeAspect="1" noChangeArrowheads="1"/>
          </p:cNvPicPr>
          <p:nvPr/>
        </p:nvPicPr>
        <p:blipFill>
          <a:blip r:embed="rId3" cstate="print"/>
          <a:srcRect/>
          <a:stretch>
            <a:fillRect/>
          </a:stretch>
        </p:blipFill>
        <p:spPr bwMode="auto">
          <a:xfrm>
            <a:off x="457200" y="2100263"/>
            <a:ext cx="896938" cy="938212"/>
          </a:xfrm>
          <a:prstGeom prst="rect">
            <a:avLst/>
          </a:prstGeom>
          <a:noFill/>
          <a:ln w="9525">
            <a:noFill/>
            <a:miter lim="800000"/>
            <a:headEnd/>
            <a:tailEnd/>
          </a:ln>
        </p:spPr>
      </p:pic>
      <p:sp>
        <p:nvSpPr>
          <p:cNvPr id="66568" name="AutoShape 6"/>
          <p:cNvSpPr>
            <a:spLocks noChangeArrowheads="1"/>
          </p:cNvSpPr>
          <p:nvPr/>
        </p:nvSpPr>
        <p:spPr bwMode="auto">
          <a:xfrm>
            <a:off x="6958013" y="1905000"/>
            <a:ext cx="1238250" cy="847725"/>
          </a:xfrm>
          <a:prstGeom prst="can">
            <a:avLst>
              <a:gd name="adj" fmla="val 25000"/>
            </a:avLst>
          </a:prstGeom>
          <a:solidFill>
            <a:schemeClr val="accent1"/>
          </a:solidFill>
          <a:ln w="9525">
            <a:solidFill>
              <a:schemeClr val="tx1"/>
            </a:solidFill>
            <a:round/>
            <a:headEnd/>
            <a:tailEnd/>
          </a:ln>
        </p:spPr>
        <p:txBody>
          <a:bodyPr wrap="none" anchor="ctr"/>
          <a:lstStyle/>
          <a:p>
            <a:pPr algn="ctr" eaLnBrk="0" hangingPunct="0"/>
            <a:r>
              <a:rPr lang="en-US" altLang="zh-CN" sz="2000" b="1">
                <a:solidFill>
                  <a:schemeClr val="tx2"/>
                </a:solidFill>
                <a:latin typeface="Times New Roman" pitchFamily="18" charset="0"/>
              </a:rPr>
              <a:t>Dataset</a:t>
            </a:r>
            <a:endParaRPr lang="en-US" altLang="zh-CN" sz="2400">
              <a:solidFill>
                <a:schemeClr val="tx2"/>
              </a:solidFill>
              <a:latin typeface="Times New Roman" pitchFamily="18" charset="0"/>
            </a:endParaRPr>
          </a:p>
        </p:txBody>
      </p:sp>
      <p:sp>
        <p:nvSpPr>
          <p:cNvPr id="66569" name="AutoShape 7"/>
          <p:cNvSpPr>
            <a:spLocks noChangeArrowheads="1"/>
          </p:cNvSpPr>
          <p:nvPr/>
        </p:nvSpPr>
        <p:spPr bwMode="auto">
          <a:xfrm>
            <a:off x="6445250" y="5534025"/>
            <a:ext cx="1236663" cy="847725"/>
          </a:xfrm>
          <a:prstGeom prst="can">
            <a:avLst>
              <a:gd name="adj" fmla="val 25000"/>
            </a:avLst>
          </a:prstGeom>
          <a:solidFill>
            <a:schemeClr val="accent1"/>
          </a:solidFill>
          <a:ln w="9525">
            <a:solidFill>
              <a:schemeClr val="tx1"/>
            </a:solidFill>
            <a:round/>
            <a:headEnd/>
            <a:tailEnd/>
          </a:ln>
        </p:spPr>
        <p:txBody>
          <a:bodyPr wrap="none" anchor="ctr"/>
          <a:lstStyle/>
          <a:p>
            <a:pPr algn="ctr" eaLnBrk="0" hangingPunct="0"/>
            <a:r>
              <a:rPr lang="en-US" altLang="zh-CN" sz="2000" b="1">
                <a:solidFill>
                  <a:schemeClr val="tx2"/>
                </a:solidFill>
                <a:latin typeface="Times New Roman" pitchFamily="18" charset="0"/>
              </a:rPr>
              <a:t>Dataset</a:t>
            </a:r>
            <a:endParaRPr lang="en-US" altLang="zh-CN" sz="2400">
              <a:solidFill>
                <a:schemeClr val="tx2"/>
              </a:solidFill>
              <a:latin typeface="Times New Roman" pitchFamily="18" charset="0"/>
            </a:endParaRPr>
          </a:p>
        </p:txBody>
      </p:sp>
      <p:sp>
        <p:nvSpPr>
          <p:cNvPr id="66570" name="Oval 8"/>
          <p:cNvSpPr>
            <a:spLocks noChangeArrowheads="1"/>
          </p:cNvSpPr>
          <p:nvPr/>
        </p:nvSpPr>
        <p:spPr bwMode="auto">
          <a:xfrm>
            <a:off x="7215188" y="3662363"/>
            <a:ext cx="569912" cy="485775"/>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66571" name="Oval 9"/>
          <p:cNvSpPr>
            <a:spLocks noChangeArrowheads="1"/>
          </p:cNvSpPr>
          <p:nvPr/>
        </p:nvSpPr>
        <p:spPr bwMode="auto">
          <a:xfrm>
            <a:off x="6154738" y="5424488"/>
            <a:ext cx="569912" cy="485775"/>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66572" name="Oval 10"/>
          <p:cNvSpPr>
            <a:spLocks noChangeArrowheads="1"/>
          </p:cNvSpPr>
          <p:nvPr/>
        </p:nvSpPr>
        <p:spPr bwMode="auto">
          <a:xfrm>
            <a:off x="6699250" y="2509838"/>
            <a:ext cx="569913" cy="485775"/>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66573" name="Oval 11"/>
          <p:cNvSpPr>
            <a:spLocks noChangeArrowheads="1"/>
          </p:cNvSpPr>
          <p:nvPr/>
        </p:nvSpPr>
        <p:spPr bwMode="auto">
          <a:xfrm>
            <a:off x="922338" y="2720975"/>
            <a:ext cx="569912" cy="485775"/>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66574" name="Oval 12"/>
          <p:cNvSpPr>
            <a:spLocks noChangeArrowheads="1"/>
          </p:cNvSpPr>
          <p:nvPr/>
        </p:nvSpPr>
        <p:spPr bwMode="auto">
          <a:xfrm>
            <a:off x="4638675" y="2941638"/>
            <a:ext cx="569913" cy="485775"/>
          </a:xfrm>
          <a:prstGeom prst="ellipse">
            <a:avLst/>
          </a:prstGeom>
          <a:solidFill>
            <a:srgbClr val="99CCFF"/>
          </a:solidFill>
          <a:ln w="9525">
            <a:solidFill>
              <a:schemeClr val="tx1"/>
            </a:solidFill>
            <a:round/>
            <a:headEnd/>
            <a:tailEnd/>
          </a:ln>
        </p:spPr>
        <p:txBody>
          <a:bodyPr wrap="none" anchor="ctr"/>
          <a:lstStyle/>
          <a:p>
            <a:pPr algn="ctr" eaLnBrk="0" hangingPunct="0"/>
            <a:endParaRPr lang="zh-CN" altLang="zh-CN" sz="2400">
              <a:latin typeface="Times New Roman" pitchFamily="18" charset="0"/>
            </a:endParaRPr>
          </a:p>
        </p:txBody>
      </p:sp>
      <p:sp>
        <p:nvSpPr>
          <p:cNvPr id="66575" name="Oval 13"/>
          <p:cNvSpPr>
            <a:spLocks noChangeArrowheads="1"/>
          </p:cNvSpPr>
          <p:nvPr/>
        </p:nvSpPr>
        <p:spPr bwMode="auto">
          <a:xfrm>
            <a:off x="4608513" y="4383088"/>
            <a:ext cx="569912" cy="485775"/>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66576" name="Oval 14"/>
          <p:cNvSpPr>
            <a:spLocks noChangeArrowheads="1"/>
          </p:cNvSpPr>
          <p:nvPr/>
        </p:nvSpPr>
        <p:spPr bwMode="auto">
          <a:xfrm>
            <a:off x="2422525" y="3605213"/>
            <a:ext cx="569913" cy="485775"/>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66577" name="Line 15"/>
          <p:cNvSpPr>
            <a:spLocks noChangeShapeType="1"/>
          </p:cNvSpPr>
          <p:nvPr/>
        </p:nvSpPr>
        <p:spPr bwMode="auto">
          <a:xfrm flipH="1" flipV="1">
            <a:off x="1181100" y="2974975"/>
            <a:ext cx="1528763" cy="876300"/>
          </a:xfrm>
          <a:prstGeom prst="line">
            <a:avLst/>
          </a:prstGeom>
          <a:noFill/>
          <a:ln w="38100">
            <a:solidFill>
              <a:srgbClr val="99CCFF"/>
            </a:solidFill>
            <a:round/>
            <a:headEnd/>
            <a:tailEnd/>
          </a:ln>
        </p:spPr>
        <p:txBody>
          <a:bodyPr wrap="none" anchor="ctr"/>
          <a:lstStyle/>
          <a:p>
            <a:endParaRPr lang="zh-CN" altLang="en-US"/>
          </a:p>
        </p:txBody>
      </p:sp>
      <p:sp>
        <p:nvSpPr>
          <p:cNvPr id="66578" name="Line 16"/>
          <p:cNvSpPr>
            <a:spLocks noChangeShapeType="1"/>
          </p:cNvSpPr>
          <p:nvPr/>
        </p:nvSpPr>
        <p:spPr bwMode="auto">
          <a:xfrm flipH="1" flipV="1">
            <a:off x="2725738" y="3825875"/>
            <a:ext cx="2171700" cy="814388"/>
          </a:xfrm>
          <a:prstGeom prst="line">
            <a:avLst/>
          </a:prstGeom>
          <a:noFill/>
          <a:ln w="38100">
            <a:solidFill>
              <a:srgbClr val="99CCFF"/>
            </a:solidFill>
            <a:round/>
            <a:headEnd/>
            <a:tailEnd/>
          </a:ln>
        </p:spPr>
        <p:txBody>
          <a:bodyPr wrap="none" anchor="ctr"/>
          <a:lstStyle/>
          <a:p>
            <a:endParaRPr lang="zh-CN" altLang="en-US"/>
          </a:p>
        </p:txBody>
      </p:sp>
      <p:sp>
        <p:nvSpPr>
          <p:cNvPr id="66579" name="Line 17"/>
          <p:cNvSpPr>
            <a:spLocks noChangeShapeType="1"/>
          </p:cNvSpPr>
          <p:nvPr/>
        </p:nvSpPr>
        <p:spPr bwMode="auto">
          <a:xfrm flipH="1" flipV="1">
            <a:off x="4868863" y="4606925"/>
            <a:ext cx="1576387" cy="1082675"/>
          </a:xfrm>
          <a:prstGeom prst="line">
            <a:avLst/>
          </a:prstGeom>
          <a:noFill/>
          <a:ln w="38100">
            <a:solidFill>
              <a:srgbClr val="99CCFF"/>
            </a:solidFill>
            <a:round/>
            <a:headEnd/>
            <a:tailEnd/>
          </a:ln>
        </p:spPr>
        <p:txBody>
          <a:bodyPr wrap="none" anchor="ctr"/>
          <a:lstStyle/>
          <a:p>
            <a:endParaRPr lang="zh-CN" altLang="en-US"/>
          </a:p>
        </p:txBody>
      </p:sp>
      <p:sp>
        <p:nvSpPr>
          <p:cNvPr id="66580" name="Line 18"/>
          <p:cNvSpPr>
            <a:spLocks noChangeShapeType="1"/>
          </p:cNvSpPr>
          <p:nvPr/>
        </p:nvSpPr>
        <p:spPr bwMode="auto">
          <a:xfrm flipH="1">
            <a:off x="4960938" y="2754313"/>
            <a:ext cx="2000250" cy="414337"/>
          </a:xfrm>
          <a:prstGeom prst="line">
            <a:avLst/>
          </a:prstGeom>
          <a:noFill/>
          <a:ln w="38100">
            <a:solidFill>
              <a:srgbClr val="99CCFF"/>
            </a:solidFill>
            <a:round/>
            <a:headEnd/>
            <a:tailEnd/>
          </a:ln>
        </p:spPr>
        <p:txBody>
          <a:bodyPr wrap="none" anchor="ctr"/>
          <a:lstStyle/>
          <a:p>
            <a:endParaRPr lang="zh-CN" altLang="en-US"/>
          </a:p>
        </p:txBody>
      </p:sp>
      <p:sp>
        <p:nvSpPr>
          <p:cNvPr id="66581" name="Line 19"/>
          <p:cNvSpPr>
            <a:spLocks noChangeShapeType="1"/>
          </p:cNvSpPr>
          <p:nvPr/>
        </p:nvSpPr>
        <p:spPr bwMode="auto">
          <a:xfrm flipH="1">
            <a:off x="4973638" y="3951288"/>
            <a:ext cx="2486025" cy="641350"/>
          </a:xfrm>
          <a:prstGeom prst="line">
            <a:avLst/>
          </a:prstGeom>
          <a:noFill/>
          <a:ln w="38100">
            <a:solidFill>
              <a:srgbClr val="99CCFF"/>
            </a:solidFill>
            <a:round/>
            <a:headEnd/>
            <a:tailEnd/>
          </a:ln>
        </p:spPr>
        <p:txBody>
          <a:bodyPr wrap="none" anchor="ctr"/>
          <a:lstStyle/>
          <a:p>
            <a:endParaRPr lang="zh-CN" altLang="en-US"/>
          </a:p>
        </p:txBody>
      </p:sp>
      <p:sp>
        <p:nvSpPr>
          <p:cNvPr id="66582" name="Line 20"/>
          <p:cNvSpPr>
            <a:spLocks noChangeShapeType="1"/>
          </p:cNvSpPr>
          <p:nvPr/>
        </p:nvSpPr>
        <p:spPr bwMode="auto">
          <a:xfrm flipH="1" flipV="1">
            <a:off x="4894263" y="3203575"/>
            <a:ext cx="11112" cy="1444625"/>
          </a:xfrm>
          <a:prstGeom prst="line">
            <a:avLst/>
          </a:prstGeom>
          <a:noFill/>
          <a:ln w="38100">
            <a:solidFill>
              <a:srgbClr val="99CCFF"/>
            </a:solidFill>
            <a:round/>
            <a:headEnd/>
            <a:tailEnd/>
          </a:ln>
        </p:spPr>
        <p:txBody>
          <a:bodyPr wrap="none" anchor="ctr"/>
          <a:lstStyle/>
          <a:p>
            <a:endParaRPr lang="zh-CN" altLang="en-US"/>
          </a:p>
        </p:txBody>
      </p:sp>
      <p:pic>
        <p:nvPicPr>
          <p:cNvPr id="66583" name="Picture 21" descr="agentred"/>
          <p:cNvPicPr>
            <a:picLocks noChangeAspect="1" noChangeArrowheads="1"/>
          </p:cNvPicPr>
          <p:nvPr/>
        </p:nvPicPr>
        <p:blipFill>
          <a:blip r:embed="rId4" cstate="print"/>
          <a:srcRect/>
          <a:stretch>
            <a:fillRect/>
          </a:stretch>
        </p:blipFill>
        <p:spPr bwMode="auto">
          <a:xfrm>
            <a:off x="4295775" y="4106863"/>
            <a:ext cx="688975" cy="606425"/>
          </a:xfrm>
          <a:prstGeom prst="rect">
            <a:avLst/>
          </a:prstGeom>
          <a:noFill/>
          <a:ln w="9525">
            <a:noFill/>
            <a:miter lim="800000"/>
            <a:headEnd/>
            <a:tailEnd/>
          </a:ln>
        </p:spPr>
      </p:pic>
      <p:sp>
        <p:nvSpPr>
          <p:cNvPr id="66584" name="Line 22"/>
          <p:cNvSpPr>
            <a:spLocks noChangeShapeType="1"/>
          </p:cNvSpPr>
          <p:nvPr/>
        </p:nvSpPr>
        <p:spPr bwMode="auto">
          <a:xfrm flipH="1">
            <a:off x="5105400" y="3910013"/>
            <a:ext cx="1997075" cy="350837"/>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66585" name="Line 23"/>
          <p:cNvSpPr>
            <a:spLocks noChangeShapeType="1"/>
          </p:cNvSpPr>
          <p:nvPr/>
        </p:nvSpPr>
        <p:spPr bwMode="auto">
          <a:xfrm flipH="1" flipV="1">
            <a:off x="5281613" y="4646613"/>
            <a:ext cx="1636712" cy="796925"/>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66586" name="Line 24"/>
          <p:cNvSpPr>
            <a:spLocks noChangeShapeType="1"/>
          </p:cNvSpPr>
          <p:nvPr/>
        </p:nvSpPr>
        <p:spPr bwMode="auto">
          <a:xfrm flipH="1" flipV="1">
            <a:off x="1349375" y="2535238"/>
            <a:ext cx="2835275" cy="1520825"/>
          </a:xfrm>
          <a:prstGeom prst="line">
            <a:avLst/>
          </a:prstGeom>
          <a:noFill/>
          <a:ln w="114300">
            <a:solidFill>
              <a:srgbClr val="FF0000"/>
            </a:solidFill>
            <a:round/>
            <a:headEnd/>
            <a:tailEnd type="triangle" w="med" len="med"/>
          </a:ln>
        </p:spPr>
        <p:txBody>
          <a:bodyPr wrap="none" anchor="ctr"/>
          <a:lstStyle/>
          <a:p>
            <a:endParaRPr lang="zh-CN" altLang="en-US"/>
          </a:p>
        </p:txBody>
      </p:sp>
      <p:sp>
        <p:nvSpPr>
          <p:cNvPr id="66587" name="Freeform 25"/>
          <p:cNvSpPr>
            <a:spLocks/>
          </p:cNvSpPr>
          <p:nvPr/>
        </p:nvSpPr>
        <p:spPr bwMode="auto">
          <a:xfrm>
            <a:off x="5072063" y="2930525"/>
            <a:ext cx="1589087" cy="1093788"/>
          </a:xfrm>
          <a:custGeom>
            <a:avLst/>
            <a:gdLst>
              <a:gd name="T0" fmla="*/ 2147483647 w 925"/>
              <a:gd name="T1" fmla="*/ 0 h 748"/>
              <a:gd name="T2" fmla="*/ 2147483647 w 925"/>
              <a:gd name="T3" fmla="*/ 2147483647 h 748"/>
              <a:gd name="T4" fmla="*/ 0 w 925"/>
              <a:gd name="T5" fmla="*/ 2147483647 h 748"/>
              <a:gd name="T6" fmla="*/ 0 60000 65536"/>
              <a:gd name="T7" fmla="*/ 0 60000 65536"/>
              <a:gd name="T8" fmla="*/ 0 60000 65536"/>
              <a:gd name="T9" fmla="*/ 0 w 925"/>
              <a:gd name="T10" fmla="*/ 0 h 748"/>
              <a:gd name="T11" fmla="*/ 925 w 925"/>
              <a:gd name="T12" fmla="*/ 748 h 748"/>
            </a:gdLst>
            <a:ahLst/>
            <a:cxnLst>
              <a:cxn ang="T6">
                <a:pos x="T0" y="T1"/>
              </a:cxn>
              <a:cxn ang="T7">
                <a:pos x="T2" y="T3"/>
              </a:cxn>
              <a:cxn ang="T8">
                <a:pos x="T4" y="T5"/>
              </a:cxn>
            </a:cxnLst>
            <a:rect l="T9" t="T10" r="T11" b="T12"/>
            <a:pathLst>
              <a:path w="925" h="748">
                <a:moveTo>
                  <a:pt x="925" y="0"/>
                </a:moveTo>
                <a:cubicBezTo>
                  <a:pt x="659" y="57"/>
                  <a:pt x="394" y="115"/>
                  <a:pt x="240" y="240"/>
                </a:cubicBezTo>
                <a:cubicBezTo>
                  <a:pt x="86" y="365"/>
                  <a:pt x="43" y="556"/>
                  <a:pt x="0" y="748"/>
                </a:cubicBezTo>
              </a:path>
            </a:pathLst>
          </a:custGeom>
          <a:noFill/>
          <a:ln w="76200">
            <a:solidFill>
              <a:srgbClr val="FF0000"/>
            </a:solidFill>
            <a:round/>
            <a:headEnd/>
            <a:tailEnd type="stealth" w="med" len="med"/>
          </a:ln>
        </p:spPr>
        <p:txBody>
          <a:bodyPr wrap="none" anchor="ctr"/>
          <a:lstStyle/>
          <a:p>
            <a:endParaRPr lang="zh-CN" altLang="en-US"/>
          </a:p>
        </p:txBody>
      </p:sp>
      <p:sp>
        <p:nvSpPr>
          <p:cNvPr id="66588" name="Text Box 26"/>
          <p:cNvSpPr txBox="1">
            <a:spLocks noChangeArrowheads="1"/>
          </p:cNvSpPr>
          <p:nvPr/>
        </p:nvSpPr>
        <p:spPr bwMode="auto">
          <a:xfrm>
            <a:off x="2327275" y="4914900"/>
            <a:ext cx="2741613" cy="701675"/>
          </a:xfrm>
          <a:prstGeom prst="rect">
            <a:avLst/>
          </a:prstGeom>
          <a:noFill/>
          <a:ln w="9525">
            <a:noFill/>
            <a:miter lim="800000"/>
            <a:headEnd/>
            <a:tailEnd/>
          </a:ln>
        </p:spPr>
        <p:txBody>
          <a:bodyPr>
            <a:spAutoFit/>
          </a:bodyPr>
          <a:lstStyle/>
          <a:p>
            <a:pPr algn="ctr" eaLnBrk="0" hangingPunct="0"/>
            <a:r>
              <a:rPr lang="en-US" altLang="zh-CN" sz="2000" b="1">
                <a:latin typeface="Times New Roman" pitchFamily="18" charset="0"/>
              </a:rPr>
              <a:t>Dynamically selected proxy site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zh-CN" sz="3200" dirty="0" smtClean="0">
                <a:ea typeface="宋体" pitchFamily="2" charset="-122"/>
              </a:rPr>
              <a:t>Mobile Code Paradigms :Mobile Agent </a:t>
            </a:r>
            <a:endParaRPr lang="zh-CN" altLang="en-US" sz="3200" dirty="0" smtClean="0"/>
          </a:p>
        </p:txBody>
      </p:sp>
      <p:sp>
        <p:nvSpPr>
          <p:cNvPr id="67587" name="Rectangle 3"/>
          <p:cNvSpPr>
            <a:spLocks noGrp="1" noChangeArrowheads="1"/>
          </p:cNvSpPr>
          <p:nvPr>
            <p:ph idx="1"/>
          </p:nvPr>
        </p:nvSpPr>
        <p:spPr/>
        <p:txBody>
          <a:bodyPr/>
          <a:lstStyle/>
          <a:p>
            <a:pPr eaLnBrk="1" hangingPunct="1"/>
            <a:r>
              <a:rPr lang="zh-CN" altLang="en-US" dirty="0" smtClean="0"/>
              <a:t>现象</a:t>
            </a:r>
          </a:p>
          <a:p>
            <a:pPr lvl="1" eaLnBrk="1" hangingPunct="1"/>
            <a:r>
              <a:rPr lang="zh-CN" altLang="en-US" dirty="0" smtClean="0"/>
              <a:t>功能移动而数据少动</a:t>
            </a:r>
            <a:r>
              <a:rPr lang="en-US" altLang="zh-CN" dirty="0" smtClean="0"/>
              <a:t>/</a:t>
            </a:r>
            <a:r>
              <a:rPr lang="zh-CN" altLang="en-US" dirty="0" smtClean="0"/>
              <a:t>不动</a:t>
            </a:r>
          </a:p>
          <a:p>
            <a:pPr eaLnBrk="1" hangingPunct="1"/>
            <a:r>
              <a:rPr lang="zh-CN" altLang="en-US" dirty="0" smtClean="0"/>
              <a:t>结论</a:t>
            </a:r>
          </a:p>
          <a:p>
            <a:pPr lvl="1" eaLnBrk="1" hangingPunct="1"/>
            <a:r>
              <a:rPr lang="zh-CN" altLang="en-US" dirty="0" smtClean="0"/>
              <a:t>有效节省带宽，降低对网络的可用性要求</a:t>
            </a:r>
          </a:p>
        </p:txBody>
      </p:sp>
      <p:sp>
        <p:nvSpPr>
          <p:cNvPr id="64514" name="日期占位符 3"/>
          <p:cNvSpPr>
            <a:spLocks noGrp="1"/>
          </p:cNvSpPr>
          <p:nvPr>
            <p:ph type="dt" sz="half" idx="10"/>
          </p:nvPr>
        </p:nvSpPr>
        <p:spPr>
          <a:prstGeom prst="rect">
            <a:avLst/>
          </a:prstGeom>
        </p:spPr>
        <p:txBody>
          <a:bodyPr/>
          <a:lstStyle/>
          <a:p>
            <a:pPr>
              <a:defRPr/>
            </a:pPr>
            <a:fld id="{0019AD48-7AE4-4803-AA36-468620D4BBF2}" type="datetime1">
              <a:rPr lang="en-US" altLang="zh-CN" smtClean="0"/>
              <a:pPr>
                <a:defRPr/>
              </a:pPr>
              <a:t>12/9/2011</a:t>
            </a:fld>
            <a:endParaRPr lang="en-US" altLang="zh-CN"/>
          </a:p>
        </p:txBody>
      </p:sp>
      <p:sp>
        <p:nvSpPr>
          <p:cNvPr id="8" name="页脚占位符 7"/>
          <p:cNvSpPr>
            <a:spLocks noGrp="1"/>
          </p:cNvSpPr>
          <p:nvPr>
            <p:ph type="ftr" sz="quarter" idx="11"/>
          </p:nvPr>
        </p:nvSpPr>
        <p:spPr/>
        <p:txBody>
          <a:bodyPr/>
          <a:lstStyle/>
          <a:p>
            <a:r>
              <a:rPr lang="en-US" smtClean="0"/>
              <a:t>Institute of Computer Software,Nanjing University</a:t>
            </a:r>
            <a:endParaRPr lang="en-US" dirty="0"/>
          </a:p>
        </p:txBody>
      </p:sp>
      <p:sp>
        <p:nvSpPr>
          <p:cNvPr id="7" name="灯片编号占位符 6"/>
          <p:cNvSpPr>
            <a:spLocks noGrp="1"/>
          </p:cNvSpPr>
          <p:nvPr>
            <p:ph type="sldNum" sz="quarter" idx="12"/>
          </p:nvPr>
        </p:nvSpPr>
        <p:spPr/>
        <p:txBody>
          <a:bodyPr/>
          <a:lstStyle/>
          <a:p>
            <a:fld id="{9648F39E-9C37-485F-AC97-16BB4BDF9F49}" type="slidenum">
              <a:rPr kumimoji="0" lang="en-US" smtClean="0"/>
              <a:pPr/>
              <a:t>35</a:t>
            </a:fld>
            <a:endParaRPr kumimoji="0"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n-US" altLang="zh-CN" sz="3600" dirty="0" smtClean="0">
                <a:ea typeface="宋体" pitchFamily="2" charset="-122"/>
              </a:rPr>
              <a:t>Mobile Code Paradigms :Mobile Agent </a:t>
            </a:r>
            <a:endParaRPr lang="zh-CN" altLang="en-US" sz="3600" dirty="0" smtClean="0"/>
          </a:p>
        </p:txBody>
      </p:sp>
      <p:sp>
        <p:nvSpPr>
          <p:cNvPr id="68611" name="Rectangle 3"/>
          <p:cNvSpPr>
            <a:spLocks noGrp="1" noChangeArrowheads="1"/>
          </p:cNvSpPr>
          <p:nvPr>
            <p:ph idx="1"/>
          </p:nvPr>
        </p:nvSpPr>
        <p:spPr/>
        <p:txBody>
          <a:bodyPr/>
          <a:lstStyle/>
          <a:p>
            <a:pPr eaLnBrk="1" hangingPunct="1"/>
            <a:r>
              <a:rPr lang="zh-CN" altLang="en-US" smtClean="0"/>
              <a:t>例</a:t>
            </a:r>
            <a:r>
              <a:rPr lang="en-US" altLang="zh-CN" smtClean="0"/>
              <a:t>2</a:t>
            </a:r>
            <a:r>
              <a:rPr lang="zh-CN" altLang="en-US" smtClean="0"/>
              <a:t>：</a:t>
            </a:r>
          </a:p>
        </p:txBody>
      </p:sp>
      <p:sp>
        <p:nvSpPr>
          <p:cNvPr id="65538" name="日期占位符 3"/>
          <p:cNvSpPr>
            <a:spLocks noGrp="1"/>
          </p:cNvSpPr>
          <p:nvPr>
            <p:ph type="dt" sz="half" idx="10"/>
          </p:nvPr>
        </p:nvSpPr>
        <p:spPr>
          <a:prstGeom prst="rect">
            <a:avLst/>
          </a:prstGeom>
        </p:spPr>
        <p:txBody>
          <a:bodyPr/>
          <a:lstStyle/>
          <a:p>
            <a:pPr>
              <a:defRPr/>
            </a:pPr>
            <a:fld id="{FC9842B3-777C-419C-B4C2-F285394F8379}" type="datetime1">
              <a:rPr lang="en-US" altLang="zh-CN" smtClean="0"/>
              <a:pPr>
                <a:defRPr/>
              </a:pPr>
              <a:t>12/9/2011</a:t>
            </a:fld>
            <a:endParaRPr lang="en-US" altLang="zh-CN"/>
          </a:p>
        </p:txBody>
      </p:sp>
      <p:sp>
        <p:nvSpPr>
          <p:cNvPr id="71" name="页脚占位符 70"/>
          <p:cNvSpPr>
            <a:spLocks noGrp="1"/>
          </p:cNvSpPr>
          <p:nvPr>
            <p:ph type="ftr" sz="quarter" idx="11"/>
          </p:nvPr>
        </p:nvSpPr>
        <p:spPr/>
        <p:txBody>
          <a:bodyPr/>
          <a:lstStyle/>
          <a:p>
            <a:r>
              <a:rPr lang="en-US" smtClean="0"/>
              <a:t>Institute of Computer Software,Nanjing University</a:t>
            </a:r>
            <a:endParaRPr lang="en-US" dirty="0"/>
          </a:p>
        </p:txBody>
      </p:sp>
      <p:sp>
        <p:nvSpPr>
          <p:cNvPr id="70" name="灯片编号占位符 69"/>
          <p:cNvSpPr>
            <a:spLocks noGrp="1"/>
          </p:cNvSpPr>
          <p:nvPr>
            <p:ph type="sldNum" sz="quarter" idx="12"/>
          </p:nvPr>
        </p:nvSpPr>
        <p:spPr/>
        <p:txBody>
          <a:bodyPr/>
          <a:lstStyle/>
          <a:p>
            <a:fld id="{9648F39E-9C37-485F-AC97-16BB4BDF9F49}" type="slidenum">
              <a:rPr kumimoji="0" lang="en-US" smtClean="0"/>
              <a:pPr/>
              <a:t>36</a:t>
            </a:fld>
            <a:endParaRPr kumimoji="0" lang="en-US" dirty="0"/>
          </a:p>
        </p:txBody>
      </p:sp>
      <p:sp>
        <p:nvSpPr>
          <p:cNvPr id="29700" name="AutoShape 4"/>
          <p:cNvSpPr>
            <a:spLocks noChangeArrowheads="1"/>
          </p:cNvSpPr>
          <p:nvPr/>
        </p:nvSpPr>
        <p:spPr bwMode="auto">
          <a:xfrm>
            <a:off x="4419600" y="2971800"/>
            <a:ext cx="2355850" cy="750888"/>
          </a:xfrm>
          <a:prstGeom prst="cube">
            <a:avLst>
              <a:gd name="adj" fmla="val 63218"/>
            </a:avLst>
          </a:prstGeom>
          <a:solidFill>
            <a:schemeClr val="tx2"/>
          </a:solidFill>
          <a:ln w="12700">
            <a:solidFill>
              <a:srgbClr val="000000"/>
            </a:solidFill>
            <a:miter lim="800000"/>
            <a:headEnd/>
            <a:tailEnd/>
          </a:ln>
          <a:effectLst/>
        </p:spPr>
        <p:txBody>
          <a:bodyPr/>
          <a:lstStyle/>
          <a:p>
            <a:pPr algn="just" eaLnBrk="0" hangingPunct="0">
              <a:defRPr/>
            </a:pPr>
            <a:endParaRPr lang="zh-CN" altLang="zh-CN" sz="1000">
              <a:effectLst>
                <a:outerShdw blurRad="38100" dist="38100" dir="2700000" algn="tl">
                  <a:srgbClr val="FFFFFF"/>
                </a:outerShdw>
              </a:effectLst>
              <a:latin typeface="Times New Roman" pitchFamily="18" charset="0"/>
              <a:ea typeface="宋体" pitchFamily="2" charset="-122"/>
            </a:endParaRPr>
          </a:p>
        </p:txBody>
      </p:sp>
      <p:grpSp>
        <p:nvGrpSpPr>
          <p:cNvPr id="2" name="Group 5"/>
          <p:cNvGrpSpPr>
            <a:grpSpLocks/>
          </p:cNvGrpSpPr>
          <p:nvPr/>
        </p:nvGrpSpPr>
        <p:grpSpPr bwMode="auto">
          <a:xfrm>
            <a:off x="4910138" y="2635250"/>
            <a:ext cx="336550" cy="549275"/>
            <a:chOff x="6255" y="2430"/>
            <a:chExt cx="405" cy="675"/>
          </a:xfrm>
        </p:grpSpPr>
        <p:sp>
          <p:nvSpPr>
            <p:cNvPr id="68676" name="AutoShape 6"/>
            <p:cNvSpPr>
              <a:spLocks noChangeArrowheads="1"/>
            </p:cNvSpPr>
            <p:nvPr/>
          </p:nvSpPr>
          <p:spPr bwMode="auto">
            <a:xfrm>
              <a:off x="6255" y="2430"/>
              <a:ext cx="405" cy="420"/>
            </a:xfrm>
            <a:prstGeom prst="smileyFace">
              <a:avLst>
                <a:gd name="adj" fmla="val 4653"/>
              </a:avLst>
            </a:prstGeom>
            <a:solidFill>
              <a:srgbClr val="C0C0C0"/>
            </a:solidFill>
            <a:ln w="12700">
              <a:solidFill>
                <a:srgbClr val="000000"/>
              </a:solidFill>
              <a:round/>
              <a:headEnd/>
              <a:tailEnd/>
            </a:ln>
          </p:spPr>
          <p:txBody>
            <a:bodyPr/>
            <a:lstStyle/>
            <a:p>
              <a:endParaRPr lang="zh-CN" altLang="en-US"/>
            </a:p>
          </p:txBody>
        </p:sp>
        <p:sp>
          <p:nvSpPr>
            <p:cNvPr id="68677" name="AutoShape 7"/>
            <p:cNvSpPr>
              <a:spLocks noChangeArrowheads="1"/>
            </p:cNvSpPr>
            <p:nvPr/>
          </p:nvSpPr>
          <p:spPr bwMode="auto">
            <a:xfrm>
              <a:off x="6300" y="2835"/>
              <a:ext cx="315" cy="270"/>
            </a:xfrm>
            <a:prstGeom prst="triangle">
              <a:avLst>
                <a:gd name="adj" fmla="val 50000"/>
              </a:avLst>
            </a:prstGeom>
            <a:solidFill>
              <a:srgbClr val="C0C0C0"/>
            </a:solidFill>
            <a:ln w="12700">
              <a:solidFill>
                <a:srgbClr val="000000"/>
              </a:solidFill>
              <a:miter lim="800000"/>
              <a:headEnd/>
              <a:tailEnd/>
            </a:ln>
          </p:spPr>
          <p:txBody>
            <a:bodyPr/>
            <a:lstStyle/>
            <a:p>
              <a:endParaRPr lang="zh-CN" altLang="en-US"/>
            </a:p>
          </p:txBody>
        </p:sp>
      </p:grpSp>
      <p:grpSp>
        <p:nvGrpSpPr>
          <p:cNvPr id="3" name="Group 8"/>
          <p:cNvGrpSpPr>
            <a:grpSpLocks/>
          </p:cNvGrpSpPr>
          <p:nvPr/>
        </p:nvGrpSpPr>
        <p:grpSpPr bwMode="auto">
          <a:xfrm>
            <a:off x="5856288" y="2651125"/>
            <a:ext cx="363537" cy="590550"/>
            <a:chOff x="6255" y="2430"/>
            <a:chExt cx="405" cy="675"/>
          </a:xfrm>
        </p:grpSpPr>
        <p:sp>
          <p:nvSpPr>
            <p:cNvPr id="68674" name="AutoShape 9"/>
            <p:cNvSpPr>
              <a:spLocks noChangeArrowheads="1"/>
            </p:cNvSpPr>
            <p:nvPr/>
          </p:nvSpPr>
          <p:spPr bwMode="auto">
            <a:xfrm>
              <a:off x="6255" y="2430"/>
              <a:ext cx="405" cy="420"/>
            </a:xfrm>
            <a:prstGeom prst="smileyFace">
              <a:avLst>
                <a:gd name="adj" fmla="val 4653"/>
              </a:avLst>
            </a:prstGeom>
            <a:solidFill>
              <a:srgbClr val="FF0000"/>
            </a:solidFill>
            <a:ln w="12700">
              <a:solidFill>
                <a:srgbClr val="000000"/>
              </a:solidFill>
              <a:round/>
              <a:headEnd/>
              <a:tailEnd/>
            </a:ln>
          </p:spPr>
          <p:txBody>
            <a:bodyPr/>
            <a:lstStyle/>
            <a:p>
              <a:endParaRPr lang="zh-CN" altLang="en-US"/>
            </a:p>
          </p:txBody>
        </p:sp>
        <p:sp>
          <p:nvSpPr>
            <p:cNvPr id="68675" name="AutoShape 10"/>
            <p:cNvSpPr>
              <a:spLocks noChangeArrowheads="1"/>
            </p:cNvSpPr>
            <p:nvPr/>
          </p:nvSpPr>
          <p:spPr bwMode="auto">
            <a:xfrm>
              <a:off x="6300" y="2835"/>
              <a:ext cx="315" cy="270"/>
            </a:xfrm>
            <a:prstGeom prst="triangle">
              <a:avLst>
                <a:gd name="adj" fmla="val 50000"/>
              </a:avLst>
            </a:prstGeom>
            <a:solidFill>
              <a:srgbClr val="FF0000"/>
            </a:solidFill>
            <a:ln w="12700">
              <a:solidFill>
                <a:srgbClr val="000000"/>
              </a:solidFill>
              <a:miter lim="800000"/>
              <a:headEnd/>
              <a:tailEnd/>
            </a:ln>
          </p:spPr>
          <p:txBody>
            <a:bodyPr/>
            <a:lstStyle/>
            <a:p>
              <a:endParaRPr lang="zh-CN" altLang="en-US"/>
            </a:p>
          </p:txBody>
        </p:sp>
      </p:grpSp>
      <p:sp>
        <p:nvSpPr>
          <p:cNvPr id="29708" name="Line 12"/>
          <p:cNvSpPr>
            <a:spLocks noChangeShapeType="1"/>
          </p:cNvSpPr>
          <p:nvPr/>
        </p:nvSpPr>
        <p:spPr bwMode="auto">
          <a:xfrm flipV="1">
            <a:off x="2884488" y="2879725"/>
            <a:ext cx="1981200" cy="381000"/>
          </a:xfrm>
          <a:prstGeom prst="line">
            <a:avLst/>
          </a:prstGeom>
          <a:noFill/>
          <a:ln w="19050">
            <a:solidFill>
              <a:schemeClr val="tx1"/>
            </a:solidFill>
            <a:round/>
            <a:headEnd/>
            <a:tailEnd type="triangle" w="med" len="med"/>
          </a:ln>
        </p:spPr>
        <p:txBody>
          <a:bodyPr/>
          <a:lstStyle/>
          <a:p>
            <a:endParaRPr lang="zh-CN" altLang="en-US"/>
          </a:p>
        </p:txBody>
      </p:sp>
      <p:grpSp>
        <p:nvGrpSpPr>
          <p:cNvPr id="4" name="Group 13"/>
          <p:cNvGrpSpPr>
            <a:grpSpLocks/>
          </p:cNvGrpSpPr>
          <p:nvPr/>
        </p:nvGrpSpPr>
        <p:grpSpPr bwMode="auto">
          <a:xfrm>
            <a:off x="5322888" y="2803525"/>
            <a:ext cx="381000" cy="609600"/>
            <a:chOff x="6255" y="2430"/>
            <a:chExt cx="405" cy="675"/>
          </a:xfrm>
        </p:grpSpPr>
        <p:sp>
          <p:nvSpPr>
            <p:cNvPr id="68672" name="AutoShape 14"/>
            <p:cNvSpPr>
              <a:spLocks noChangeArrowheads="1"/>
            </p:cNvSpPr>
            <p:nvPr/>
          </p:nvSpPr>
          <p:spPr bwMode="auto">
            <a:xfrm>
              <a:off x="6255" y="2430"/>
              <a:ext cx="405" cy="420"/>
            </a:xfrm>
            <a:prstGeom prst="smileyFace">
              <a:avLst>
                <a:gd name="adj" fmla="val 4653"/>
              </a:avLst>
            </a:prstGeom>
            <a:solidFill>
              <a:schemeClr val="hlink"/>
            </a:solidFill>
            <a:ln w="12700">
              <a:solidFill>
                <a:srgbClr val="000000"/>
              </a:solidFill>
              <a:round/>
              <a:headEnd/>
              <a:tailEnd/>
            </a:ln>
          </p:spPr>
          <p:txBody>
            <a:bodyPr/>
            <a:lstStyle/>
            <a:p>
              <a:endParaRPr lang="zh-CN" altLang="en-US"/>
            </a:p>
          </p:txBody>
        </p:sp>
        <p:sp>
          <p:nvSpPr>
            <p:cNvPr id="68673" name="AutoShape 15"/>
            <p:cNvSpPr>
              <a:spLocks noChangeArrowheads="1"/>
            </p:cNvSpPr>
            <p:nvPr/>
          </p:nvSpPr>
          <p:spPr bwMode="auto">
            <a:xfrm>
              <a:off x="6300" y="2835"/>
              <a:ext cx="315" cy="270"/>
            </a:xfrm>
            <a:prstGeom prst="triangle">
              <a:avLst>
                <a:gd name="adj" fmla="val 50000"/>
              </a:avLst>
            </a:prstGeom>
            <a:solidFill>
              <a:schemeClr val="hlink"/>
            </a:solidFill>
            <a:ln w="12700">
              <a:solidFill>
                <a:srgbClr val="000000"/>
              </a:solidFill>
              <a:miter lim="800000"/>
              <a:headEnd/>
              <a:tailEnd/>
            </a:ln>
          </p:spPr>
          <p:txBody>
            <a:bodyPr/>
            <a:lstStyle/>
            <a:p>
              <a:endParaRPr lang="zh-CN" altLang="en-US"/>
            </a:p>
          </p:txBody>
        </p:sp>
      </p:grpSp>
      <p:sp>
        <p:nvSpPr>
          <p:cNvPr id="29712" name="Line 16"/>
          <p:cNvSpPr>
            <a:spLocks noChangeShapeType="1"/>
          </p:cNvSpPr>
          <p:nvPr/>
        </p:nvSpPr>
        <p:spPr bwMode="auto">
          <a:xfrm flipV="1">
            <a:off x="2960688" y="3260725"/>
            <a:ext cx="2438400" cy="228600"/>
          </a:xfrm>
          <a:prstGeom prst="line">
            <a:avLst/>
          </a:prstGeom>
          <a:noFill/>
          <a:ln w="19050">
            <a:solidFill>
              <a:schemeClr val="tx1"/>
            </a:solidFill>
            <a:round/>
            <a:headEnd/>
            <a:tailEnd type="triangle" w="med" len="med"/>
          </a:ln>
        </p:spPr>
        <p:txBody>
          <a:bodyPr/>
          <a:lstStyle/>
          <a:p>
            <a:endParaRPr lang="zh-CN" altLang="en-US"/>
          </a:p>
        </p:txBody>
      </p:sp>
      <p:sp>
        <p:nvSpPr>
          <p:cNvPr id="29713" name="Line 17"/>
          <p:cNvSpPr>
            <a:spLocks noChangeShapeType="1"/>
          </p:cNvSpPr>
          <p:nvPr/>
        </p:nvSpPr>
        <p:spPr bwMode="auto">
          <a:xfrm flipV="1">
            <a:off x="2960688" y="3032125"/>
            <a:ext cx="2971800" cy="304800"/>
          </a:xfrm>
          <a:prstGeom prst="line">
            <a:avLst/>
          </a:prstGeom>
          <a:noFill/>
          <a:ln w="19050">
            <a:solidFill>
              <a:schemeClr val="tx1"/>
            </a:solidFill>
            <a:round/>
            <a:headEnd/>
            <a:tailEnd type="triangle" w="med" len="med"/>
          </a:ln>
        </p:spPr>
        <p:txBody>
          <a:bodyPr/>
          <a:lstStyle/>
          <a:p>
            <a:endParaRPr lang="zh-CN" altLang="en-US"/>
          </a:p>
        </p:txBody>
      </p:sp>
      <p:sp>
        <p:nvSpPr>
          <p:cNvPr id="29714" name="Line 18"/>
          <p:cNvSpPr>
            <a:spLocks noChangeShapeType="1"/>
          </p:cNvSpPr>
          <p:nvPr/>
        </p:nvSpPr>
        <p:spPr bwMode="auto">
          <a:xfrm flipV="1">
            <a:off x="2960688" y="3276600"/>
            <a:ext cx="1154112" cy="136525"/>
          </a:xfrm>
          <a:prstGeom prst="line">
            <a:avLst/>
          </a:prstGeom>
          <a:noFill/>
          <a:ln w="38100">
            <a:solidFill>
              <a:srgbClr val="00CC00"/>
            </a:solidFill>
            <a:round/>
            <a:headEnd type="triangle" w="sm" len="lg"/>
            <a:tailEnd type="triangle" w="sm" len="lg"/>
          </a:ln>
        </p:spPr>
        <p:txBody>
          <a:bodyPr wrap="none" anchor="ctr"/>
          <a:lstStyle/>
          <a:p>
            <a:endParaRPr lang="zh-CN" altLang="en-US"/>
          </a:p>
        </p:txBody>
      </p:sp>
      <p:sp>
        <p:nvSpPr>
          <p:cNvPr id="29715" name="AutoShape 19"/>
          <p:cNvSpPr>
            <a:spLocks noChangeArrowheads="1"/>
          </p:cNvSpPr>
          <p:nvPr/>
        </p:nvSpPr>
        <p:spPr bwMode="auto">
          <a:xfrm>
            <a:off x="4495800" y="4953000"/>
            <a:ext cx="2209800" cy="762000"/>
          </a:xfrm>
          <a:prstGeom prst="cube">
            <a:avLst>
              <a:gd name="adj" fmla="val 63218"/>
            </a:avLst>
          </a:prstGeom>
          <a:solidFill>
            <a:schemeClr val="tx2"/>
          </a:solidFill>
          <a:ln w="12700">
            <a:solidFill>
              <a:srgbClr val="000000"/>
            </a:solidFill>
            <a:miter lim="800000"/>
            <a:headEnd/>
            <a:tailEnd/>
          </a:ln>
          <a:effectLst/>
        </p:spPr>
        <p:txBody>
          <a:bodyPr/>
          <a:lstStyle/>
          <a:p>
            <a:pPr algn="just" eaLnBrk="0" hangingPunct="0">
              <a:defRPr/>
            </a:pPr>
            <a:endParaRPr lang="zh-CN" altLang="zh-CN" sz="1000">
              <a:effectLst>
                <a:outerShdw blurRad="38100" dist="38100" dir="2700000" algn="tl">
                  <a:srgbClr val="FFFFFF"/>
                </a:outerShdw>
              </a:effectLst>
              <a:latin typeface="Times New Roman" pitchFamily="18" charset="0"/>
              <a:ea typeface="宋体" pitchFamily="2" charset="-122"/>
            </a:endParaRPr>
          </a:p>
        </p:txBody>
      </p:sp>
      <p:grpSp>
        <p:nvGrpSpPr>
          <p:cNvPr id="5" name="Group 20"/>
          <p:cNvGrpSpPr>
            <a:grpSpLocks/>
          </p:cNvGrpSpPr>
          <p:nvPr/>
        </p:nvGrpSpPr>
        <p:grpSpPr bwMode="auto">
          <a:xfrm>
            <a:off x="4986338" y="4616450"/>
            <a:ext cx="336550" cy="549275"/>
            <a:chOff x="6255" y="2430"/>
            <a:chExt cx="405" cy="675"/>
          </a:xfrm>
        </p:grpSpPr>
        <p:sp>
          <p:nvSpPr>
            <p:cNvPr id="68670" name="AutoShape 21"/>
            <p:cNvSpPr>
              <a:spLocks noChangeArrowheads="1"/>
            </p:cNvSpPr>
            <p:nvPr/>
          </p:nvSpPr>
          <p:spPr bwMode="auto">
            <a:xfrm>
              <a:off x="6255" y="2430"/>
              <a:ext cx="405" cy="420"/>
            </a:xfrm>
            <a:prstGeom prst="smileyFace">
              <a:avLst>
                <a:gd name="adj" fmla="val 4653"/>
              </a:avLst>
            </a:prstGeom>
            <a:solidFill>
              <a:srgbClr val="FFFF00"/>
            </a:solidFill>
            <a:ln w="12700">
              <a:solidFill>
                <a:srgbClr val="000000"/>
              </a:solidFill>
              <a:round/>
              <a:headEnd/>
              <a:tailEnd/>
            </a:ln>
          </p:spPr>
          <p:txBody>
            <a:bodyPr/>
            <a:lstStyle/>
            <a:p>
              <a:endParaRPr lang="zh-CN" altLang="en-US"/>
            </a:p>
          </p:txBody>
        </p:sp>
        <p:sp>
          <p:nvSpPr>
            <p:cNvPr id="68671" name="AutoShape 22"/>
            <p:cNvSpPr>
              <a:spLocks noChangeArrowheads="1"/>
            </p:cNvSpPr>
            <p:nvPr/>
          </p:nvSpPr>
          <p:spPr bwMode="auto">
            <a:xfrm>
              <a:off x="6300" y="2835"/>
              <a:ext cx="315" cy="270"/>
            </a:xfrm>
            <a:prstGeom prst="triangle">
              <a:avLst>
                <a:gd name="adj" fmla="val 50000"/>
              </a:avLst>
            </a:prstGeom>
            <a:solidFill>
              <a:srgbClr val="FFFF00"/>
            </a:solidFill>
            <a:ln w="12700">
              <a:solidFill>
                <a:srgbClr val="000000"/>
              </a:solidFill>
              <a:miter lim="800000"/>
              <a:headEnd/>
              <a:tailEnd/>
            </a:ln>
          </p:spPr>
          <p:txBody>
            <a:bodyPr/>
            <a:lstStyle/>
            <a:p>
              <a:endParaRPr lang="zh-CN" altLang="en-US"/>
            </a:p>
          </p:txBody>
        </p:sp>
      </p:grpSp>
      <p:grpSp>
        <p:nvGrpSpPr>
          <p:cNvPr id="6" name="Group 23"/>
          <p:cNvGrpSpPr>
            <a:grpSpLocks/>
          </p:cNvGrpSpPr>
          <p:nvPr/>
        </p:nvGrpSpPr>
        <p:grpSpPr bwMode="auto">
          <a:xfrm>
            <a:off x="5932488" y="4632325"/>
            <a:ext cx="363537" cy="590550"/>
            <a:chOff x="6255" y="2430"/>
            <a:chExt cx="405" cy="675"/>
          </a:xfrm>
        </p:grpSpPr>
        <p:sp>
          <p:nvSpPr>
            <p:cNvPr id="68668" name="AutoShape 24"/>
            <p:cNvSpPr>
              <a:spLocks noChangeArrowheads="1"/>
            </p:cNvSpPr>
            <p:nvPr/>
          </p:nvSpPr>
          <p:spPr bwMode="auto">
            <a:xfrm>
              <a:off x="6255" y="2430"/>
              <a:ext cx="405" cy="420"/>
            </a:xfrm>
            <a:prstGeom prst="smileyFace">
              <a:avLst>
                <a:gd name="adj" fmla="val 4653"/>
              </a:avLst>
            </a:prstGeom>
            <a:solidFill>
              <a:schemeClr val="accent2"/>
            </a:solidFill>
            <a:ln w="12700">
              <a:solidFill>
                <a:srgbClr val="000000"/>
              </a:solidFill>
              <a:round/>
              <a:headEnd/>
              <a:tailEnd/>
            </a:ln>
          </p:spPr>
          <p:txBody>
            <a:bodyPr/>
            <a:lstStyle/>
            <a:p>
              <a:endParaRPr lang="zh-CN" altLang="en-US"/>
            </a:p>
          </p:txBody>
        </p:sp>
        <p:sp>
          <p:nvSpPr>
            <p:cNvPr id="68669" name="AutoShape 25"/>
            <p:cNvSpPr>
              <a:spLocks noChangeArrowheads="1"/>
            </p:cNvSpPr>
            <p:nvPr/>
          </p:nvSpPr>
          <p:spPr bwMode="auto">
            <a:xfrm>
              <a:off x="6300" y="2835"/>
              <a:ext cx="315" cy="270"/>
            </a:xfrm>
            <a:prstGeom prst="triangle">
              <a:avLst>
                <a:gd name="adj" fmla="val 50000"/>
              </a:avLst>
            </a:prstGeom>
            <a:solidFill>
              <a:schemeClr val="accent2"/>
            </a:solidFill>
            <a:ln w="12700">
              <a:solidFill>
                <a:srgbClr val="000000"/>
              </a:solidFill>
              <a:miter lim="800000"/>
              <a:headEnd/>
              <a:tailEnd/>
            </a:ln>
          </p:spPr>
          <p:txBody>
            <a:bodyPr/>
            <a:lstStyle/>
            <a:p>
              <a:endParaRPr lang="zh-CN" altLang="en-US"/>
            </a:p>
          </p:txBody>
        </p:sp>
      </p:grpSp>
      <p:sp>
        <p:nvSpPr>
          <p:cNvPr id="29722" name="Line 26"/>
          <p:cNvSpPr>
            <a:spLocks noChangeShapeType="1"/>
          </p:cNvSpPr>
          <p:nvPr/>
        </p:nvSpPr>
        <p:spPr bwMode="auto">
          <a:xfrm>
            <a:off x="2971800" y="3810000"/>
            <a:ext cx="1970088" cy="1050925"/>
          </a:xfrm>
          <a:prstGeom prst="line">
            <a:avLst/>
          </a:prstGeom>
          <a:noFill/>
          <a:ln w="19050">
            <a:solidFill>
              <a:schemeClr val="tx1"/>
            </a:solidFill>
            <a:round/>
            <a:headEnd/>
            <a:tailEnd type="triangle" w="med" len="med"/>
          </a:ln>
        </p:spPr>
        <p:txBody>
          <a:bodyPr/>
          <a:lstStyle/>
          <a:p>
            <a:endParaRPr lang="zh-CN" altLang="en-US"/>
          </a:p>
        </p:txBody>
      </p:sp>
      <p:grpSp>
        <p:nvGrpSpPr>
          <p:cNvPr id="7" name="Group 27"/>
          <p:cNvGrpSpPr>
            <a:grpSpLocks/>
          </p:cNvGrpSpPr>
          <p:nvPr/>
        </p:nvGrpSpPr>
        <p:grpSpPr bwMode="auto">
          <a:xfrm>
            <a:off x="5399088" y="4784725"/>
            <a:ext cx="381000" cy="609600"/>
            <a:chOff x="6255" y="2430"/>
            <a:chExt cx="405" cy="675"/>
          </a:xfrm>
        </p:grpSpPr>
        <p:sp>
          <p:nvSpPr>
            <p:cNvPr id="68666" name="AutoShape 28"/>
            <p:cNvSpPr>
              <a:spLocks noChangeArrowheads="1"/>
            </p:cNvSpPr>
            <p:nvPr/>
          </p:nvSpPr>
          <p:spPr bwMode="auto">
            <a:xfrm>
              <a:off x="6255" y="2430"/>
              <a:ext cx="405" cy="420"/>
            </a:xfrm>
            <a:prstGeom prst="smileyFace">
              <a:avLst>
                <a:gd name="adj" fmla="val 4653"/>
              </a:avLst>
            </a:prstGeom>
            <a:solidFill>
              <a:srgbClr val="FF99CC"/>
            </a:solidFill>
            <a:ln w="12700">
              <a:solidFill>
                <a:srgbClr val="000000"/>
              </a:solidFill>
              <a:round/>
              <a:headEnd/>
              <a:tailEnd/>
            </a:ln>
          </p:spPr>
          <p:txBody>
            <a:bodyPr/>
            <a:lstStyle/>
            <a:p>
              <a:endParaRPr lang="zh-CN" altLang="en-US"/>
            </a:p>
          </p:txBody>
        </p:sp>
        <p:sp>
          <p:nvSpPr>
            <p:cNvPr id="68667" name="AutoShape 29"/>
            <p:cNvSpPr>
              <a:spLocks noChangeArrowheads="1"/>
            </p:cNvSpPr>
            <p:nvPr/>
          </p:nvSpPr>
          <p:spPr bwMode="auto">
            <a:xfrm>
              <a:off x="6300" y="2835"/>
              <a:ext cx="315" cy="270"/>
            </a:xfrm>
            <a:prstGeom prst="triangle">
              <a:avLst>
                <a:gd name="adj" fmla="val 50000"/>
              </a:avLst>
            </a:prstGeom>
            <a:solidFill>
              <a:srgbClr val="FF99CC"/>
            </a:solidFill>
            <a:ln w="12700">
              <a:solidFill>
                <a:srgbClr val="000000"/>
              </a:solidFill>
              <a:miter lim="800000"/>
              <a:headEnd/>
              <a:tailEnd/>
            </a:ln>
          </p:spPr>
          <p:txBody>
            <a:bodyPr/>
            <a:lstStyle/>
            <a:p>
              <a:endParaRPr lang="zh-CN" altLang="en-US"/>
            </a:p>
          </p:txBody>
        </p:sp>
      </p:grpSp>
      <p:sp>
        <p:nvSpPr>
          <p:cNvPr id="29726" name="Line 30"/>
          <p:cNvSpPr>
            <a:spLocks noChangeShapeType="1"/>
          </p:cNvSpPr>
          <p:nvPr/>
        </p:nvSpPr>
        <p:spPr bwMode="auto">
          <a:xfrm>
            <a:off x="2895600" y="3886200"/>
            <a:ext cx="2579688" cy="1355725"/>
          </a:xfrm>
          <a:prstGeom prst="line">
            <a:avLst/>
          </a:prstGeom>
          <a:noFill/>
          <a:ln w="19050">
            <a:solidFill>
              <a:schemeClr val="tx1"/>
            </a:solidFill>
            <a:round/>
            <a:headEnd/>
            <a:tailEnd type="triangle" w="med" len="med"/>
          </a:ln>
        </p:spPr>
        <p:txBody>
          <a:bodyPr/>
          <a:lstStyle/>
          <a:p>
            <a:endParaRPr lang="zh-CN" altLang="en-US"/>
          </a:p>
        </p:txBody>
      </p:sp>
      <p:sp>
        <p:nvSpPr>
          <p:cNvPr id="29727" name="Line 31"/>
          <p:cNvSpPr>
            <a:spLocks noChangeShapeType="1"/>
          </p:cNvSpPr>
          <p:nvPr/>
        </p:nvSpPr>
        <p:spPr bwMode="auto">
          <a:xfrm>
            <a:off x="2971800" y="3733800"/>
            <a:ext cx="3036888" cy="1279525"/>
          </a:xfrm>
          <a:prstGeom prst="line">
            <a:avLst/>
          </a:prstGeom>
          <a:noFill/>
          <a:ln w="19050">
            <a:solidFill>
              <a:schemeClr val="tx1"/>
            </a:solidFill>
            <a:round/>
            <a:headEnd/>
            <a:tailEnd type="triangle" w="med" len="med"/>
          </a:ln>
        </p:spPr>
        <p:txBody>
          <a:bodyPr/>
          <a:lstStyle/>
          <a:p>
            <a:endParaRPr lang="zh-CN" altLang="en-US"/>
          </a:p>
        </p:txBody>
      </p:sp>
      <p:sp>
        <p:nvSpPr>
          <p:cNvPr id="29728" name="Line 32"/>
          <p:cNvSpPr>
            <a:spLocks noChangeShapeType="1"/>
          </p:cNvSpPr>
          <p:nvPr/>
        </p:nvSpPr>
        <p:spPr bwMode="auto">
          <a:xfrm>
            <a:off x="2819400" y="3810000"/>
            <a:ext cx="1676400" cy="838200"/>
          </a:xfrm>
          <a:prstGeom prst="line">
            <a:avLst/>
          </a:prstGeom>
          <a:noFill/>
          <a:ln w="38100">
            <a:solidFill>
              <a:srgbClr val="00CC00"/>
            </a:solidFill>
            <a:round/>
            <a:headEnd type="triangle" w="sm" len="lg"/>
            <a:tailEnd type="triangle" w="sm" len="lg"/>
          </a:ln>
        </p:spPr>
        <p:txBody>
          <a:bodyPr wrap="none" anchor="ctr"/>
          <a:lstStyle/>
          <a:p>
            <a:endParaRPr lang="zh-CN" altLang="en-US"/>
          </a:p>
        </p:txBody>
      </p:sp>
      <p:sp>
        <p:nvSpPr>
          <p:cNvPr id="29729" name="Oval 33"/>
          <p:cNvSpPr>
            <a:spLocks noChangeArrowheads="1"/>
          </p:cNvSpPr>
          <p:nvPr/>
        </p:nvSpPr>
        <p:spPr bwMode="auto">
          <a:xfrm>
            <a:off x="4191000" y="2438400"/>
            <a:ext cx="2667000" cy="1676400"/>
          </a:xfrm>
          <a:prstGeom prst="ellipse">
            <a:avLst/>
          </a:prstGeom>
          <a:solidFill>
            <a:srgbClr val="CC00FF">
              <a:alpha val="50195"/>
            </a:srgbClr>
          </a:solidFill>
          <a:ln w="38100">
            <a:solidFill>
              <a:schemeClr val="tx2"/>
            </a:solidFill>
            <a:round/>
            <a:headEnd/>
            <a:tailEnd/>
          </a:ln>
        </p:spPr>
        <p:txBody>
          <a:bodyPr wrap="none" anchor="ctr"/>
          <a:lstStyle/>
          <a:p>
            <a:endParaRPr lang="zh-CN" altLang="en-US"/>
          </a:p>
        </p:txBody>
      </p:sp>
      <p:sp>
        <p:nvSpPr>
          <p:cNvPr id="29730" name="Oval 34"/>
          <p:cNvSpPr>
            <a:spLocks noChangeArrowheads="1"/>
          </p:cNvSpPr>
          <p:nvPr/>
        </p:nvSpPr>
        <p:spPr bwMode="auto">
          <a:xfrm>
            <a:off x="4191000" y="4419600"/>
            <a:ext cx="2667000" cy="1676400"/>
          </a:xfrm>
          <a:prstGeom prst="ellipse">
            <a:avLst/>
          </a:prstGeom>
          <a:solidFill>
            <a:srgbClr val="FFFF00">
              <a:alpha val="50195"/>
            </a:srgbClr>
          </a:solidFill>
          <a:ln w="12700">
            <a:solidFill>
              <a:schemeClr val="tx1"/>
            </a:solidFill>
            <a:round/>
            <a:headEnd/>
            <a:tailEnd/>
          </a:ln>
        </p:spPr>
        <p:txBody>
          <a:bodyPr wrap="none" anchor="ctr"/>
          <a:lstStyle/>
          <a:p>
            <a:endParaRPr lang="zh-CN" altLang="en-US"/>
          </a:p>
        </p:txBody>
      </p:sp>
      <p:grpSp>
        <p:nvGrpSpPr>
          <p:cNvPr id="8" name="Group 73"/>
          <p:cNvGrpSpPr>
            <a:grpSpLocks/>
          </p:cNvGrpSpPr>
          <p:nvPr/>
        </p:nvGrpSpPr>
        <p:grpSpPr bwMode="auto">
          <a:xfrm>
            <a:off x="1524000" y="2819400"/>
            <a:ext cx="1228725" cy="1662113"/>
            <a:chOff x="1037" y="1830"/>
            <a:chExt cx="774" cy="1047"/>
          </a:xfrm>
        </p:grpSpPr>
        <p:sp>
          <p:nvSpPr>
            <p:cNvPr id="68634" name="Freeform 40"/>
            <p:cNvSpPr>
              <a:spLocks/>
            </p:cNvSpPr>
            <p:nvPr/>
          </p:nvSpPr>
          <p:spPr bwMode="auto">
            <a:xfrm>
              <a:off x="1209" y="2487"/>
              <a:ext cx="602" cy="387"/>
            </a:xfrm>
            <a:custGeom>
              <a:avLst/>
              <a:gdLst>
                <a:gd name="T0" fmla="*/ 0 w 1203"/>
                <a:gd name="T1" fmla="*/ 12 h 775"/>
                <a:gd name="T2" fmla="*/ 2 w 1203"/>
                <a:gd name="T3" fmla="*/ 10 h 775"/>
                <a:gd name="T4" fmla="*/ 6 w 1203"/>
                <a:gd name="T5" fmla="*/ 7 h 775"/>
                <a:gd name="T6" fmla="*/ 13 w 1203"/>
                <a:gd name="T7" fmla="*/ 3 h 775"/>
                <a:gd name="T8" fmla="*/ 18 w 1203"/>
                <a:gd name="T9" fmla="*/ 0 h 775"/>
                <a:gd name="T10" fmla="*/ 19 w 1203"/>
                <a:gd name="T11" fmla="*/ 0 h 775"/>
                <a:gd name="T12" fmla="*/ 19 w 1203"/>
                <a:gd name="T13" fmla="*/ 12 h 775"/>
                <a:gd name="T14" fmla="*/ 0 w 1203"/>
                <a:gd name="T15" fmla="*/ 12 h 775"/>
                <a:gd name="T16" fmla="*/ 0 60000 65536"/>
                <a:gd name="T17" fmla="*/ 0 60000 65536"/>
                <a:gd name="T18" fmla="*/ 0 60000 65536"/>
                <a:gd name="T19" fmla="*/ 0 60000 65536"/>
                <a:gd name="T20" fmla="*/ 0 60000 65536"/>
                <a:gd name="T21" fmla="*/ 0 60000 65536"/>
                <a:gd name="T22" fmla="*/ 0 60000 65536"/>
                <a:gd name="T23" fmla="*/ 0 60000 65536"/>
                <a:gd name="T24" fmla="*/ 0 w 1203"/>
                <a:gd name="T25" fmla="*/ 0 h 775"/>
                <a:gd name="T26" fmla="*/ 1203 w 1203"/>
                <a:gd name="T27" fmla="*/ 775 h 7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3" h="775">
                  <a:moveTo>
                    <a:pt x="0" y="769"/>
                  </a:moveTo>
                  <a:lnTo>
                    <a:pt x="96" y="652"/>
                  </a:lnTo>
                  <a:lnTo>
                    <a:pt x="354" y="448"/>
                  </a:lnTo>
                  <a:lnTo>
                    <a:pt x="782" y="197"/>
                  </a:lnTo>
                  <a:lnTo>
                    <a:pt x="1100" y="43"/>
                  </a:lnTo>
                  <a:lnTo>
                    <a:pt x="1203" y="0"/>
                  </a:lnTo>
                  <a:lnTo>
                    <a:pt x="1203" y="775"/>
                  </a:lnTo>
                  <a:lnTo>
                    <a:pt x="0" y="769"/>
                  </a:lnTo>
                  <a:close/>
                </a:path>
              </a:pathLst>
            </a:custGeom>
            <a:solidFill>
              <a:srgbClr val="BFDDFF"/>
            </a:solidFill>
            <a:ln w="9525">
              <a:noFill/>
              <a:round/>
              <a:headEnd/>
              <a:tailEnd/>
            </a:ln>
          </p:spPr>
          <p:txBody>
            <a:bodyPr/>
            <a:lstStyle/>
            <a:p>
              <a:endParaRPr lang="zh-CN" altLang="en-US"/>
            </a:p>
          </p:txBody>
        </p:sp>
        <p:sp>
          <p:nvSpPr>
            <p:cNvPr id="68635" name="Freeform 41"/>
            <p:cNvSpPr>
              <a:spLocks/>
            </p:cNvSpPr>
            <p:nvPr/>
          </p:nvSpPr>
          <p:spPr bwMode="auto">
            <a:xfrm>
              <a:off x="1224" y="2728"/>
              <a:ext cx="179" cy="149"/>
            </a:xfrm>
            <a:custGeom>
              <a:avLst/>
              <a:gdLst>
                <a:gd name="T0" fmla="*/ 5 w 358"/>
                <a:gd name="T1" fmla="*/ 0 h 298"/>
                <a:gd name="T2" fmla="*/ 5 w 358"/>
                <a:gd name="T3" fmla="*/ 1 h 298"/>
                <a:gd name="T4" fmla="*/ 5 w 358"/>
                <a:gd name="T5" fmla="*/ 1 h 298"/>
                <a:gd name="T6" fmla="*/ 5 w 358"/>
                <a:gd name="T7" fmla="*/ 1 h 298"/>
                <a:gd name="T8" fmla="*/ 5 w 358"/>
                <a:gd name="T9" fmla="*/ 1 h 298"/>
                <a:gd name="T10" fmla="*/ 3 w 358"/>
                <a:gd name="T11" fmla="*/ 1 h 298"/>
                <a:gd name="T12" fmla="*/ 3 w 358"/>
                <a:gd name="T13" fmla="*/ 1 h 298"/>
                <a:gd name="T14" fmla="*/ 3 w 358"/>
                <a:gd name="T15" fmla="*/ 1 h 298"/>
                <a:gd name="T16" fmla="*/ 3 w 358"/>
                <a:gd name="T17" fmla="*/ 1 h 298"/>
                <a:gd name="T18" fmla="*/ 3 w 358"/>
                <a:gd name="T19" fmla="*/ 1 h 298"/>
                <a:gd name="T20" fmla="*/ 1 w 358"/>
                <a:gd name="T21" fmla="*/ 2 h 298"/>
                <a:gd name="T22" fmla="*/ 1 w 358"/>
                <a:gd name="T23" fmla="*/ 2 h 298"/>
                <a:gd name="T24" fmla="*/ 1 w 358"/>
                <a:gd name="T25" fmla="*/ 3 h 298"/>
                <a:gd name="T26" fmla="*/ 1 w 358"/>
                <a:gd name="T27" fmla="*/ 3 h 298"/>
                <a:gd name="T28" fmla="*/ 1 w 358"/>
                <a:gd name="T29" fmla="*/ 3 h 298"/>
                <a:gd name="T30" fmla="*/ 1 w 358"/>
                <a:gd name="T31" fmla="*/ 5 h 298"/>
                <a:gd name="T32" fmla="*/ 0 w 358"/>
                <a:gd name="T33" fmla="*/ 5 h 298"/>
                <a:gd name="T34" fmla="*/ 1 w 358"/>
                <a:gd name="T35" fmla="*/ 5 h 298"/>
                <a:gd name="T36" fmla="*/ 6 w 358"/>
                <a:gd name="T37" fmla="*/ 1 h 298"/>
                <a:gd name="T38" fmla="*/ 5 w 358"/>
                <a:gd name="T39" fmla="*/ 0 h 2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8"/>
                <a:gd name="T61" fmla="*/ 0 h 298"/>
                <a:gd name="T62" fmla="*/ 358 w 358"/>
                <a:gd name="T63" fmla="*/ 298 h 2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8" h="298">
                  <a:moveTo>
                    <a:pt x="308" y="0"/>
                  </a:moveTo>
                  <a:lnTo>
                    <a:pt x="305" y="2"/>
                  </a:lnTo>
                  <a:lnTo>
                    <a:pt x="297" y="7"/>
                  </a:lnTo>
                  <a:lnTo>
                    <a:pt x="285" y="16"/>
                  </a:lnTo>
                  <a:lnTo>
                    <a:pt x="267" y="27"/>
                  </a:lnTo>
                  <a:lnTo>
                    <a:pt x="248" y="42"/>
                  </a:lnTo>
                  <a:lnTo>
                    <a:pt x="226" y="60"/>
                  </a:lnTo>
                  <a:lnTo>
                    <a:pt x="202" y="78"/>
                  </a:lnTo>
                  <a:lnTo>
                    <a:pt x="176" y="99"/>
                  </a:lnTo>
                  <a:lnTo>
                    <a:pt x="150" y="121"/>
                  </a:lnTo>
                  <a:lnTo>
                    <a:pt x="123" y="144"/>
                  </a:lnTo>
                  <a:lnTo>
                    <a:pt x="98" y="168"/>
                  </a:lnTo>
                  <a:lnTo>
                    <a:pt x="73" y="192"/>
                  </a:lnTo>
                  <a:lnTo>
                    <a:pt x="51" y="218"/>
                  </a:lnTo>
                  <a:lnTo>
                    <a:pt x="30" y="242"/>
                  </a:lnTo>
                  <a:lnTo>
                    <a:pt x="13" y="267"/>
                  </a:lnTo>
                  <a:lnTo>
                    <a:pt x="0" y="290"/>
                  </a:lnTo>
                  <a:lnTo>
                    <a:pt x="73" y="298"/>
                  </a:lnTo>
                  <a:lnTo>
                    <a:pt x="358" y="63"/>
                  </a:lnTo>
                  <a:lnTo>
                    <a:pt x="308" y="0"/>
                  </a:lnTo>
                  <a:close/>
                </a:path>
              </a:pathLst>
            </a:custGeom>
            <a:solidFill>
              <a:srgbClr val="FFFFFF"/>
            </a:solidFill>
            <a:ln w="9525">
              <a:noFill/>
              <a:round/>
              <a:headEnd/>
              <a:tailEnd/>
            </a:ln>
          </p:spPr>
          <p:txBody>
            <a:bodyPr/>
            <a:lstStyle/>
            <a:p>
              <a:endParaRPr lang="zh-CN" altLang="en-US"/>
            </a:p>
          </p:txBody>
        </p:sp>
        <p:sp>
          <p:nvSpPr>
            <p:cNvPr id="68636" name="Freeform 42"/>
            <p:cNvSpPr>
              <a:spLocks/>
            </p:cNvSpPr>
            <p:nvPr/>
          </p:nvSpPr>
          <p:spPr bwMode="auto">
            <a:xfrm>
              <a:off x="1037" y="1830"/>
              <a:ext cx="774" cy="1046"/>
            </a:xfrm>
            <a:custGeom>
              <a:avLst/>
              <a:gdLst>
                <a:gd name="T0" fmla="*/ 11 w 1546"/>
                <a:gd name="T1" fmla="*/ 1 h 2091"/>
                <a:gd name="T2" fmla="*/ 12 w 1546"/>
                <a:gd name="T3" fmla="*/ 1 h 2091"/>
                <a:gd name="T4" fmla="*/ 13 w 1546"/>
                <a:gd name="T5" fmla="*/ 1 h 2091"/>
                <a:gd name="T6" fmla="*/ 15 w 1546"/>
                <a:gd name="T7" fmla="*/ 2 h 2091"/>
                <a:gd name="T8" fmla="*/ 17 w 1546"/>
                <a:gd name="T9" fmla="*/ 4 h 2091"/>
                <a:gd name="T10" fmla="*/ 18 w 1546"/>
                <a:gd name="T11" fmla="*/ 6 h 2091"/>
                <a:gd name="T12" fmla="*/ 19 w 1546"/>
                <a:gd name="T13" fmla="*/ 8 h 2091"/>
                <a:gd name="T14" fmla="*/ 19 w 1546"/>
                <a:gd name="T15" fmla="*/ 10 h 2091"/>
                <a:gd name="T16" fmla="*/ 20 w 1546"/>
                <a:gd name="T17" fmla="*/ 11 h 2091"/>
                <a:gd name="T18" fmla="*/ 20 w 1546"/>
                <a:gd name="T19" fmla="*/ 14 h 2091"/>
                <a:gd name="T20" fmla="*/ 20 w 1546"/>
                <a:gd name="T21" fmla="*/ 15 h 2091"/>
                <a:gd name="T22" fmla="*/ 20 w 1546"/>
                <a:gd name="T23" fmla="*/ 16 h 2091"/>
                <a:gd name="T24" fmla="*/ 20 w 1546"/>
                <a:gd name="T25" fmla="*/ 17 h 2091"/>
                <a:gd name="T26" fmla="*/ 22 w 1546"/>
                <a:gd name="T27" fmla="*/ 20 h 2091"/>
                <a:gd name="T28" fmla="*/ 23 w 1546"/>
                <a:gd name="T29" fmla="*/ 21 h 2091"/>
                <a:gd name="T30" fmla="*/ 24 w 1546"/>
                <a:gd name="T31" fmla="*/ 22 h 2091"/>
                <a:gd name="T32" fmla="*/ 23 w 1546"/>
                <a:gd name="T33" fmla="*/ 25 h 2091"/>
                <a:gd name="T34" fmla="*/ 23 w 1546"/>
                <a:gd name="T35" fmla="*/ 27 h 2091"/>
                <a:gd name="T36" fmla="*/ 22 w 1546"/>
                <a:gd name="T37" fmla="*/ 27 h 2091"/>
                <a:gd name="T38" fmla="*/ 20 w 1546"/>
                <a:gd name="T39" fmla="*/ 27 h 2091"/>
                <a:gd name="T40" fmla="*/ 18 w 1546"/>
                <a:gd name="T41" fmla="*/ 27 h 2091"/>
                <a:gd name="T42" fmla="*/ 16 w 1546"/>
                <a:gd name="T43" fmla="*/ 27 h 2091"/>
                <a:gd name="T44" fmla="*/ 17 w 1546"/>
                <a:gd name="T45" fmla="*/ 28 h 2091"/>
                <a:gd name="T46" fmla="*/ 18 w 1546"/>
                <a:gd name="T47" fmla="*/ 29 h 2091"/>
                <a:gd name="T48" fmla="*/ 19 w 1546"/>
                <a:gd name="T49" fmla="*/ 31 h 2091"/>
                <a:gd name="T50" fmla="*/ 19 w 1546"/>
                <a:gd name="T51" fmla="*/ 33 h 2091"/>
                <a:gd name="T52" fmla="*/ 15 w 1546"/>
                <a:gd name="T53" fmla="*/ 29 h 2091"/>
                <a:gd name="T54" fmla="*/ 14 w 1546"/>
                <a:gd name="T55" fmla="*/ 28 h 2091"/>
                <a:gd name="T56" fmla="*/ 13 w 1546"/>
                <a:gd name="T57" fmla="*/ 31 h 2091"/>
                <a:gd name="T58" fmla="*/ 12 w 1546"/>
                <a:gd name="T59" fmla="*/ 31 h 2091"/>
                <a:gd name="T60" fmla="*/ 11 w 1546"/>
                <a:gd name="T61" fmla="*/ 29 h 2091"/>
                <a:gd name="T62" fmla="*/ 10 w 1546"/>
                <a:gd name="T63" fmla="*/ 30 h 2091"/>
                <a:gd name="T64" fmla="*/ 8 w 1546"/>
                <a:gd name="T65" fmla="*/ 31 h 2091"/>
                <a:gd name="T66" fmla="*/ 7 w 1546"/>
                <a:gd name="T67" fmla="*/ 32 h 2091"/>
                <a:gd name="T68" fmla="*/ 5 w 1546"/>
                <a:gd name="T69" fmla="*/ 33 h 2091"/>
                <a:gd name="T70" fmla="*/ 7 w 1546"/>
                <a:gd name="T71" fmla="*/ 31 h 2091"/>
                <a:gd name="T72" fmla="*/ 8 w 1546"/>
                <a:gd name="T73" fmla="*/ 30 h 2091"/>
                <a:gd name="T74" fmla="*/ 10 w 1546"/>
                <a:gd name="T75" fmla="*/ 29 h 2091"/>
                <a:gd name="T76" fmla="*/ 11 w 1546"/>
                <a:gd name="T77" fmla="*/ 28 h 2091"/>
                <a:gd name="T78" fmla="*/ 10 w 1546"/>
                <a:gd name="T79" fmla="*/ 26 h 2091"/>
                <a:gd name="T80" fmla="*/ 9 w 1546"/>
                <a:gd name="T81" fmla="*/ 25 h 2091"/>
                <a:gd name="T82" fmla="*/ 9 w 1546"/>
                <a:gd name="T83" fmla="*/ 24 h 2091"/>
                <a:gd name="T84" fmla="*/ 7 w 1546"/>
                <a:gd name="T85" fmla="*/ 23 h 2091"/>
                <a:gd name="T86" fmla="*/ 6 w 1546"/>
                <a:gd name="T87" fmla="*/ 22 h 2091"/>
                <a:gd name="T88" fmla="*/ 6 w 1546"/>
                <a:gd name="T89" fmla="*/ 21 h 2091"/>
                <a:gd name="T90" fmla="*/ 5 w 1546"/>
                <a:gd name="T91" fmla="*/ 20 h 2091"/>
                <a:gd name="T92" fmla="*/ 4 w 1546"/>
                <a:gd name="T93" fmla="*/ 20 h 2091"/>
                <a:gd name="T94" fmla="*/ 3 w 1546"/>
                <a:gd name="T95" fmla="*/ 18 h 2091"/>
                <a:gd name="T96" fmla="*/ 3 w 1546"/>
                <a:gd name="T97" fmla="*/ 16 h 2091"/>
                <a:gd name="T98" fmla="*/ 2 w 1546"/>
                <a:gd name="T99" fmla="*/ 15 h 2091"/>
                <a:gd name="T100" fmla="*/ 1 w 1546"/>
                <a:gd name="T101" fmla="*/ 13 h 2091"/>
                <a:gd name="T102" fmla="*/ 1 w 1546"/>
                <a:gd name="T103" fmla="*/ 10 h 2091"/>
                <a:gd name="T104" fmla="*/ 1 w 1546"/>
                <a:gd name="T105" fmla="*/ 7 h 2091"/>
                <a:gd name="T106" fmla="*/ 1 w 1546"/>
                <a:gd name="T107" fmla="*/ 5 h 2091"/>
                <a:gd name="T108" fmla="*/ 2 w 1546"/>
                <a:gd name="T109" fmla="*/ 3 h 2091"/>
                <a:gd name="T110" fmla="*/ 4 w 1546"/>
                <a:gd name="T111" fmla="*/ 1 h 2091"/>
                <a:gd name="T112" fmla="*/ 6 w 1546"/>
                <a:gd name="T113" fmla="*/ 1 h 2091"/>
                <a:gd name="T114" fmla="*/ 9 w 1546"/>
                <a:gd name="T115" fmla="*/ 1 h 2091"/>
                <a:gd name="T116" fmla="*/ 9 w 1546"/>
                <a:gd name="T117" fmla="*/ 1 h 20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6"/>
                <a:gd name="T178" fmla="*/ 0 h 2091"/>
                <a:gd name="T179" fmla="*/ 1546 w 1546"/>
                <a:gd name="T180" fmla="*/ 2091 h 20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6" h="2091">
                  <a:moveTo>
                    <a:pt x="575" y="15"/>
                  </a:moveTo>
                  <a:lnTo>
                    <a:pt x="588" y="14"/>
                  </a:lnTo>
                  <a:lnTo>
                    <a:pt x="603" y="12"/>
                  </a:lnTo>
                  <a:lnTo>
                    <a:pt x="618" y="10"/>
                  </a:lnTo>
                  <a:lnTo>
                    <a:pt x="633" y="9"/>
                  </a:lnTo>
                  <a:lnTo>
                    <a:pt x="647" y="7"/>
                  </a:lnTo>
                  <a:lnTo>
                    <a:pt x="662" y="5"/>
                  </a:lnTo>
                  <a:lnTo>
                    <a:pt x="677" y="4"/>
                  </a:lnTo>
                  <a:lnTo>
                    <a:pt x="692" y="3"/>
                  </a:lnTo>
                  <a:lnTo>
                    <a:pt x="707" y="2"/>
                  </a:lnTo>
                  <a:lnTo>
                    <a:pt x="722" y="2"/>
                  </a:lnTo>
                  <a:lnTo>
                    <a:pt x="737" y="2"/>
                  </a:lnTo>
                  <a:lnTo>
                    <a:pt x="751" y="3"/>
                  </a:lnTo>
                  <a:lnTo>
                    <a:pt x="766" y="5"/>
                  </a:lnTo>
                  <a:lnTo>
                    <a:pt x="780" y="8"/>
                  </a:lnTo>
                  <a:lnTo>
                    <a:pt x="794" y="12"/>
                  </a:lnTo>
                  <a:lnTo>
                    <a:pt x="807" y="17"/>
                  </a:lnTo>
                  <a:lnTo>
                    <a:pt x="827" y="27"/>
                  </a:lnTo>
                  <a:lnTo>
                    <a:pt x="847" y="39"/>
                  </a:lnTo>
                  <a:lnTo>
                    <a:pt x="865" y="53"/>
                  </a:lnTo>
                  <a:lnTo>
                    <a:pt x="882" y="68"/>
                  </a:lnTo>
                  <a:lnTo>
                    <a:pt x="900" y="84"/>
                  </a:lnTo>
                  <a:lnTo>
                    <a:pt x="916" y="101"/>
                  </a:lnTo>
                  <a:lnTo>
                    <a:pt x="932" y="120"/>
                  </a:lnTo>
                  <a:lnTo>
                    <a:pt x="948" y="137"/>
                  </a:lnTo>
                  <a:lnTo>
                    <a:pt x="964" y="154"/>
                  </a:lnTo>
                  <a:lnTo>
                    <a:pt x="981" y="170"/>
                  </a:lnTo>
                  <a:lnTo>
                    <a:pt x="1000" y="186"/>
                  </a:lnTo>
                  <a:lnTo>
                    <a:pt x="1018" y="201"/>
                  </a:lnTo>
                  <a:lnTo>
                    <a:pt x="1037" y="217"/>
                  </a:lnTo>
                  <a:lnTo>
                    <a:pt x="1054" y="235"/>
                  </a:lnTo>
                  <a:lnTo>
                    <a:pt x="1070" y="252"/>
                  </a:lnTo>
                  <a:lnTo>
                    <a:pt x="1084" y="270"/>
                  </a:lnTo>
                  <a:lnTo>
                    <a:pt x="1094" y="288"/>
                  </a:lnTo>
                  <a:lnTo>
                    <a:pt x="1105" y="306"/>
                  </a:lnTo>
                  <a:lnTo>
                    <a:pt x="1113" y="325"/>
                  </a:lnTo>
                  <a:lnTo>
                    <a:pt x="1121" y="344"/>
                  </a:lnTo>
                  <a:lnTo>
                    <a:pt x="1129" y="364"/>
                  </a:lnTo>
                  <a:lnTo>
                    <a:pt x="1136" y="383"/>
                  </a:lnTo>
                  <a:lnTo>
                    <a:pt x="1142" y="403"/>
                  </a:lnTo>
                  <a:lnTo>
                    <a:pt x="1148" y="423"/>
                  </a:lnTo>
                  <a:lnTo>
                    <a:pt x="1157" y="449"/>
                  </a:lnTo>
                  <a:lnTo>
                    <a:pt x="1165" y="476"/>
                  </a:lnTo>
                  <a:lnTo>
                    <a:pt x="1170" y="503"/>
                  </a:lnTo>
                  <a:lnTo>
                    <a:pt x="1175" y="532"/>
                  </a:lnTo>
                  <a:lnTo>
                    <a:pt x="1177" y="560"/>
                  </a:lnTo>
                  <a:lnTo>
                    <a:pt x="1178" y="590"/>
                  </a:lnTo>
                  <a:lnTo>
                    <a:pt x="1177" y="618"/>
                  </a:lnTo>
                  <a:lnTo>
                    <a:pt x="1173" y="648"/>
                  </a:lnTo>
                  <a:lnTo>
                    <a:pt x="1185" y="654"/>
                  </a:lnTo>
                  <a:lnTo>
                    <a:pt x="1199" y="660"/>
                  </a:lnTo>
                  <a:lnTo>
                    <a:pt x="1214" y="666"/>
                  </a:lnTo>
                  <a:lnTo>
                    <a:pt x="1228" y="673"/>
                  </a:lnTo>
                  <a:lnTo>
                    <a:pt x="1241" y="681"/>
                  </a:lnTo>
                  <a:lnTo>
                    <a:pt x="1251" y="691"/>
                  </a:lnTo>
                  <a:lnTo>
                    <a:pt x="1259" y="704"/>
                  </a:lnTo>
                  <a:lnTo>
                    <a:pt x="1263" y="721"/>
                  </a:lnTo>
                  <a:lnTo>
                    <a:pt x="1261" y="769"/>
                  </a:lnTo>
                  <a:lnTo>
                    <a:pt x="1253" y="815"/>
                  </a:lnTo>
                  <a:lnTo>
                    <a:pt x="1246" y="860"/>
                  </a:lnTo>
                  <a:lnTo>
                    <a:pt x="1249" y="906"/>
                  </a:lnTo>
                  <a:lnTo>
                    <a:pt x="1252" y="918"/>
                  </a:lnTo>
                  <a:lnTo>
                    <a:pt x="1258" y="928"/>
                  </a:lnTo>
                  <a:lnTo>
                    <a:pt x="1264" y="939"/>
                  </a:lnTo>
                  <a:lnTo>
                    <a:pt x="1271" y="949"/>
                  </a:lnTo>
                  <a:lnTo>
                    <a:pt x="1275" y="959"/>
                  </a:lnTo>
                  <a:lnTo>
                    <a:pt x="1279" y="971"/>
                  </a:lnTo>
                  <a:lnTo>
                    <a:pt x="1280" y="982"/>
                  </a:lnTo>
                  <a:lnTo>
                    <a:pt x="1278" y="994"/>
                  </a:lnTo>
                  <a:lnTo>
                    <a:pt x="1274" y="1002"/>
                  </a:lnTo>
                  <a:lnTo>
                    <a:pt x="1269" y="1010"/>
                  </a:lnTo>
                  <a:lnTo>
                    <a:pt x="1264" y="1018"/>
                  </a:lnTo>
                  <a:lnTo>
                    <a:pt x="1258" y="1026"/>
                  </a:lnTo>
                  <a:lnTo>
                    <a:pt x="1251" y="1033"/>
                  </a:lnTo>
                  <a:lnTo>
                    <a:pt x="1243" y="1040"/>
                  </a:lnTo>
                  <a:lnTo>
                    <a:pt x="1236" y="1047"/>
                  </a:lnTo>
                  <a:lnTo>
                    <a:pt x="1228" y="1053"/>
                  </a:lnTo>
                  <a:lnTo>
                    <a:pt x="1246" y="1083"/>
                  </a:lnTo>
                  <a:lnTo>
                    <a:pt x="1265" y="1114"/>
                  </a:lnTo>
                  <a:lnTo>
                    <a:pt x="1283" y="1145"/>
                  </a:lnTo>
                  <a:lnTo>
                    <a:pt x="1302" y="1175"/>
                  </a:lnTo>
                  <a:lnTo>
                    <a:pt x="1320" y="1206"/>
                  </a:lnTo>
                  <a:lnTo>
                    <a:pt x="1340" y="1236"/>
                  </a:lnTo>
                  <a:lnTo>
                    <a:pt x="1360" y="1265"/>
                  </a:lnTo>
                  <a:lnTo>
                    <a:pt x="1382" y="1294"/>
                  </a:lnTo>
                  <a:lnTo>
                    <a:pt x="1392" y="1303"/>
                  </a:lnTo>
                  <a:lnTo>
                    <a:pt x="1402" y="1310"/>
                  </a:lnTo>
                  <a:lnTo>
                    <a:pt x="1414" y="1313"/>
                  </a:lnTo>
                  <a:lnTo>
                    <a:pt x="1425" y="1315"/>
                  </a:lnTo>
                  <a:lnTo>
                    <a:pt x="1439" y="1318"/>
                  </a:lnTo>
                  <a:lnTo>
                    <a:pt x="1452" y="1318"/>
                  </a:lnTo>
                  <a:lnTo>
                    <a:pt x="1465" y="1318"/>
                  </a:lnTo>
                  <a:lnTo>
                    <a:pt x="1478" y="1318"/>
                  </a:lnTo>
                  <a:lnTo>
                    <a:pt x="1546" y="1312"/>
                  </a:lnTo>
                  <a:lnTo>
                    <a:pt x="1546" y="1359"/>
                  </a:lnTo>
                  <a:lnTo>
                    <a:pt x="1481" y="1366"/>
                  </a:lnTo>
                  <a:lnTo>
                    <a:pt x="1471" y="1397"/>
                  </a:lnTo>
                  <a:lnTo>
                    <a:pt x="1462" y="1430"/>
                  </a:lnTo>
                  <a:lnTo>
                    <a:pt x="1453" y="1462"/>
                  </a:lnTo>
                  <a:lnTo>
                    <a:pt x="1447" y="1495"/>
                  </a:lnTo>
                  <a:lnTo>
                    <a:pt x="1441" y="1529"/>
                  </a:lnTo>
                  <a:lnTo>
                    <a:pt x="1438" y="1563"/>
                  </a:lnTo>
                  <a:lnTo>
                    <a:pt x="1438" y="1598"/>
                  </a:lnTo>
                  <a:lnTo>
                    <a:pt x="1439" y="1633"/>
                  </a:lnTo>
                  <a:lnTo>
                    <a:pt x="1441" y="1648"/>
                  </a:lnTo>
                  <a:lnTo>
                    <a:pt x="1445" y="1663"/>
                  </a:lnTo>
                  <a:lnTo>
                    <a:pt x="1447" y="1678"/>
                  </a:lnTo>
                  <a:lnTo>
                    <a:pt x="1447" y="1693"/>
                  </a:lnTo>
                  <a:lnTo>
                    <a:pt x="1432" y="1691"/>
                  </a:lnTo>
                  <a:lnTo>
                    <a:pt x="1416" y="1689"/>
                  </a:lnTo>
                  <a:lnTo>
                    <a:pt x="1401" y="1686"/>
                  </a:lnTo>
                  <a:lnTo>
                    <a:pt x="1385" y="1685"/>
                  </a:lnTo>
                  <a:lnTo>
                    <a:pt x="1369" y="1683"/>
                  </a:lnTo>
                  <a:lnTo>
                    <a:pt x="1354" y="1682"/>
                  </a:lnTo>
                  <a:lnTo>
                    <a:pt x="1337" y="1681"/>
                  </a:lnTo>
                  <a:lnTo>
                    <a:pt x="1321" y="1681"/>
                  </a:lnTo>
                  <a:lnTo>
                    <a:pt x="1305" y="1680"/>
                  </a:lnTo>
                  <a:lnTo>
                    <a:pt x="1289" y="1680"/>
                  </a:lnTo>
                  <a:lnTo>
                    <a:pt x="1273" y="1680"/>
                  </a:lnTo>
                  <a:lnTo>
                    <a:pt x="1257" y="1680"/>
                  </a:lnTo>
                  <a:lnTo>
                    <a:pt x="1241" y="1680"/>
                  </a:lnTo>
                  <a:lnTo>
                    <a:pt x="1225" y="1681"/>
                  </a:lnTo>
                  <a:lnTo>
                    <a:pt x="1208" y="1681"/>
                  </a:lnTo>
                  <a:lnTo>
                    <a:pt x="1192" y="1682"/>
                  </a:lnTo>
                  <a:lnTo>
                    <a:pt x="1169" y="1684"/>
                  </a:lnTo>
                  <a:lnTo>
                    <a:pt x="1147" y="1685"/>
                  </a:lnTo>
                  <a:lnTo>
                    <a:pt x="1125" y="1688"/>
                  </a:lnTo>
                  <a:lnTo>
                    <a:pt x="1104" y="1689"/>
                  </a:lnTo>
                  <a:lnTo>
                    <a:pt x="1082" y="1691"/>
                  </a:lnTo>
                  <a:lnTo>
                    <a:pt x="1060" y="1692"/>
                  </a:lnTo>
                  <a:lnTo>
                    <a:pt x="1038" y="1695"/>
                  </a:lnTo>
                  <a:lnTo>
                    <a:pt x="1016" y="1696"/>
                  </a:lnTo>
                  <a:lnTo>
                    <a:pt x="1018" y="1708"/>
                  </a:lnTo>
                  <a:lnTo>
                    <a:pt x="1022" y="1721"/>
                  </a:lnTo>
                  <a:lnTo>
                    <a:pt x="1025" y="1733"/>
                  </a:lnTo>
                  <a:lnTo>
                    <a:pt x="1029" y="1745"/>
                  </a:lnTo>
                  <a:lnTo>
                    <a:pt x="1033" y="1758"/>
                  </a:lnTo>
                  <a:lnTo>
                    <a:pt x="1039" y="1768"/>
                  </a:lnTo>
                  <a:lnTo>
                    <a:pt x="1047" y="1780"/>
                  </a:lnTo>
                  <a:lnTo>
                    <a:pt x="1057" y="1789"/>
                  </a:lnTo>
                  <a:lnTo>
                    <a:pt x="1076" y="1804"/>
                  </a:lnTo>
                  <a:lnTo>
                    <a:pt x="1094" y="1818"/>
                  </a:lnTo>
                  <a:lnTo>
                    <a:pt x="1114" y="1832"/>
                  </a:lnTo>
                  <a:lnTo>
                    <a:pt x="1133" y="1845"/>
                  </a:lnTo>
                  <a:lnTo>
                    <a:pt x="1152" y="1859"/>
                  </a:lnTo>
                  <a:lnTo>
                    <a:pt x="1170" y="1874"/>
                  </a:lnTo>
                  <a:lnTo>
                    <a:pt x="1186" y="1890"/>
                  </a:lnTo>
                  <a:lnTo>
                    <a:pt x="1201" y="1908"/>
                  </a:lnTo>
                  <a:lnTo>
                    <a:pt x="1212" y="1927"/>
                  </a:lnTo>
                  <a:lnTo>
                    <a:pt x="1215" y="1949"/>
                  </a:lnTo>
                  <a:lnTo>
                    <a:pt x="1215" y="1971"/>
                  </a:lnTo>
                  <a:lnTo>
                    <a:pt x="1212" y="1995"/>
                  </a:lnTo>
                  <a:lnTo>
                    <a:pt x="1207" y="2019"/>
                  </a:lnTo>
                  <a:lnTo>
                    <a:pt x="1203" y="2044"/>
                  </a:lnTo>
                  <a:lnTo>
                    <a:pt x="1199" y="2068"/>
                  </a:lnTo>
                  <a:lnTo>
                    <a:pt x="1199" y="2091"/>
                  </a:lnTo>
                  <a:lnTo>
                    <a:pt x="933" y="2091"/>
                  </a:lnTo>
                  <a:lnTo>
                    <a:pt x="930" y="2025"/>
                  </a:lnTo>
                  <a:lnTo>
                    <a:pt x="926" y="1960"/>
                  </a:lnTo>
                  <a:lnTo>
                    <a:pt x="924" y="1894"/>
                  </a:lnTo>
                  <a:lnTo>
                    <a:pt x="921" y="1829"/>
                  </a:lnTo>
                  <a:lnTo>
                    <a:pt x="920" y="1820"/>
                  </a:lnTo>
                  <a:lnTo>
                    <a:pt x="918" y="1812"/>
                  </a:lnTo>
                  <a:lnTo>
                    <a:pt x="913" y="1804"/>
                  </a:lnTo>
                  <a:lnTo>
                    <a:pt x="909" y="1797"/>
                  </a:lnTo>
                  <a:lnTo>
                    <a:pt x="903" y="1789"/>
                  </a:lnTo>
                  <a:lnTo>
                    <a:pt x="896" y="1782"/>
                  </a:lnTo>
                  <a:lnTo>
                    <a:pt x="889" y="1775"/>
                  </a:lnTo>
                  <a:lnTo>
                    <a:pt x="883" y="1768"/>
                  </a:lnTo>
                  <a:lnTo>
                    <a:pt x="867" y="1798"/>
                  </a:lnTo>
                  <a:lnTo>
                    <a:pt x="852" y="1829"/>
                  </a:lnTo>
                  <a:lnTo>
                    <a:pt x="837" y="1859"/>
                  </a:lnTo>
                  <a:lnTo>
                    <a:pt x="822" y="1890"/>
                  </a:lnTo>
                  <a:lnTo>
                    <a:pt x="809" y="1922"/>
                  </a:lnTo>
                  <a:lnTo>
                    <a:pt x="794" y="1953"/>
                  </a:lnTo>
                  <a:lnTo>
                    <a:pt x="780" y="1984"/>
                  </a:lnTo>
                  <a:lnTo>
                    <a:pt x="766" y="2015"/>
                  </a:lnTo>
                  <a:lnTo>
                    <a:pt x="758" y="1989"/>
                  </a:lnTo>
                  <a:lnTo>
                    <a:pt x="750" y="1964"/>
                  </a:lnTo>
                  <a:lnTo>
                    <a:pt x="742" y="1940"/>
                  </a:lnTo>
                  <a:lnTo>
                    <a:pt x="732" y="1915"/>
                  </a:lnTo>
                  <a:lnTo>
                    <a:pt x="722" y="1892"/>
                  </a:lnTo>
                  <a:lnTo>
                    <a:pt x="711" y="1867"/>
                  </a:lnTo>
                  <a:lnTo>
                    <a:pt x="697" y="1844"/>
                  </a:lnTo>
                  <a:lnTo>
                    <a:pt x="682" y="1822"/>
                  </a:lnTo>
                  <a:lnTo>
                    <a:pt x="667" y="1829"/>
                  </a:lnTo>
                  <a:lnTo>
                    <a:pt x="653" y="1837"/>
                  </a:lnTo>
                  <a:lnTo>
                    <a:pt x="638" y="1845"/>
                  </a:lnTo>
                  <a:lnTo>
                    <a:pt x="623" y="1854"/>
                  </a:lnTo>
                  <a:lnTo>
                    <a:pt x="609" y="1862"/>
                  </a:lnTo>
                  <a:lnTo>
                    <a:pt x="594" y="1871"/>
                  </a:lnTo>
                  <a:lnTo>
                    <a:pt x="580" y="1880"/>
                  </a:lnTo>
                  <a:lnTo>
                    <a:pt x="567" y="1890"/>
                  </a:lnTo>
                  <a:lnTo>
                    <a:pt x="553" y="1901"/>
                  </a:lnTo>
                  <a:lnTo>
                    <a:pt x="539" y="1911"/>
                  </a:lnTo>
                  <a:lnTo>
                    <a:pt x="525" y="1922"/>
                  </a:lnTo>
                  <a:lnTo>
                    <a:pt x="511" y="1933"/>
                  </a:lnTo>
                  <a:lnTo>
                    <a:pt x="499" y="1945"/>
                  </a:lnTo>
                  <a:lnTo>
                    <a:pt x="486" y="1956"/>
                  </a:lnTo>
                  <a:lnTo>
                    <a:pt x="473" y="1968"/>
                  </a:lnTo>
                  <a:lnTo>
                    <a:pt x="462" y="1980"/>
                  </a:lnTo>
                  <a:lnTo>
                    <a:pt x="450" y="1994"/>
                  </a:lnTo>
                  <a:lnTo>
                    <a:pt x="440" y="2010"/>
                  </a:lnTo>
                  <a:lnTo>
                    <a:pt x="429" y="2026"/>
                  </a:lnTo>
                  <a:lnTo>
                    <a:pt x="418" y="2042"/>
                  </a:lnTo>
                  <a:lnTo>
                    <a:pt x="406" y="2059"/>
                  </a:lnTo>
                  <a:lnTo>
                    <a:pt x="394" y="2071"/>
                  </a:lnTo>
                  <a:lnTo>
                    <a:pt x="379" y="2083"/>
                  </a:lnTo>
                  <a:lnTo>
                    <a:pt x="361" y="2091"/>
                  </a:lnTo>
                  <a:lnTo>
                    <a:pt x="308" y="2091"/>
                  </a:lnTo>
                  <a:lnTo>
                    <a:pt x="331" y="2069"/>
                  </a:lnTo>
                  <a:lnTo>
                    <a:pt x="351" y="2045"/>
                  </a:lnTo>
                  <a:lnTo>
                    <a:pt x="368" y="2019"/>
                  </a:lnTo>
                  <a:lnTo>
                    <a:pt x="384" y="1994"/>
                  </a:lnTo>
                  <a:lnTo>
                    <a:pt x="399" y="1969"/>
                  </a:lnTo>
                  <a:lnTo>
                    <a:pt x="417" y="1943"/>
                  </a:lnTo>
                  <a:lnTo>
                    <a:pt x="437" y="1920"/>
                  </a:lnTo>
                  <a:lnTo>
                    <a:pt x="461" y="1898"/>
                  </a:lnTo>
                  <a:lnTo>
                    <a:pt x="472" y="1889"/>
                  </a:lnTo>
                  <a:lnTo>
                    <a:pt x="485" y="1879"/>
                  </a:lnTo>
                  <a:lnTo>
                    <a:pt x="496" y="1870"/>
                  </a:lnTo>
                  <a:lnTo>
                    <a:pt x="509" y="1859"/>
                  </a:lnTo>
                  <a:lnTo>
                    <a:pt x="520" y="1849"/>
                  </a:lnTo>
                  <a:lnTo>
                    <a:pt x="532" y="1840"/>
                  </a:lnTo>
                  <a:lnTo>
                    <a:pt x="543" y="1828"/>
                  </a:lnTo>
                  <a:lnTo>
                    <a:pt x="556" y="1818"/>
                  </a:lnTo>
                  <a:lnTo>
                    <a:pt x="568" y="1807"/>
                  </a:lnTo>
                  <a:lnTo>
                    <a:pt x="579" y="1797"/>
                  </a:lnTo>
                  <a:lnTo>
                    <a:pt x="591" y="1787"/>
                  </a:lnTo>
                  <a:lnTo>
                    <a:pt x="602" y="1776"/>
                  </a:lnTo>
                  <a:lnTo>
                    <a:pt x="614" y="1765"/>
                  </a:lnTo>
                  <a:lnTo>
                    <a:pt x="625" y="1754"/>
                  </a:lnTo>
                  <a:lnTo>
                    <a:pt x="637" y="1744"/>
                  </a:lnTo>
                  <a:lnTo>
                    <a:pt x="648" y="1734"/>
                  </a:lnTo>
                  <a:lnTo>
                    <a:pt x="640" y="1716"/>
                  </a:lnTo>
                  <a:lnTo>
                    <a:pt x="636" y="1699"/>
                  </a:lnTo>
                  <a:lnTo>
                    <a:pt x="632" y="1681"/>
                  </a:lnTo>
                  <a:lnTo>
                    <a:pt x="631" y="1661"/>
                  </a:lnTo>
                  <a:lnTo>
                    <a:pt x="630" y="1643"/>
                  </a:lnTo>
                  <a:lnTo>
                    <a:pt x="626" y="1625"/>
                  </a:lnTo>
                  <a:lnTo>
                    <a:pt x="620" y="1609"/>
                  </a:lnTo>
                  <a:lnTo>
                    <a:pt x="609" y="1594"/>
                  </a:lnTo>
                  <a:lnTo>
                    <a:pt x="601" y="1586"/>
                  </a:lnTo>
                  <a:lnTo>
                    <a:pt x="593" y="1579"/>
                  </a:lnTo>
                  <a:lnTo>
                    <a:pt x="584" y="1571"/>
                  </a:lnTo>
                  <a:lnTo>
                    <a:pt x="575" y="1564"/>
                  </a:lnTo>
                  <a:lnTo>
                    <a:pt x="567" y="1556"/>
                  </a:lnTo>
                  <a:lnTo>
                    <a:pt x="557" y="1549"/>
                  </a:lnTo>
                  <a:lnTo>
                    <a:pt x="548" y="1542"/>
                  </a:lnTo>
                  <a:lnTo>
                    <a:pt x="540" y="1536"/>
                  </a:lnTo>
                  <a:lnTo>
                    <a:pt x="527" y="1525"/>
                  </a:lnTo>
                  <a:lnTo>
                    <a:pt x="514" y="1515"/>
                  </a:lnTo>
                  <a:lnTo>
                    <a:pt x="500" y="1504"/>
                  </a:lnTo>
                  <a:lnTo>
                    <a:pt x="486" y="1494"/>
                  </a:lnTo>
                  <a:lnTo>
                    <a:pt x="472" y="1484"/>
                  </a:lnTo>
                  <a:lnTo>
                    <a:pt x="458" y="1473"/>
                  </a:lnTo>
                  <a:lnTo>
                    <a:pt x="446" y="1463"/>
                  </a:lnTo>
                  <a:lnTo>
                    <a:pt x="432" y="1451"/>
                  </a:lnTo>
                  <a:lnTo>
                    <a:pt x="419" y="1440"/>
                  </a:lnTo>
                  <a:lnTo>
                    <a:pt x="408" y="1428"/>
                  </a:lnTo>
                  <a:lnTo>
                    <a:pt x="396" y="1416"/>
                  </a:lnTo>
                  <a:lnTo>
                    <a:pt x="386" y="1402"/>
                  </a:lnTo>
                  <a:lnTo>
                    <a:pt x="376" y="1389"/>
                  </a:lnTo>
                  <a:lnTo>
                    <a:pt x="367" y="1374"/>
                  </a:lnTo>
                  <a:lnTo>
                    <a:pt x="360" y="1359"/>
                  </a:lnTo>
                  <a:lnTo>
                    <a:pt x="355" y="1343"/>
                  </a:lnTo>
                  <a:lnTo>
                    <a:pt x="351" y="1333"/>
                  </a:lnTo>
                  <a:lnTo>
                    <a:pt x="349" y="1322"/>
                  </a:lnTo>
                  <a:lnTo>
                    <a:pt x="346" y="1312"/>
                  </a:lnTo>
                  <a:lnTo>
                    <a:pt x="343" y="1300"/>
                  </a:lnTo>
                  <a:lnTo>
                    <a:pt x="338" y="1291"/>
                  </a:lnTo>
                  <a:lnTo>
                    <a:pt x="333" y="1282"/>
                  </a:lnTo>
                  <a:lnTo>
                    <a:pt x="325" y="1275"/>
                  </a:lnTo>
                  <a:lnTo>
                    <a:pt x="314" y="1269"/>
                  </a:lnTo>
                  <a:lnTo>
                    <a:pt x="304" y="1266"/>
                  </a:lnTo>
                  <a:lnTo>
                    <a:pt x="293" y="1264"/>
                  </a:lnTo>
                  <a:lnTo>
                    <a:pt x="283" y="1260"/>
                  </a:lnTo>
                  <a:lnTo>
                    <a:pt x="274" y="1257"/>
                  </a:lnTo>
                  <a:lnTo>
                    <a:pt x="263" y="1253"/>
                  </a:lnTo>
                  <a:lnTo>
                    <a:pt x="255" y="1247"/>
                  </a:lnTo>
                  <a:lnTo>
                    <a:pt x="248" y="1241"/>
                  </a:lnTo>
                  <a:lnTo>
                    <a:pt x="243" y="1231"/>
                  </a:lnTo>
                  <a:lnTo>
                    <a:pt x="236" y="1204"/>
                  </a:lnTo>
                  <a:lnTo>
                    <a:pt x="231" y="1176"/>
                  </a:lnTo>
                  <a:lnTo>
                    <a:pt x="224" y="1148"/>
                  </a:lnTo>
                  <a:lnTo>
                    <a:pt x="209" y="1124"/>
                  </a:lnTo>
                  <a:lnTo>
                    <a:pt x="195" y="1110"/>
                  </a:lnTo>
                  <a:lnTo>
                    <a:pt x="182" y="1097"/>
                  </a:lnTo>
                  <a:lnTo>
                    <a:pt x="168" y="1083"/>
                  </a:lnTo>
                  <a:lnTo>
                    <a:pt x="156" y="1067"/>
                  </a:lnTo>
                  <a:lnTo>
                    <a:pt x="147" y="1052"/>
                  </a:lnTo>
                  <a:lnTo>
                    <a:pt x="140" y="1034"/>
                  </a:lnTo>
                  <a:lnTo>
                    <a:pt x="138" y="1016"/>
                  </a:lnTo>
                  <a:lnTo>
                    <a:pt x="140" y="996"/>
                  </a:lnTo>
                  <a:lnTo>
                    <a:pt x="146" y="982"/>
                  </a:lnTo>
                  <a:lnTo>
                    <a:pt x="153" y="970"/>
                  </a:lnTo>
                  <a:lnTo>
                    <a:pt x="157" y="957"/>
                  </a:lnTo>
                  <a:lnTo>
                    <a:pt x="154" y="943"/>
                  </a:lnTo>
                  <a:lnTo>
                    <a:pt x="141" y="924"/>
                  </a:lnTo>
                  <a:lnTo>
                    <a:pt x="126" y="904"/>
                  </a:lnTo>
                  <a:lnTo>
                    <a:pt x="113" y="885"/>
                  </a:lnTo>
                  <a:lnTo>
                    <a:pt x="98" y="865"/>
                  </a:lnTo>
                  <a:lnTo>
                    <a:pt x="84" y="845"/>
                  </a:lnTo>
                  <a:lnTo>
                    <a:pt x="71" y="826"/>
                  </a:lnTo>
                  <a:lnTo>
                    <a:pt x="61" y="805"/>
                  </a:lnTo>
                  <a:lnTo>
                    <a:pt x="51" y="783"/>
                  </a:lnTo>
                  <a:lnTo>
                    <a:pt x="42" y="756"/>
                  </a:lnTo>
                  <a:lnTo>
                    <a:pt x="33" y="728"/>
                  </a:lnTo>
                  <a:lnTo>
                    <a:pt x="24" y="699"/>
                  </a:lnTo>
                  <a:lnTo>
                    <a:pt x="17" y="670"/>
                  </a:lnTo>
                  <a:lnTo>
                    <a:pt x="10" y="641"/>
                  </a:lnTo>
                  <a:lnTo>
                    <a:pt x="4" y="611"/>
                  </a:lnTo>
                  <a:lnTo>
                    <a:pt x="1" y="580"/>
                  </a:lnTo>
                  <a:lnTo>
                    <a:pt x="0" y="549"/>
                  </a:lnTo>
                  <a:lnTo>
                    <a:pt x="3" y="518"/>
                  </a:lnTo>
                  <a:lnTo>
                    <a:pt x="13" y="489"/>
                  </a:lnTo>
                  <a:lnTo>
                    <a:pt x="26" y="462"/>
                  </a:lnTo>
                  <a:lnTo>
                    <a:pt x="40" y="434"/>
                  </a:lnTo>
                  <a:lnTo>
                    <a:pt x="51" y="406"/>
                  </a:lnTo>
                  <a:lnTo>
                    <a:pt x="58" y="378"/>
                  </a:lnTo>
                  <a:lnTo>
                    <a:pt x="58" y="348"/>
                  </a:lnTo>
                  <a:lnTo>
                    <a:pt x="48" y="315"/>
                  </a:lnTo>
                  <a:lnTo>
                    <a:pt x="40" y="290"/>
                  </a:lnTo>
                  <a:lnTo>
                    <a:pt x="39" y="266"/>
                  </a:lnTo>
                  <a:lnTo>
                    <a:pt x="43" y="243"/>
                  </a:lnTo>
                  <a:lnTo>
                    <a:pt x="53" y="221"/>
                  </a:lnTo>
                  <a:lnTo>
                    <a:pt x="64" y="199"/>
                  </a:lnTo>
                  <a:lnTo>
                    <a:pt x="78" y="178"/>
                  </a:lnTo>
                  <a:lnTo>
                    <a:pt x="93" y="159"/>
                  </a:lnTo>
                  <a:lnTo>
                    <a:pt x="108" y="140"/>
                  </a:lnTo>
                  <a:lnTo>
                    <a:pt x="125" y="118"/>
                  </a:lnTo>
                  <a:lnTo>
                    <a:pt x="145" y="99"/>
                  </a:lnTo>
                  <a:lnTo>
                    <a:pt x="164" y="81"/>
                  </a:lnTo>
                  <a:lnTo>
                    <a:pt x="185" y="67"/>
                  </a:lnTo>
                  <a:lnTo>
                    <a:pt x="208" y="53"/>
                  </a:lnTo>
                  <a:lnTo>
                    <a:pt x="230" y="41"/>
                  </a:lnTo>
                  <a:lnTo>
                    <a:pt x="254" y="31"/>
                  </a:lnTo>
                  <a:lnTo>
                    <a:pt x="278" y="23"/>
                  </a:lnTo>
                  <a:lnTo>
                    <a:pt x="304" y="16"/>
                  </a:lnTo>
                  <a:lnTo>
                    <a:pt x="330" y="10"/>
                  </a:lnTo>
                  <a:lnTo>
                    <a:pt x="357" y="5"/>
                  </a:lnTo>
                  <a:lnTo>
                    <a:pt x="383" y="3"/>
                  </a:lnTo>
                  <a:lnTo>
                    <a:pt x="411" y="1"/>
                  </a:lnTo>
                  <a:lnTo>
                    <a:pt x="439" y="0"/>
                  </a:lnTo>
                  <a:lnTo>
                    <a:pt x="466" y="0"/>
                  </a:lnTo>
                  <a:lnTo>
                    <a:pt x="494" y="1"/>
                  </a:lnTo>
                  <a:lnTo>
                    <a:pt x="504" y="2"/>
                  </a:lnTo>
                  <a:lnTo>
                    <a:pt x="515" y="4"/>
                  </a:lnTo>
                  <a:lnTo>
                    <a:pt x="525" y="7"/>
                  </a:lnTo>
                  <a:lnTo>
                    <a:pt x="534" y="9"/>
                  </a:lnTo>
                  <a:lnTo>
                    <a:pt x="543" y="11"/>
                  </a:lnTo>
                  <a:lnTo>
                    <a:pt x="554" y="14"/>
                  </a:lnTo>
                  <a:lnTo>
                    <a:pt x="564" y="15"/>
                  </a:lnTo>
                  <a:lnTo>
                    <a:pt x="575" y="15"/>
                  </a:lnTo>
                  <a:close/>
                </a:path>
              </a:pathLst>
            </a:custGeom>
            <a:solidFill>
              <a:srgbClr val="000000"/>
            </a:solidFill>
            <a:ln w="9525">
              <a:noFill/>
              <a:round/>
              <a:headEnd/>
              <a:tailEnd/>
            </a:ln>
          </p:spPr>
          <p:txBody>
            <a:bodyPr/>
            <a:lstStyle/>
            <a:p>
              <a:endParaRPr lang="zh-CN" altLang="en-US"/>
            </a:p>
          </p:txBody>
        </p:sp>
        <p:sp>
          <p:nvSpPr>
            <p:cNvPr id="68637" name="Freeform 43"/>
            <p:cNvSpPr>
              <a:spLocks/>
            </p:cNvSpPr>
            <p:nvPr/>
          </p:nvSpPr>
          <p:spPr bwMode="auto">
            <a:xfrm>
              <a:off x="1104" y="1931"/>
              <a:ext cx="608" cy="689"/>
            </a:xfrm>
            <a:custGeom>
              <a:avLst/>
              <a:gdLst>
                <a:gd name="T0" fmla="*/ 10 w 1216"/>
                <a:gd name="T1" fmla="*/ 1 h 1379"/>
                <a:gd name="T2" fmla="*/ 11 w 1216"/>
                <a:gd name="T3" fmla="*/ 3 h 1379"/>
                <a:gd name="T4" fmla="*/ 12 w 1216"/>
                <a:gd name="T5" fmla="*/ 4 h 1379"/>
                <a:gd name="T6" fmla="*/ 12 w 1216"/>
                <a:gd name="T7" fmla="*/ 5 h 1379"/>
                <a:gd name="T8" fmla="*/ 13 w 1216"/>
                <a:gd name="T9" fmla="*/ 7 h 1379"/>
                <a:gd name="T10" fmla="*/ 14 w 1216"/>
                <a:gd name="T11" fmla="*/ 8 h 1379"/>
                <a:gd name="T12" fmla="*/ 14 w 1216"/>
                <a:gd name="T13" fmla="*/ 9 h 1379"/>
                <a:gd name="T14" fmla="*/ 15 w 1216"/>
                <a:gd name="T15" fmla="*/ 8 h 1379"/>
                <a:gd name="T16" fmla="*/ 17 w 1216"/>
                <a:gd name="T17" fmla="*/ 7 h 1379"/>
                <a:gd name="T18" fmla="*/ 17 w 1216"/>
                <a:gd name="T19" fmla="*/ 7 h 1379"/>
                <a:gd name="T20" fmla="*/ 17 w 1216"/>
                <a:gd name="T21" fmla="*/ 9 h 1379"/>
                <a:gd name="T22" fmla="*/ 17 w 1216"/>
                <a:gd name="T23" fmla="*/ 11 h 1379"/>
                <a:gd name="T24" fmla="*/ 17 w 1216"/>
                <a:gd name="T25" fmla="*/ 12 h 1379"/>
                <a:gd name="T26" fmla="*/ 15 w 1216"/>
                <a:gd name="T27" fmla="*/ 12 h 1379"/>
                <a:gd name="T28" fmla="*/ 17 w 1216"/>
                <a:gd name="T29" fmla="*/ 13 h 1379"/>
                <a:gd name="T30" fmla="*/ 18 w 1216"/>
                <a:gd name="T31" fmla="*/ 15 h 1379"/>
                <a:gd name="T32" fmla="*/ 19 w 1216"/>
                <a:gd name="T33" fmla="*/ 17 h 1379"/>
                <a:gd name="T34" fmla="*/ 19 w 1216"/>
                <a:gd name="T35" fmla="*/ 18 h 1379"/>
                <a:gd name="T36" fmla="*/ 17 w 1216"/>
                <a:gd name="T37" fmla="*/ 19 h 1379"/>
                <a:gd name="T38" fmla="*/ 15 w 1216"/>
                <a:gd name="T39" fmla="*/ 20 h 1379"/>
                <a:gd name="T40" fmla="*/ 15 w 1216"/>
                <a:gd name="T41" fmla="*/ 19 h 1379"/>
                <a:gd name="T42" fmla="*/ 16 w 1216"/>
                <a:gd name="T43" fmla="*/ 16 h 1379"/>
                <a:gd name="T44" fmla="*/ 15 w 1216"/>
                <a:gd name="T45" fmla="*/ 14 h 1379"/>
                <a:gd name="T46" fmla="*/ 15 w 1216"/>
                <a:gd name="T47" fmla="*/ 17 h 1379"/>
                <a:gd name="T48" fmla="*/ 14 w 1216"/>
                <a:gd name="T49" fmla="*/ 18 h 1379"/>
                <a:gd name="T50" fmla="*/ 13 w 1216"/>
                <a:gd name="T51" fmla="*/ 19 h 1379"/>
                <a:gd name="T52" fmla="*/ 12 w 1216"/>
                <a:gd name="T53" fmla="*/ 20 h 1379"/>
                <a:gd name="T54" fmla="*/ 11 w 1216"/>
                <a:gd name="T55" fmla="*/ 20 h 1379"/>
                <a:gd name="T56" fmla="*/ 10 w 1216"/>
                <a:gd name="T57" fmla="*/ 20 h 1379"/>
                <a:gd name="T58" fmla="*/ 9 w 1216"/>
                <a:gd name="T59" fmla="*/ 21 h 1379"/>
                <a:gd name="T60" fmla="*/ 7 w 1216"/>
                <a:gd name="T61" fmla="*/ 21 h 1379"/>
                <a:gd name="T62" fmla="*/ 7 w 1216"/>
                <a:gd name="T63" fmla="*/ 20 h 1379"/>
                <a:gd name="T64" fmla="*/ 6 w 1216"/>
                <a:gd name="T65" fmla="*/ 19 h 1379"/>
                <a:gd name="T66" fmla="*/ 5 w 1216"/>
                <a:gd name="T67" fmla="*/ 19 h 1379"/>
                <a:gd name="T68" fmla="*/ 4 w 1216"/>
                <a:gd name="T69" fmla="*/ 17 h 1379"/>
                <a:gd name="T70" fmla="*/ 2 w 1216"/>
                <a:gd name="T71" fmla="*/ 15 h 1379"/>
                <a:gd name="T72" fmla="*/ 2 w 1216"/>
                <a:gd name="T73" fmla="*/ 14 h 1379"/>
                <a:gd name="T74" fmla="*/ 2 w 1216"/>
                <a:gd name="T75" fmla="*/ 16 h 1379"/>
                <a:gd name="T76" fmla="*/ 1 w 1216"/>
                <a:gd name="T77" fmla="*/ 14 h 1379"/>
                <a:gd name="T78" fmla="*/ 1 w 1216"/>
                <a:gd name="T79" fmla="*/ 13 h 1379"/>
                <a:gd name="T80" fmla="*/ 1 w 1216"/>
                <a:gd name="T81" fmla="*/ 12 h 1379"/>
                <a:gd name="T82" fmla="*/ 1 w 1216"/>
                <a:gd name="T83" fmla="*/ 13 h 1379"/>
                <a:gd name="T84" fmla="*/ 1 w 1216"/>
                <a:gd name="T85" fmla="*/ 12 h 1379"/>
                <a:gd name="T86" fmla="*/ 1 w 1216"/>
                <a:gd name="T87" fmla="*/ 11 h 1379"/>
                <a:gd name="T88" fmla="*/ 1 w 1216"/>
                <a:gd name="T89" fmla="*/ 9 h 1379"/>
                <a:gd name="T90" fmla="*/ 1 w 1216"/>
                <a:gd name="T91" fmla="*/ 8 h 1379"/>
                <a:gd name="T92" fmla="*/ 1 w 1216"/>
                <a:gd name="T93" fmla="*/ 6 h 1379"/>
                <a:gd name="T94" fmla="*/ 1 w 1216"/>
                <a:gd name="T95" fmla="*/ 4 h 1379"/>
                <a:gd name="T96" fmla="*/ 1 w 1216"/>
                <a:gd name="T97" fmla="*/ 3 h 1379"/>
                <a:gd name="T98" fmla="*/ 1 w 1216"/>
                <a:gd name="T99" fmla="*/ 2 h 1379"/>
                <a:gd name="T100" fmla="*/ 2 w 1216"/>
                <a:gd name="T101" fmla="*/ 3 h 1379"/>
                <a:gd name="T102" fmla="*/ 3 w 1216"/>
                <a:gd name="T103" fmla="*/ 3 h 1379"/>
                <a:gd name="T104" fmla="*/ 5 w 1216"/>
                <a:gd name="T105" fmla="*/ 3 h 1379"/>
                <a:gd name="T106" fmla="*/ 5 w 1216"/>
                <a:gd name="T107" fmla="*/ 2 h 1379"/>
                <a:gd name="T108" fmla="*/ 7 w 1216"/>
                <a:gd name="T109" fmla="*/ 1 h 1379"/>
                <a:gd name="T110" fmla="*/ 9 w 1216"/>
                <a:gd name="T111" fmla="*/ 0 h 1379"/>
                <a:gd name="T112" fmla="*/ 10 w 1216"/>
                <a:gd name="T113" fmla="*/ 0 h 13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379"/>
                <a:gd name="T173" fmla="*/ 1216 w 1216"/>
                <a:gd name="T174" fmla="*/ 1379 h 13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379">
                  <a:moveTo>
                    <a:pt x="681" y="20"/>
                  </a:moveTo>
                  <a:lnTo>
                    <a:pt x="688" y="42"/>
                  </a:lnTo>
                  <a:lnTo>
                    <a:pt x="692" y="66"/>
                  </a:lnTo>
                  <a:lnTo>
                    <a:pt x="693" y="90"/>
                  </a:lnTo>
                  <a:lnTo>
                    <a:pt x="693" y="114"/>
                  </a:lnTo>
                  <a:lnTo>
                    <a:pt x="694" y="140"/>
                  </a:lnTo>
                  <a:lnTo>
                    <a:pt x="697" y="163"/>
                  </a:lnTo>
                  <a:lnTo>
                    <a:pt x="705" y="185"/>
                  </a:lnTo>
                  <a:lnTo>
                    <a:pt x="718" y="205"/>
                  </a:lnTo>
                  <a:lnTo>
                    <a:pt x="729" y="217"/>
                  </a:lnTo>
                  <a:lnTo>
                    <a:pt x="739" y="228"/>
                  </a:lnTo>
                  <a:lnTo>
                    <a:pt x="749" y="240"/>
                  </a:lnTo>
                  <a:lnTo>
                    <a:pt x="758" y="252"/>
                  </a:lnTo>
                  <a:lnTo>
                    <a:pt x="768" y="264"/>
                  </a:lnTo>
                  <a:lnTo>
                    <a:pt x="775" y="278"/>
                  </a:lnTo>
                  <a:lnTo>
                    <a:pt x="779" y="292"/>
                  </a:lnTo>
                  <a:lnTo>
                    <a:pt x="783" y="307"/>
                  </a:lnTo>
                  <a:lnTo>
                    <a:pt x="786" y="327"/>
                  </a:lnTo>
                  <a:lnTo>
                    <a:pt x="791" y="348"/>
                  </a:lnTo>
                  <a:lnTo>
                    <a:pt x="799" y="368"/>
                  </a:lnTo>
                  <a:lnTo>
                    <a:pt x="809" y="385"/>
                  </a:lnTo>
                  <a:lnTo>
                    <a:pt x="825" y="403"/>
                  </a:lnTo>
                  <a:lnTo>
                    <a:pt x="843" y="420"/>
                  </a:lnTo>
                  <a:lnTo>
                    <a:pt x="861" y="437"/>
                  </a:lnTo>
                  <a:lnTo>
                    <a:pt x="878" y="454"/>
                  </a:lnTo>
                  <a:lnTo>
                    <a:pt x="892" y="473"/>
                  </a:lnTo>
                  <a:lnTo>
                    <a:pt x="903" y="493"/>
                  </a:lnTo>
                  <a:lnTo>
                    <a:pt x="906" y="516"/>
                  </a:lnTo>
                  <a:lnTo>
                    <a:pt x="903" y="542"/>
                  </a:lnTo>
                  <a:lnTo>
                    <a:pt x="901" y="558"/>
                  </a:lnTo>
                  <a:lnTo>
                    <a:pt x="906" y="570"/>
                  </a:lnTo>
                  <a:lnTo>
                    <a:pt x="914" y="582"/>
                  </a:lnTo>
                  <a:lnTo>
                    <a:pt x="926" y="592"/>
                  </a:lnTo>
                  <a:lnTo>
                    <a:pt x="939" y="602"/>
                  </a:lnTo>
                  <a:lnTo>
                    <a:pt x="954" y="610"/>
                  </a:lnTo>
                  <a:lnTo>
                    <a:pt x="968" y="618"/>
                  </a:lnTo>
                  <a:lnTo>
                    <a:pt x="980" y="625"/>
                  </a:lnTo>
                  <a:lnTo>
                    <a:pt x="990" y="625"/>
                  </a:lnTo>
                  <a:lnTo>
                    <a:pt x="994" y="592"/>
                  </a:lnTo>
                  <a:lnTo>
                    <a:pt x="996" y="559"/>
                  </a:lnTo>
                  <a:lnTo>
                    <a:pt x="999" y="527"/>
                  </a:lnTo>
                  <a:lnTo>
                    <a:pt x="1004" y="496"/>
                  </a:lnTo>
                  <a:lnTo>
                    <a:pt x="1012" y="493"/>
                  </a:lnTo>
                  <a:lnTo>
                    <a:pt x="1021" y="491"/>
                  </a:lnTo>
                  <a:lnTo>
                    <a:pt x="1030" y="490"/>
                  </a:lnTo>
                  <a:lnTo>
                    <a:pt x="1041" y="489"/>
                  </a:lnTo>
                  <a:lnTo>
                    <a:pt x="1050" y="489"/>
                  </a:lnTo>
                  <a:lnTo>
                    <a:pt x="1059" y="491"/>
                  </a:lnTo>
                  <a:lnTo>
                    <a:pt x="1066" y="494"/>
                  </a:lnTo>
                  <a:lnTo>
                    <a:pt x="1073" y="501"/>
                  </a:lnTo>
                  <a:lnTo>
                    <a:pt x="1085" y="524"/>
                  </a:lnTo>
                  <a:lnTo>
                    <a:pt x="1088" y="547"/>
                  </a:lnTo>
                  <a:lnTo>
                    <a:pt x="1087" y="572"/>
                  </a:lnTo>
                  <a:lnTo>
                    <a:pt x="1081" y="596"/>
                  </a:lnTo>
                  <a:lnTo>
                    <a:pt x="1074" y="620"/>
                  </a:lnTo>
                  <a:lnTo>
                    <a:pt x="1068" y="644"/>
                  </a:lnTo>
                  <a:lnTo>
                    <a:pt x="1066" y="668"/>
                  </a:lnTo>
                  <a:lnTo>
                    <a:pt x="1070" y="693"/>
                  </a:lnTo>
                  <a:lnTo>
                    <a:pt x="1078" y="715"/>
                  </a:lnTo>
                  <a:lnTo>
                    <a:pt x="1088" y="736"/>
                  </a:lnTo>
                  <a:lnTo>
                    <a:pt x="1093" y="759"/>
                  </a:lnTo>
                  <a:lnTo>
                    <a:pt x="1089" y="782"/>
                  </a:lnTo>
                  <a:lnTo>
                    <a:pt x="1083" y="792"/>
                  </a:lnTo>
                  <a:lnTo>
                    <a:pt x="1075" y="797"/>
                  </a:lnTo>
                  <a:lnTo>
                    <a:pt x="1065" y="799"/>
                  </a:lnTo>
                  <a:lnTo>
                    <a:pt x="1055" y="797"/>
                  </a:lnTo>
                  <a:lnTo>
                    <a:pt x="1043" y="795"/>
                  </a:lnTo>
                  <a:lnTo>
                    <a:pt x="1032" y="793"/>
                  </a:lnTo>
                  <a:lnTo>
                    <a:pt x="1019" y="792"/>
                  </a:lnTo>
                  <a:lnTo>
                    <a:pt x="1009" y="793"/>
                  </a:lnTo>
                  <a:lnTo>
                    <a:pt x="1025" y="812"/>
                  </a:lnTo>
                  <a:lnTo>
                    <a:pt x="1039" y="832"/>
                  </a:lnTo>
                  <a:lnTo>
                    <a:pt x="1053" y="853"/>
                  </a:lnTo>
                  <a:lnTo>
                    <a:pt x="1066" y="874"/>
                  </a:lnTo>
                  <a:lnTo>
                    <a:pt x="1080" y="894"/>
                  </a:lnTo>
                  <a:lnTo>
                    <a:pt x="1093" y="915"/>
                  </a:lnTo>
                  <a:lnTo>
                    <a:pt x="1104" y="937"/>
                  </a:lnTo>
                  <a:lnTo>
                    <a:pt x="1117" y="958"/>
                  </a:lnTo>
                  <a:lnTo>
                    <a:pt x="1128" y="980"/>
                  </a:lnTo>
                  <a:lnTo>
                    <a:pt x="1140" y="1001"/>
                  </a:lnTo>
                  <a:lnTo>
                    <a:pt x="1153" y="1023"/>
                  </a:lnTo>
                  <a:lnTo>
                    <a:pt x="1164" y="1044"/>
                  </a:lnTo>
                  <a:lnTo>
                    <a:pt x="1177" y="1066"/>
                  </a:lnTo>
                  <a:lnTo>
                    <a:pt x="1189" y="1088"/>
                  </a:lnTo>
                  <a:lnTo>
                    <a:pt x="1202" y="1109"/>
                  </a:lnTo>
                  <a:lnTo>
                    <a:pt x="1216" y="1129"/>
                  </a:lnTo>
                  <a:lnTo>
                    <a:pt x="1201" y="1143"/>
                  </a:lnTo>
                  <a:lnTo>
                    <a:pt x="1186" y="1157"/>
                  </a:lnTo>
                  <a:lnTo>
                    <a:pt x="1171" y="1172"/>
                  </a:lnTo>
                  <a:lnTo>
                    <a:pt x="1156" y="1187"/>
                  </a:lnTo>
                  <a:lnTo>
                    <a:pt x="1141" y="1202"/>
                  </a:lnTo>
                  <a:lnTo>
                    <a:pt x="1126" y="1218"/>
                  </a:lnTo>
                  <a:lnTo>
                    <a:pt x="1110" y="1233"/>
                  </a:lnTo>
                  <a:lnTo>
                    <a:pt x="1095" y="1247"/>
                  </a:lnTo>
                  <a:lnTo>
                    <a:pt x="1079" y="1262"/>
                  </a:lnTo>
                  <a:lnTo>
                    <a:pt x="1063" y="1274"/>
                  </a:lnTo>
                  <a:lnTo>
                    <a:pt x="1047" y="1287"/>
                  </a:lnTo>
                  <a:lnTo>
                    <a:pt x="1030" y="1299"/>
                  </a:lnTo>
                  <a:lnTo>
                    <a:pt x="1012" y="1309"/>
                  </a:lnTo>
                  <a:lnTo>
                    <a:pt x="995" y="1318"/>
                  </a:lnTo>
                  <a:lnTo>
                    <a:pt x="976" y="1325"/>
                  </a:lnTo>
                  <a:lnTo>
                    <a:pt x="957" y="1331"/>
                  </a:lnTo>
                  <a:lnTo>
                    <a:pt x="952" y="1291"/>
                  </a:lnTo>
                  <a:lnTo>
                    <a:pt x="959" y="1254"/>
                  </a:lnTo>
                  <a:lnTo>
                    <a:pt x="974" y="1219"/>
                  </a:lnTo>
                  <a:lnTo>
                    <a:pt x="991" y="1186"/>
                  </a:lnTo>
                  <a:lnTo>
                    <a:pt x="1009" y="1153"/>
                  </a:lnTo>
                  <a:lnTo>
                    <a:pt x="1022" y="1119"/>
                  </a:lnTo>
                  <a:lnTo>
                    <a:pt x="1029" y="1083"/>
                  </a:lnTo>
                  <a:lnTo>
                    <a:pt x="1024" y="1044"/>
                  </a:lnTo>
                  <a:lnTo>
                    <a:pt x="1017" y="1007"/>
                  </a:lnTo>
                  <a:lnTo>
                    <a:pt x="1012" y="969"/>
                  </a:lnTo>
                  <a:lnTo>
                    <a:pt x="1010" y="931"/>
                  </a:lnTo>
                  <a:lnTo>
                    <a:pt x="1004" y="893"/>
                  </a:lnTo>
                  <a:lnTo>
                    <a:pt x="990" y="932"/>
                  </a:lnTo>
                  <a:lnTo>
                    <a:pt x="986" y="976"/>
                  </a:lnTo>
                  <a:lnTo>
                    <a:pt x="984" y="1020"/>
                  </a:lnTo>
                  <a:lnTo>
                    <a:pt x="984" y="1064"/>
                  </a:lnTo>
                  <a:lnTo>
                    <a:pt x="982" y="1081"/>
                  </a:lnTo>
                  <a:lnTo>
                    <a:pt x="976" y="1097"/>
                  </a:lnTo>
                  <a:lnTo>
                    <a:pt x="967" y="1112"/>
                  </a:lnTo>
                  <a:lnTo>
                    <a:pt x="956" y="1126"/>
                  </a:lnTo>
                  <a:lnTo>
                    <a:pt x="943" y="1140"/>
                  </a:lnTo>
                  <a:lnTo>
                    <a:pt x="930" y="1153"/>
                  </a:lnTo>
                  <a:lnTo>
                    <a:pt x="920" y="1167"/>
                  </a:lnTo>
                  <a:lnTo>
                    <a:pt x="911" y="1182"/>
                  </a:lnTo>
                  <a:lnTo>
                    <a:pt x="904" y="1197"/>
                  </a:lnTo>
                  <a:lnTo>
                    <a:pt x="897" y="1215"/>
                  </a:lnTo>
                  <a:lnTo>
                    <a:pt x="889" y="1231"/>
                  </a:lnTo>
                  <a:lnTo>
                    <a:pt x="879" y="1247"/>
                  </a:lnTo>
                  <a:lnTo>
                    <a:pt x="869" y="1261"/>
                  </a:lnTo>
                  <a:lnTo>
                    <a:pt x="856" y="1273"/>
                  </a:lnTo>
                  <a:lnTo>
                    <a:pt x="840" y="1281"/>
                  </a:lnTo>
                  <a:lnTo>
                    <a:pt x="822" y="1286"/>
                  </a:lnTo>
                  <a:lnTo>
                    <a:pt x="802" y="1288"/>
                  </a:lnTo>
                  <a:lnTo>
                    <a:pt x="784" y="1292"/>
                  </a:lnTo>
                  <a:lnTo>
                    <a:pt x="765" y="1295"/>
                  </a:lnTo>
                  <a:lnTo>
                    <a:pt x="747" y="1300"/>
                  </a:lnTo>
                  <a:lnTo>
                    <a:pt x="729" y="1304"/>
                  </a:lnTo>
                  <a:lnTo>
                    <a:pt x="711" y="1310"/>
                  </a:lnTo>
                  <a:lnTo>
                    <a:pt x="693" y="1316"/>
                  </a:lnTo>
                  <a:lnTo>
                    <a:pt x="676" y="1322"/>
                  </a:lnTo>
                  <a:lnTo>
                    <a:pt x="658" y="1329"/>
                  </a:lnTo>
                  <a:lnTo>
                    <a:pt x="641" y="1336"/>
                  </a:lnTo>
                  <a:lnTo>
                    <a:pt x="624" y="1342"/>
                  </a:lnTo>
                  <a:lnTo>
                    <a:pt x="606" y="1349"/>
                  </a:lnTo>
                  <a:lnTo>
                    <a:pt x="589" y="1356"/>
                  </a:lnTo>
                  <a:lnTo>
                    <a:pt x="572" y="1363"/>
                  </a:lnTo>
                  <a:lnTo>
                    <a:pt x="555" y="1371"/>
                  </a:lnTo>
                  <a:lnTo>
                    <a:pt x="537" y="1378"/>
                  </a:lnTo>
                  <a:lnTo>
                    <a:pt x="530" y="1379"/>
                  </a:lnTo>
                  <a:lnTo>
                    <a:pt x="525" y="1379"/>
                  </a:lnTo>
                  <a:lnTo>
                    <a:pt x="519" y="1377"/>
                  </a:lnTo>
                  <a:lnTo>
                    <a:pt x="513" y="1375"/>
                  </a:lnTo>
                  <a:lnTo>
                    <a:pt x="507" y="1370"/>
                  </a:lnTo>
                  <a:lnTo>
                    <a:pt x="502" y="1365"/>
                  </a:lnTo>
                  <a:lnTo>
                    <a:pt x="497" y="1362"/>
                  </a:lnTo>
                  <a:lnTo>
                    <a:pt x="491" y="1357"/>
                  </a:lnTo>
                  <a:lnTo>
                    <a:pt x="477" y="1346"/>
                  </a:lnTo>
                  <a:lnTo>
                    <a:pt x="463" y="1336"/>
                  </a:lnTo>
                  <a:lnTo>
                    <a:pt x="450" y="1324"/>
                  </a:lnTo>
                  <a:lnTo>
                    <a:pt x="436" y="1314"/>
                  </a:lnTo>
                  <a:lnTo>
                    <a:pt x="421" y="1302"/>
                  </a:lnTo>
                  <a:lnTo>
                    <a:pt x="407" y="1291"/>
                  </a:lnTo>
                  <a:lnTo>
                    <a:pt x="393" y="1279"/>
                  </a:lnTo>
                  <a:lnTo>
                    <a:pt x="379" y="1268"/>
                  </a:lnTo>
                  <a:lnTo>
                    <a:pt x="367" y="1256"/>
                  </a:lnTo>
                  <a:lnTo>
                    <a:pt x="353" y="1243"/>
                  </a:lnTo>
                  <a:lnTo>
                    <a:pt x="340" y="1232"/>
                  </a:lnTo>
                  <a:lnTo>
                    <a:pt x="326" y="1219"/>
                  </a:lnTo>
                  <a:lnTo>
                    <a:pt x="314" y="1206"/>
                  </a:lnTo>
                  <a:lnTo>
                    <a:pt x="302" y="1193"/>
                  </a:lnTo>
                  <a:lnTo>
                    <a:pt x="289" y="1180"/>
                  </a:lnTo>
                  <a:lnTo>
                    <a:pt x="278" y="1166"/>
                  </a:lnTo>
                  <a:lnTo>
                    <a:pt x="256" y="1135"/>
                  </a:lnTo>
                  <a:lnTo>
                    <a:pt x="238" y="1103"/>
                  </a:lnTo>
                  <a:lnTo>
                    <a:pt x="220" y="1069"/>
                  </a:lnTo>
                  <a:lnTo>
                    <a:pt x="203" y="1035"/>
                  </a:lnTo>
                  <a:lnTo>
                    <a:pt x="186" y="1000"/>
                  </a:lnTo>
                  <a:lnTo>
                    <a:pt x="167" y="968"/>
                  </a:lnTo>
                  <a:lnTo>
                    <a:pt x="145" y="937"/>
                  </a:lnTo>
                  <a:lnTo>
                    <a:pt x="120" y="908"/>
                  </a:lnTo>
                  <a:lnTo>
                    <a:pt x="127" y="923"/>
                  </a:lnTo>
                  <a:lnTo>
                    <a:pt x="134" y="937"/>
                  </a:lnTo>
                  <a:lnTo>
                    <a:pt x="141" y="952"/>
                  </a:lnTo>
                  <a:lnTo>
                    <a:pt x="148" y="967"/>
                  </a:lnTo>
                  <a:lnTo>
                    <a:pt x="155" y="982"/>
                  </a:lnTo>
                  <a:lnTo>
                    <a:pt x="162" y="996"/>
                  </a:lnTo>
                  <a:lnTo>
                    <a:pt x="168" y="1011"/>
                  </a:lnTo>
                  <a:lnTo>
                    <a:pt x="174" y="1026"/>
                  </a:lnTo>
                  <a:lnTo>
                    <a:pt x="136" y="1000"/>
                  </a:lnTo>
                  <a:lnTo>
                    <a:pt x="132" y="981"/>
                  </a:lnTo>
                  <a:lnTo>
                    <a:pt x="125" y="963"/>
                  </a:lnTo>
                  <a:lnTo>
                    <a:pt x="117" y="945"/>
                  </a:lnTo>
                  <a:lnTo>
                    <a:pt x="107" y="929"/>
                  </a:lnTo>
                  <a:lnTo>
                    <a:pt x="96" y="912"/>
                  </a:lnTo>
                  <a:lnTo>
                    <a:pt x="84" y="895"/>
                  </a:lnTo>
                  <a:lnTo>
                    <a:pt x="72" y="880"/>
                  </a:lnTo>
                  <a:lnTo>
                    <a:pt x="58" y="864"/>
                  </a:lnTo>
                  <a:lnTo>
                    <a:pt x="51" y="849"/>
                  </a:lnTo>
                  <a:lnTo>
                    <a:pt x="50" y="833"/>
                  </a:lnTo>
                  <a:lnTo>
                    <a:pt x="50" y="816"/>
                  </a:lnTo>
                  <a:lnTo>
                    <a:pt x="49" y="800"/>
                  </a:lnTo>
                  <a:lnTo>
                    <a:pt x="62" y="809"/>
                  </a:lnTo>
                  <a:lnTo>
                    <a:pt x="73" y="819"/>
                  </a:lnTo>
                  <a:lnTo>
                    <a:pt x="82" y="831"/>
                  </a:lnTo>
                  <a:lnTo>
                    <a:pt x="91" y="844"/>
                  </a:lnTo>
                  <a:lnTo>
                    <a:pt x="98" y="856"/>
                  </a:lnTo>
                  <a:lnTo>
                    <a:pt x="106" y="869"/>
                  </a:lnTo>
                  <a:lnTo>
                    <a:pt x="115" y="882"/>
                  </a:lnTo>
                  <a:lnTo>
                    <a:pt x="126" y="892"/>
                  </a:lnTo>
                  <a:lnTo>
                    <a:pt x="122" y="876"/>
                  </a:lnTo>
                  <a:lnTo>
                    <a:pt x="119" y="861"/>
                  </a:lnTo>
                  <a:lnTo>
                    <a:pt x="114" y="845"/>
                  </a:lnTo>
                  <a:lnTo>
                    <a:pt x="110" y="829"/>
                  </a:lnTo>
                  <a:lnTo>
                    <a:pt x="104" y="814"/>
                  </a:lnTo>
                  <a:lnTo>
                    <a:pt x="99" y="797"/>
                  </a:lnTo>
                  <a:lnTo>
                    <a:pt x="95" y="782"/>
                  </a:lnTo>
                  <a:lnTo>
                    <a:pt x="90" y="766"/>
                  </a:lnTo>
                  <a:lnTo>
                    <a:pt x="84" y="744"/>
                  </a:lnTo>
                  <a:lnTo>
                    <a:pt x="79" y="723"/>
                  </a:lnTo>
                  <a:lnTo>
                    <a:pt x="72" y="701"/>
                  </a:lnTo>
                  <a:lnTo>
                    <a:pt x="65" y="680"/>
                  </a:lnTo>
                  <a:lnTo>
                    <a:pt x="56" y="659"/>
                  </a:lnTo>
                  <a:lnTo>
                    <a:pt x="47" y="638"/>
                  </a:lnTo>
                  <a:lnTo>
                    <a:pt x="38" y="618"/>
                  </a:lnTo>
                  <a:lnTo>
                    <a:pt x="28" y="597"/>
                  </a:lnTo>
                  <a:lnTo>
                    <a:pt x="21" y="576"/>
                  </a:lnTo>
                  <a:lnTo>
                    <a:pt x="19" y="556"/>
                  </a:lnTo>
                  <a:lnTo>
                    <a:pt x="20" y="532"/>
                  </a:lnTo>
                  <a:lnTo>
                    <a:pt x="22" y="511"/>
                  </a:lnTo>
                  <a:lnTo>
                    <a:pt x="23" y="488"/>
                  </a:lnTo>
                  <a:lnTo>
                    <a:pt x="23" y="466"/>
                  </a:lnTo>
                  <a:lnTo>
                    <a:pt x="21" y="444"/>
                  </a:lnTo>
                  <a:lnTo>
                    <a:pt x="13" y="424"/>
                  </a:lnTo>
                  <a:lnTo>
                    <a:pt x="4" y="402"/>
                  </a:lnTo>
                  <a:lnTo>
                    <a:pt x="0" y="380"/>
                  </a:lnTo>
                  <a:lnTo>
                    <a:pt x="1" y="360"/>
                  </a:lnTo>
                  <a:lnTo>
                    <a:pt x="6" y="338"/>
                  </a:lnTo>
                  <a:lnTo>
                    <a:pt x="13" y="317"/>
                  </a:lnTo>
                  <a:lnTo>
                    <a:pt x="22" y="297"/>
                  </a:lnTo>
                  <a:lnTo>
                    <a:pt x="31" y="278"/>
                  </a:lnTo>
                  <a:lnTo>
                    <a:pt x="41" y="258"/>
                  </a:lnTo>
                  <a:lnTo>
                    <a:pt x="52" y="251"/>
                  </a:lnTo>
                  <a:lnTo>
                    <a:pt x="53" y="231"/>
                  </a:lnTo>
                  <a:lnTo>
                    <a:pt x="52" y="209"/>
                  </a:lnTo>
                  <a:lnTo>
                    <a:pt x="50" y="188"/>
                  </a:lnTo>
                  <a:lnTo>
                    <a:pt x="49" y="167"/>
                  </a:lnTo>
                  <a:lnTo>
                    <a:pt x="61" y="171"/>
                  </a:lnTo>
                  <a:lnTo>
                    <a:pt x="74" y="174"/>
                  </a:lnTo>
                  <a:lnTo>
                    <a:pt x="87" y="179"/>
                  </a:lnTo>
                  <a:lnTo>
                    <a:pt x="99" y="182"/>
                  </a:lnTo>
                  <a:lnTo>
                    <a:pt x="112" y="187"/>
                  </a:lnTo>
                  <a:lnTo>
                    <a:pt x="125" y="191"/>
                  </a:lnTo>
                  <a:lnTo>
                    <a:pt x="139" y="195"/>
                  </a:lnTo>
                  <a:lnTo>
                    <a:pt x="151" y="199"/>
                  </a:lnTo>
                  <a:lnTo>
                    <a:pt x="164" y="203"/>
                  </a:lnTo>
                  <a:lnTo>
                    <a:pt x="178" y="206"/>
                  </a:lnTo>
                  <a:lnTo>
                    <a:pt x="192" y="209"/>
                  </a:lnTo>
                  <a:lnTo>
                    <a:pt x="204" y="210"/>
                  </a:lnTo>
                  <a:lnTo>
                    <a:pt x="218" y="211"/>
                  </a:lnTo>
                  <a:lnTo>
                    <a:pt x="232" y="211"/>
                  </a:lnTo>
                  <a:lnTo>
                    <a:pt x="247" y="211"/>
                  </a:lnTo>
                  <a:lnTo>
                    <a:pt x="261" y="209"/>
                  </a:lnTo>
                  <a:lnTo>
                    <a:pt x="280" y="205"/>
                  </a:lnTo>
                  <a:lnTo>
                    <a:pt x="299" y="201"/>
                  </a:lnTo>
                  <a:lnTo>
                    <a:pt x="318" y="195"/>
                  </a:lnTo>
                  <a:lnTo>
                    <a:pt x="337" y="189"/>
                  </a:lnTo>
                  <a:lnTo>
                    <a:pt x="355" y="182"/>
                  </a:lnTo>
                  <a:lnTo>
                    <a:pt x="372" y="173"/>
                  </a:lnTo>
                  <a:lnTo>
                    <a:pt x="391" y="163"/>
                  </a:lnTo>
                  <a:lnTo>
                    <a:pt x="408" y="150"/>
                  </a:lnTo>
                  <a:lnTo>
                    <a:pt x="425" y="136"/>
                  </a:lnTo>
                  <a:lnTo>
                    <a:pt x="440" y="120"/>
                  </a:lnTo>
                  <a:lnTo>
                    <a:pt x="455" y="104"/>
                  </a:lnTo>
                  <a:lnTo>
                    <a:pt x="469" y="88"/>
                  </a:lnTo>
                  <a:lnTo>
                    <a:pt x="482" y="70"/>
                  </a:lnTo>
                  <a:lnTo>
                    <a:pt x="496" y="54"/>
                  </a:lnTo>
                  <a:lnTo>
                    <a:pt x="510" y="37"/>
                  </a:lnTo>
                  <a:lnTo>
                    <a:pt x="525" y="21"/>
                  </a:lnTo>
                  <a:lnTo>
                    <a:pt x="540" y="9"/>
                  </a:lnTo>
                  <a:lnTo>
                    <a:pt x="557" y="2"/>
                  </a:lnTo>
                  <a:lnTo>
                    <a:pt x="575" y="0"/>
                  </a:lnTo>
                  <a:lnTo>
                    <a:pt x="595" y="0"/>
                  </a:lnTo>
                  <a:lnTo>
                    <a:pt x="614" y="2"/>
                  </a:lnTo>
                  <a:lnTo>
                    <a:pt x="634" y="6"/>
                  </a:lnTo>
                  <a:lnTo>
                    <a:pt x="654" y="11"/>
                  </a:lnTo>
                  <a:lnTo>
                    <a:pt x="671" y="14"/>
                  </a:lnTo>
                  <a:lnTo>
                    <a:pt x="681" y="20"/>
                  </a:lnTo>
                  <a:close/>
                </a:path>
              </a:pathLst>
            </a:custGeom>
            <a:solidFill>
              <a:srgbClr val="CC8C7F"/>
            </a:solidFill>
            <a:ln w="9525">
              <a:noFill/>
              <a:round/>
              <a:headEnd/>
              <a:tailEnd/>
            </a:ln>
          </p:spPr>
          <p:txBody>
            <a:bodyPr/>
            <a:lstStyle/>
            <a:p>
              <a:endParaRPr lang="zh-CN" altLang="en-US"/>
            </a:p>
          </p:txBody>
        </p:sp>
        <p:sp>
          <p:nvSpPr>
            <p:cNvPr id="68638" name="Freeform 44"/>
            <p:cNvSpPr>
              <a:spLocks/>
            </p:cNvSpPr>
            <p:nvPr/>
          </p:nvSpPr>
          <p:spPr bwMode="auto">
            <a:xfrm>
              <a:off x="1104" y="2014"/>
              <a:ext cx="281" cy="606"/>
            </a:xfrm>
            <a:custGeom>
              <a:avLst/>
              <a:gdLst>
                <a:gd name="T0" fmla="*/ 0 w 563"/>
                <a:gd name="T1" fmla="*/ 1 h 1212"/>
                <a:gd name="T2" fmla="*/ 0 w 563"/>
                <a:gd name="T3" fmla="*/ 2 h 1212"/>
                <a:gd name="T4" fmla="*/ 0 w 563"/>
                <a:gd name="T5" fmla="*/ 3 h 1212"/>
                <a:gd name="T6" fmla="*/ 0 w 563"/>
                <a:gd name="T7" fmla="*/ 5 h 1212"/>
                <a:gd name="T8" fmla="*/ 0 w 563"/>
                <a:gd name="T9" fmla="*/ 5 h 1212"/>
                <a:gd name="T10" fmla="*/ 0 w 563"/>
                <a:gd name="T11" fmla="*/ 6 h 1212"/>
                <a:gd name="T12" fmla="*/ 0 w 563"/>
                <a:gd name="T13" fmla="*/ 7 h 1212"/>
                <a:gd name="T14" fmla="*/ 1 w 563"/>
                <a:gd name="T15" fmla="*/ 9 h 1212"/>
                <a:gd name="T16" fmla="*/ 1 w 563"/>
                <a:gd name="T17" fmla="*/ 9 h 1212"/>
                <a:gd name="T18" fmla="*/ 1 w 563"/>
                <a:gd name="T19" fmla="*/ 10 h 1212"/>
                <a:gd name="T20" fmla="*/ 1 w 563"/>
                <a:gd name="T21" fmla="*/ 11 h 1212"/>
                <a:gd name="T22" fmla="*/ 1 w 563"/>
                <a:gd name="T23" fmla="*/ 10 h 1212"/>
                <a:gd name="T24" fmla="*/ 1 w 563"/>
                <a:gd name="T25" fmla="*/ 10 h 1212"/>
                <a:gd name="T26" fmla="*/ 0 w 563"/>
                <a:gd name="T27" fmla="*/ 9 h 1212"/>
                <a:gd name="T28" fmla="*/ 0 w 563"/>
                <a:gd name="T29" fmla="*/ 10 h 1212"/>
                <a:gd name="T30" fmla="*/ 1 w 563"/>
                <a:gd name="T31" fmla="*/ 11 h 1212"/>
                <a:gd name="T32" fmla="*/ 1 w 563"/>
                <a:gd name="T33" fmla="*/ 12 h 1212"/>
                <a:gd name="T34" fmla="*/ 2 w 563"/>
                <a:gd name="T35" fmla="*/ 13 h 1212"/>
                <a:gd name="T36" fmla="*/ 2 w 563"/>
                <a:gd name="T37" fmla="*/ 12 h 1212"/>
                <a:gd name="T38" fmla="*/ 2 w 563"/>
                <a:gd name="T39" fmla="*/ 12 h 1212"/>
                <a:gd name="T40" fmla="*/ 1 w 563"/>
                <a:gd name="T41" fmla="*/ 11 h 1212"/>
                <a:gd name="T42" fmla="*/ 2 w 563"/>
                <a:gd name="T43" fmla="*/ 13 h 1212"/>
                <a:gd name="T44" fmla="*/ 3 w 563"/>
                <a:gd name="T45" fmla="*/ 14 h 1212"/>
                <a:gd name="T46" fmla="*/ 4 w 563"/>
                <a:gd name="T47" fmla="*/ 15 h 1212"/>
                <a:gd name="T48" fmla="*/ 5 w 563"/>
                <a:gd name="T49" fmla="*/ 17 h 1212"/>
                <a:gd name="T50" fmla="*/ 5 w 563"/>
                <a:gd name="T51" fmla="*/ 18 h 1212"/>
                <a:gd name="T52" fmla="*/ 6 w 563"/>
                <a:gd name="T53" fmla="*/ 18 h 1212"/>
                <a:gd name="T54" fmla="*/ 7 w 563"/>
                <a:gd name="T55" fmla="*/ 19 h 1212"/>
                <a:gd name="T56" fmla="*/ 7 w 563"/>
                <a:gd name="T57" fmla="*/ 19 h 1212"/>
                <a:gd name="T58" fmla="*/ 7 w 563"/>
                <a:gd name="T59" fmla="*/ 19 h 1212"/>
                <a:gd name="T60" fmla="*/ 8 w 563"/>
                <a:gd name="T61" fmla="*/ 19 h 1212"/>
                <a:gd name="T62" fmla="*/ 8 w 563"/>
                <a:gd name="T63" fmla="*/ 19 h 1212"/>
                <a:gd name="T64" fmla="*/ 8 w 563"/>
                <a:gd name="T65" fmla="*/ 19 h 1212"/>
                <a:gd name="T66" fmla="*/ 8 w 563"/>
                <a:gd name="T67" fmla="*/ 19 h 1212"/>
                <a:gd name="T68" fmla="*/ 8 w 563"/>
                <a:gd name="T69" fmla="*/ 19 h 1212"/>
                <a:gd name="T70" fmla="*/ 7 w 563"/>
                <a:gd name="T71" fmla="*/ 18 h 1212"/>
                <a:gd name="T72" fmla="*/ 6 w 563"/>
                <a:gd name="T73" fmla="*/ 17 h 1212"/>
                <a:gd name="T74" fmla="*/ 5 w 563"/>
                <a:gd name="T75" fmla="*/ 17 h 1212"/>
                <a:gd name="T76" fmla="*/ 5 w 563"/>
                <a:gd name="T77" fmla="*/ 17 h 1212"/>
                <a:gd name="T78" fmla="*/ 4 w 563"/>
                <a:gd name="T79" fmla="*/ 15 h 1212"/>
                <a:gd name="T80" fmla="*/ 4 w 563"/>
                <a:gd name="T81" fmla="*/ 14 h 1212"/>
                <a:gd name="T82" fmla="*/ 4 w 563"/>
                <a:gd name="T83" fmla="*/ 13 h 1212"/>
                <a:gd name="T84" fmla="*/ 3 w 563"/>
                <a:gd name="T85" fmla="*/ 13 h 1212"/>
                <a:gd name="T86" fmla="*/ 3 w 563"/>
                <a:gd name="T87" fmla="*/ 12 h 1212"/>
                <a:gd name="T88" fmla="*/ 2 w 563"/>
                <a:gd name="T89" fmla="*/ 10 h 1212"/>
                <a:gd name="T90" fmla="*/ 1 w 563"/>
                <a:gd name="T91" fmla="*/ 9 h 1212"/>
                <a:gd name="T92" fmla="*/ 1 w 563"/>
                <a:gd name="T93" fmla="*/ 8 h 1212"/>
                <a:gd name="T94" fmla="*/ 1 w 563"/>
                <a:gd name="T95" fmla="*/ 6 h 1212"/>
                <a:gd name="T96" fmla="*/ 1 w 563"/>
                <a:gd name="T97" fmla="*/ 3 h 1212"/>
                <a:gd name="T98" fmla="*/ 1 w 563"/>
                <a:gd name="T99" fmla="*/ 1 h 1212"/>
                <a:gd name="T100" fmla="*/ 1 w 563"/>
                <a:gd name="T101" fmla="*/ 1 h 1212"/>
                <a:gd name="T102" fmla="*/ 1 w 563"/>
                <a:gd name="T103" fmla="*/ 1 h 1212"/>
                <a:gd name="T104" fmla="*/ 1 w 563"/>
                <a:gd name="T105" fmla="*/ 1 h 1212"/>
                <a:gd name="T106" fmla="*/ 0 w 563"/>
                <a:gd name="T107" fmla="*/ 1 h 1212"/>
                <a:gd name="T108" fmla="*/ 0 w 563"/>
                <a:gd name="T109" fmla="*/ 1 h 12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3"/>
                <a:gd name="T166" fmla="*/ 0 h 1212"/>
                <a:gd name="T167" fmla="*/ 563 w 563"/>
                <a:gd name="T168" fmla="*/ 1212 h 12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3" h="1212">
                  <a:moveTo>
                    <a:pt x="52" y="84"/>
                  </a:moveTo>
                  <a:lnTo>
                    <a:pt x="41" y="91"/>
                  </a:lnTo>
                  <a:lnTo>
                    <a:pt x="31" y="111"/>
                  </a:lnTo>
                  <a:lnTo>
                    <a:pt x="22" y="130"/>
                  </a:lnTo>
                  <a:lnTo>
                    <a:pt x="13" y="150"/>
                  </a:lnTo>
                  <a:lnTo>
                    <a:pt x="6" y="171"/>
                  </a:lnTo>
                  <a:lnTo>
                    <a:pt x="1" y="193"/>
                  </a:lnTo>
                  <a:lnTo>
                    <a:pt x="0" y="213"/>
                  </a:lnTo>
                  <a:lnTo>
                    <a:pt x="4" y="235"/>
                  </a:lnTo>
                  <a:lnTo>
                    <a:pt x="13" y="257"/>
                  </a:lnTo>
                  <a:lnTo>
                    <a:pt x="21" y="277"/>
                  </a:lnTo>
                  <a:lnTo>
                    <a:pt x="23" y="299"/>
                  </a:lnTo>
                  <a:lnTo>
                    <a:pt x="23" y="321"/>
                  </a:lnTo>
                  <a:lnTo>
                    <a:pt x="22" y="344"/>
                  </a:lnTo>
                  <a:lnTo>
                    <a:pt x="20" y="365"/>
                  </a:lnTo>
                  <a:lnTo>
                    <a:pt x="19" y="389"/>
                  </a:lnTo>
                  <a:lnTo>
                    <a:pt x="21" y="409"/>
                  </a:lnTo>
                  <a:lnTo>
                    <a:pt x="28" y="430"/>
                  </a:lnTo>
                  <a:lnTo>
                    <a:pt x="38" y="451"/>
                  </a:lnTo>
                  <a:lnTo>
                    <a:pt x="47" y="471"/>
                  </a:lnTo>
                  <a:lnTo>
                    <a:pt x="56" y="492"/>
                  </a:lnTo>
                  <a:lnTo>
                    <a:pt x="65" y="513"/>
                  </a:lnTo>
                  <a:lnTo>
                    <a:pt x="72" y="534"/>
                  </a:lnTo>
                  <a:lnTo>
                    <a:pt x="79" y="556"/>
                  </a:lnTo>
                  <a:lnTo>
                    <a:pt x="84" y="577"/>
                  </a:lnTo>
                  <a:lnTo>
                    <a:pt x="90" y="599"/>
                  </a:lnTo>
                  <a:lnTo>
                    <a:pt x="95" y="615"/>
                  </a:lnTo>
                  <a:lnTo>
                    <a:pt x="99" y="630"/>
                  </a:lnTo>
                  <a:lnTo>
                    <a:pt x="104" y="647"/>
                  </a:lnTo>
                  <a:lnTo>
                    <a:pt x="110" y="662"/>
                  </a:lnTo>
                  <a:lnTo>
                    <a:pt x="114" y="678"/>
                  </a:lnTo>
                  <a:lnTo>
                    <a:pt x="119" y="694"/>
                  </a:lnTo>
                  <a:lnTo>
                    <a:pt x="122" y="709"/>
                  </a:lnTo>
                  <a:lnTo>
                    <a:pt x="126" y="725"/>
                  </a:lnTo>
                  <a:lnTo>
                    <a:pt x="115" y="715"/>
                  </a:lnTo>
                  <a:lnTo>
                    <a:pt x="106" y="702"/>
                  </a:lnTo>
                  <a:lnTo>
                    <a:pt x="98" y="689"/>
                  </a:lnTo>
                  <a:lnTo>
                    <a:pt x="91" y="677"/>
                  </a:lnTo>
                  <a:lnTo>
                    <a:pt x="82" y="664"/>
                  </a:lnTo>
                  <a:lnTo>
                    <a:pt x="73" y="652"/>
                  </a:lnTo>
                  <a:lnTo>
                    <a:pt x="62" y="642"/>
                  </a:lnTo>
                  <a:lnTo>
                    <a:pt x="49" y="633"/>
                  </a:lnTo>
                  <a:lnTo>
                    <a:pt x="50" y="649"/>
                  </a:lnTo>
                  <a:lnTo>
                    <a:pt x="50" y="666"/>
                  </a:lnTo>
                  <a:lnTo>
                    <a:pt x="51" y="682"/>
                  </a:lnTo>
                  <a:lnTo>
                    <a:pt x="58" y="697"/>
                  </a:lnTo>
                  <a:lnTo>
                    <a:pt x="72" y="713"/>
                  </a:lnTo>
                  <a:lnTo>
                    <a:pt x="84" y="728"/>
                  </a:lnTo>
                  <a:lnTo>
                    <a:pt x="96" y="745"/>
                  </a:lnTo>
                  <a:lnTo>
                    <a:pt x="107" y="762"/>
                  </a:lnTo>
                  <a:lnTo>
                    <a:pt x="117" y="778"/>
                  </a:lnTo>
                  <a:lnTo>
                    <a:pt x="125" y="796"/>
                  </a:lnTo>
                  <a:lnTo>
                    <a:pt x="132" y="814"/>
                  </a:lnTo>
                  <a:lnTo>
                    <a:pt x="136" y="833"/>
                  </a:lnTo>
                  <a:lnTo>
                    <a:pt x="174" y="859"/>
                  </a:lnTo>
                  <a:lnTo>
                    <a:pt x="168" y="844"/>
                  </a:lnTo>
                  <a:lnTo>
                    <a:pt x="162" y="829"/>
                  </a:lnTo>
                  <a:lnTo>
                    <a:pt x="155" y="815"/>
                  </a:lnTo>
                  <a:lnTo>
                    <a:pt x="148" y="800"/>
                  </a:lnTo>
                  <a:lnTo>
                    <a:pt x="141" y="785"/>
                  </a:lnTo>
                  <a:lnTo>
                    <a:pt x="134" y="770"/>
                  </a:lnTo>
                  <a:lnTo>
                    <a:pt x="127" y="756"/>
                  </a:lnTo>
                  <a:lnTo>
                    <a:pt x="120" y="741"/>
                  </a:lnTo>
                  <a:lnTo>
                    <a:pt x="145" y="770"/>
                  </a:lnTo>
                  <a:lnTo>
                    <a:pt x="167" y="801"/>
                  </a:lnTo>
                  <a:lnTo>
                    <a:pt x="186" y="833"/>
                  </a:lnTo>
                  <a:lnTo>
                    <a:pt x="203" y="868"/>
                  </a:lnTo>
                  <a:lnTo>
                    <a:pt x="220" y="902"/>
                  </a:lnTo>
                  <a:lnTo>
                    <a:pt x="238" y="936"/>
                  </a:lnTo>
                  <a:lnTo>
                    <a:pt x="256" y="968"/>
                  </a:lnTo>
                  <a:lnTo>
                    <a:pt x="278" y="999"/>
                  </a:lnTo>
                  <a:lnTo>
                    <a:pt x="289" y="1013"/>
                  </a:lnTo>
                  <a:lnTo>
                    <a:pt x="302" y="1026"/>
                  </a:lnTo>
                  <a:lnTo>
                    <a:pt x="314" y="1039"/>
                  </a:lnTo>
                  <a:lnTo>
                    <a:pt x="326" y="1052"/>
                  </a:lnTo>
                  <a:lnTo>
                    <a:pt x="340" y="1065"/>
                  </a:lnTo>
                  <a:lnTo>
                    <a:pt x="353" y="1076"/>
                  </a:lnTo>
                  <a:lnTo>
                    <a:pt x="367" y="1089"/>
                  </a:lnTo>
                  <a:lnTo>
                    <a:pt x="379" y="1101"/>
                  </a:lnTo>
                  <a:lnTo>
                    <a:pt x="393" y="1112"/>
                  </a:lnTo>
                  <a:lnTo>
                    <a:pt x="407" y="1124"/>
                  </a:lnTo>
                  <a:lnTo>
                    <a:pt x="421" y="1135"/>
                  </a:lnTo>
                  <a:lnTo>
                    <a:pt x="436" y="1147"/>
                  </a:lnTo>
                  <a:lnTo>
                    <a:pt x="450" y="1157"/>
                  </a:lnTo>
                  <a:lnTo>
                    <a:pt x="463" y="1169"/>
                  </a:lnTo>
                  <a:lnTo>
                    <a:pt x="477" y="1179"/>
                  </a:lnTo>
                  <a:lnTo>
                    <a:pt x="491" y="1190"/>
                  </a:lnTo>
                  <a:lnTo>
                    <a:pt x="497" y="1195"/>
                  </a:lnTo>
                  <a:lnTo>
                    <a:pt x="502" y="1198"/>
                  </a:lnTo>
                  <a:lnTo>
                    <a:pt x="507" y="1203"/>
                  </a:lnTo>
                  <a:lnTo>
                    <a:pt x="513" y="1208"/>
                  </a:lnTo>
                  <a:lnTo>
                    <a:pt x="519" y="1210"/>
                  </a:lnTo>
                  <a:lnTo>
                    <a:pt x="525" y="1212"/>
                  </a:lnTo>
                  <a:lnTo>
                    <a:pt x="530" y="1212"/>
                  </a:lnTo>
                  <a:lnTo>
                    <a:pt x="537" y="1211"/>
                  </a:lnTo>
                  <a:lnTo>
                    <a:pt x="543" y="1209"/>
                  </a:lnTo>
                  <a:lnTo>
                    <a:pt x="550" y="1205"/>
                  </a:lnTo>
                  <a:lnTo>
                    <a:pt x="557" y="1203"/>
                  </a:lnTo>
                  <a:lnTo>
                    <a:pt x="563" y="1201"/>
                  </a:lnTo>
                  <a:lnTo>
                    <a:pt x="557" y="1194"/>
                  </a:lnTo>
                  <a:lnTo>
                    <a:pt x="552" y="1187"/>
                  </a:lnTo>
                  <a:lnTo>
                    <a:pt x="546" y="1180"/>
                  </a:lnTo>
                  <a:lnTo>
                    <a:pt x="541" y="1173"/>
                  </a:lnTo>
                  <a:lnTo>
                    <a:pt x="536" y="1167"/>
                  </a:lnTo>
                  <a:lnTo>
                    <a:pt x="530" y="1160"/>
                  </a:lnTo>
                  <a:lnTo>
                    <a:pt x="526" y="1154"/>
                  </a:lnTo>
                  <a:lnTo>
                    <a:pt x="521" y="1147"/>
                  </a:lnTo>
                  <a:lnTo>
                    <a:pt x="503" y="1125"/>
                  </a:lnTo>
                  <a:lnTo>
                    <a:pt x="483" y="1106"/>
                  </a:lnTo>
                  <a:lnTo>
                    <a:pt x="461" y="1090"/>
                  </a:lnTo>
                  <a:lnTo>
                    <a:pt x="438" y="1076"/>
                  </a:lnTo>
                  <a:lnTo>
                    <a:pt x="414" y="1065"/>
                  </a:lnTo>
                  <a:lnTo>
                    <a:pt x="390" y="1056"/>
                  </a:lnTo>
                  <a:lnTo>
                    <a:pt x="364" y="1046"/>
                  </a:lnTo>
                  <a:lnTo>
                    <a:pt x="339" y="1037"/>
                  </a:lnTo>
                  <a:lnTo>
                    <a:pt x="330" y="1033"/>
                  </a:lnTo>
                  <a:lnTo>
                    <a:pt x="321" y="1025"/>
                  </a:lnTo>
                  <a:lnTo>
                    <a:pt x="315" y="1016"/>
                  </a:lnTo>
                  <a:lnTo>
                    <a:pt x="313" y="1006"/>
                  </a:lnTo>
                  <a:lnTo>
                    <a:pt x="307" y="984"/>
                  </a:lnTo>
                  <a:lnTo>
                    <a:pt x="302" y="963"/>
                  </a:lnTo>
                  <a:lnTo>
                    <a:pt x="296" y="943"/>
                  </a:lnTo>
                  <a:lnTo>
                    <a:pt x="291" y="923"/>
                  </a:lnTo>
                  <a:lnTo>
                    <a:pt x="284" y="904"/>
                  </a:lnTo>
                  <a:lnTo>
                    <a:pt x="277" y="885"/>
                  </a:lnTo>
                  <a:lnTo>
                    <a:pt x="269" y="866"/>
                  </a:lnTo>
                  <a:lnTo>
                    <a:pt x="261" y="847"/>
                  </a:lnTo>
                  <a:lnTo>
                    <a:pt x="258" y="844"/>
                  </a:lnTo>
                  <a:lnTo>
                    <a:pt x="254" y="840"/>
                  </a:lnTo>
                  <a:lnTo>
                    <a:pt x="249" y="837"/>
                  </a:lnTo>
                  <a:lnTo>
                    <a:pt x="245" y="833"/>
                  </a:lnTo>
                  <a:lnTo>
                    <a:pt x="228" y="795"/>
                  </a:lnTo>
                  <a:lnTo>
                    <a:pt x="210" y="757"/>
                  </a:lnTo>
                  <a:lnTo>
                    <a:pt x="190" y="720"/>
                  </a:lnTo>
                  <a:lnTo>
                    <a:pt x="171" y="685"/>
                  </a:lnTo>
                  <a:lnTo>
                    <a:pt x="151" y="649"/>
                  </a:lnTo>
                  <a:lnTo>
                    <a:pt x="130" y="612"/>
                  </a:lnTo>
                  <a:lnTo>
                    <a:pt x="112" y="575"/>
                  </a:lnTo>
                  <a:lnTo>
                    <a:pt x="94" y="538"/>
                  </a:lnTo>
                  <a:lnTo>
                    <a:pt x="91" y="526"/>
                  </a:lnTo>
                  <a:lnTo>
                    <a:pt x="88" y="512"/>
                  </a:lnTo>
                  <a:lnTo>
                    <a:pt x="87" y="498"/>
                  </a:lnTo>
                  <a:lnTo>
                    <a:pt x="86" y="485"/>
                  </a:lnTo>
                  <a:lnTo>
                    <a:pt x="89" y="414"/>
                  </a:lnTo>
                  <a:lnTo>
                    <a:pt x="84" y="341"/>
                  </a:lnTo>
                  <a:lnTo>
                    <a:pt x="82" y="270"/>
                  </a:lnTo>
                  <a:lnTo>
                    <a:pt x="90" y="198"/>
                  </a:lnTo>
                  <a:lnTo>
                    <a:pt x="96" y="165"/>
                  </a:lnTo>
                  <a:lnTo>
                    <a:pt x="98" y="134"/>
                  </a:lnTo>
                  <a:lnTo>
                    <a:pt x="97" y="103"/>
                  </a:lnTo>
                  <a:lnTo>
                    <a:pt x="95" y="72"/>
                  </a:lnTo>
                  <a:lnTo>
                    <a:pt x="94" y="56"/>
                  </a:lnTo>
                  <a:lnTo>
                    <a:pt x="89" y="41"/>
                  </a:lnTo>
                  <a:lnTo>
                    <a:pt x="86" y="24"/>
                  </a:lnTo>
                  <a:lnTo>
                    <a:pt x="83" y="9"/>
                  </a:lnTo>
                  <a:lnTo>
                    <a:pt x="79" y="8"/>
                  </a:lnTo>
                  <a:lnTo>
                    <a:pt x="75" y="7"/>
                  </a:lnTo>
                  <a:lnTo>
                    <a:pt x="71" y="6"/>
                  </a:lnTo>
                  <a:lnTo>
                    <a:pt x="66" y="5"/>
                  </a:lnTo>
                  <a:lnTo>
                    <a:pt x="61" y="4"/>
                  </a:lnTo>
                  <a:lnTo>
                    <a:pt x="58" y="3"/>
                  </a:lnTo>
                  <a:lnTo>
                    <a:pt x="53" y="1"/>
                  </a:lnTo>
                  <a:lnTo>
                    <a:pt x="49" y="0"/>
                  </a:lnTo>
                  <a:lnTo>
                    <a:pt x="50" y="21"/>
                  </a:lnTo>
                  <a:lnTo>
                    <a:pt x="52" y="42"/>
                  </a:lnTo>
                  <a:lnTo>
                    <a:pt x="53" y="64"/>
                  </a:lnTo>
                  <a:lnTo>
                    <a:pt x="52" y="84"/>
                  </a:lnTo>
                  <a:close/>
                </a:path>
              </a:pathLst>
            </a:custGeom>
            <a:solidFill>
              <a:srgbClr val="DDB2AA"/>
            </a:solidFill>
            <a:ln w="9525">
              <a:noFill/>
              <a:round/>
              <a:headEnd/>
              <a:tailEnd/>
            </a:ln>
          </p:spPr>
          <p:txBody>
            <a:bodyPr/>
            <a:lstStyle/>
            <a:p>
              <a:endParaRPr lang="zh-CN" altLang="en-US"/>
            </a:p>
          </p:txBody>
        </p:sp>
        <p:sp>
          <p:nvSpPr>
            <p:cNvPr id="68639" name="Freeform 45"/>
            <p:cNvSpPr>
              <a:spLocks/>
            </p:cNvSpPr>
            <p:nvPr/>
          </p:nvSpPr>
          <p:spPr bwMode="auto">
            <a:xfrm>
              <a:off x="1309" y="2104"/>
              <a:ext cx="180" cy="54"/>
            </a:xfrm>
            <a:custGeom>
              <a:avLst/>
              <a:gdLst>
                <a:gd name="T0" fmla="*/ 5 w 361"/>
                <a:gd name="T1" fmla="*/ 1 h 108"/>
                <a:gd name="T2" fmla="*/ 5 w 361"/>
                <a:gd name="T3" fmla="*/ 1 h 108"/>
                <a:gd name="T4" fmla="*/ 4 w 361"/>
                <a:gd name="T5" fmla="*/ 1 h 108"/>
                <a:gd name="T6" fmla="*/ 4 w 361"/>
                <a:gd name="T7" fmla="*/ 1 h 108"/>
                <a:gd name="T8" fmla="*/ 4 w 361"/>
                <a:gd name="T9" fmla="*/ 1 h 108"/>
                <a:gd name="T10" fmla="*/ 3 w 361"/>
                <a:gd name="T11" fmla="*/ 1 h 108"/>
                <a:gd name="T12" fmla="*/ 3 w 361"/>
                <a:gd name="T13" fmla="*/ 1 h 108"/>
                <a:gd name="T14" fmla="*/ 3 w 361"/>
                <a:gd name="T15" fmla="*/ 1 h 108"/>
                <a:gd name="T16" fmla="*/ 3 w 361"/>
                <a:gd name="T17" fmla="*/ 1 h 108"/>
                <a:gd name="T18" fmla="*/ 2 w 361"/>
                <a:gd name="T19" fmla="*/ 1 h 108"/>
                <a:gd name="T20" fmla="*/ 2 w 361"/>
                <a:gd name="T21" fmla="*/ 2 h 108"/>
                <a:gd name="T22" fmla="*/ 2 w 361"/>
                <a:gd name="T23" fmla="*/ 2 h 108"/>
                <a:gd name="T24" fmla="*/ 2 w 361"/>
                <a:gd name="T25" fmla="*/ 2 h 108"/>
                <a:gd name="T26" fmla="*/ 2 w 361"/>
                <a:gd name="T27" fmla="*/ 2 h 108"/>
                <a:gd name="T28" fmla="*/ 1 w 361"/>
                <a:gd name="T29" fmla="*/ 2 h 108"/>
                <a:gd name="T30" fmla="*/ 1 w 361"/>
                <a:gd name="T31" fmla="*/ 2 h 108"/>
                <a:gd name="T32" fmla="*/ 1 w 361"/>
                <a:gd name="T33" fmla="*/ 2 h 108"/>
                <a:gd name="T34" fmla="*/ 1 w 361"/>
                <a:gd name="T35" fmla="*/ 2 h 108"/>
                <a:gd name="T36" fmla="*/ 1 w 361"/>
                <a:gd name="T37" fmla="*/ 2 h 108"/>
                <a:gd name="T38" fmla="*/ 1 w 361"/>
                <a:gd name="T39" fmla="*/ 2 h 108"/>
                <a:gd name="T40" fmla="*/ 0 w 361"/>
                <a:gd name="T41" fmla="*/ 2 h 108"/>
                <a:gd name="T42" fmla="*/ 0 w 361"/>
                <a:gd name="T43" fmla="*/ 2 h 108"/>
                <a:gd name="T44" fmla="*/ 0 w 361"/>
                <a:gd name="T45" fmla="*/ 2 h 108"/>
                <a:gd name="T46" fmla="*/ 0 w 361"/>
                <a:gd name="T47" fmla="*/ 2 h 108"/>
                <a:gd name="T48" fmla="*/ 0 w 361"/>
                <a:gd name="T49" fmla="*/ 2 h 108"/>
                <a:gd name="T50" fmla="*/ 0 w 361"/>
                <a:gd name="T51" fmla="*/ 2 h 108"/>
                <a:gd name="T52" fmla="*/ 0 w 361"/>
                <a:gd name="T53" fmla="*/ 2 h 108"/>
                <a:gd name="T54" fmla="*/ 0 w 361"/>
                <a:gd name="T55" fmla="*/ 2 h 108"/>
                <a:gd name="T56" fmla="*/ 1 w 361"/>
                <a:gd name="T57" fmla="*/ 2 h 108"/>
                <a:gd name="T58" fmla="*/ 1 w 361"/>
                <a:gd name="T59" fmla="*/ 2 h 108"/>
                <a:gd name="T60" fmla="*/ 1 w 361"/>
                <a:gd name="T61" fmla="*/ 1 h 108"/>
                <a:gd name="T62" fmla="*/ 1 w 361"/>
                <a:gd name="T63" fmla="*/ 1 h 108"/>
                <a:gd name="T64" fmla="*/ 2 w 361"/>
                <a:gd name="T65" fmla="*/ 1 h 108"/>
                <a:gd name="T66" fmla="*/ 2 w 361"/>
                <a:gd name="T67" fmla="*/ 1 h 108"/>
                <a:gd name="T68" fmla="*/ 2 w 361"/>
                <a:gd name="T69" fmla="*/ 1 h 108"/>
                <a:gd name="T70" fmla="*/ 2 w 361"/>
                <a:gd name="T71" fmla="*/ 1 h 108"/>
                <a:gd name="T72" fmla="*/ 3 w 361"/>
                <a:gd name="T73" fmla="*/ 1 h 108"/>
                <a:gd name="T74" fmla="*/ 3 w 361"/>
                <a:gd name="T75" fmla="*/ 1 h 108"/>
                <a:gd name="T76" fmla="*/ 3 w 361"/>
                <a:gd name="T77" fmla="*/ 0 h 108"/>
                <a:gd name="T78" fmla="*/ 3 w 361"/>
                <a:gd name="T79" fmla="*/ 0 h 108"/>
                <a:gd name="T80" fmla="*/ 4 w 361"/>
                <a:gd name="T81" fmla="*/ 1 h 108"/>
                <a:gd name="T82" fmla="*/ 4 w 361"/>
                <a:gd name="T83" fmla="*/ 1 h 108"/>
                <a:gd name="T84" fmla="*/ 4 w 361"/>
                <a:gd name="T85" fmla="*/ 1 h 108"/>
                <a:gd name="T86" fmla="*/ 4 w 361"/>
                <a:gd name="T87" fmla="*/ 1 h 108"/>
                <a:gd name="T88" fmla="*/ 4 w 361"/>
                <a:gd name="T89" fmla="*/ 1 h 108"/>
                <a:gd name="T90" fmla="*/ 5 w 361"/>
                <a:gd name="T91" fmla="*/ 1 h 108"/>
                <a:gd name="T92" fmla="*/ 5 w 361"/>
                <a:gd name="T93" fmla="*/ 1 h 108"/>
                <a:gd name="T94" fmla="*/ 5 w 361"/>
                <a:gd name="T95" fmla="*/ 1 h 108"/>
                <a:gd name="T96" fmla="*/ 5 w 361"/>
                <a:gd name="T97" fmla="*/ 1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1"/>
                <a:gd name="T148" fmla="*/ 0 h 108"/>
                <a:gd name="T149" fmla="*/ 361 w 361"/>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1" h="108">
                  <a:moveTo>
                    <a:pt x="361" y="35"/>
                  </a:moveTo>
                  <a:lnTo>
                    <a:pt x="339" y="32"/>
                  </a:lnTo>
                  <a:lnTo>
                    <a:pt x="317" y="30"/>
                  </a:lnTo>
                  <a:lnTo>
                    <a:pt x="295" y="28"/>
                  </a:lnTo>
                  <a:lnTo>
                    <a:pt x="273" y="28"/>
                  </a:lnTo>
                  <a:lnTo>
                    <a:pt x="252" y="30"/>
                  </a:lnTo>
                  <a:lnTo>
                    <a:pt x="231" y="35"/>
                  </a:lnTo>
                  <a:lnTo>
                    <a:pt x="211" y="41"/>
                  </a:lnTo>
                  <a:lnTo>
                    <a:pt x="193" y="53"/>
                  </a:lnTo>
                  <a:lnTo>
                    <a:pt x="182" y="60"/>
                  </a:lnTo>
                  <a:lnTo>
                    <a:pt x="172" y="68"/>
                  </a:lnTo>
                  <a:lnTo>
                    <a:pt x="161" y="74"/>
                  </a:lnTo>
                  <a:lnTo>
                    <a:pt x="150" y="81"/>
                  </a:lnTo>
                  <a:lnTo>
                    <a:pt x="139" y="86"/>
                  </a:lnTo>
                  <a:lnTo>
                    <a:pt x="127" y="91"/>
                  </a:lnTo>
                  <a:lnTo>
                    <a:pt x="114" y="96"/>
                  </a:lnTo>
                  <a:lnTo>
                    <a:pt x="103" y="100"/>
                  </a:lnTo>
                  <a:lnTo>
                    <a:pt x="90" y="104"/>
                  </a:lnTo>
                  <a:lnTo>
                    <a:pt x="78" y="106"/>
                  </a:lnTo>
                  <a:lnTo>
                    <a:pt x="65" y="107"/>
                  </a:lnTo>
                  <a:lnTo>
                    <a:pt x="52" y="108"/>
                  </a:lnTo>
                  <a:lnTo>
                    <a:pt x="40" y="108"/>
                  </a:lnTo>
                  <a:lnTo>
                    <a:pt x="27" y="107"/>
                  </a:lnTo>
                  <a:lnTo>
                    <a:pt x="13" y="105"/>
                  </a:lnTo>
                  <a:lnTo>
                    <a:pt x="0" y="101"/>
                  </a:lnTo>
                  <a:lnTo>
                    <a:pt x="18" y="97"/>
                  </a:lnTo>
                  <a:lnTo>
                    <a:pt x="34" y="91"/>
                  </a:lnTo>
                  <a:lnTo>
                    <a:pt x="50" y="84"/>
                  </a:lnTo>
                  <a:lnTo>
                    <a:pt x="66" y="75"/>
                  </a:lnTo>
                  <a:lnTo>
                    <a:pt x="82" y="67"/>
                  </a:lnTo>
                  <a:lnTo>
                    <a:pt x="98" y="56"/>
                  </a:lnTo>
                  <a:lnTo>
                    <a:pt x="113" y="47"/>
                  </a:lnTo>
                  <a:lnTo>
                    <a:pt x="129" y="38"/>
                  </a:lnTo>
                  <a:lnTo>
                    <a:pt x="146" y="29"/>
                  </a:lnTo>
                  <a:lnTo>
                    <a:pt x="162" y="21"/>
                  </a:lnTo>
                  <a:lnTo>
                    <a:pt x="178" y="13"/>
                  </a:lnTo>
                  <a:lnTo>
                    <a:pt x="195" y="7"/>
                  </a:lnTo>
                  <a:lnTo>
                    <a:pt x="212" y="2"/>
                  </a:lnTo>
                  <a:lnTo>
                    <a:pt x="231" y="0"/>
                  </a:lnTo>
                  <a:lnTo>
                    <a:pt x="249" y="0"/>
                  </a:lnTo>
                  <a:lnTo>
                    <a:pt x="269" y="2"/>
                  </a:lnTo>
                  <a:lnTo>
                    <a:pt x="280" y="5"/>
                  </a:lnTo>
                  <a:lnTo>
                    <a:pt x="293" y="7"/>
                  </a:lnTo>
                  <a:lnTo>
                    <a:pt x="305" y="10"/>
                  </a:lnTo>
                  <a:lnTo>
                    <a:pt x="317" y="13"/>
                  </a:lnTo>
                  <a:lnTo>
                    <a:pt x="329" y="17"/>
                  </a:lnTo>
                  <a:lnTo>
                    <a:pt x="339" y="22"/>
                  </a:lnTo>
                  <a:lnTo>
                    <a:pt x="351" y="28"/>
                  </a:lnTo>
                  <a:lnTo>
                    <a:pt x="361" y="35"/>
                  </a:lnTo>
                  <a:close/>
                </a:path>
              </a:pathLst>
            </a:custGeom>
            <a:solidFill>
              <a:srgbClr val="000000"/>
            </a:solidFill>
            <a:ln w="9525">
              <a:noFill/>
              <a:round/>
              <a:headEnd/>
              <a:tailEnd/>
            </a:ln>
          </p:spPr>
          <p:txBody>
            <a:bodyPr/>
            <a:lstStyle/>
            <a:p>
              <a:endParaRPr lang="zh-CN" altLang="en-US"/>
            </a:p>
          </p:txBody>
        </p:sp>
        <p:sp>
          <p:nvSpPr>
            <p:cNvPr id="68640" name="Freeform 46"/>
            <p:cNvSpPr>
              <a:spLocks/>
            </p:cNvSpPr>
            <p:nvPr/>
          </p:nvSpPr>
          <p:spPr bwMode="auto">
            <a:xfrm>
              <a:off x="1339" y="2152"/>
              <a:ext cx="110" cy="34"/>
            </a:xfrm>
            <a:custGeom>
              <a:avLst/>
              <a:gdLst>
                <a:gd name="T0" fmla="*/ 0 w 222"/>
                <a:gd name="T1" fmla="*/ 1 h 68"/>
                <a:gd name="T2" fmla="*/ 0 w 222"/>
                <a:gd name="T3" fmla="*/ 1 h 68"/>
                <a:gd name="T4" fmla="*/ 0 w 222"/>
                <a:gd name="T5" fmla="*/ 1 h 68"/>
                <a:gd name="T6" fmla="*/ 0 w 222"/>
                <a:gd name="T7" fmla="*/ 1 h 68"/>
                <a:gd name="T8" fmla="*/ 1 w 222"/>
                <a:gd name="T9" fmla="*/ 1 h 68"/>
                <a:gd name="T10" fmla="*/ 1 w 222"/>
                <a:gd name="T11" fmla="*/ 1 h 68"/>
                <a:gd name="T12" fmla="*/ 2 w 222"/>
                <a:gd name="T13" fmla="*/ 1 h 68"/>
                <a:gd name="T14" fmla="*/ 2 w 222"/>
                <a:gd name="T15" fmla="*/ 0 h 68"/>
                <a:gd name="T16" fmla="*/ 3 w 222"/>
                <a:gd name="T17" fmla="*/ 1 h 68"/>
                <a:gd name="T18" fmla="*/ 3 w 222"/>
                <a:gd name="T19" fmla="*/ 1 h 68"/>
                <a:gd name="T20" fmla="*/ 3 w 222"/>
                <a:gd name="T21" fmla="*/ 1 h 68"/>
                <a:gd name="T22" fmla="*/ 3 w 222"/>
                <a:gd name="T23" fmla="*/ 1 h 68"/>
                <a:gd name="T24" fmla="*/ 3 w 222"/>
                <a:gd name="T25" fmla="*/ 1 h 68"/>
                <a:gd name="T26" fmla="*/ 3 w 222"/>
                <a:gd name="T27" fmla="*/ 1 h 68"/>
                <a:gd name="T28" fmla="*/ 3 w 222"/>
                <a:gd name="T29" fmla="*/ 1 h 68"/>
                <a:gd name="T30" fmla="*/ 3 w 222"/>
                <a:gd name="T31" fmla="*/ 1 h 68"/>
                <a:gd name="T32" fmla="*/ 3 w 222"/>
                <a:gd name="T33" fmla="*/ 1 h 68"/>
                <a:gd name="T34" fmla="*/ 2 w 222"/>
                <a:gd name="T35" fmla="*/ 1 h 68"/>
                <a:gd name="T36" fmla="*/ 2 w 222"/>
                <a:gd name="T37" fmla="*/ 1 h 68"/>
                <a:gd name="T38" fmla="*/ 2 w 222"/>
                <a:gd name="T39" fmla="*/ 1 h 68"/>
                <a:gd name="T40" fmla="*/ 2 w 222"/>
                <a:gd name="T41" fmla="*/ 1 h 68"/>
                <a:gd name="T42" fmla="*/ 1 w 222"/>
                <a:gd name="T43" fmla="*/ 1 h 68"/>
                <a:gd name="T44" fmla="*/ 1 w 222"/>
                <a:gd name="T45" fmla="*/ 1 h 68"/>
                <a:gd name="T46" fmla="*/ 1 w 222"/>
                <a:gd name="T47" fmla="*/ 1 h 68"/>
                <a:gd name="T48" fmla="*/ 0 w 222"/>
                <a:gd name="T49" fmla="*/ 1 h 68"/>
                <a:gd name="T50" fmla="*/ 0 w 222"/>
                <a:gd name="T51" fmla="*/ 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2"/>
                <a:gd name="T79" fmla="*/ 0 h 68"/>
                <a:gd name="T80" fmla="*/ 222 w 222"/>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2" h="68">
                  <a:moveTo>
                    <a:pt x="0" y="68"/>
                  </a:moveTo>
                  <a:lnTo>
                    <a:pt x="38" y="26"/>
                  </a:lnTo>
                  <a:lnTo>
                    <a:pt x="45" y="24"/>
                  </a:lnTo>
                  <a:lnTo>
                    <a:pt x="61" y="20"/>
                  </a:lnTo>
                  <a:lnTo>
                    <a:pt x="87" y="14"/>
                  </a:lnTo>
                  <a:lnTo>
                    <a:pt x="117" y="8"/>
                  </a:lnTo>
                  <a:lnTo>
                    <a:pt x="148" y="3"/>
                  </a:lnTo>
                  <a:lnTo>
                    <a:pt x="178" y="0"/>
                  </a:lnTo>
                  <a:lnTo>
                    <a:pt x="203" y="1"/>
                  </a:lnTo>
                  <a:lnTo>
                    <a:pt x="222" y="7"/>
                  </a:lnTo>
                  <a:lnTo>
                    <a:pt x="222" y="8"/>
                  </a:lnTo>
                  <a:lnTo>
                    <a:pt x="220" y="9"/>
                  </a:lnTo>
                  <a:lnTo>
                    <a:pt x="218" y="12"/>
                  </a:lnTo>
                  <a:lnTo>
                    <a:pt x="215" y="16"/>
                  </a:lnTo>
                  <a:lnTo>
                    <a:pt x="209" y="20"/>
                  </a:lnTo>
                  <a:lnTo>
                    <a:pt x="203" y="25"/>
                  </a:lnTo>
                  <a:lnTo>
                    <a:pt x="194" y="31"/>
                  </a:lnTo>
                  <a:lnTo>
                    <a:pt x="183" y="37"/>
                  </a:lnTo>
                  <a:lnTo>
                    <a:pt x="171" y="42"/>
                  </a:lnTo>
                  <a:lnTo>
                    <a:pt x="156" y="47"/>
                  </a:lnTo>
                  <a:lnTo>
                    <a:pt x="137" y="53"/>
                  </a:lnTo>
                  <a:lnTo>
                    <a:pt x="117" y="57"/>
                  </a:lnTo>
                  <a:lnTo>
                    <a:pt x="92" y="61"/>
                  </a:lnTo>
                  <a:lnTo>
                    <a:pt x="65" y="64"/>
                  </a:lnTo>
                  <a:lnTo>
                    <a:pt x="35" y="67"/>
                  </a:lnTo>
                  <a:lnTo>
                    <a:pt x="0" y="68"/>
                  </a:lnTo>
                  <a:close/>
                </a:path>
              </a:pathLst>
            </a:custGeom>
            <a:solidFill>
              <a:srgbClr val="FFFFFF"/>
            </a:solidFill>
            <a:ln w="9525">
              <a:noFill/>
              <a:round/>
              <a:headEnd/>
              <a:tailEnd/>
            </a:ln>
          </p:spPr>
          <p:txBody>
            <a:bodyPr/>
            <a:lstStyle/>
            <a:p>
              <a:endParaRPr lang="zh-CN" altLang="en-US"/>
            </a:p>
          </p:txBody>
        </p:sp>
        <p:sp>
          <p:nvSpPr>
            <p:cNvPr id="68641" name="Freeform 47"/>
            <p:cNvSpPr>
              <a:spLocks/>
            </p:cNvSpPr>
            <p:nvPr/>
          </p:nvSpPr>
          <p:spPr bwMode="auto">
            <a:xfrm>
              <a:off x="1322" y="2147"/>
              <a:ext cx="154" cy="48"/>
            </a:xfrm>
            <a:custGeom>
              <a:avLst/>
              <a:gdLst>
                <a:gd name="T0" fmla="*/ 5 w 308"/>
                <a:gd name="T1" fmla="*/ 0 h 97"/>
                <a:gd name="T2" fmla="*/ 5 w 308"/>
                <a:gd name="T3" fmla="*/ 0 h 97"/>
                <a:gd name="T4" fmla="*/ 3 w 308"/>
                <a:gd name="T5" fmla="*/ 0 h 97"/>
                <a:gd name="T6" fmla="*/ 3 w 308"/>
                <a:gd name="T7" fmla="*/ 0 h 97"/>
                <a:gd name="T8" fmla="*/ 3 w 308"/>
                <a:gd name="T9" fmla="*/ 0 h 97"/>
                <a:gd name="T10" fmla="*/ 3 w 308"/>
                <a:gd name="T11" fmla="*/ 0 h 97"/>
                <a:gd name="T12" fmla="*/ 3 w 308"/>
                <a:gd name="T13" fmla="*/ 0 h 97"/>
                <a:gd name="T14" fmla="*/ 3 w 308"/>
                <a:gd name="T15" fmla="*/ 0 h 97"/>
                <a:gd name="T16" fmla="*/ 3 w 308"/>
                <a:gd name="T17" fmla="*/ 0 h 97"/>
                <a:gd name="T18" fmla="*/ 2 w 308"/>
                <a:gd name="T19" fmla="*/ 0 h 97"/>
                <a:gd name="T20" fmla="*/ 3 w 308"/>
                <a:gd name="T21" fmla="*/ 0 h 97"/>
                <a:gd name="T22" fmla="*/ 3 w 308"/>
                <a:gd name="T23" fmla="*/ 0 h 97"/>
                <a:gd name="T24" fmla="*/ 3 w 308"/>
                <a:gd name="T25" fmla="*/ 0 h 97"/>
                <a:gd name="T26" fmla="*/ 3 w 308"/>
                <a:gd name="T27" fmla="*/ 1 h 97"/>
                <a:gd name="T28" fmla="*/ 3 w 308"/>
                <a:gd name="T29" fmla="*/ 1 h 97"/>
                <a:gd name="T30" fmla="*/ 3 w 308"/>
                <a:gd name="T31" fmla="*/ 1 h 97"/>
                <a:gd name="T32" fmla="*/ 2 w 308"/>
                <a:gd name="T33" fmla="*/ 1 h 97"/>
                <a:gd name="T34" fmla="*/ 2 w 308"/>
                <a:gd name="T35" fmla="*/ 1 h 97"/>
                <a:gd name="T36" fmla="*/ 1 w 308"/>
                <a:gd name="T37" fmla="*/ 1 h 97"/>
                <a:gd name="T38" fmla="*/ 1 w 308"/>
                <a:gd name="T39" fmla="*/ 1 h 97"/>
                <a:gd name="T40" fmla="*/ 1 w 308"/>
                <a:gd name="T41" fmla="*/ 1 h 97"/>
                <a:gd name="T42" fmla="*/ 2 w 308"/>
                <a:gd name="T43" fmla="*/ 1 h 97"/>
                <a:gd name="T44" fmla="*/ 2 w 308"/>
                <a:gd name="T45" fmla="*/ 1 h 97"/>
                <a:gd name="T46" fmla="*/ 2 w 308"/>
                <a:gd name="T47" fmla="*/ 1 h 97"/>
                <a:gd name="T48" fmla="*/ 2 w 308"/>
                <a:gd name="T49" fmla="*/ 0 h 97"/>
                <a:gd name="T50" fmla="*/ 2 w 308"/>
                <a:gd name="T51" fmla="*/ 0 h 97"/>
                <a:gd name="T52" fmla="*/ 1 w 308"/>
                <a:gd name="T53" fmla="*/ 0 h 97"/>
                <a:gd name="T54" fmla="*/ 1 w 308"/>
                <a:gd name="T55" fmla="*/ 0 h 97"/>
                <a:gd name="T56" fmla="*/ 1 w 308"/>
                <a:gd name="T57" fmla="*/ 0 h 97"/>
                <a:gd name="T58" fmla="*/ 1 w 308"/>
                <a:gd name="T59" fmla="*/ 1 h 97"/>
                <a:gd name="T60" fmla="*/ 1 w 308"/>
                <a:gd name="T61" fmla="*/ 1 h 97"/>
                <a:gd name="T62" fmla="*/ 1 w 308"/>
                <a:gd name="T63" fmla="*/ 1 h 97"/>
                <a:gd name="T64" fmla="*/ 1 w 308"/>
                <a:gd name="T65" fmla="*/ 1 h 97"/>
                <a:gd name="T66" fmla="*/ 1 w 308"/>
                <a:gd name="T67" fmla="*/ 0 h 97"/>
                <a:gd name="T68" fmla="*/ 1 w 308"/>
                <a:gd name="T69" fmla="*/ 0 h 97"/>
                <a:gd name="T70" fmla="*/ 1 w 308"/>
                <a:gd name="T71" fmla="*/ 0 h 97"/>
                <a:gd name="T72" fmla="*/ 1 w 308"/>
                <a:gd name="T73" fmla="*/ 0 h 97"/>
                <a:gd name="T74" fmla="*/ 2 w 308"/>
                <a:gd name="T75" fmla="*/ 0 h 97"/>
                <a:gd name="T76" fmla="*/ 2 w 308"/>
                <a:gd name="T77" fmla="*/ 0 h 97"/>
                <a:gd name="T78" fmla="*/ 3 w 308"/>
                <a:gd name="T79" fmla="*/ 0 h 97"/>
                <a:gd name="T80" fmla="*/ 3 w 308"/>
                <a:gd name="T81" fmla="*/ 0 h 97"/>
                <a:gd name="T82" fmla="*/ 5 w 308"/>
                <a:gd name="T83" fmla="*/ 0 h 97"/>
                <a:gd name="T84" fmla="*/ 5 w 308"/>
                <a:gd name="T85" fmla="*/ 0 h 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8"/>
                <a:gd name="T130" fmla="*/ 0 h 97"/>
                <a:gd name="T131" fmla="*/ 308 w 308"/>
                <a:gd name="T132" fmla="*/ 97 h 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8" h="97">
                  <a:moveTo>
                    <a:pt x="308" y="5"/>
                  </a:moveTo>
                  <a:lnTo>
                    <a:pt x="298" y="15"/>
                  </a:lnTo>
                  <a:lnTo>
                    <a:pt x="288" y="23"/>
                  </a:lnTo>
                  <a:lnTo>
                    <a:pt x="277" y="30"/>
                  </a:lnTo>
                  <a:lnTo>
                    <a:pt x="265" y="36"/>
                  </a:lnTo>
                  <a:lnTo>
                    <a:pt x="252" y="39"/>
                  </a:lnTo>
                  <a:lnTo>
                    <a:pt x="240" y="43"/>
                  </a:lnTo>
                  <a:lnTo>
                    <a:pt x="227" y="45"/>
                  </a:lnTo>
                  <a:lnTo>
                    <a:pt x="214" y="46"/>
                  </a:lnTo>
                  <a:lnTo>
                    <a:pt x="235" y="26"/>
                  </a:lnTo>
                  <a:lnTo>
                    <a:pt x="229" y="22"/>
                  </a:lnTo>
                  <a:lnTo>
                    <a:pt x="222" y="21"/>
                  </a:lnTo>
                  <a:lnTo>
                    <a:pt x="215" y="22"/>
                  </a:lnTo>
                  <a:lnTo>
                    <a:pt x="209" y="22"/>
                  </a:lnTo>
                  <a:lnTo>
                    <a:pt x="206" y="30"/>
                  </a:lnTo>
                  <a:lnTo>
                    <a:pt x="205" y="38"/>
                  </a:lnTo>
                  <a:lnTo>
                    <a:pt x="203" y="45"/>
                  </a:lnTo>
                  <a:lnTo>
                    <a:pt x="197" y="52"/>
                  </a:lnTo>
                  <a:lnTo>
                    <a:pt x="174" y="61"/>
                  </a:lnTo>
                  <a:lnTo>
                    <a:pt x="181" y="61"/>
                  </a:lnTo>
                  <a:lnTo>
                    <a:pt x="189" y="61"/>
                  </a:lnTo>
                  <a:lnTo>
                    <a:pt x="197" y="61"/>
                  </a:lnTo>
                  <a:lnTo>
                    <a:pt x="205" y="61"/>
                  </a:lnTo>
                  <a:lnTo>
                    <a:pt x="212" y="60"/>
                  </a:lnTo>
                  <a:lnTo>
                    <a:pt x="220" y="60"/>
                  </a:lnTo>
                  <a:lnTo>
                    <a:pt x="228" y="59"/>
                  </a:lnTo>
                  <a:lnTo>
                    <a:pt x="235" y="59"/>
                  </a:lnTo>
                  <a:lnTo>
                    <a:pt x="233" y="64"/>
                  </a:lnTo>
                  <a:lnTo>
                    <a:pt x="229" y="66"/>
                  </a:lnTo>
                  <a:lnTo>
                    <a:pt x="225" y="69"/>
                  </a:lnTo>
                  <a:lnTo>
                    <a:pt x="219" y="71"/>
                  </a:lnTo>
                  <a:lnTo>
                    <a:pt x="202" y="74"/>
                  </a:lnTo>
                  <a:lnTo>
                    <a:pt x="184" y="79"/>
                  </a:lnTo>
                  <a:lnTo>
                    <a:pt x="168" y="85"/>
                  </a:lnTo>
                  <a:lnTo>
                    <a:pt x="151" y="90"/>
                  </a:lnTo>
                  <a:lnTo>
                    <a:pt x="134" y="95"/>
                  </a:lnTo>
                  <a:lnTo>
                    <a:pt x="116" y="97"/>
                  </a:lnTo>
                  <a:lnTo>
                    <a:pt x="98" y="96"/>
                  </a:lnTo>
                  <a:lnTo>
                    <a:pt x="80" y="90"/>
                  </a:lnTo>
                  <a:lnTo>
                    <a:pt x="90" y="84"/>
                  </a:lnTo>
                  <a:lnTo>
                    <a:pt x="100" y="79"/>
                  </a:lnTo>
                  <a:lnTo>
                    <a:pt x="111" y="74"/>
                  </a:lnTo>
                  <a:lnTo>
                    <a:pt x="122" y="72"/>
                  </a:lnTo>
                  <a:lnTo>
                    <a:pt x="134" y="68"/>
                  </a:lnTo>
                  <a:lnTo>
                    <a:pt x="145" y="67"/>
                  </a:lnTo>
                  <a:lnTo>
                    <a:pt x="158" y="65"/>
                  </a:lnTo>
                  <a:lnTo>
                    <a:pt x="169" y="64"/>
                  </a:lnTo>
                  <a:lnTo>
                    <a:pt x="161" y="64"/>
                  </a:lnTo>
                  <a:lnTo>
                    <a:pt x="152" y="62"/>
                  </a:lnTo>
                  <a:lnTo>
                    <a:pt x="144" y="61"/>
                  </a:lnTo>
                  <a:lnTo>
                    <a:pt x="136" y="59"/>
                  </a:lnTo>
                  <a:lnTo>
                    <a:pt x="129" y="54"/>
                  </a:lnTo>
                  <a:lnTo>
                    <a:pt x="123" y="49"/>
                  </a:lnTo>
                  <a:lnTo>
                    <a:pt x="118" y="42"/>
                  </a:lnTo>
                  <a:lnTo>
                    <a:pt x="113" y="31"/>
                  </a:lnTo>
                  <a:lnTo>
                    <a:pt x="98" y="37"/>
                  </a:lnTo>
                  <a:lnTo>
                    <a:pt x="84" y="47"/>
                  </a:lnTo>
                  <a:lnTo>
                    <a:pt x="73" y="60"/>
                  </a:lnTo>
                  <a:lnTo>
                    <a:pt x="60" y="73"/>
                  </a:lnTo>
                  <a:lnTo>
                    <a:pt x="48" y="84"/>
                  </a:lnTo>
                  <a:lnTo>
                    <a:pt x="35" y="92"/>
                  </a:lnTo>
                  <a:lnTo>
                    <a:pt x="18" y="96"/>
                  </a:lnTo>
                  <a:lnTo>
                    <a:pt x="0" y="92"/>
                  </a:lnTo>
                  <a:lnTo>
                    <a:pt x="8" y="85"/>
                  </a:lnTo>
                  <a:lnTo>
                    <a:pt x="16" y="77"/>
                  </a:lnTo>
                  <a:lnTo>
                    <a:pt x="23" y="69"/>
                  </a:lnTo>
                  <a:lnTo>
                    <a:pt x="30" y="61"/>
                  </a:lnTo>
                  <a:lnTo>
                    <a:pt x="37" y="54"/>
                  </a:lnTo>
                  <a:lnTo>
                    <a:pt x="45" y="47"/>
                  </a:lnTo>
                  <a:lnTo>
                    <a:pt x="53" y="41"/>
                  </a:lnTo>
                  <a:lnTo>
                    <a:pt x="63" y="36"/>
                  </a:lnTo>
                  <a:lnTo>
                    <a:pt x="77" y="30"/>
                  </a:lnTo>
                  <a:lnTo>
                    <a:pt x="92" y="26"/>
                  </a:lnTo>
                  <a:lnTo>
                    <a:pt x="106" y="21"/>
                  </a:lnTo>
                  <a:lnTo>
                    <a:pt x="121" y="18"/>
                  </a:lnTo>
                  <a:lnTo>
                    <a:pt x="136" y="13"/>
                  </a:lnTo>
                  <a:lnTo>
                    <a:pt x="151" y="11"/>
                  </a:lnTo>
                  <a:lnTo>
                    <a:pt x="166" y="7"/>
                  </a:lnTo>
                  <a:lnTo>
                    <a:pt x="181" y="5"/>
                  </a:lnTo>
                  <a:lnTo>
                    <a:pt x="196" y="3"/>
                  </a:lnTo>
                  <a:lnTo>
                    <a:pt x="212" y="1"/>
                  </a:lnTo>
                  <a:lnTo>
                    <a:pt x="227" y="0"/>
                  </a:lnTo>
                  <a:lnTo>
                    <a:pt x="243" y="0"/>
                  </a:lnTo>
                  <a:lnTo>
                    <a:pt x="259" y="0"/>
                  </a:lnTo>
                  <a:lnTo>
                    <a:pt x="275" y="1"/>
                  </a:lnTo>
                  <a:lnTo>
                    <a:pt x="292" y="3"/>
                  </a:lnTo>
                  <a:lnTo>
                    <a:pt x="308" y="5"/>
                  </a:lnTo>
                  <a:close/>
                </a:path>
              </a:pathLst>
            </a:custGeom>
            <a:solidFill>
              <a:srgbClr val="000000"/>
            </a:solidFill>
            <a:ln w="9525">
              <a:noFill/>
              <a:round/>
              <a:headEnd/>
              <a:tailEnd/>
            </a:ln>
          </p:spPr>
          <p:txBody>
            <a:bodyPr/>
            <a:lstStyle/>
            <a:p>
              <a:endParaRPr lang="zh-CN" altLang="en-US"/>
            </a:p>
          </p:txBody>
        </p:sp>
        <p:sp>
          <p:nvSpPr>
            <p:cNvPr id="68642" name="Freeform 48"/>
            <p:cNvSpPr>
              <a:spLocks/>
            </p:cNvSpPr>
            <p:nvPr/>
          </p:nvSpPr>
          <p:spPr bwMode="auto">
            <a:xfrm>
              <a:off x="1603" y="2181"/>
              <a:ext cx="34" cy="121"/>
            </a:xfrm>
            <a:custGeom>
              <a:avLst/>
              <a:gdLst>
                <a:gd name="T0" fmla="*/ 2 w 67"/>
                <a:gd name="T1" fmla="*/ 1 h 243"/>
                <a:gd name="T2" fmla="*/ 1 w 67"/>
                <a:gd name="T3" fmla="*/ 1 h 243"/>
                <a:gd name="T4" fmla="*/ 1 w 67"/>
                <a:gd name="T5" fmla="*/ 1 h 243"/>
                <a:gd name="T6" fmla="*/ 1 w 67"/>
                <a:gd name="T7" fmla="*/ 1 h 243"/>
                <a:gd name="T8" fmla="*/ 1 w 67"/>
                <a:gd name="T9" fmla="*/ 1 h 243"/>
                <a:gd name="T10" fmla="*/ 1 w 67"/>
                <a:gd name="T11" fmla="*/ 2 h 243"/>
                <a:gd name="T12" fmla="*/ 1 w 67"/>
                <a:gd name="T13" fmla="*/ 2 h 243"/>
                <a:gd name="T14" fmla="*/ 1 w 67"/>
                <a:gd name="T15" fmla="*/ 3 h 243"/>
                <a:gd name="T16" fmla="*/ 1 w 67"/>
                <a:gd name="T17" fmla="*/ 3 h 243"/>
                <a:gd name="T18" fmla="*/ 1 w 67"/>
                <a:gd name="T19" fmla="*/ 3 h 243"/>
                <a:gd name="T20" fmla="*/ 1 w 67"/>
                <a:gd name="T21" fmla="*/ 3 h 243"/>
                <a:gd name="T22" fmla="*/ 1 w 67"/>
                <a:gd name="T23" fmla="*/ 2 h 243"/>
                <a:gd name="T24" fmla="*/ 1 w 67"/>
                <a:gd name="T25" fmla="*/ 2 h 243"/>
                <a:gd name="T26" fmla="*/ 1 w 67"/>
                <a:gd name="T27" fmla="*/ 2 h 243"/>
                <a:gd name="T28" fmla="*/ 1 w 67"/>
                <a:gd name="T29" fmla="*/ 3 h 243"/>
                <a:gd name="T30" fmla="*/ 1 w 67"/>
                <a:gd name="T31" fmla="*/ 3 h 243"/>
                <a:gd name="T32" fmla="*/ 1 w 67"/>
                <a:gd name="T33" fmla="*/ 3 h 243"/>
                <a:gd name="T34" fmla="*/ 1 w 67"/>
                <a:gd name="T35" fmla="*/ 3 h 243"/>
                <a:gd name="T36" fmla="*/ 0 w 67"/>
                <a:gd name="T37" fmla="*/ 2 h 243"/>
                <a:gd name="T38" fmla="*/ 1 w 67"/>
                <a:gd name="T39" fmla="*/ 2 h 243"/>
                <a:gd name="T40" fmla="*/ 1 w 67"/>
                <a:gd name="T41" fmla="*/ 1 h 243"/>
                <a:gd name="T42" fmla="*/ 1 w 67"/>
                <a:gd name="T43" fmla="*/ 1 h 243"/>
                <a:gd name="T44" fmla="*/ 1 w 67"/>
                <a:gd name="T45" fmla="*/ 0 h 243"/>
                <a:gd name="T46" fmla="*/ 1 w 67"/>
                <a:gd name="T47" fmla="*/ 0 h 243"/>
                <a:gd name="T48" fmla="*/ 1 w 67"/>
                <a:gd name="T49" fmla="*/ 0 h 243"/>
                <a:gd name="T50" fmla="*/ 1 w 67"/>
                <a:gd name="T51" fmla="*/ 0 h 243"/>
                <a:gd name="T52" fmla="*/ 2 w 67"/>
                <a:gd name="T53" fmla="*/ 0 h 243"/>
                <a:gd name="T54" fmla="*/ 2 w 67"/>
                <a:gd name="T55" fmla="*/ 0 h 243"/>
                <a:gd name="T56" fmla="*/ 2 w 67"/>
                <a:gd name="T57" fmla="*/ 1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243"/>
                <a:gd name="T89" fmla="*/ 67 w 67"/>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243">
                  <a:moveTo>
                    <a:pt x="66" y="77"/>
                  </a:moveTo>
                  <a:lnTo>
                    <a:pt x="62" y="88"/>
                  </a:lnTo>
                  <a:lnTo>
                    <a:pt x="58" y="97"/>
                  </a:lnTo>
                  <a:lnTo>
                    <a:pt x="52" y="106"/>
                  </a:lnTo>
                  <a:lnTo>
                    <a:pt x="50" y="117"/>
                  </a:lnTo>
                  <a:lnTo>
                    <a:pt x="52" y="147"/>
                  </a:lnTo>
                  <a:lnTo>
                    <a:pt x="55" y="176"/>
                  </a:lnTo>
                  <a:lnTo>
                    <a:pt x="55" y="206"/>
                  </a:lnTo>
                  <a:lnTo>
                    <a:pt x="47" y="235"/>
                  </a:lnTo>
                  <a:lnTo>
                    <a:pt x="42" y="219"/>
                  </a:lnTo>
                  <a:lnTo>
                    <a:pt x="39" y="202"/>
                  </a:lnTo>
                  <a:lnTo>
                    <a:pt x="36" y="185"/>
                  </a:lnTo>
                  <a:lnTo>
                    <a:pt x="31" y="167"/>
                  </a:lnTo>
                  <a:lnTo>
                    <a:pt x="24" y="186"/>
                  </a:lnTo>
                  <a:lnTo>
                    <a:pt x="17" y="204"/>
                  </a:lnTo>
                  <a:lnTo>
                    <a:pt x="13" y="224"/>
                  </a:lnTo>
                  <a:lnTo>
                    <a:pt x="9" y="243"/>
                  </a:lnTo>
                  <a:lnTo>
                    <a:pt x="1" y="212"/>
                  </a:lnTo>
                  <a:lnTo>
                    <a:pt x="0" y="181"/>
                  </a:lnTo>
                  <a:lnTo>
                    <a:pt x="5" y="150"/>
                  </a:lnTo>
                  <a:lnTo>
                    <a:pt x="13" y="120"/>
                  </a:lnTo>
                  <a:lnTo>
                    <a:pt x="23" y="90"/>
                  </a:lnTo>
                  <a:lnTo>
                    <a:pt x="34" y="61"/>
                  </a:lnTo>
                  <a:lnTo>
                    <a:pt x="41" y="30"/>
                  </a:lnTo>
                  <a:lnTo>
                    <a:pt x="44" y="0"/>
                  </a:lnTo>
                  <a:lnTo>
                    <a:pt x="58" y="16"/>
                  </a:lnTo>
                  <a:lnTo>
                    <a:pt x="65" y="36"/>
                  </a:lnTo>
                  <a:lnTo>
                    <a:pt x="67" y="57"/>
                  </a:lnTo>
                  <a:lnTo>
                    <a:pt x="66" y="77"/>
                  </a:lnTo>
                  <a:close/>
                </a:path>
              </a:pathLst>
            </a:custGeom>
            <a:solidFill>
              <a:srgbClr val="000000"/>
            </a:solidFill>
            <a:ln w="9525">
              <a:noFill/>
              <a:round/>
              <a:headEnd/>
              <a:tailEnd/>
            </a:ln>
          </p:spPr>
          <p:txBody>
            <a:bodyPr/>
            <a:lstStyle/>
            <a:p>
              <a:endParaRPr lang="zh-CN" altLang="en-US"/>
            </a:p>
          </p:txBody>
        </p:sp>
        <p:sp>
          <p:nvSpPr>
            <p:cNvPr id="68643" name="Freeform 49"/>
            <p:cNvSpPr>
              <a:spLocks/>
            </p:cNvSpPr>
            <p:nvPr/>
          </p:nvSpPr>
          <p:spPr bwMode="auto">
            <a:xfrm>
              <a:off x="1155" y="2207"/>
              <a:ext cx="102" cy="41"/>
            </a:xfrm>
            <a:custGeom>
              <a:avLst/>
              <a:gdLst>
                <a:gd name="T0" fmla="*/ 0 w 204"/>
                <a:gd name="T1" fmla="*/ 1 h 82"/>
                <a:gd name="T2" fmla="*/ 1 w 204"/>
                <a:gd name="T3" fmla="*/ 1 h 82"/>
                <a:gd name="T4" fmla="*/ 1 w 204"/>
                <a:gd name="T5" fmla="*/ 1 h 82"/>
                <a:gd name="T6" fmla="*/ 1 w 204"/>
                <a:gd name="T7" fmla="*/ 1 h 82"/>
                <a:gd name="T8" fmla="*/ 1 w 204"/>
                <a:gd name="T9" fmla="*/ 1 h 82"/>
                <a:gd name="T10" fmla="*/ 2 w 204"/>
                <a:gd name="T11" fmla="*/ 1 h 82"/>
                <a:gd name="T12" fmla="*/ 2 w 204"/>
                <a:gd name="T13" fmla="*/ 1 h 82"/>
                <a:gd name="T14" fmla="*/ 3 w 204"/>
                <a:gd name="T15" fmla="*/ 0 h 82"/>
                <a:gd name="T16" fmla="*/ 3 w 204"/>
                <a:gd name="T17" fmla="*/ 0 h 82"/>
                <a:gd name="T18" fmla="*/ 3 w 204"/>
                <a:gd name="T19" fmla="*/ 1 h 82"/>
                <a:gd name="T20" fmla="*/ 3 w 204"/>
                <a:gd name="T21" fmla="*/ 1 h 82"/>
                <a:gd name="T22" fmla="*/ 3 w 204"/>
                <a:gd name="T23" fmla="*/ 1 h 82"/>
                <a:gd name="T24" fmla="*/ 3 w 204"/>
                <a:gd name="T25" fmla="*/ 1 h 82"/>
                <a:gd name="T26" fmla="*/ 3 w 204"/>
                <a:gd name="T27" fmla="*/ 1 h 82"/>
                <a:gd name="T28" fmla="*/ 3 w 204"/>
                <a:gd name="T29" fmla="*/ 1 h 82"/>
                <a:gd name="T30" fmla="*/ 3 w 204"/>
                <a:gd name="T31" fmla="*/ 1 h 82"/>
                <a:gd name="T32" fmla="*/ 3 w 204"/>
                <a:gd name="T33" fmla="*/ 1 h 82"/>
                <a:gd name="T34" fmla="*/ 3 w 204"/>
                <a:gd name="T35" fmla="*/ 1 h 82"/>
                <a:gd name="T36" fmla="*/ 2 w 204"/>
                <a:gd name="T37" fmla="*/ 1 h 82"/>
                <a:gd name="T38" fmla="*/ 2 w 204"/>
                <a:gd name="T39" fmla="*/ 1 h 82"/>
                <a:gd name="T40" fmla="*/ 2 w 204"/>
                <a:gd name="T41" fmla="*/ 1 h 82"/>
                <a:gd name="T42" fmla="*/ 2 w 204"/>
                <a:gd name="T43" fmla="*/ 1 h 82"/>
                <a:gd name="T44" fmla="*/ 1 w 204"/>
                <a:gd name="T45" fmla="*/ 1 h 82"/>
                <a:gd name="T46" fmla="*/ 1 w 204"/>
                <a:gd name="T47" fmla="*/ 1 h 82"/>
                <a:gd name="T48" fmla="*/ 1 w 204"/>
                <a:gd name="T49" fmla="*/ 1 h 82"/>
                <a:gd name="T50" fmla="*/ 1 w 204"/>
                <a:gd name="T51" fmla="*/ 1 h 82"/>
                <a:gd name="T52" fmla="*/ 0 w 204"/>
                <a:gd name="T53" fmla="*/ 1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82"/>
                <a:gd name="T83" fmla="*/ 204 w 204"/>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82">
                  <a:moveTo>
                    <a:pt x="0" y="80"/>
                  </a:moveTo>
                  <a:lnTo>
                    <a:pt x="19" y="38"/>
                  </a:lnTo>
                  <a:lnTo>
                    <a:pt x="24" y="36"/>
                  </a:lnTo>
                  <a:lnTo>
                    <a:pt x="38" y="29"/>
                  </a:lnTo>
                  <a:lnTo>
                    <a:pt x="57" y="21"/>
                  </a:lnTo>
                  <a:lnTo>
                    <a:pt x="80" y="12"/>
                  </a:lnTo>
                  <a:lnTo>
                    <a:pt x="107" y="4"/>
                  </a:lnTo>
                  <a:lnTo>
                    <a:pt x="134" y="0"/>
                  </a:lnTo>
                  <a:lnTo>
                    <a:pt x="160" y="0"/>
                  </a:lnTo>
                  <a:lnTo>
                    <a:pt x="183" y="8"/>
                  </a:lnTo>
                  <a:lnTo>
                    <a:pt x="204" y="28"/>
                  </a:lnTo>
                  <a:lnTo>
                    <a:pt x="201" y="29"/>
                  </a:lnTo>
                  <a:lnTo>
                    <a:pt x="197" y="31"/>
                  </a:lnTo>
                  <a:lnTo>
                    <a:pt x="189" y="34"/>
                  </a:lnTo>
                  <a:lnTo>
                    <a:pt x="179" y="38"/>
                  </a:lnTo>
                  <a:lnTo>
                    <a:pt x="167" y="43"/>
                  </a:lnTo>
                  <a:lnTo>
                    <a:pt x="153" y="49"/>
                  </a:lnTo>
                  <a:lnTo>
                    <a:pt x="137" y="54"/>
                  </a:lnTo>
                  <a:lnTo>
                    <a:pt x="121" y="60"/>
                  </a:lnTo>
                  <a:lnTo>
                    <a:pt x="103" y="66"/>
                  </a:lnTo>
                  <a:lnTo>
                    <a:pt x="86" y="70"/>
                  </a:lnTo>
                  <a:lnTo>
                    <a:pt x="70" y="75"/>
                  </a:lnTo>
                  <a:lnTo>
                    <a:pt x="53" y="79"/>
                  </a:lnTo>
                  <a:lnTo>
                    <a:pt x="38" y="81"/>
                  </a:lnTo>
                  <a:lnTo>
                    <a:pt x="23" y="82"/>
                  </a:lnTo>
                  <a:lnTo>
                    <a:pt x="10" y="82"/>
                  </a:lnTo>
                  <a:lnTo>
                    <a:pt x="0" y="80"/>
                  </a:lnTo>
                  <a:close/>
                </a:path>
              </a:pathLst>
            </a:custGeom>
            <a:solidFill>
              <a:srgbClr val="FFFFFF"/>
            </a:solidFill>
            <a:ln w="9525">
              <a:noFill/>
              <a:round/>
              <a:headEnd/>
              <a:tailEnd/>
            </a:ln>
          </p:spPr>
          <p:txBody>
            <a:bodyPr/>
            <a:lstStyle/>
            <a:p>
              <a:endParaRPr lang="zh-CN" altLang="en-US"/>
            </a:p>
          </p:txBody>
        </p:sp>
        <p:sp>
          <p:nvSpPr>
            <p:cNvPr id="68644" name="Freeform 50"/>
            <p:cNvSpPr>
              <a:spLocks/>
            </p:cNvSpPr>
            <p:nvPr/>
          </p:nvSpPr>
          <p:spPr bwMode="auto">
            <a:xfrm>
              <a:off x="1128" y="2182"/>
              <a:ext cx="156" cy="132"/>
            </a:xfrm>
            <a:custGeom>
              <a:avLst/>
              <a:gdLst>
                <a:gd name="T0" fmla="*/ 5 w 312"/>
                <a:gd name="T1" fmla="*/ 2 h 263"/>
                <a:gd name="T2" fmla="*/ 5 w 312"/>
                <a:gd name="T3" fmla="*/ 4 h 263"/>
                <a:gd name="T4" fmla="*/ 5 w 312"/>
                <a:gd name="T5" fmla="*/ 4 h 263"/>
                <a:gd name="T6" fmla="*/ 5 w 312"/>
                <a:gd name="T7" fmla="*/ 4 h 263"/>
                <a:gd name="T8" fmla="*/ 5 w 312"/>
                <a:gd name="T9" fmla="*/ 3 h 263"/>
                <a:gd name="T10" fmla="*/ 5 w 312"/>
                <a:gd name="T11" fmla="*/ 2 h 263"/>
                <a:gd name="T12" fmla="*/ 3 w 312"/>
                <a:gd name="T13" fmla="*/ 1 h 263"/>
                <a:gd name="T14" fmla="*/ 2 w 312"/>
                <a:gd name="T15" fmla="*/ 2 h 263"/>
                <a:gd name="T16" fmla="*/ 2 w 312"/>
                <a:gd name="T17" fmla="*/ 2 h 263"/>
                <a:gd name="T18" fmla="*/ 2 w 312"/>
                <a:gd name="T19" fmla="*/ 2 h 263"/>
                <a:gd name="T20" fmla="*/ 2 w 312"/>
                <a:gd name="T21" fmla="*/ 2 h 263"/>
                <a:gd name="T22" fmla="*/ 2 w 312"/>
                <a:gd name="T23" fmla="*/ 2 h 263"/>
                <a:gd name="T24" fmla="*/ 1 w 312"/>
                <a:gd name="T25" fmla="*/ 2 h 263"/>
                <a:gd name="T26" fmla="*/ 1 w 312"/>
                <a:gd name="T27" fmla="*/ 2 h 263"/>
                <a:gd name="T28" fmla="*/ 1 w 312"/>
                <a:gd name="T29" fmla="*/ 2 h 263"/>
                <a:gd name="T30" fmla="*/ 1 w 312"/>
                <a:gd name="T31" fmla="*/ 2 h 263"/>
                <a:gd name="T32" fmla="*/ 1 w 312"/>
                <a:gd name="T33" fmla="*/ 3 h 263"/>
                <a:gd name="T34" fmla="*/ 1 w 312"/>
                <a:gd name="T35" fmla="*/ 3 h 263"/>
                <a:gd name="T36" fmla="*/ 1 w 312"/>
                <a:gd name="T37" fmla="*/ 2 h 263"/>
                <a:gd name="T38" fmla="*/ 1 w 312"/>
                <a:gd name="T39" fmla="*/ 2 h 263"/>
                <a:gd name="T40" fmla="*/ 1 w 312"/>
                <a:gd name="T41" fmla="*/ 2 h 263"/>
                <a:gd name="T42" fmla="*/ 1 w 312"/>
                <a:gd name="T43" fmla="*/ 2 h 263"/>
                <a:gd name="T44" fmla="*/ 1 w 312"/>
                <a:gd name="T45" fmla="*/ 2 h 263"/>
                <a:gd name="T46" fmla="*/ 2 w 312"/>
                <a:gd name="T47" fmla="*/ 1 h 263"/>
                <a:gd name="T48" fmla="*/ 2 w 312"/>
                <a:gd name="T49" fmla="*/ 1 h 263"/>
                <a:gd name="T50" fmla="*/ 2 w 312"/>
                <a:gd name="T51" fmla="*/ 1 h 263"/>
                <a:gd name="T52" fmla="*/ 2 w 312"/>
                <a:gd name="T53" fmla="*/ 1 h 263"/>
                <a:gd name="T54" fmla="*/ 1 w 312"/>
                <a:gd name="T55" fmla="*/ 1 h 263"/>
                <a:gd name="T56" fmla="*/ 1 w 312"/>
                <a:gd name="T57" fmla="*/ 1 h 263"/>
                <a:gd name="T58" fmla="*/ 1 w 312"/>
                <a:gd name="T59" fmla="*/ 1 h 263"/>
                <a:gd name="T60" fmla="*/ 1 w 312"/>
                <a:gd name="T61" fmla="*/ 1 h 263"/>
                <a:gd name="T62" fmla="*/ 1 w 312"/>
                <a:gd name="T63" fmla="*/ 2 h 263"/>
                <a:gd name="T64" fmla="*/ 1 w 312"/>
                <a:gd name="T65" fmla="*/ 2 h 263"/>
                <a:gd name="T66" fmla="*/ 0 w 312"/>
                <a:gd name="T67" fmla="*/ 2 h 263"/>
                <a:gd name="T68" fmla="*/ 1 w 312"/>
                <a:gd name="T69" fmla="*/ 2 h 263"/>
                <a:gd name="T70" fmla="*/ 1 w 312"/>
                <a:gd name="T71" fmla="*/ 1 h 263"/>
                <a:gd name="T72" fmla="*/ 1 w 312"/>
                <a:gd name="T73" fmla="*/ 1 h 263"/>
                <a:gd name="T74" fmla="*/ 1 w 312"/>
                <a:gd name="T75" fmla="*/ 1 h 263"/>
                <a:gd name="T76" fmla="*/ 1 w 312"/>
                <a:gd name="T77" fmla="*/ 1 h 263"/>
                <a:gd name="T78" fmla="*/ 1 w 312"/>
                <a:gd name="T79" fmla="*/ 1 h 263"/>
                <a:gd name="T80" fmla="*/ 2 w 312"/>
                <a:gd name="T81" fmla="*/ 0 h 263"/>
                <a:gd name="T82" fmla="*/ 3 w 312"/>
                <a:gd name="T83" fmla="*/ 1 h 263"/>
                <a:gd name="T84" fmla="*/ 3 w 312"/>
                <a:gd name="T85" fmla="*/ 1 h 263"/>
                <a:gd name="T86" fmla="*/ 3 w 312"/>
                <a:gd name="T87" fmla="*/ 1 h 263"/>
                <a:gd name="T88" fmla="*/ 5 w 312"/>
                <a:gd name="T89" fmla="*/ 1 h 263"/>
                <a:gd name="T90" fmla="*/ 5 w 312"/>
                <a:gd name="T91" fmla="*/ 1 h 2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2"/>
                <a:gd name="T139" fmla="*/ 0 h 263"/>
                <a:gd name="T140" fmla="*/ 312 w 312"/>
                <a:gd name="T141" fmla="*/ 263 h 2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2" h="263">
                  <a:moveTo>
                    <a:pt x="291" y="58"/>
                  </a:moveTo>
                  <a:lnTo>
                    <a:pt x="295" y="109"/>
                  </a:lnTo>
                  <a:lnTo>
                    <a:pt x="303" y="161"/>
                  </a:lnTo>
                  <a:lnTo>
                    <a:pt x="311" y="212"/>
                  </a:lnTo>
                  <a:lnTo>
                    <a:pt x="312" y="263"/>
                  </a:lnTo>
                  <a:lnTo>
                    <a:pt x="299" y="246"/>
                  </a:lnTo>
                  <a:lnTo>
                    <a:pt x="291" y="226"/>
                  </a:lnTo>
                  <a:lnTo>
                    <a:pt x="285" y="206"/>
                  </a:lnTo>
                  <a:lnTo>
                    <a:pt x="282" y="185"/>
                  </a:lnTo>
                  <a:lnTo>
                    <a:pt x="280" y="163"/>
                  </a:lnTo>
                  <a:lnTo>
                    <a:pt x="276" y="142"/>
                  </a:lnTo>
                  <a:lnTo>
                    <a:pt x="270" y="122"/>
                  </a:lnTo>
                  <a:lnTo>
                    <a:pt x="262" y="102"/>
                  </a:lnTo>
                  <a:lnTo>
                    <a:pt x="217" y="61"/>
                  </a:lnTo>
                  <a:lnTo>
                    <a:pt x="178" y="72"/>
                  </a:lnTo>
                  <a:lnTo>
                    <a:pt x="179" y="79"/>
                  </a:lnTo>
                  <a:lnTo>
                    <a:pt x="181" y="87"/>
                  </a:lnTo>
                  <a:lnTo>
                    <a:pt x="181" y="95"/>
                  </a:lnTo>
                  <a:lnTo>
                    <a:pt x="176" y="102"/>
                  </a:lnTo>
                  <a:lnTo>
                    <a:pt x="168" y="107"/>
                  </a:lnTo>
                  <a:lnTo>
                    <a:pt x="160" y="111"/>
                  </a:lnTo>
                  <a:lnTo>
                    <a:pt x="152" y="115"/>
                  </a:lnTo>
                  <a:lnTo>
                    <a:pt x="144" y="117"/>
                  </a:lnTo>
                  <a:lnTo>
                    <a:pt x="134" y="119"/>
                  </a:lnTo>
                  <a:lnTo>
                    <a:pt x="125" y="119"/>
                  </a:lnTo>
                  <a:lnTo>
                    <a:pt x="117" y="119"/>
                  </a:lnTo>
                  <a:lnTo>
                    <a:pt x="108" y="117"/>
                  </a:lnTo>
                  <a:lnTo>
                    <a:pt x="101" y="110"/>
                  </a:lnTo>
                  <a:lnTo>
                    <a:pt x="96" y="99"/>
                  </a:lnTo>
                  <a:lnTo>
                    <a:pt x="92" y="92"/>
                  </a:lnTo>
                  <a:lnTo>
                    <a:pt x="83" y="95"/>
                  </a:lnTo>
                  <a:lnTo>
                    <a:pt x="75" y="109"/>
                  </a:lnTo>
                  <a:lnTo>
                    <a:pt x="71" y="125"/>
                  </a:lnTo>
                  <a:lnTo>
                    <a:pt x="66" y="140"/>
                  </a:lnTo>
                  <a:lnTo>
                    <a:pt x="53" y="148"/>
                  </a:lnTo>
                  <a:lnTo>
                    <a:pt x="37" y="149"/>
                  </a:lnTo>
                  <a:lnTo>
                    <a:pt x="40" y="138"/>
                  </a:lnTo>
                  <a:lnTo>
                    <a:pt x="45" y="127"/>
                  </a:lnTo>
                  <a:lnTo>
                    <a:pt x="49" y="116"/>
                  </a:lnTo>
                  <a:lnTo>
                    <a:pt x="56" y="104"/>
                  </a:lnTo>
                  <a:lnTo>
                    <a:pt x="62" y="94"/>
                  </a:lnTo>
                  <a:lnTo>
                    <a:pt x="71" y="86"/>
                  </a:lnTo>
                  <a:lnTo>
                    <a:pt x="80" y="78"/>
                  </a:lnTo>
                  <a:lnTo>
                    <a:pt x="92" y="72"/>
                  </a:lnTo>
                  <a:lnTo>
                    <a:pt x="102" y="69"/>
                  </a:lnTo>
                  <a:lnTo>
                    <a:pt x="114" y="65"/>
                  </a:lnTo>
                  <a:lnTo>
                    <a:pt x="124" y="62"/>
                  </a:lnTo>
                  <a:lnTo>
                    <a:pt x="136" y="58"/>
                  </a:lnTo>
                  <a:lnTo>
                    <a:pt x="147" y="56"/>
                  </a:lnTo>
                  <a:lnTo>
                    <a:pt x="158" y="54"/>
                  </a:lnTo>
                  <a:lnTo>
                    <a:pt x="169" y="51"/>
                  </a:lnTo>
                  <a:lnTo>
                    <a:pt x="179" y="49"/>
                  </a:lnTo>
                  <a:lnTo>
                    <a:pt x="162" y="47"/>
                  </a:lnTo>
                  <a:lnTo>
                    <a:pt x="146" y="43"/>
                  </a:lnTo>
                  <a:lnTo>
                    <a:pt x="128" y="41"/>
                  </a:lnTo>
                  <a:lnTo>
                    <a:pt x="110" y="38"/>
                  </a:lnTo>
                  <a:lnTo>
                    <a:pt x="93" y="36"/>
                  </a:lnTo>
                  <a:lnTo>
                    <a:pt x="75" y="36"/>
                  </a:lnTo>
                  <a:lnTo>
                    <a:pt x="58" y="39"/>
                  </a:lnTo>
                  <a:lnTo>
                    <a:pt x="41" y="43"/>
                  </a:lnTo>
                  <a:lnTo>
                    <a:pt x="34" y="48"/>
                  </a:lnTo>
                  <a:lnTo>
                    <a:pt x="27" y="53"/>
                  </a:lnTo>
                  <a:lnTo>
                    <a:pt x="23" y="59"/>
                  </a:lnTo>
                  <a:lnTo>
                    <a:pt x="19" y="66"/>
                  </a:lnTo>
                  <a:lnTo>
                    <a:pt x="15" y="73"/>
                  </a:lnTo>
                  <a:lnTo>
                    <a:pt x="10" y="80"/>
                  </a:lnTo>
                  <a:lnTo>
                    <a:pt x="5" y="87"/>
                  </a:lnTo>
                  <a:lnTo>
                    <a:pt x="0" y="93"/>
                  </a:lnTo>
                  <a:lnTo>
                    <a:pt x="2" y="82"/>
                  </a:lnTo>
                  <a:lnTo>
                    <a:pt x="4" y="72"/>
                  </a:lnTo>
                  <a:lnTo>
                    <a:pt x="7" y="59"/>
                  </a:lnTo>
                  <a:lnTo>
                    <a:pt x="10" y="48"/>
                  </a:lnTo>
                  <a:lnTo>
                    <a:pt x="15" y="38"/>
                  </a:lnTo>
                  <a:lnTo>
                    <a:pt x="22" y="28"/>
                  </a:lnTo>
                  <a:lnTo>
                    <a:pt x="30" y="23"/>
                  </a:lnTo>
                  <a:lnTo>
                    <a:pt x="41" y="19"/>
                  </a:lnTo>
                  <a:lnTo>
                    <a:pt x="62" y="16"/>
                  </a:lnTo>
                  <a:lnTo>
                    <a:pt x="84" y="12"/>
                  </a:lnTo>
                  <a:lnTo>
                    <a:pt x="105" y="8"/>
                  </a:lnTo>
                  <a:lnTo>
                    <a:pt x="125" y="4"/>
                  </a:lnTo>
                  <a:lnTo>
                    <a:pt x="146" y="1"/>
                  </a:lnTo>
                  <a:lnTo>
                    <a:pt x="167" y="0"/>
                  </a:lnTo>
                  <a:lnTo>
                    <a:pt x="189" y="1"/>
                  </a:lnTo>
                  <a:lnTo>
                    <a:pt x="209" y="4"/>
                  </a:lnTo>
                  <a:lnTo>
                    <a:pt x="221" y="8"/>
                  </a:lnTo>
                  <a:lnTo>
                    <a:pt x="232" y="12"/>
                  </a:lnTo>
                  <a:lnTo>
                    <a:pt x="243" y="18"/>
                  </a:lnTo>
                  <a:lnTo>
                    <a:pt x="253" y="25"/>
                  </a:lnTo>
                  <a:lnTo>
                    <a:pt x="264" y="32"/>
                  </a:lnTo>
                  <a:lnTo>
                    <a:pt x="273" y="40"/>
                  </a:lnTo>
                  <a:lnTo>
                    <a:pt x="282" y="49"/>
                  </a:lnTo>
                  <a:lnTo>
                    <a:pt x="291" y="58"/>
                  </a:lnTo>
                  <a:close/>
                </a:path>
              </a:pathLst>
            </a:custGeom>
            <a:solidFill>
              <a:srgbClr val="000000"/>
            </a:solidFill>
            <a:ln w="9525">
              <a:noFill/>
              <a:round/>
              <a:headEnd/>
              <a:tailEnd/>
            </a:ln>
          </p:spPr>
          <p:txBody>
            <a:bodyPr/>
            <a:lstStyle/>
            <a:p>
              <a:endParaRPr lang="zh-CN" altLang="en-US"/>
            </a:p>
          </p:txBody>
        </p:sp>
        <p:sp>
          <p:nvSpPr>
            <p:cNvPr id="68645" name="Freeform 51"/>
            <p:cNvSpPr>
              <a:spLocks/>
            </p:cNvSpPr>
            <p:nvPr/>
          </p:nvSpPr>
          <p:spPr bwMode="auto">
            <a:xfrm>
              <a:off x="1509" y="2192"/>
              <a:ext cx="35" cy="155"/>
            </a:xfrm>
            <a:custGeom>
              <a:avLst/>
              <a:gdLst>
                <a:gd name="T0" fmla="*/ 0 w 71"/>
                <a:gd name="T1" fmla="*/ 2 h 311"/>
                <a:gd name="T2" fmla="*/ 0 w 71"/>
                <a:gd name="T3" fmla="*/ 2 h 311"/>
                <a:gd name="T4" fmla="*/ 0 w 71"/>
                <a:gd name="T5" fmla="*/ 3 h 311"/>
                <a:gd name="T6" fmla="*/ 0 w 71"/>
                <a:gd name="T7" fmla="*/ 3 h 311"/>
                <a:gd name="T8" fmla="*/ 0 w 71"/>
                <a:gd name="T9" fmla="*/ 3 h 311"/>
                <a:gd name="T10" fmla="*/ 0 w 71"/>
                <a:gd name="T11" fmla="*/ 3 h 311"/>
                <a:gd name="T12" fmla="*/ 0 w 71"/>
                <a:gd name="T13" fmla="*/ 4 h 311"/>
                <a:gd name="T14" fmla="*/ 0 w 71"/>
                <a:gd name="T15" fmla="*/ 4 h 311"/>
                <a:gd name="T16" fmla="*/ 0 w 71"/>
                <a:gd name="T17" fmla="*/ 4 h 311"/>
                <a:gd name="T18" fmla="*/ 0 w 71"/>
                <a:gd name="T19" fmla="*/ 4 h 311"/>
                <a:gd name="T20" fmla="*/ 0 w 71"/>
                <a:gd name="T21" fmla="*/ 3 h 311"/>
                <a:gd name="T22" fmla="*/ 0 w 71"/>
                <a:gd name="T23" fmla="*/ 3 h 311"/>
                <a:gd name="T24" fmla="*/ 0 w 71"/>
                <a:gd name="T25" fmla="*/ 3 h 311"/>
                <a:gd name="T26" fmla="*/ 0 w 71"/>
                <a:gd name="T27" fmla="*/ 2 h 311"/>
                <a:gd name="T28" fmla="*/ 0 w 71"/>
                <a:gd name="T29" fmla="*/ 2 h 311"/>
                <a:gd name="T30" fmla="*/ 0 w 71"/>
                <a:gd name="T31" fmla="*/ 1 h 311"/>
                <a:gd name="T32" fmla="*/ 0 w 71"/>
                <a:gd name="T33" fmla="*/ 1 h 311"/>
                <a:gd name="T34" fmla="*/ 0 w 71"/>
                <a:gd name="T35" fmla="*/ 0 h 311"/>
                <a:gd name="T36" fmla="*/ 0 w 71"/>
                <a:gd name="T37" fmla="*/ 0 h 311"/>
                <a:gd name="T38" fmla="*/ 0 w 71"/>
                <a:gd name="T39" fmla="*/ 0 h 311"/>
                <a:gd name="T40" fmla="*/ 0 w 71"/>
                <a:gd name="T41" fmla="*/ 0 h 311"/>
                <a:gd name="T42" fmla="*/ 0 w 71"/>
                <a:gd name="T43" fmla="*/ 0 h 311"/>
                <a:gd name="T44" fmla="*/ 0 w 71"/>
                <a:gd name="T45" fmla="*/ 0 h 311"/>
                <a:gd name="T46" fmla="*/ 0 w 71"/>
                <a:gd name="T47" fmla="*/ 0 h 311"/>
                <a:gd name="T48" fmla="*/ 0 w 71"/>
                <a:gd name="T49" fmla="*/ 1 h 311"/>
                <a:gd name="T50" fmla="*/ 1 w 71"/>
                <a:gd name="T51" fmla="*/ 1 h 311"/>
                <a:gd name="T52" fmla="*/ 1 w 71"/>
                <a:gd name="T53" fmla="*/ 1 h 311"/>
                <a:gd name="T54" fmla="*/ 1 w 71"/>
                <a:gd name="T55" fmla="*/ 2 h 311"/>
                <a:gd name="T56" fmla="*/ 0 w 71"/>
                <a:gd name="T57" fmla="*/ 2 h 3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311"/>
                <a:gd name="T89" fmla="*/ 71 w 71"/>
                <a:gd name="T90" fmla="*/ 311 h 3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311">
                  <a:moveTo>
                    <a:pt x="59" y="157"/>
                  </a:moveTo>
                  <a:lnTo>
                    <a:pt x="49" y="174"/>
                  </a:lnTo>
                  <a:lnTo>
                    <a:pt x="40" y="193"/>
                  </a:lnTo>
                  <a:lnTo>
                    <a:pt x="31" y="211"/>
                  </a:lnTo>
                  <a:lnTo>
                    <a:pt x="25" y="231"/>
                  </a:lnTo>
                  <a:lnTo>
                    <a:pt x="19" y="250"/>
                  </a:lnTo>
                  <a:lnTo>
                    <a:pt x="15" y="270"/>
                  </a:lnTo>
                  <a:lnTo>
                    <a:pt x="12" y="290"/>
                  </a:lnTo>
                  <a:lnTo>
                    <a:pt x="11" y="311"/>
                  </a:lnTo>
                  <a:lnTo>
                    <a:pt x="4" y="282"/>
                  </a:lnTo>
                  <a:lnTo>
                    <a:pt x="0" y="254"/>
                  </a:lnTo>
                  <a:lnTo>
                    <a:pt x="0" y="225"/>
                  </a:lnTo>
                  <a:lnTo>
                    <a:pt x="5" y="195"/>
                  </a:lnTo>
                  <a:lnTo>
                    <a:pt x="11" y="166"/>
                  </a:lnTo>
                  <a:lnTo>
                    <a:pt x="18" y="138"/>
                  </a:lnTo>
                  <a:lnTo>
                    <a:pt x="26" y="111"/>
                  </a:lnTo>
                  <a:lnTo>
                    <a:pt x="34" y="83"/>
                  </a:lnTo>
                  <a:lnTo>
                    <a:pt x="36" y="62"/>
                  </a:lnTo>
                  <a:lnTo>
                    <a:pt x="33" y="42"/>
                  </a:lnTo>
                  <a:lnTo>
                    <a:pt x="27" y="21"/>
                  </a:lnTo>
                  <a:lnTo>
                    <a:pt x="23" y="0"/>
                  </a:lnTo>
                  <a:lnTo>
                    <a:pt x="28" y="20"/>
                  </a:lnTo>
                  <a:lnTo>
                    <a:pt x="37" y="39"/>
                  </a:lnTo>
                  <a:lnTo>
                    <a:pt x="48" y="58"/>
                  </a:lnTo>
                  <a:lnTo>
                    <a:pt x="59" y="76"/>
                  </a:lnTo>
                  <a:lnTo>
                    <a:pt x="67" y="96"/>
                  </a:lnTo>
                  <a:lnTo>
                    <a:pt x="71" y="115"/>
                  </a:lnTo>
                  <a:lnTo>
                    <a:pt x="69" y="135"/>
                  </a:lnTo>
                  <a:lnTo>
                    <a:pt x="59" y="157"/>
                  </a:lnTo>
                  <a:close/>
                </a:path>
              </a:pathLst>
            </a:custGeom>
            <a:solidFill>
              <a:srgbClr val="000000"/>
            </a:solidFill>
            <a:ln w="9525">
              <a:noFill/>
              <a:round/>
              <a:headEnd/>
              <a:tailEnd/>
            </a:ln>
          </p:spPr>
          <p:txBody>
            <a:bodyPr/>
            <a:lstStyle/>
            <a:p>
              <a:endParaRPr lang="zh-CN" altLang="en-US"/>
            </a:p>
          </p:txBody>
        </p:sp>
        <p:sp>
          <p:nvSpPr>
            <p:cNvPr id="68646" name="Freeform 52"/>
            <p:cNvSpPr>
              <a:spLocks/>
            </p:cNvSpPr>
            <p:nvPr/>
          </p:nvSpPr>
          <p:spPr bwMode="auto">
            <a:xfrm>
              <a:off x="1180" y="2234"/>
              <a:ext cx="56" cy="23"/>
            </a:xfrm>
            <a:custGeom>
              <a:avLst/>
              <a:gdLst>
                <a:gd name="T0" fmla="*/ 0 w 112"/>
                <a:gd name="T1" fmla="*/ 1 h 45"/>
                <a:gd name="T2" fmla="*/ 1 w 112"/>
                <a:gd name="T3" fmla="*/ 1 h 45"/>
                <a:gd name="T4" fmla="*/ 1 w 112"/>
                <a:gd name="T5" fmla="*/ 1 h 45"/>
                <a:gd name="T6" fmla="*/ 1 w 112"/>
                <a:gd name="T7" fmla="*/ 1 h 45"/>
                <a:gd name="T8" fmla="*/ 1 w 112"/>
                <a:gd name="T9" fmla="*/ 1 h 45"/>
                <a:gd name="T10" fmla="*/ 2 w 112"/>
                <a:gd name="T11" fmla="*/ 1 h 45"/>
                <a:gd name="T12" fmla="*/ 2 w 112"/>
                <a:gd name="T13" fmla="*/ 1 h 45"/>
                <a:gd name="T14" fmla="*/ 2 w 112"/>
                <a:gd name="T15" fmla="*/ 1 h 45"/>
                <a:gd name="T16" fmla="*/ 2 w 112"/>
                <a:gd name="T17" fmla="*/ 0 h 45"/>
                <a:gd name="T18" fmla="*/ 2 w 112"/>
                <a:gd name="T19" fmla="*/ 1 h 45"/>
                <a:gd name="T20" fmla="*/ 2 w 112"/>
                <a:gd name="T21" fmla="*/ 1 h 45"/>
                <a:gd name="T22" fmla="*/ 2 w 112"/>
                <a:gd name="T23" fmla="*/ 1 h 45"/>
                <a:gd name="T24" fmla="*/ 2 w 112"/>
                <a:gd name="T25" fmla="*/ 1 h 45"/>
                <a:gd name="T26" fmla="*/ 1 w 112"/>
                <a:gd name="T27" fmla="*/ 1 h 45"/>
                <a:gd name="T28" fmla="*/ 1 w 112"/>
                <a:gd name="T29" fmla="*/ 1 h 45"/>
                <a:gd name="T30" fmla="*/ 1 w 112"/>
                <a:gd name="T31" fmla="*/ 1 h 45"/>
                <a:gd name="T32" fmla="*/ 0 w 112"/>
                <a:gd name="T33" fmla="*/ 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45"/>
                <a:gd name="T53" fmla="*/ 112 w 11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45">
                  <a:moveTo>
                    <a:pt x="0" y="45"/>
                  </a:moveTo>
                  <a:lnTo>
                    <a:pt x="12" y="35"/>
                  </a:lnTo>
                  <a:lnTo>
                    <a:pt x="25" y="27"/>
                  </a:lnTo>
                  <a:lnTo>
                    <a:pt x="38" y="20"/>
                  </a:lnTo>
                  <a:lnTo>
                    <a:pt x="53" y="15"/>
                  </a:lnTo>
                  <a:lnTo>
                    <a:pt x="68" y="12"/>
                  </a:lnTo>
                  <a:lnTo>
                    <a:pt x="83" y="8"/>
                  </a:lnTo>
                  <a:lnTo>
                    <a:pt x="97" y="5"/>
                  </a:lnTo>
                  <a:lnTo>
                    <a:pt x="112" y="0"/>
                  </a:lnTo>
                  <a:lnTo>
                    <a:pt x="103" y="13"/>
                  </a:lnTo>
                  <a:lnTo>
                    <a:pt x="93" y="23"/>
                  </a:lnTo>
                  <a:lnTo>
                    <a:pt x="80" y="31"/>
                  </a:lnTo>
                  <a:lnTo>
                    <a:pt x="65" y="37"/>
                  </a:lnTo>
                  <a:lnTo>
                    <a:pt x="49" y="42"/>
                  </a:lnTo>
                  <a:lnTo>
                    <a:pt x="33" y="44"/>
                  </a:lnTo>
                  <a:lnTo>
                    <a:pt x="16" y="45"/>
                  </a:lnTo>
                  <a:lnTo>
                    <a:pt x="0" y="45"/>
                  </a:lnTo>
                  <a:close/>
                </a:path>
              </a:pathLst>
            </a:custGeom>
            <a:solidFill>
              <a:srgbClr val="000000"/>
            </a:solidFill>
            <a:ln w="9525">
              <a:noFill/>
              <a:round/>
              <a:headEnd/>
              <a:tailEnd/>
            </a:ln>
          </p:spPr>
          <p:txBody>
            <a:bodyPr/>
            <a:lstStyle/>
            <a:p>
              <a:endParaRPr lang="zh-CN" altLang="en-US"/>
            </a:p>
          </p:txBody>
        </p:sp>
        <p:sp>
          <p:nvSpPr>
            <p:cNvPr id="68647" name="Freeform 53"/>
            <p:cNvSpPr>
              <a:spLocks/>
            </p:cNvSpPr>
            <p:nvPr/>
          </p:nvSpPr>
          <p:spPr bwMode="auto">
            <a:xfrm>
              <a:off x="1348" y="2283"/>
              <a:ext cx="47" cy="45"/>
            </a:xfrm>
            <a:custGeom>
              <a:avLst/>
              <a:gdLst>
                <a:gd name="T0" fmla="*/ 2 w 92"/>
                <a:gd name="T1" fmla="*/ 1 h 90"/>
                <a:gd name="T2" fmla="*/ 2 w 92"/>
                <a:gd name="T3" fmla="*/ 1 h 90"/>
                <a:gd name="T4" fmla="*/ 2 w 92"/>
                <a:gd name="T5" fmla="*/ 1 h 90"/>
                <a:gd name="T6" fmla="*/ 2 w 92"/>
                <a:gd name="T7" fmla="*/ 1 h 90"/>
                <a:gd name="T8" fmla="*/ 2 w 92"/>
                <a:gd name="T9" fmla="*/ 1 h 90"/>
                <a:gd name="T10" fmla="*/ 2 w 92"/>
                <a:gd name="T11" fmla="*/ 1 h 90"/>
                <a:gd name="T12" fmla="*/ 2 w 92"/>
                <a:gd name="T13" fmla="*/ 1 h 90"/>
                <a:gd name="T14" fmla="*/ 2 w 92"/>
                <a:gd name="T15" fmla="*/ 1 h 90"/>
                <a:gd name="T16" fmla="*/ 2 w 92"/>
                <a:gd name="T17" fmla="*/ 1 h 90"/>
                <a:gd name="T18" fmla="*/ 1 w 92"/>
                <a:gd name="T19" fmla="*/ 1 h 90"/>
                <a:gd name="T20" fmla="*/ 1 w 92"/>
                <a:gd name="T21" fmla="*/ 1 h 90"/>
                <a:gd name="T22" fmla="*/ 1 w 92"/>
                <a:gd name="T23" fmla="*/ 1 h 90"/>
                <a:gd name="T24" fmla="*/ 1 w 92"/>
                <a:gd name="T25" fmla="*/ 1 h 90"/>
                <a:gd name="T26" fmla="*/ 1 w 92"/>
                <a:gd name="T27" fmla="*/ 1 h 90"/>
                <a:gd name="T28" fmla="*/ 1 w 92"/>
                <a:gd name="T29" fmla="*/ 1 h 90"/>
                <a:gd name="T30" fmla="*/ 1 w 92"/>
                <a:gd name="T31" fmla="*/ 1 h 90"/>
                <a:gd name="T32" fmla="*/ 1 w 92"/>
                <a:gd name="T33" fmla="*/ 1 h 90"/>
                <a:gd name="T34" fmla="*/ 1 w 92"/>
                <a:gd name="T35" fmla="*/ 1 h 90"/>
                <a:gd name="T36" fmla="*/ 1 w 92"/>
                <a:gd name="T37" fmla="*/ 1 h 90"/>
                <a:gd name="T38" fmla="*/ 1 w 92"/>
                <a:gd name="T39" fmla="*/ 1 h 90"/>
                <a:gd name="T40" fmla="*/ 1 w 92"/>
                <a:gd name="T41" fmla="*/ 1 h 90"/>
                <a:gd name="T42" fmla="*/ 1 w 92"/>
                <a:gd name="T43" fmla="*/ 1 h 90"/>
                <a:gd name="T44" fmla="*/ 1 w 92"/>
                <a:gd name="T45" fmla="*/ 1 h 90"/>
                <a:gd name="T46" fmla="*/ 1 w 92"/>
                <a:gd name="T47" fmla="*/ 1 h 90"/>
                <a:gd name="T48" fmla="*/ 0 w 92"/>
                <a:gd name="T49" fmla="*/ 0 h 90"/>
                <a:gd name="T50" fmla="*/ 1 w 92"/>
                <a:gd name="T51" fmla="*/ 1 h 90"/>
                <a:gd name="T52" fmla="*/ 1 w 92"/>
                <a:gd name="T53" fmla="*/ 1 h 90"/>
                <a:gd name="T54" fmla="*/ 1 w 92"/>
                <a:gd name="T55" fmla="*/ 1 h 90"/>
                <a:gd name="T56" fmla="*/ 1 w 92"/>
                <a:gd name="T57" fmla="*/ 1 h 90"/>
                <a:gd name="T58" fmla="*/ 1 w 92"/>
                <a:gd name="T59" fmla="*/ 1 h 90"/>
                <a:gd name="T60" fmla="*/ 2 w 92"/>
                <a:gd name="T61" fmla="*/ 1 h 90"/>
                <a:gd name="T62" fmla="*/ 2 w 92"/>
                <a:gd name="T63" fmla="*/ 1 h 90"/>
                <a:gd name="T64" fmla="*/ 2 w 92"/>
                <a:gd name="T65" fmla="*/ 1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90"/>
                <a:gd name="T101" fmla="*/ 92 w 92"/>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90">
                  <a:moveTo>
                    <a:pt x="85" y="24"/>
                  </a:moveTo>
                  <a:lnTo>
                    <a:pt x="90" y="29"/>
                  </a:lnTo>
                  <a:lnTo>
                    <a:pt x="92" y="36"/>
                  </a:lnTo>
                  <a:lnTo>
                    <a:pt x="91" y="44"/>
                  </a:lnTo>
                  <a:lnTo>
                    <a:pt x="89" y="51"/>
                  </a:lnTo>
                  <a:lnTo>
                    <a:pt x="84" y="57"/>
                  </a:lnTo>
                  <a:lnTo>
                    <a:pt x="79" y="64"/>
                  </a:lnTo>
                  <a:lnTo>
                    <a:pt x="74" y="68"/>
                  </a:lnTo>
                  <a:lnTo>
                    <a:pt x="68" y="74"/>
                  </a:lnTo>
                  <a:lnTo>
                    <a:pt x="62" y="78"/>
                  </a:lnTo>
                  <a:lnTo>
                    <a:pt x="56" y="82"/>
                  </a:lnTo>
                  <a:lnTo>
                    <a:pt x="49" y="87"/>
                  </a:lnTo>
                  <a:lnTo>
                    <a:pt x="44" y="90"/>
                  </a:lnTo>
                  <a:lnTo>
                    <a:pt x="41" y="75"/>
                  </a:lnTo>
                  <a:lnTo>
                    <a:pt x="45" y="59"/>
                  </a:lnTo>
                  <a:lnTo>
                    <a:pt x="48" y="43"/>
                  </a:lnTo>
                  <a:lnTo>
                    <a:pt x="44" y="28"/>
                  </a:lnTo>
                  <a:lnTo>
                    <a:pt x="39" y="23"/>
                  </a:lnTo>
                  <a:lnTo>
                    <a:pt x="33" y="20"/>
                  </a:lnTo>
                  <a:lnTo>
                    <a:pt x="26" y="17"/>
                  </a:lnTo>
                  <a:lnTo>
                    <a:pt x="21" y="15"/>
                  </a:lnTo>
                  <a:lnTo>
                    <a:pt x="14" y="13"/>
                  </a:lnTo>
                  <a:lnTo>
                    <a:pt x="8" y="9"/>
                  </a:lnTo>
                  <a:lnTo>
                    <a:pt x="3" y="6"/>
                  </a:lnTo>
                  <a:lnTo>
                    <a:pt x="0" y="0"/>
                  </a:lnTo>
                  <a:lnTo>
                    <a:pt x="10" y="2"/>
                  </a:lnTo>
                  <a:lnTo>
                    <a:pt x="22" y="5"/>
                  </a:lnTo>
                  <a:lnTo>
                    <a:pt x="33" y="6"/>
                  </a:lnTo>
                  <a:lnTo>
                    <a:pt x="44" y="8"/>
                  </a:lnTo>
                  <a:lnTo>
                    <a:pt x="55" y="12"/>
                  </a:lnTo>
                  <a:lnTo>
                    <a:pt x="66" y="15"/>
                  </a:lnTo>
                  <a:lnTo>
                    <a:pt x="76" y="20"/>
                  </a:lnTo>
                  <a:lnTo>
                    <a:pt x="85" y="24"/>
                  </a:lnTo>
                  <a:close/>
                </a:path>
              </a:pathLst>
            </a:custGeom>
            <a:solidFill>
              <a:srgbClr val="000000"/>
            </a:solidFill>
            <a:ln w="9525">
              <a:noFill/>
              <a:round/>
              <a:headEnd/>
              <a:tailEnd/>
            </a:ln>
          </p:spPr>
          <p:txBody>
            <a:bodyPr/>
            <a:lstStyle/>
            <a:p>
              <a:endParaRPr lang="zh-CN" altLang="en-US"/>
            </a:p>
          </p:txBody>
        </p:sp>
        <p:sp>
          <p:nvSpPr>
            <p:cNvPr id="68648" name="Freeform 54"/>
            <p:cNvSpPr>
              <a:spLocks/>
            </p:cNvSpPr>
            <p:nvPr/>
          </p:nvSpPr>
          <p:spPr bwMode="auto">
            <a:xfrm>
              <a:off x="1329" y="2309"/>
              <a:ext cx="26" cy="20"/>
            </a:xfrm>
            <a:custGeom>
              <a:avLst/>
              <a:gdLst>
                <a:gd name="T0" fmla="*/ 1 w 51"/>
                <a:gd name="T1" fmla="*/ 1 h 39"/>
                <a:gd name="T2" fmla="*/ 1 w 51"/>
                <a:gd name="T3" fmla="*/ 1 h 39"/>
                <a:gd name="T4" fmla="*/ 1 w 51"/>
                <a:gd name="T5" fmla="*/ 1 h 39"/>
                <a:gd name="T6" fmla="*/ 1 w 51"/>
                <a:gd name="T7" fmla="*/ 1 h 39"/>
                <a:gd name="T8" fmla="*/ 1 w 51"/>
                <a:gd name="T9" fmla="*/ 1 h 39"/>
                <a:gd name="T10" fmla="*/ 1 w 51"/>
                <a:gd name="T11" fmla="*/ 1 h 39"/>
                <a:gd name="T12" fmla="*/ 1 w 51"/>
                <a:gd name="T13" fmla="*/ 1 h 39"/>
                <a:gd name="T14" fmla="*/ 1 w 51"/>
                <a:gd name="T15" fmla="*/ 1 h 39"/>
                <a:gd name="T16" fmla="*/ 1 w 51"/>
                <a:gd name="T17" fmla="*/ 1 h 39"/>
                <a:gd name="T18" fmla="*/ 1 w 51"/>
                <a:gd name="T19" fmla="*/ 1 h 39"/>
                <a:gd name="T20" fmla="*/ 1 w 51"/>
                <a:gd name="T21" fmla="*/ 1 h 39"/>
                <a:gd name="T22" fmla="*/ 1 w 51"/>
                <a:gd name="T23" fmla="*/ 1 h 39"/>
                <a:gd name="T24" fmla="*/ 0 w 51"/>
                <a:gd name="T25" fmla="*/ 1 h 39"/>
                <a:gd name="T26" fmla="*/ 1 w 51"/>
                <a:gd name="T27" fmla="*/ 1 h 39"/>
                <a:gd name="T28" fmla="*/ 1 w 51"/>
                <a:gd name="T29" fmla="*/ 1 h 39"/>
                <a:gd name="T30" fmla="*/ 1 w 51"/>
                <a:gd name="T31" fmla="*/ 1 h 39"/>
                <a:gd name="T32" fmla="*/ 1 w 51"/>
                <a:gd name="T33" fmla="*/ 1 h 39"/>
                <a:gd name="T34" fmla="*/ 1 w 51"/>
                <a:gd name="T35" fmla="*/ 1 h 39"/>
                <a:gd name="T36" fmla="*/ 1 w 51"/>
                <a:gd name="T37" fmla="*/ 1 h 39"/>
                <a:gd name="T38" fmla="*/ 1 w 51"/>
                <a:gd name="T39" fmla="*/ 1 h 39"/>
                <a:gd name="T40" fmla="*/ 1 w 51"/>
                <a:gd name="T41" fmla="*/ 0 h 39"/>
                <a:gd name="T42" fmla="*/ 1 w 51"/>
                <a:gd name="T43" fmla="*/ 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9"/>
                <a:gd name="T68" fmla="*/ 51 w 51"/>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9">
                  <a:moveTo>
                    <a:pt x="49" y="6"/>
                  </a:moveTo>
                  <a:lnTo>
                    <a:pt x="51" y="12"/>
                  </a:lnTo>
                  <a:lnTo>
                    <a:pt x="48" y="17"/>
                  </a:lnTo>
                  <a:lnTo>
                    <a:pt x="45" y="22"/>
                  </a:lnTo>
                  <a:lnTo>
                    <a:pt x="39" y="24"/>
                  </a:lnTo>
                  <a:lnTo>
                    <a:pt x="33" y="25"/>
                  </a:lnTo>
                  <a:lnTo>
                    <a:pt x="27" y="28"/>
                  </a:lnTo>
                  <a:lnTo>
                    <a:pt x="23" y="30"/>
                  </a:lnTo>
                  <a:lnTo>
                    <a:pt x="17" y="32"/>
                  </a:lnTo>
                  <a:lnTo>
                    <a:pt x="12" y="35"/>
                  </a:lnTo>
                  <a:lnTo>
                    <a:pt x="8" y="37"/>
                  </a:lnTo>
                  <a:lnTo>
                    <a:pt x="3" y="38"/>
                  </a:lnTo>
                  <a:lnTo>
                    <a:pt x="0" y="39"/>
                  </a:lnTo>
                  <a:lnTo>
                    <a:pt x="2" y="32"/>
                  </a:lnTo>
                  <a:lnTo>
                    <a:pt x="7" y="25"/>
                  </a:lnTo>
                  <a:lnTo>
                    <a:pt x="11" y="19"/>
                  </a:lnTo>
                  <a:lnTo>
                    <a:pt x="18" y="13"/>
                  </a:lnTo>
                  <a:lnTo>
                    <a:pt x="24" y="8"/>
                  </a:lnTo>
                  <a:lnTo>
                    <a:pt x="31" y="5"/>
                  </a:lnTo>
                  <a:lnTo>
                    <a:pt x="39" y="1"/>
                  </a:lnTo>
                  <a:lnTo>
                    <a:pt x="46" y="0"/>
                  </a:lnTo>
                  <a:lnTo>
                    <a:pt x="49" y="6"/>
                  </a:lnTo>
                  <a:close/>
                </a:path>
              </a:pathLst>
            </a:custGeom>
            <a:solidFill>
              <a:srgbClr val="000000"/>
            </a:solidFill>
            <a:ln w="9525">
              <a:noFill/>
              <a:round/>
              <a:headEnd/>
              <a:tailEnd/>
            </a:ln>
          </p:spPr>
          <p:txBody>
            <a:bodyPr/>
            <a:lstStyle/>
            <a:p>
              <a:endParaRPr lang="zh-CN" altLang="en-US"/>
            </a:p>
          </p:txBody>
        </p:sp>
        <p:sp>
          <p:nvSpPr>
            <p:cNvPr id="68649" name="Freeform 55"/>
            <p:cNvSpPr>
              <a:spLocks/>
            </p:cNvSpPr>
            <p:nvPr/>
          </p:nvSpPr>
          <p:spPr bwMode="auto">
            <a:xfrm>
              <a:off x="1254" y="2310"/>
              <a:ext cx="62" cy="66"/>
            </a:xfrm>
            <a:custGeom>
              <a:avLst/>
              <a:gdLst>
                <a:gd name="T0" fmla="*/ 1 w 123"/>
                <a:gd name="T1" fmla="*/ 0 h 133"/>
                <a:gd name="T2" fmla="*/ 1 w 123"/>
                <a:gd name="T3" fmla="*/ 0 h 133"/>
                <a:gd name="T4" fmla="*/ 1 w 123"/>
                <a:gd name="T5" fmla="*/ 0 h 133"/>
                <a:gd name="T6" fmla="*/ 1 w 123"/>
                <a:gd name="T7" fmla="*/ 0 h 133"/>
                <a:gd name="T8" fmla="*/ 1 w 123"/>
                <a:gd name="T9" fmla="*/ 0 h 133"/>
                <a:gd name="T10" fmla="*/ 1 w 123"/>
                <a:gd name="T11" fmla="*/ 0 h 133"/>
                <a:gd name="T12" fmla="*/ 1 w 123"/>
                <a:gd name="T13" fmla="*/ 0 h 133"/>
                <a:gd name="T14" fmla="*/ 1 w 123"/>
                <a:gd name="T15" fmla="*/ 0 h 133"/>
                <a:gd name="T16" fmla="*/ 1 w 123"/>
                <a:gd name="T17" fmla="*/ 0 h 133"/>
                <a:gd name="T18" fmla="*/ 1 w 123"/>
                <a:gd name="T19" fmla="*/ 0 h 133"/>
                <a:gd name="T20" fmla="*/ 1 w 123"/>
                <a:gd name="T21" fmla="*/ 0 h 133"/>
                <a:gd name="T22" fmla="*/ 1 w 123"/>
                <a:gd name="T23" fmla="*/ 0 h 133"/>
                <a:gd name="T24" fmla="*/ 2 w 123"/>
                <a:gd name="T25" fmla="*/ 0 h 133"/>
                <a:gd name="T26" fmla="*/ 2 w 123"/>
                <a:gd name="T27" fmla="*/ 0 h 133"/>
                <a:gd name="T28" fmla="*/ 2 w 123"/>
                <a:gd name="T29" fmla="*/ 0 h 133"/>
                <a:gd name="T30" fmla="*/ 2 w 123"/>
                <a:gd name="T31" fmla="*/ 0 h 133"/>
                <a:gd name="T32" fmla="*/ 2 w 123"/>
                <a:gd name="T33" fmla="*/ 1 h 133"/>
                <a:gd name="T34" fmla="*/ 2 w 123"/>
                <a:gd name="T35" fmla="*/ 1 h 133"/>
                <a:gd name="T36" fmla="*/ 2 w 123"/>
                <a:gd name="T37" fmla="*/ 1 h 133"/>
                <a:gd name="T38" fmla="*/ 2 w 123"/>
                <a:gd name="T39" fmla="*/ 1 h 133"/>
                <a:gd name="T40" fmla="*/ 2 w 123"/>
                <a:gd name="T41" fmla="*/ 1 h 133"/>
                <a:gd name="T42" fmla="*/ 2 w 123"/>
                <a:gd name="T43" fmla="*/ 1 h 133"/>
                <a:gd name="T44" fmla="*/ 2 w 123"/>
                <a:gd name="T45" fmla="*/ 1 h 133"/>
                <a:gd name="T46" fmla="*/ 2 w 123"/>
                <a:gd name="T47" fmla="*/ 1 h 133"/>
                <a:gd name="T48" fmla="*/ 2 w 123"/>
                <a:gd name="T49" fmla="*/ 1 h 133"/>
                <a:gd name="T50" fmla="*/ 2 w 123"/>
                <a:gd name="T51" fmla="*/ 1 h 133"/>
                <a:gd name="T52" fmla="*/ 2 w 123"/>
                <a:gd name="T53" fmla="*/ 1 h 133"/>
                <a:gd name="T54" fmla="*/ 1 w 123"/>
                <a:gd name="T55" fmla="*/ 2 h 133"/>
                <a:gd name="T56" fmla="*/ 1 w 123"/>
                <a:gd name="T57" fmla="*/ 2 h 133"/>
                <a:gd name="T58" fmla="*/ 1 w 123"/>
                <a:gd name="T59" fmla="*/ 2 h 133"/>
                <a:gd name="T60" fmla="*/ 1 w 123"/>
                <a:gd name="T61" fmla="*/ 2 h 133"/>
                <a:gd name="T62" fmla="*/ 1 w 123"/>
                <a:gd name="T63" fmla="*/ 2 h 133"/>
                <a:gd name="T64" fmla="*/ 1 w 123"/>
                <a:gd name="T65" fmla="*/ 1 h 133"/>
                <a:gd name="T66" fmla="*/ 1 w 123"/>
                <a:gd name="T67" fmla="*/ 1 h 133"/>
                <a:gd name="T68" fmla="*/ 1 w 123"/>
                <a:gd name="T69" fmla="*/ 1 h 133"/>
                <a:gd name="T70" fmla="*/ 1 w 123"/>
                <a:gd name="T71" fmla="*/ 1 h 133"/>
                <a:gd name="T72" fmla="*/ 1 w 123"/>
                <a:gd name="T73" fmla="*/ 1 h 133"/>
                <a:gd name="T74" fmla="*/ 0 w 123"/>
                <a:gd name="T75" fmla="*/ 0 h 133"/>
                <a:gd name="T76" fmla="*/ 1 w 123"/>
                <a:gd name="T77" fmla="*/ 0 h 133"/>
                <a:gd name="T78" fmla="*/ 1 w 123"/>
                <a:gd name="T79" fmla="*/ 0 h 133"/>
                <a:gd name="T80" fmla="*/ 1 w 123"/>
                <a:gd name="T81" fmla="*/ 0 h 133"/>
                <a:gd name="T82" fmla="*/ 1 w 123"/>
                <a:gd name="T83" fmla="*/ 0 h 133"/>
                <a:gd name="T84" fmla="*/ 1 w 123"/>
                <a:gd name="T85" fmla="*/ 0 h 133"/>
                <a:gd name="T86" fmla="*/ 1 w 123"/>
                <a:gd name="T87" fmla="*/ 0 h 133"/>
                <a:gd name="T88" fmla="*/ 1 w 123"/>
                <a:gd name="T89" fmla="*/ 0 h 133"/>
                <a:gd name="T90" fmla="*/ 1 w 123"/>
                <a:gd name="T91" fmla="*/ 0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
                <a:gd name="T139" fmla="*/ 0 h 133"/>
                <a:gd name="T140" fmla="*/ 123 w 123"/>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 h="133">
                  <a:moveTo>
                    <a:pt x="21" y="58"/>
                  </a:moveTo>
                  <a:lnTo>
                    <a:pt x="24" y="60"/>
                  </a:lnTo>
                  <a:lnTo>
                    <a:pt x="29" y="63"/>
                  </a:lnTo>
                  <a:lnTo>
                    <a:pt x="33" y="63"/>
                  </a:lnTo>
                  <a:lnTo>
                    <a:pt x="38" y="63"/>
                  </a:lnTo>
                  <a:lnTo>
                    <a:pt x="44" y="61"/>
                  </a:lnTo>
                  <a:lnTo>
                    <a:pt x="48" y="60"/>
                  </a:lnTo>
                  <a:lnTo>
                    <a:pt x="53" y="59"/>
                  </a:lnTo>
                  <a:lnTo>
                    <a:pt x="57" y="57"/>
                  </a:lnTo>
                  <a:lnTo>
                    <a:pt x="42" y="44"/>
                  </a:lnTo>
                  <a:lnTo>
                    <a:pt x="53" y="46"/>
                  </a:lnTo>
                  <a:lnTo>
                    <a:pt x="63" y="48"/>
                  </a:lnTo>
                  <a:lnTo>
                    <a:pt x="74" y="50"/>
                  </a:lnTo>
                  <a:lnTo>
                    <a:pt x="85" y="53"/>
                  </a:lnTo>
                  <a:lnTo>
                    <a:pt x="96" y="57"/>
                  </a:lnTo>
                  <a:lnTo>
                    <a:pt x="105" y="61"/>
                  </a:lnTo>
                  <a:lnTo>
                    <a:pt x="114" y="68"/>
                  </a:lnTo>
                  <a:lnTo>
                    <a:pt x="123" y="75"/>
                  </a:lnTo>
                  <a:lnTo>
                    <a:pt x="116" y="77"/>
                  </a:lnTo>
                  <a:lnTo>
                    <a:pt x="109" y="77"/>
                  </a:lnTo>
                  <a:lnTo>
                    <a:pt x="102" y="77"/>
                  </a:lnTo>
                  <a:lnTo>
                    <a:pt x="96" y="76"/>
                  </a:lnTo>
                  <a:lnTo>
                    <a:pt x="91" y="86"/>
                  </a:lnTo>
                  <a:lnTo>
                    <a:pt x="86" y="95"/>
                  </a:lnTo>
                  <a:lnTo>
                    <a:pt x="81" y="104"/>
                  </a:lnTo>
                  <a:lnTo>
                    <a:pt x="75" y="113"/>
                  </a:lnTo>
                  <a:lnTo>
                    <a:pt x="69" y="121"/>
                  </a:lnTo>
                  <a:lnTo>
                    <a:pt x="61" y="128"/>
                  </a:lnTo>
                  <a:lnTo>
                    <a:pt x="52" y="132"/>
                  </a:lnTo>
                  <a:lnTo>
                    <a:pt x="40" y="133"/>
                  </a:lnTo>
                  <a:lnTo>
                    <a:pt x="31" y="132"/>
                  </a:lnTo>
                  <a:lnTo>
                    <a:pt x="21" y="129"/>
                  </a:lnTo>
                  <a:lnTo>
                    <a:pt x="13" y="124"/>
                  </a:lnTo>
                  <a:lnTo>
                    <a:pt x="9" y="116"/>
                  </a:lnTo>
                  <a:lnTo>
                    <a:pt x="7" y="101"/>
                  </a:lnTo>
                  <a:lnTo>
                    <a:pt x="3" y="84"/>
                  </a:lnTo>
                  <a:lnTo>
                    <a:pt x="1" y="68"/>
                  </a:lnTo>
                  <a:lnTo>
                    <a:pt x="0" y="52"/>
                  </a:lnTo>
                  <a:lnTo>
                    <a:pt x="1" y="37"/>
                  </a:lnTo>
                  <a:lnTo>
                    <a:pt x="4" y="23"/>
                  </a:lnTo>
                  <a:lnTo>
                    <a:pt x="14" y="11"/>
                  </a:lnTo>
                  <a:lnTo>
                    <a:pt x="26" y="0"/>
                  </a:lnTo>
                  <a:lnTo>
                    <a:pt x="21" y="14"/>
                  </a:lnTo>
                  <a:lnTo>
                    <a:pt x="16" y="29"/>
                  </a:lnTo>
                  <a:lnTo>
                    <a:pt x="15" y="44"/>
                  </a:lnTo>
                  <a:lnTo>
                    <a:pt x="21" y="58"/>
                  </a:lnTo>
                  <a:close/>
                </a:path>
              </a:pathLst>
            </a:custGeom>
            <a:solidFill>
              <a:srgbClr val="000000"/>
            </a:solidFill>
            <a:ln w="9525">
              <a:noFill/>
              <a:round/>
              <a:headEnd/>
              <a:tailEnd/>
            </a:ln>
          </p:spPr>
          <p:txBody>
            <a:bodyPr/>
            <a:lstStyle/>
            <a:p>
              <a:endParaRPr lang="zh-CN" altLang="en-US"/>
            </a:p>
          </p:txBody>
        </p:sp>
        <p:sp>
          <p:nvSpPr>
            <p:cNvPr id="68650" name="Freeform 56"/>
            <p:cNvSpPr>
              <a:spLocks/>
            </p:cNvSpPr>
            <p:nvPr/>
          </p:nvSpPr>
          <p:spPr bwMode="auto">
            <a:xfrm>
              <a:off x="1322" y="2354"/>
              <a:ext cx="18" cy="29"/>
            </a:xfrm>
            <a:custGeom>
              <a:avLst/>
              <a:gdLst>
                <a:gd name="T0" fmla="*/ 1 w 35"/>
                <a:gd name="T1" fmla="*/ 1 h 58"/>
                <a:gd name="T2" fmla="*/ 1 w 35"/>
                <a:gd name="T3" fmla="*/ 1 h 58"/>
                <a:gd name="T4" fmla="*/ 1 w 35"/>
                <a:gd name="T5" fmla="*/ 1 h 58"/>
                <a:gd name="T6" fmla="*/ 1 w 35"/>
                <a:gd name="T7" fmla="*/ 1 h 58"/>
                <a:gd name="T8" fmla="*/ 1 w 35"/>
                <a:gd name="T9" fmla="*/ 1 h 58"/>
                <a:gd name="T10" fmla="*/ 1 w 35"/>
                <a:gd name="T11" fmla="*/ 1 h 58"/>
                <a:gd name="T12" fmla="*/ 1 w 35"/>
                <a:gd name="T13" fmla="*/ 1 h 58"/>
                <a:gd name="T14" fmla="*/ 1 w 35"/>
                <a:gd name="T15" fmla="*/ 1 h 58"/>
                <a:gd name="T16" fmla="*/ 0 w 35"/>
                <a:gd name="T17" fmla="*/ 0 h 58"/>
                <a:gd name="T18" fmla="*/ 1 w 35"/>
                <a:gd name="T19" fmla="*/ 1 h 58"/>
                <a:gd name="T20" fmla="*/ 1 w 35"/>
                <a:gd name="T21" fmla="*/ 1 h 58"/>
                <a:gd name="T22" fmla="*/ 1 w 35"/>
                <a:gd name="T23" fmla="*/ 1 h 58"/>
                <a:gd name="T24" fmla="*/ 1 w 35"/>
                <a:gd name="T25" fmla="*/ 1 h 58"/>
                <a:gd name="T26" fmla="*/ 1 w 35"/>
                <a:gd name="T27" fmla="*/ 1 h 58"/>
                <a:gd name="T28" fmla="*/ 1 w 35"/>
                <a:gd name="T29" fmla="*/ 1 h 58"/>
                <a:gd name="T30" fmla="*/ 1 w 35"/>
                <a:gd name="T31" fmla="*/ 1 h 58"/>
                <a:gd name="T32" fmla="*/ 1 w 35"/>
                <a:gd name="T33" fmla="*/ 1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8"/>
                <a:gd name="T53" fmla="*/ 35 w 35"/>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8">
                  <a:moveTo>
                    <a:pt x="35" y="14"/>
                  </a:moveTo>
                  <a:lnTo>
                    <a:pt x="29" y="25"/>
                  </a:lnTo>
                  <a:lnTo>
                    <a:pt x="24" y="37"/>
                  </a:lnTo>
                  <a:lnTo>
                    <a:pt x="17" y="48"/>
                  </a:lnTo>
                  <a:lnTo>
                    <a:pt x="8" y="58"/>
                  </a:lnTo>
                  <a:lnTo>
                    <a:pt x="5" y="44"/>
                  </a:lnTo>
                  <a:lnTo>
                    <a:pt x="3" y="29"/>
                  </a:lnTo>
                  <a:lnTo>
                    <a:pt x="2" y="14"/>
                  </a:lnTo>
                  <a:lnTo>
                    <a:pt x="0" y="0"/>
                  </a:lnTo>
                  <a:lnTo>
                    <a:pt x="5" y="1"/>
                  </a:lnTo>
                  <a:lnTo>
                    <a:pt x="9" y="1"/>
                  </a:lnTo>
                  <a:lnTo>
                    <a:pt x="14" y="3"/>
                  </a:lnTo>
                  <a:lnTo>
                    <a:pt x="17" y="5"/>
                  </a:lnTo>
                  <a:lnTo>
                    <a:pt x="22" y="7"/>
                  </a:lnTo>
                  <a:lnTo>
                    <a:pt x="26" y="9"/>
                  </a:lnTo>
                  <a:lnTo>
                    <a:pt x="30" y="12"/>
                  </a:lnTo>
                  <a:lnTo>
                    <a:pt x="35" y="14"/>
                  </a:lnTo>
                  <a:close/>
                </a:path>
              </a:pathLst>
            </a:custGeom>
            <a:solidFill>
              <a:srgbClr val="000000"/>
            </a:solidFill>
            <a:ln w="9525">
              <a:noFill/>
              <a:round/>
              <a:headEnd/>
              <a:tailEnd/>
            </a:ln>
          </p:spPr>
          <p:txBody>
            <a:bodyPr/>
            <a:lstStyle/>
            <a:p>
              <a:endParaRPr lang="zh-CN" altLang="en-US"/>
            </a:p>
          </p:txBody>
        </p:sp>
        <p:sp>
          <p:nvSpPr>
            <p:cNvPr id="68651" name="Freeform 57"/>
            <p:cNvSpPr>
              <a:spLocks/>
            </p:cNvSpPr>
            <p:nvPr/>
          </p:nvSpPr>
          <p:spPr bwMode="auto">
            <a:xfrm>
              <a:off x="1274" y="2381"/>
              <a:ext cx="191" cy="65"/>
            </a:xfrm>
            <a:custGeom>
              <a:avLst/>
              <a:gdLst>
                <a:gd name="T0" fmla="*/ 6 w 382"/>
                <a:gd name="T1" fmla="*/ 1 h 130"/>
                <a:gd name="T2" fmla="*/ 6 w 382"/>
                <a:gd name="T3" fmla="*/ 1 h 130"/>
                <a:gd name="T4" fmla="*/ 6 w 382"/>
                <a:gd name="T5" fmla="*/ 1 h 130"/>
                <a:gd name="T6" fmla="*/ 6 w 382"/>
                <a:gd name="T7" fmla="*/ 1 h 130"/>
                <a:gd name="T8" fmla="*/ 5 w 382"/>
                <a:gd name="T9" fmla="*/ 1 h 130"/>
                <a:gd name="T10" fmla="*/ 5 w 382"/>
                <a:gd name="T11" fmla="*/ 1 h 130"/>
                <a:gd name="T12" fmla="*/ 5 w 382"/>
                <a:gd name="T13" fmla="*/ 1 h 130"/>
                <a:gd name="T14" fmla="*/ 5 w 382"/>
                <a:gd name="T15" fmla="*/ 1 h 130"/>
                <a:gd name="T16" fmla="*/ 3 w 382"/>
                <a:gd name="T17" fmla="*/ 1 h 130"/>
                <a:gd name="T18" fmla="*/ 3 w 382"/>
                <a:gd name="T19" fmla="*/ 1 h 130"/>
                <a:gd name="T20" fmla="*/ 3 w 382"/>
                <a:gd name="T21" fmla="*/ 1 h 130"/>
                <a:gd name="T22" fmla="*/ 3 w 382"/>
                <a:gd name="T23" fmla="*/ 1 h 130"/>
                <a:gd name="T24" fmla="*/ 3 w 382"/>
                <a:gd name="T25" fmla="*/ 1 h 130"/>
                <a:gd name="T26" fmla="*/ 3 w 382"/>
                <a:gd name="T27" fmla="*/ 1 h 130"/>
                <a:gd name="T28" fmla="*/ 3 w 382"/>
                <a:gd name="T29" fmla="*/ 1 h 130"/>
                <a:gd name="T30" fmla="*/ 3 w 382"/>
                <a:gd name="T31" fmla="*/ 1 h 130"/>
                <a:gd name="T32" fmla="*/ 1 w 382"/>
                <a:gd name="T33" fmla="*/ 1 h 130"/>
                <a:gd name="T34" fmla="*/ 1 w 382"/>
                <a:gd name="T35" fmla="*/ 2 h 130"/>
                <a:gd name="T36" fmla="*/ 1 w 382"/>
                <a:gd name="T37" fmla="*/ 2 h 130"/>
                <a:gd name="T38" fmla="*/ 1 w 382"/>
                <a:gd name="T39" fmla="*/ 2 h 130"/>
                <a:gd name="T40" fmla="*/ 1 w 382"/>
                <a:gd name="T41" fmla="*/ 2 h 130"/>
                <a:gd name="T42" fmla="*/ 1 w 382"/>
                <a:gd name="T43" fmla="*/ 2 h 130"/>
                <a:gd name="T44" fmla="*/ 1 w 382"/>
                <a:gd name="T45" fmla="*/ 2 h 130"/>
                <a:gd name="T46" fmla="*/ 1 w 382"/>
                <a:gd name="T47" fmla="*/ 2 h 130"/>
                <a:gd name="T48" fmla="*/ 0 w 382"/>
                <a:gd name="T49" fmla="*/ 2 h 130"/>
                <a:gd name="T50" fmla="*/ 1 w 382"/>
                <a:gd name="T51" fmla="*/ 1 h 130"/>
                <a:gd name="T52" fmla="*/ 1 w 382"/>
                <a:gd name="T53" fmla="*/ 1 h 130"/>
                <a:gd name="T54" fmla="*/ 1 w 382"/>
                <a:gd name="T55" fmla="*/ 1 h 130"/>
                <a:gd name="T56" fmla="*/ 1 w 382"/>
                <a:gd name="T57" fmla="*/ 1 h 130"/>
                <a:gd name="T58" fmla="*/ 1 w 382"/>
                <a:gd name="T59" fmla="*/ 1 h 130"/>
                <a:gd name="T60" fmla="*/ 1 w 382"/>
                <a:gd name="T61" fmla="*/ 1 h 130"/>
                <a:gd name="T62" fmla="*/ 1 w 382"/>
                <a:gd name="T63" fmla="*/ 1 h 130"/>
                <a:gd name="T64" fmla="*/ 1 w 382"/>
                <a:gd name="T65" fmla="*/ 1 h 130"/>
                <a:gd name="T66" fmla="*/ 1 w 382"/>
                <a:gd name="T67" fmla="*/ 1 h 130"/>
                <a:gd name="T68" fmla="*/ 1 w 382"/>
                <a:gd name="T69" fmla="*/ 1 h 130"/>
                <a:gd name="T70" fmla="*/ 1 w 382"/>
                <a:gd name="T71" fmla="*/ 1 h 130"/>
                <a:gd name="T72" fmla="*/ 1 w 382"/>
                <a:gd name="T73" fmla="*/ 1 h 130"/>
                <a:gd name="T74" fmla="*/ 1 w 382"/>
                <a:gd name="T75" fmla="*/ 1 h 130"/>
                <a:gd name="T76" fmla="*/ 1 w 382"/>
                <a:gd name="T77" fmla="*/ 1 h 130"/>
                <a:gd name="T78" fmla="*/ 1 w 382"/>
                <a:gd name="T79" fmla="*/ 1 h 130"/>
                <a:gd name="T80" fmla="*/ 3 w 382"/>
                <a:gd name="T81" fmla="*/ 1 h 130"/>
                <a:gd name="T82" fmla="*/ 3 w 382"/>
                <a:gd name="T83" fmla="*/ 1 h 130"/>
                <a:gd name="T84" fmla="*/ 3 w 382"/>
                <a:gd name="T85" fmla="*/ 1 h 130"/>
                <a:gd name="T86" fmla="*/ 3 w 382"/>
                <a:gd name="T87" fmla="*/ 1 h 130"/>
                <a:gd name="T88" fmla="*/ 3 w 382"/>
                <a:gd name="T89" fmla="*/ 1 h 130"/>
                <a:gd name="T90" fmla="*/ 3 w 382"/>
                <a:gd name="T91" fmla="*/ 1 h 130"/>
                <a:gd name="T92" fmla="*/ 3 w 382"/>
                <a:gd name="T93" fmla="*/ 0 h 130"/>
                <a:gd name="T94" fmla="*/ 3 w 382"/>
                <a:gd name="T95" fmla="*/ 1 h 130"/>
                <a:gd name="T96" fmla="*/ 3 w 382"/>
                <a:gd name="T97" fmla="*/ 1 h 130"/>
                <a:gd name="T98" fmla="*/ 5 w 382"/>
                <a:gd name="T99" fmla="*/ 1 h 130"/>
                <a:gd name="T100" fmla="*/ 5 w 382"/>
                <a:gd name="T101" fmla="*/ 1 h 130"/>
                <a:gd name="T102" fmla="*/ 5 w 382"/>
                <a:gd name="T103" fmla="*/ 1 h 130"/>
                <a:gd name="T104" fmla="*/ 5 w 382"/>
                <a:gd name="T105" fmla="*/ 1 h 130"/>
                <a:gd name="T106" fmla="*/ 6 w 382"/>
                <a:gd name="T107" fmla="*/ 1 h 130"/>
                <a:gd name="T108" fmla="*/ 6 w 382"/>
                <a:gd name="T109" fmla="*/ 1 h 130"/>
                <a:gd name="T110" fmla="*/ 6 w 382"/>
                <a:gd name="T111" fmla="*/ 1 h 130"/>
                <a:gd name="T112" fmla="*/ 6 w 382"/>
                <a:gd name="T113" fmla="*/ 1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130"/>
                <a:gd name="T173" fmla="*/ 382 w 382"/>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130">
                  <a:moveTo>
                    <a:pt x="382" y="21"/>
                  </a:moveTo>
                  <a:lnTo>
                    <a:pt x="364" y="28"/>
                  </a:lnTo>
                  <a:lnTo>
                    <a:pt x="347" y="37"/>
                  </a:lnTo>
                  <a:lnTo>
                    <a:pt x="331" y="49"/>
                  </a:lnTo>
                  <a:lnTo>
                    <a:pt x="316" y="60"/>
                  </a:lnTo>
                  <a:lnTo>
                    <a:pt x="301" y="70"/>
                  </a:lnTo>
                  <a:lnTo>
                    <a:pt x="285" y="81"/>
                  </a:lnTo>
                  <a:lnTo>
                    <a:pt x="268" y="89"/>
                  </a:lnTo>
                  <a:lnTo>
                    <a:pt x="250" y="93"/>
                  </a:lnTo>
                  <a:lnTo>
                    <a:pt x="232" y="97"/>
                  </a:lnTo>
                  <a:lnTo>
                    <a:pt x="215" y="100"/>
                  </a:lnTo>
                  <a:lnTo>
                    <a:pt x="197" y="105"/>
                  </a:lnTo>
                  <a:lnTo>
                    <a:pt x="181" y="108"/>
                  </a:lnTo>
                  <a:lnTo>
                    <a:pt x="165" y="113"/>
                  </a:lnTo>
                  <a:lnTo>
                    <a:pt x="149" y="118"/>
                  </a:lnTo>
                  <a:lnTo>
                    <a:pt x="133" y="122"/>
                  </a:lnTo>
                  <a:lnTo>
                    <a:pt x="117" y="127"/>
                  </a:lnTo>
                  <a:lnTo>
                    <a:pt x="103" y="129"/>
                  </a:lnTo>
                  <a:lnTo>
                    <a:pt x="88" y="130"/>
                  </a:lnTo>
                  <a:lnTo>
                    <a:pt x="73" y="130"/>
                  </a:lnTo>
                  <a:lnTo>
                    <a:pt x="59" y="129"/>
                  </a:lnTo>
                  <a:lnTo>
                    <a:pt x="44" y="129"/>
                  </a:lnTo>
                  <a:lnTo>
                    <a:pt x="29" y="128"/>
                  </a:lnTo>
                  <a:lnTo>
                    <a:pt x="14" y="128"/>
                  </a:lnTo>
                  <a:lnTo>
                    <a:pt x="0" y="128"/>
                  </a:lnTo>
                  <a:lnTo>
                    <a:pt x="4" y="120"/>
                  </a:lnTo>
                  <a:lnTo>
                    <a:pt x="7" y="112"/>
                  </a:lnTo>
                  <a:lnTo>
                    <a:pt x="12" y="105"/>
                  </a:lnTo>
                  <a:lnTo>
                    <a:pt x="16" y="97"/>
                  </a:lnTo>
                  <a:lnTo>
                    <a:pt x="22" y="89"/>
                  </a:lnTo>
                  <a:lnTo>
                    <a:pt x="28" y="81"/>
                  </a:lnTo>
                  <a:lnTo>
                    <a:pt x="32" y="74"/>
                  </a:lnTo>
                  <a:lnTo>
                    <a:pt x="38" y="66"/>
                  </a:lnTo>
                  <a:lnTo>
                    <a:pt x="51" y="64"/>
                  </a:lnTo>
                  <a:lnTo>
                    <a:pt x="65" y="60"/>
                  </a:lnTo>
                  <a:lnTo>
                    <a:pt x="77" y="55"/>
                  </a:lnTo>
                  <a:lnTo>
                    <a:pt x="90" y="50"/>
                  </a:lnTo>
                  <a:lnTo>
                    <a:pt x="102" y="44"/>
                  </a:lnTo>
                  <a:lnTo>
                    <a:pt x="114" y="37"/>
                  </a:lnTo>
                  <a:lnTo>
                    <a:pt x="127" y="31"/>
                  </a:lnTo>
                  <a:lnTo>
                    <a:pt x="140" y="24"/>
                  </a:lnTo>
                  <a:lnTo>
                    <a:pt x="152" y="19"/>
                  </a:lnTo>
                  <a:lnTo>
                    <a:pt x="165" y="13"/>
                  </a:lnTo>
                  <a:lnTo>
                    <a:pt x="178" y="8"/>
                  </a:lnTo>
                  <a:lnTo>
                    <a:pt x="191" y="4"/>
                  </a:lnTo>
                  <a:lnTo>
                    <a:pt x="205" y="1"/>
                  </a:lnTo>
                  <a:lnTo>
                    <a:pt x="220" y="0"/>
                  </a:lnTo>
                  <a:lnTo>
                    <a:pt x="235" y="1"/>
                  </a:lnTo>
                  <a:lnTo>
                    <a:pt x="250" y="4"/>
                  </a:lnTo>
                  <a:lnTo>
                    <a:pt x="266" y="8"/>
                  </a:lnTo>
                  <a:lnTo>
                    <a:pt x="283" y="12"/>
                  </a:lnTo>
                  <a:lnTo>
                    <a:pt x="299" y="15"/>
                  </a:lnTo>
                  <a:lnTo>
                    <a:pt x="315" y="19"/>
                  </a:lnTo>
                  <a:lnTo>
                    <a:pt x="331" y="21"/>
                  </a:lnTo>
                  <a:lnTo>
                    <a:pt x="347" y="22"/>
                  </a:lnTo>
                  <a:lnTo>
                    <a:pt x="364" y="22"/>
                  </a:lnTo>
                  <a:lnTo>
                    <a:pt x="382" y="21"/>
                  </a:lnTo>
                  <a:close/>
                </a:path>
              </a:pathLst>
            </a:custGeom>
            <a:solidFill>
              <a:srgbClr val="000000"/>
            </a:solidFill>
            <a:ln w="9525">
              <a:noFill/>
              <a:round/>
              <a:headEnd/>
              <a:tailEnd/>
            </a:ln>
          </p:spPr>
          <p:txBody>
            <a:bodyPr/>
            <a:lstStyle/>
            <a:p>
              <a:endParaRPr lang="zh-CN" altLang="en-US"/>
            </a:p>
          </p:txBody>
        </p:sp>
        <p:sp>
          <p:nvSpPr>
            <p:cNvPr id="68652" name="Freeform 58"/>
            <p:cNvSpPr>
              <a:spLocks/>
            </p:cNvSpPr>
            <p:nvPr/>
          </p:nvSpPr>
          <p:spPr bwMode="auto">
            <a:xfrm>
              <a:off x="1302" y="2394"/>
              <a:ext cx="113" cy="44"/>
            </a:xfrm>
            <a:custGeom>
              <a:avLst/>
              <a:gdLst>
                <a:gd name="T0" fmla="*/ 4 w 226"/>
                <a:gd name="T1" fmla="*/ 1 h 87"/>
                <a:gd name="T2" fmla="*/ 4 w 226"/>
                <a:gd name="T3" fmla="*/ 1 h 87"/>
                <a:gd name="T4" fmla="*/ 4 w 226"/>
                <a:gd name="T5" fmla="*/ 1 h 87"/>
                <a:gd name="T6" fmla="*/ 4 w 226"/>
                <a:gd name="T7" fmla="*/ 1 h 87"/>
                <a:gd name="T8" fmla="*/ 4 w 226"/>
                <a:gd name="T9" fmla="*/ 1 h 87"/>
                <a:gd name="T10" fmla="*/ 4 w 226"/>
                <a:gd name="T11" fmla="*/ 1 h 87"/>
                <a:gd name="T12" fmla="*/ 4 w 226"/>
                <a:gd name="T13" fmla="*/ 1 h 87"/>
                <a:gd name="T14" fmla="*/ 3 w 226"/>
                <a:gd name="T15" fmla="*/ 1 h 87"/>
                <a:gd name="T16" fmla="*/ 3 w 226"/>
                <a:gd name="T17" fmla="*/ 1 h 87"/>
                <a:gd name="T18" fmla="*/ 3 w 226"/>
                <a:gd name="T19" fmla="*/ 1 h 87"/>
                <a:gd name="T20" fmla="*/ 3 w 226"/>
                <a:gd name="T21" fmla="*/ 1 h 87"/>
                <a:gd name="T22" fmla="*/ 3 w 226"/>
                <a:gd name="T23" fmla="*/ 1 h 87"/>
                <a:gd name="T24" fmla="*/ 2 w 226"/>
                <a:gd name="T25" fmla="*/ 1 h 87"/>
                <a:gd name="T26" fmla="*/ 2 w 226"/>
                <a:gd name="T27" fmla="*/ 2 h 87"/>
                <a:gd name="T28" fmla="*/ 2 w 226"/>
                <a:gd name="T29" fmla="*/ 2 h 87"/>
                <a:gd name="T30" fmla="*/ 2 w 226"/>
                <a:gd name="T31" fmla="*/ 2 h 87"/>
                <a:gd name="T32" fmla="*/ 1 w 226"/>
                <a:gd name="T33" fmla="*/ 2 h 87"/>
                <a:gd name="T34" fmla="*/ 1 w 226"/>
                <a:gd name="T35" fmla="*/ 2 h 87"/>
                <a:gd name="T36" fmla="*/ 1 w 226"/>
                <a:gd name="T37" fmla="*/ 2 h 87"/>
                <a:gd name="T38" fmla="*/ 1 w 226"/>
                <a:gd name="T39" fmla="*/ 2 h 87"/>
                <a:gd name="T40" fmla="*/ 1 w 226"/>
                <a:gd name="T41" fmla="*/ 2 h 87"/>
                <a:gd name="T42" fmla="*/ 1 w 226"/>
                <a:gd name="T43" fmla="*/ 2 h 87"/>
                <a:gd name="T44" fmla="*/ 0 w 226"/>
                <a:gd name="T45" fmla="*/ 2 h 87"/>
                <a:gd name="T46" fmla="*/ 0 w 226"/>
                <a:gd name="T47" fmla="*/ 2 h 87"/>
                <a:gd name="T48" fmla="*/ 1 w 226"/>
                <a:gd name="T49" fmla="*/ 1 h 87"/>
                <a:gd name="T50" fmla="*/ 1 w 226"/>
                <a:gd name="T51" fmla="*/ 1 h 87"/>
                <a:gd name="T52" fmla="*/ 1 w 226"/>
                <a:gd name="T53" fmla="*/ 1 h 87"/>
                <a:gd name="T54" fmla="*/ 1 w 226"/>
                <a:gd name="T55" fmla="*/ 1 h 87"/>
                <a:gd name="T56" fmla="*/ 2 w 226"/>
                <a:gd name="T57" fmla="*/ 1 h 87"/>
                <a:gd name="T58" fmla="*/ 2 w 226"/>
                <a:gd name="T59" fmla="*/ 1 h 87"/>
                <a:gd name="T60" fmla="*/ 2 w 226"/>
                <a:gd name="T61" fmla="*/ 1 h 87"/>
                <a:gd name="T62" fmla="*/ 2 w 226"/>
                <a:gd name="T63" fmla="*/ 1 h 87"/>
                <a:gd name="T64" fmla="*/ 3 w 226"/>
                <a:gd name="T65" fmla="*/ 1 h 87"/>
                <a:gd name="T66" fmla="*/ 3 w 226"/>
                <a:gd name="T67" fmla="*/ 1 h 87"/>
                <a:gd name="T68" fmla="*/ 3 w 226"/>
                <a:gd name="T69" fmla="*/ 1 h 87"/>
                <a:gd name="T70" fmla="*/ 3 w 226"/>
                <a:gd name="T71" fmla="*/ 0 h 87"/>
                <a:gd name="T72" fmla="*/ 3 w 226"/>
                <a:gd name="T73" fmla="*/ 0 h 87"/>
                <a:gd name="T74" fmla="*/ 3 w 226"/>
                <a:gd name="T75" fmla="*/ 1 h 87"/>
                <a:gd name="T76" fmla="*/ 4 w 226"/>
                <a:gd name="T77" fmla="*/ 1 h 87"/>
                <a:gd name="T78" fmla="*/ 4 w 226"/>
                <a:gd name="T79" fmla="*/ 1 h 87"/>
                <a:gd name="T80" fmla="*/ 4 w 226"/>
                <a:gd name="T81" fmla="*/ 1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87"/>
                <a:gd name="T125" fmla="*/ 226 w 226"/>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87">
                  <a:moveTo>
                    <a:pt x="213" y="6"/>
                  </a:moveTo>
                  <a:lnTo>
                    <a:pt x="215" y="11"/>
                  </a:lnTo>
                  <a:lnTo>
                    <a:pt x="217" y="16"/>
                  </a:lnTo>
                  <a:lnTo>
                    <a:pt x="221" y="20"/>
                  </a:lnTo>
                  <a:lnTo>
                    <a:pt x="226" y="24"/>
                  </a:lnTo>
                  <a:lnTo>
                    <a:pt x="212" y="28"/>
                  </a:lnTo>
                  <a:lnTo>
                    <a:pt x="199" y="34"/>
                  </a:lnTo>
                  <a:lnTo>
                    <a:pt x="185" y="39"/>
                  </a:lnTo>
                  <a:lnTo>
                    <a:pt x="171" y="43"/>
                  </a:lnTo>
                  <a:lnTo>
                    <a:pt x="158" y="48"/>
                  </a:lnTo>
                  <a:lnTo>
                    <a:pt x="144" y="53"/>
                  </a:lnTo>
                  <a:lnTo>
                    <a:pt x="130" y="57"/>
                  </a:lnTo>
                  <a:lnTo>
                    <a:pt x="116" y="62"/>
                  </a:lnTo>
                  <a:lnTo>
                    <a:pt x="102" y="65"/>
                  </a:lnTo>
                  <a:lnTo>
                    <a:pt x="88" y="70"/>
                  </a:lnTo>
                  <a:lnTo>
                    <a:pt x="75" y="73"/>
                  </a:lnTo>
                  <a:lnTo>
                    <a:pt x="60" y="77"/>
                  </a:lnTo>
                  <a:lnTo>
                    <a:pt x="46" y="79"/>
                  </a:lnTo>
                  <a:lnTo>
                    <a:pt x="31" y="82"/>
                  </a:lnTo>
                  <a:lnTo>
                    <a:pt x="17" y="85"/>
                  </a:lnTo>
                  <a:lnTo>
                    <a:pt x="2" y="87"/>
                  </a:lnTo>
                  <a:lnTo>
                    <a:pt x="1" y="81"/>
                  </a:lnTo>
                  <a:lnTo>
                    <a:pt x="0" y="74"/>
                  </a:lnTo>
                  <a:lnTo>
                    <a:pt x="0" y="69"/>
                  </a:lnTo>
                  <a:lnTo>
                    <a:pt x="2" y="63"/>
                  </a:lnTo>
                  <a:lnTo>
                    <a:pt x="16" y="50"/>
                  </a:lnTo>
                  <a:lnTo>
                    <a:pt x="32" y="41"/>
                  </a:lnTo>
                  <a:lnTo>
                    <a:pt x="49" y="34"/>
                  </a:lnTo>
                  <a:lnTo>
                    <a:pt x="66" y="29"/>
                  </a:lnTo>
                  <a:lnTo>
                    <a:pt x="84" y="26"/>
                  </a:lnTo>
                  <a:lnTo>
                    <a:pt x="102" y="21"/>
                  </a:lnTo>
                  <a:lnTo>
                    <a:pt x="120" y="16"/>
                  </a:lnTo>
                  <a:lnTo>
                    <a:pt x="137" y="6"/>
                  </a:lnTo>
                  <a:lnTo>
                    <a:pt x="145" y="3"/>
                  </a:lnTo>
                  <a:lnTo>
                    <a:pt x="154" y="1"/>
                  </a:lnTo>
                  <a:lnTo>
                    <a:pt x="163" y="0"/>
                  </a:lnTo>
                  <a:lnTo>
                    <a:pt x="174" y="0"/>
                  </a:lnTo>
                  <a:lnTo>
                    <a:pt x="184" y="1"/>
                  </a:lnTo>
                  <a:lnTo>
                    <a:pt x="194" y="2"/>
                  </a:lnTo>
                  <a:lnTo>
                    <a:pt x="204" y="4"/>
                  </a:lnTo>
                  <a:lnTo>
                    <a:pt x="213" y="6"/>
                  </a:lnTo>
                  <a:close/>
                </a:path>
              </a:pathLst>
            </a:custGeom>
            <a:solidFill>
              <a:srgbClr val="FFFFFF"/>
            </a:solidFill>
            <a:ln w="9525">
              <a:noFill/>
              <a:round/>
              <a:headEnd/>
              <a:tailEnd/>
            </a:ln>
          </p:spPr>
          <p:txBody>
            <a:bodyPr/>
            <a:lstStyle/>
            <a:p>
              <a:endParaRPr lang="zh-CN" altLang="en-US"/>
            </a:p>
          </p:txBody>
        </p:sp>
        <p:sp>
          <p:nvSpPr>
            <p:cNvPr id="68653" name="Freeform 59"/>
            <p:cNvSpPr>
              <a:spLocks/>
            </p:cNvSpPr>
            <p:nvPr/>
          </p:nvSpPr>
          <p:spPr bwMode="auto">
            <a:xfrm>
              <a:off x="1312" y="2431"/>
              <a:ext cx="151" cy="69"/>
            </a:xfrm>
            <a:custGeom>
              <a:avLst/>
              <a:gdLst>
                <a:gd name="T0" fmla="*/ 2 w 303"/>
                <a:gd name="T1" fmla="*/ 2 h 139"/>
                <a:gd name="T2" fmla="*/ 2 w 303"/>
                <a:gd name="T3" fmla="*/ 2 h 139"/>
                <a:gd name="T4" fmla="*/ 2 w 303"/>
                <a:gd name="T5" fmla="*/ 2 h 139"/>
                <a:gd name="T6" fmla="*/ 1 w 303"/>
                <a:gd name="T7" fmla="*/ 2 h 139"/>
                <a:gd name="T8" fmla="*/ 1 w 303"/>
                <a:gd name="T9" fmla="*/ 2 h 139"/>
                <a:gd name="T10" fmla="*/ 0 w 303"/>
                <a:gd name="T11" fmla="*/ 2 h 139"/>
                <a:gd name="T12" fmla="*/ 0 w 303"/>
                <a:gd name="T13" fmla="*/ 1 h 139"/>
                <a:gd name="T14" fmla="*/ 0 w 303"/>
                <a:gd name="T15" fmla="*/ 1 h 139"/>
                <a:gd name="T16" fmla="*/ 0 w 303"/>
                <a:gd name="T17" fmla="*/ 1 h 139"/>
                <a:gd name="T18" fmla="*/ 0 w 303"/>
                <a:gd name="T19" fmla="*/ 1 h 139"/>
                <a:gd name="T20" fmla="*/ 0 w 303"/>
                <a:gd name="T21" fmla="*/ 1 h 139"/>
                <a:gd name="T22" fmla="*/ 0 w 303"/>
                <a:gd name="T23" fmla="*/ 1 h 139"/>
                <a:gd name="T24" fmla="*/ 0 w 303"/>
                <a:gd name="T25" fmla="*/ 1 h 139"/>
                <a:gd name="T26" fmla="*/ 1 w 303"/>
                <a:gd name="T27" fmla="*/ 1 h 139"/>
                <a:gd name="T28" fmla="*/ 1 w 303"/>
                <a:gd name="T29" fmla="*/ 1 h 139"/>
                <a:gd name="T30" fmla="*/ 1 w 303"/>
                <a:gd name="T31" fmla="*/ 0 h 139"/>
                <a:gd name="T32" fmla="*/ 2 w 303"/>
                <a:gd name="T33" fmla="*/ 0 h 139"/>
                <a:gd name="T34" fmla="*/ 2 w 303"/>
                <a:gd name="T35" fmla="*/ 0 h 139"/>
                <a:gd name="T36" fmla="*/ 2 w 303"/>
                <a:gd name="T37" fmla="*/ 0 h 139"/>
                <a:gd name="T38" fmla="*/ 3 w 303"/>
                <a:gd name="T39" fmla="*/ 0 h 139"/>
                <a:gd name="T40" fmla="*/ 3 w 303"/>
                <a:gd name="T41" fmla="*/ 0 h 139"/>
                <a:gd name="T42" fmla="*/ 3 w 303"/>
                <a:gd name="T43" fmla="*/ 0 h 139"/>
                <a:gd name="T44" fmla="*/ 3 w 303"/>
                <a:gd name="T45" fmla="*/ 0 h 139"/>
                <a:gd name="T46" fmla="*/ 4 w 303"/>
                <a:gd name="T47" fmla="*/ 0 h 139"/>
                <a:gd name="T48" fmla="*/ 4 w 303"/>
                <a:gd name="T49" fmla="*/ 0 h 139"/>
                <a:gd name="T50" fmla="*/ 4 w 303"/>
                <a:gd name="T51" fmla="*/ 0 h 139"/>
                <a:gd name="T52" fmla="*/ 4 w 303"/>
                <a:gd name="T53" fmla="*/ 0 h 139"/>
                <a:gd name="T54" fmla="*/ 4 w 303"/>
                <a:gd name="T55" fmla="*/ 0 h 139"/>
                <a:gd name="T56" fmla="*/ 4 w 303"/>
                <a:gd name="T57" fmla="*/ 0 h 139"/>
                <a:gd name="T58" fmla="*/ 3 w 303"/>
                <a:gd name="T59" fmla="*/ 1 h 139"/>
                <a:gd name="T60" fmla="*/ 3 w 303"/>
                <a:gd name="T61" fmla="*/ 1 h 139"/>
                <a:gd name="T62" fmla="*/ 3 w 303"/>
                <a:gd name="T63" fmla="*/ 1 h 139"/>
                <a:gd name="T64" fmla="*/ 3 w 303"/>
                <a:gd name="T65" fmla="*/ 1 h 139"/>
                <a:gd name="T66" fmla="*/ 2 w 303"/>
                <a:gd name="T67" fmla="*/ 2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3"/>
                <a:gd name="T103" fmla="*/ 0 h 139"/>
                <a:gd name="T104" fmla="*/ 303 w 303"/>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3" h="139">
                  <a:moveTo>
                    <a:pt x="172" y="129"/>
                  </a:moveTo>
                  <a:lnTo>
                    <a:pt x="151" y="134"/>
                  </a:lnTo>
                  <a:lnTo>
                    <a:pt x="128" y="138"/>
                  </a:lnTo>
                  <a:lnTo>
                    <a:pt x="106" y="139"/>
                  </a:lnTo>
                  <a:lnTo>
                    <a:pt x="83" y="138"/>
                  </a:lnTo>
                  <a:lnTo>
                    <a:pt x="61" y="133"/>
                  </a:lnTo>
                  <a:lnTo>
                    <a:pt x="42" y="126"/>
                  </a:lnTo>
                  <a:lnTo>
                    <a:pt x="22" y="117"/>
                  </a:lnTo>
                  <a:lnTo>
                    <a:pt x="5" y="103"/>
                  </a:lnTo>
                  <a:lnTo>
                    <a:pt x="0" y="93"/>
                  </a:lnTo>
                  <a:lnTo>
                    <a:pt x="17" y="83"/>
                  </a:lnTo>
                  <a:lnTo>
                    <a:pt x="36" y="76"/>
                  </a:lnTo>
                  <a:lnTo>
                    <a:pt x="55" y="71"/>
                  </a:lnTo>
                  <a:lnTo>
                    <a:pt x="75" y="67"/>
                  </a:lnTo>
                  <a:lnTo>
                    <a:pt x="95" y="64"/>
                  </a:lnTo>
                  <a:lnTo>
                    <a:pt x="114" y="61"/>
                  </a:lnTo>
                  <a:lnTo>
                    <a:pt x="135" y="60"/>
                  </a:lnTo>
                  <a:lnTo>
                    <a:pt x="155" y="58"/>
                  </a:lnTo>
                  <a:lnTo>
                    <a:pt x="175" y="56"/>
                  </a:lnTo>
                  <a:lnTo>
                    <a:pt x="195" y="53"/>
                  </a:lnTo>
                  <a:lnTo>
                    <a:pt x="214" y="49"/>
                  </a:lnTo>
                  <a:lnTo>
                    <a:pt x="233" y="43"/>
                  </a:lnTo>
                  <a:lnTo>
                    <a:pt x="251" y="36"/>
                  </a:lnTo>
                  <a:lnTo>
                    <a:pt x="270" y="27"/>
                  </a:lnTo>
                  <a:lnTo>
                    <a:pt x="287" y="15"/>
                  </a:lnTo>
                  <a:lnTo>
                    <a:pt x="303" y="0"/>
                  </a:lnTo>
                  <a:lnTo>
                    <a:pt x="295" y="22"/>
                  </a:lnTo>
                  <a:lnTo>
                    <a:pt x="284" y="42"/>
                  </a:lnTo>
                  <a:lnTo>
                    <a:pt x="270" y="61"/>
                  </a:lnTo>
                  <a:lnTo>
                    <a:pt x="252" y="80"/>
                  </a:lnTo>
                  <a:lnTo>
                    <a:pt x="234" y="96"/>
                  </a:lnTo>
                  <a:lnTo>
                    <a:pt x="214" y="110"/>
                  </a:lnTo>
                  <a:lnTo>
                    <a:pt x="193" y="121"/>
                  </a:lnTo>
                  <a:lnTo>
                    <a:pt x="172" y="129"/>
                  </a:lnTo>
                  <a:close/>
                </a:path>
              </a:pathLst>
            </a:custGeom>
            <a:solidFill>
              <a:srgbClr val="000000"/>
            </a:solidFill>
            <a:ln w="9525">
              <a:noFill/>
              <a:round/>
              <a:headEnd/>
              <a:tailEnd/>
            </a:ln>
          </p:spPr>
          <p:txBody>
            <a:bodyPr/>
            <a:lstStyle/>
            <a:p>
              <a:endParaRPr lang="zh-CN" altLang="en-US"/>
            </a:p>
          </p:txBody>
        </p:sp>
        <p:sp>
          <p:nvSpPr>
            <p:cNvPr id="68654" name="Freeform 60"/>
            <p:cNvSpPr>
              <a:spLocks/>
            </p:cNvSpPr>
            <p:nvPr/>
          </p:nvSpPr>
          <p:spPr bwMode="auto">
            <a:xfrm>
              <a:off x="1527" y="2506"/>
              <a:ext cx="232" cy="152"/>
            </a:xfrm>
            <a:custGeom>
              <a:avLst/>
              <a:gdLst>
                <a:gd name="T0" fmla="*/ 7 w 464"/>
                <a:gd name="T1" fmla="*/ 0 h 305"/>
                <a:gd name="T2" fmla="*/ 7 w 464"/>
                <a:gd name="T3" fmla="*/ 0 h 305"/>
                <a:gd name="T4" fmla="*/ 7 w 464"/>
                <a:gd name="T5" fmla="*/ 1 h 305"/>
                <a:gd name="T6" fmla="*/ 7 w 464"/>
                <a:gd name="T7" fmla="*/ 1 h 305"/>
                <a:gd name="T8" fmla="*/ 7 w 464"/>
                <a:gd name="T9" fmla="*/ 2 h 305"/>
                <a:gd name="T10" fmla="*/ 7 w 464"/>
                <a:gd name="T11" fmla="*/ 2 h 305"/>
                <a:gd name="T12" fmla="*/ 7 w 464"/>
                <a:gd name="T13" fmla="*/ 3 h 305"/>
                <a:gd name="T14" fmla="*/ 7 w 464"/>
                <a:gd name="T15" fmla="*/ 4 h 305"/>
                <a:gd name="T16" fmla="*/ 7 w 464"/>
                <a:gd name="T17" fmla="*/ 4 h 305"/>
                <a:gd name="T18" fmla="*/ 6 w 464"/>
                <a:gd name="T19" fmla="*/ 4 h 305"/>
                <a:gd name="T20" fmla="*/ 6 w 464"/>
                <a:gd name="T21" fmla="*/ 4 h 305"/>
                <a:gd name="T22" fmla="*/ 6 w 464"/>
                <a:gd name="T23" fmla="*/ 4 h 305"/>
                <a:gd name="T24" fmla="*/ 5 w 464"/>
                <a:gd name="T25" fmla="*/ 4 h 305"/>
                <a:gd name="T26" fmla="*/ 5 w 464"/>
                <a:gd name="T27" fmla="*/ 4 h 305"/>
                <a:gd name="T28" fmla="*/ 4 w 464"/>
                <a:gd name="T29" fmla="*/ 4 h 305"/>
                <a:gd name="T30" fmla="*/ 4 w 464"/>
                <a:gd name="T31" fmla="*/ 4 h 305"/>
                <a:gd name="T32" fmla="*/ 4 w 464"/>
                <a:gd name="T33" fmla="*/ 4 h 305"/>
                <a:gd name="T34" fmla="*/ 3 w 464"/>
                <a:gd name="T35" fmla="*/ 4 h 305"/>
                <a:gd name="T36" fmla="*/ 3 w 464"/>
                <a:gd name="T37" fmla="*/ 4 h 305"/>
                <a:gd name="T38" fmla="*/ 3 w 464"/>
                <a:gd name="T39" fmla="*/ 4 h 305"/>
                <a:gd name="T40" fmla="*/ 2 w 464"/>
                <a:gd name="T41" fmla="*/ 4 h 305"/>
                <a:gd name="T42" fmla="*/ 2 w 464"/>
                <a:gd name="T43" fmla="*/ 4 h 305"/>
                <a:gd name="T44" fmla="*/ 1 w 464"/>
                <a:gd name="T45" fmla="*/ 4 h 305"/>
                <a:gd name="T46" fmla="*/ 1 w 464"/>
                <a:gd name="T47" fmla="*/ 4 h 305"/>
                <a:gd name="T48" fmla="*/ 0 w 464"/>
                <a:gd name="T49" fmla="*/ 4 h 305"/>
                <a:gd name="T50" fmla="*/ 1 w 464"/>
                <a:gd name="T51" fmla="*/ 4 h 305"/>
                <a:gd name="T52" fmla="*/ 1 w 464"/>
                <a:gd name="T53" fmla="*/ 3 h 305"/>
                <a:gd name="T54" fmla="*/ 1 w 464"/>
                <a:gd name="T55" fmla="*/ 3 h 305"/>
                <a:gd name="T56" fmla="*/ 2 w 464"/>
                <a:gd name="T57" fmla="*/ 3 h 305"/>
                <a:gd name="T58" fmla="*/ 2 w 464"/>
                <a:gd name="T59" fmla="*/ 3 h 305"/>
                <a:gd name="T60" fmla="*/ 2 w 464"/>
                <a:gd name="T61" fmla="*/ 3 h 305"/>
                <a:gd name="T62" fmla="*/ 3 w 464"/>
                <a:gd name="T63" fmla="*/ 3 h 305"/>
                <a:gd name="T64" fmla="*/ 3 w 464"/>
                <a:gd name="T65" fmla="*/ 3 h 305"/>
                <a:gd name="T66" fmla="*/ 3 w 464"/>
                <a:gd name="T67" fmla="*/ 2 h 305"/>
                <a:gd name="T68" fmla="*/ 4 w 464"/>
                <a:gd name="T69" fmla="*/ 2 h 305"/>
                <a:gd name="T70" fmla="*/ 4 w 464"/>
                <a:gd name="T71" fmla="*/ 2 h 305"/>
                <a:gd name="T72" fmla="*/ 4 w 464"/>
                <a:gd name="T73" fmla="*/ 2 h 305"/>
                <a:gd name="T74" fmla="*/ 5 w 464"/>
                <a:gd name="T75" fmla="*/ 2 h 305"/>
                <a:gd name="T76" fmla="*/ 5 w 464"/>
                <a:gd name="T77" fmla="*/ 2 h 305"/>
                <a:gd name="T78" fmla="*/ 5 w 464"/>
                <a:gd name="T79" fmla="*/ 1 h 305"/>
                <a:gd name="T80" fmla="*/ 5 w 464"/>
                <a:gd name="T81" fmla="*/ 1 h 305"/>
                <a:gd name="T82" fmla="*/ 6 w 464"/>
                <a:gd name="T83" fmla="*/ 1 h 305"/>
                <a:gd name="T84" fmla="*/ 6 w 464"/>
                <a:gd name="T85" fmla="*/ 1 h 305"/>
                <a:gd name="T86" fmla="*/ 6 w 464"/>
                <a:gd name="T87" fmla="*/ 0 h 305"/>
                <a:gd name="T88" fmla="*/ 6 w 464"/>
                <a:gd name="T89" fmla="*/ 0 h 305"/>
                <a:gd name="T90" fmla="*/ 6 w 464"/>
                <a:gd name="T91" fmla="*/ 0 h 305"/>
                <a:gd name="T92" fmla="*/ 7 w 464"/>
                <a:gd name="T93" fmla="*/ 0 h 305"/>
                <a:gd name="T94" fmla="*/ 7 w 464"/>
                <a:gd name="T95" fmla="*/ 0 h 305"/>
                <a:gd name="T96" fmla="*/ 7 w 464"/>
                <a:gd name="T97" fmla="*/ 0 h 305"/>
                <a:gd name="T98" fmla="*/ 7 w 464"/>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4"/>
                <a:gd name="T151" fmla="*/ 0 h 305"/>
                <a:gd name="T152" fmla="*/ 464 w 464"/>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4" h="305">
                  <a:moveTo>
                    <a:pt x="464" y="5"/>
                  </a:moveTo>
                  <a:lnTo>
                    <a:pt x="449" y="40"/>
                  </a:lnTo>
                  <a:lnTo>
                    <a:pt x="439" y="77"/>
                  </a:lnTo>
                  <a:lnTo>
                    <a:pt x="432" y="114"/>
                  </a:lnTo>
                  <a:lnTo>
                    <a:pt x="426" y="152"/>
                  </a:lnTo>
                  <a:lnTo>
                    <a:pt x="423" y="191"/>
                  </a:lnTo>
                  <a:lnTo>
                    <a:pt x="418" y="229"/>
                  </a:lnTo>
                  <a:lnTo>
                    <a:pt x="413" y="267"/>
                  </a:lnTo>
                  <a:lnTo>
                    <a:pt x="406" y="305"/>
                  </a:lnTo>
                  <a:lnTo>
                    <a:pt x="380" y="304"/>
                  </a:lnTo>
                  <a:lnTo>
                    <a:pt x="354" y="303"/>
                  </a:lnTo>
                  <a:lnTo>
                    <a:pt x="328" y="301"/>
                  </a:lnTo>
                  <a:lnTo>
                    <a:pt x="304" y="297"/>
                  </a:lnTo>
                  <a:lnTo>
                    <a:pt x="279" y="294"/>
                  </a:lnTo>
                  <a:lnTo>
                    <a:pt x="254" y="290"/>
                  </a:lnTo>
                  <a:lnTo>
                    <a:pt x="229" y="287"/>
                  </a:lnTo>
                  <a:lnTo>
                    <a:pt x="204" y="283"/>
                  </a:lnTo>
                  <a:lnTo>
                    <a:pt x="179" y="280"/>
                  </a:lnTo>
                  <a:lnTo>
                    <a:pt x="154" y="277"/>
                  </a:lnTo>
                  <a:lnTo>
                    <a:pt x="129" y="274"/>
                  </a:lnTo>
                  <a:lnTo>
                    <a:pt x="104" y="273"/>
                  </a:lnTo>
                  <a:lnTo>
                    <a:pt x="78" y="272"/>
                  </a:lnTo>
                  <a:lnTo>
                    <a:pt x="53" y="273"/>
                  </a:lnTo>
                  <a:lnTo>
                    <a:pt x="27" y="274"/>
                  </a:lnTo>
                  <a:lnTo>
                    <a:pt x="0" y="278"/>
                  </a:lnTo>
                  <a:lnTo>
                    <a:pt x="19" y="264"/>
                  </a:lnTo>
                  <a:lnTo>
                    <a:pt x="38" y="251"/>
                  </a:lnTo>
                  <a:lnTo>
                    <a:pt x="59" y="240"/>
                  </a:lnTo>
                  <a:lnTo>
                    <a:pt x="80" y="229"/>
                  </a:lnTo>
                  <a:lnTo>
                    <a:pt x="101" y="220"/>
                  </a:lnTo>
                  <a:lnTo>
                    <a:pt x="123" y="212"/>
                  </a:lnTo>
                  <a:lnTo>
                    <a:pt x="145" y="204"/>
                  </a:lnTo>
                  <a:lnTo>
                    <a:pt x="167" y="195"/>
                  </a:lnTo>
                  <a:lnTo>
                    <a:pt x="189" y="187"/>
                  </a:lnTo>
                  <a:lnTo>
                    <a:pt x="210" y="177"/>
                  </a:lnTo>
                  <a:lnTo>
                    <a:pt x="231" y="167"/>
                  </a:lnTo>
                  <a:lnTo>
                    <a:pt x="251" y="156"/>
                  </a:lnTo>
                  <a:lnTo>
                    <a:pt x="270" y="143"/>
                  </a:lnTo>
                  <a:lnTo>
                    <a:pt x="288" y="128"/>
                  </a:lnTo>
                  <a:lnTo>
                    <a:pt x="305" y="112"/>
                  </a:lnTo>
                  <a:lnTo>
                    <a:pt x="320" y="92"/>
                  </a:lnTo>
                  <a:lnTo>
                    <a:pt x="331" y="80"/>
                  </a:lnTo>
                  <a:lnTo>
                    <a:pt x="341" y="67"/>
                  </a:lnTo>
                  <a:lnTo>
                    <a:pt x="353" y="55"/>
                  </a:lnTo>
                  <a:lnTo>
                    <a:pt x="364" y="44"/>
                  </a:lnTo>
                  <a:lnTo>
                    <a:pt x="376" y="32"/>
                  </a:lnTo>
                  <a:lnTo>
                    <a:pt x="388" y="21"/>
                  </a:lnTo>
                  <a:lnTo>
                    <a:pt x="400" y="10"/>
                  </a:lnTo>
                  <a:lnTo>
                    <a:pt x="413" y="0"/>
                  </a:lnTo>
                  <a:lnTo>
                    <a:pt x="464" y="5"/>
                  </a:lnTo>
                  <a:close/>
                </a:path>
              </a:pathLst>
            </a:custGeom>
            <a:solidFill>
              <a:srgbClr val="BFDDFF"/>
            </a:solidFill>
            <a:ln w="9525">
              <a:noFill/>
              <a:round/>
              <a:headEnd/>
              <a:tailEnd/>
            </a:ln>
          </p:spPr>
          <p:txBody>
            <a:bodyPr/>
            <a:lstStyle/>
            <a:p>
              <a:endParaRPr lang="zh-CN" altLang="en-US"/>
            </a:p>
          </p:txBody>
        </p:sp>
        <p:sp>
          <p:nvSpPr>
            <p:cNvPr id="68655" name="Freeform 61"/>
            <p:cNvSpPr>
              <a:spLocks/>
            </p:cNvSpPr>
            <p:nvPr/>
          </p:nvSpPr>
          <p:spPr bwMode="auto">
            <a:xfrm>
              <a:off x="1382" y="2677"/>
              <a:ext cx="73" cy="99"/>
            </a:xfrm>
            <a:custGeom>
              <a:avLst/>
              <a:gdLst>
                <a:gd name="T0" fmla="*/ 3 w 145"/>
                <a:gd name="T1" fmla="*/ 0 h 197"/>
                <a:gd name="T2" fmla="*/ 3 w 145"/>
                <a:gd name="T3" fmla="*/ 1 h 197"/>
                <a:gd name="T4" fmla="*/ 2 w 145"/>
                <a:gd name="T5" fmla="*/ 1 h 197"/>
                <a:gd name="T6" fmla="*/ 2 w 145"/>
                <a:gd name="T7" fmla="*/ 2 h 197"/>
                <a:gd name="T8" fmla="*/ 2 w 145"/>
                <a:gd name="T9" fmla="*/ 2 h 197"/>
                <a:gd name="T10" fmla="*/ 2 w 145"/>
                <a:gd name="T11" fmla="*/ 2 h 197"/>
                <a:gd name="T12" fmla="*/ 2 w 145"/>
                <a:gd name="T13" fmla="*/ 3 h 197"/>
                <a:gd name="T14" fmla="*/ 2 w 145"/>
                <a:gd name="T15" fmla="*/ 3 h 197"/>
                <a:gd name="T16" fmla="*/ 2 w 145"/>
                <a:gd name="T17" fmla="*/ 4 h 197"/>
                <a:gd name="T18" fmla="*/ 2 w 145"/>
                <a:gd name="T19" fmla="*/ 3 h 197"/>
                <a:gd name="T20" fmla="*/ 2 w 145"/>
                <a:gd name="T21" fmla="*/ 3 h 197"/>
                <a:gd name="T22" fmla="*/ 1 w 145"/>
                <a:gd name="T23" fmla="*/ 3 h 197"/>
                <a:gd name="T24" fmla="*/ 1 w 145"/>
                <a:gd name="T25" fmla="*/ 2 h 197"/>
                <a:gd name="T26" fmla="*/ 1 w 145"/>
                <a:gd name="T27" fmla="*/ 2 h 197"/>
                <a:gd name="T28" fmla="*/ 1 w 145"/>
                <a:gd name="T29" fmla="*/ 2 h 197"/>
                <a:gd name="T30" fmla="*/ 1 w 145"/>
                <a:gd name="T31" fmla="*/ 1 h 197"/>
                <a:gd name="T32" fmla="*/ 0 w 145"/>
                <a:gd name="T33" fmla="*/ 1 h 197"/>
                <a:gd name="T34" fmla="*/ 1 w 145"/>
                <a:gd name="T35" fmla="*/ 1 h 197"/>
                <a:gd name="T36" fmla="*/ 1 w 145"/>
                <a:gd name="T37" fmla="*/ 1 h 197"/>
                <a:gd name="T38" fmla="*/ 1 w 145"/>
                <a:gd name="T39" fmla="*/ 1 h 197"/>
                <a:gd name="T40" fmla="*/ 2 w 145"/>
                <a:gd name="T41" fmla="*/ 1 h 197"/>
                <a:gd name="T42" fmla="*/ 2 w 145"/>
                <a:gd name="T43" fmla="*/ 1 h 197"/>
                <a:gd name="T44" fmla="*/ 2 w 145"/>
                <a:gd name="T45" fmla="*/ 1 h 197"/>
                <a:gd name="T46" fmla="*/ 2 w 145"/>
                <a:gd name="T47" fmla="*/ 1 h 197"/>
                <a:gd name="T48" fmla="*/ 3 w 145"/>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197"/>
                <a:gd name="T77" fmla="*/ 145 w 145"/>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197">
                  <a:moveTo>
                    <a:pt x="145" y="0"/>
                  </a:moveTo>
                  <a:lnTo>
                    <a:pt x="137" y="25"/>
                  </a:lnTo>
                  <a:lnTo>
                    <a:pt x="128" y="49"/>
                  </a:lnTo>
                  <a:lnTo>
                    <a:pt x="120" y="72"/>
                  </a:lnTo>
                  <a:lnTo>
                    <a:pt x="112" y="96"/>
                  </a:lnTo>
                  <a:lnTo>
                    <a:pt x="105" y="120"/>
                  </a:lnTo>
                  <a:lnTo>
                    <a:pt x="99" y="146"/>
                  </a:lnTo>
                  <a:lnTo>
                    <a:pt x="94" y="171"/>
                  </a:lnTo>
                  <a:lnTo>
                    <a:pt x="92" y="197"/>
                  </a:lnTo>
                  <a:lnTo>
                    <a:pt x="80" y="176"/>
                  </a:lnTo>
                  <a:lnTo>
                    <a:pt x="67" y="155"/>
                  </a:lnTo>
                  <a:lnTo>
                    <a:pt x="53" y="134"/>
                  </a:lnTo>
                  <a:lnTo>
                    <a:pt x="38" y="113"/>
                  </a:lnTo>
                  <a:lnTo>
                    <a:pt x="25" y="91"/>
                  </a:lnTo>
                  <a:lnTo>
                    <a:pt x="14" y="70"/>
                  </a:lnTo>
                  <a:lnTo>
                    <a:pt x="4" y="46"/>
                  </a:lnTo>
                  <a:lnTo>
                    <a:pt x="0" y="22"/>
                  </a:lnTo>
                  <a:lnTo>
                    <a:pt x="17" y="18"/>
                  </a:lnTo>
                  <a:lnTo>
                    <a:pt x="34" y="15"/>
                  </a:lnTo>
                  <a:lnTo>
                    <a:pt x="53" y="14"/>
                  </a:lnTo>
                  <a:lnTo>
                    <a:pt x="71" y="13"/>
                  </a:lnTo>
                  <a:lnTo>
                    <a:pt x="90" y="12"/>
                  </a:lnTo>
                  <a:lnTo>
                    <a:pt x="109" y="11"/>
                  </a:lnTo>
                  <a:lnTo>
                    <a:pt x="127" y="6"/>
                  </a:lnTo>
                  <a:lnTo>
                    <a:pt x="145" y="0"/>
                  </a:lnTo>
                  <a:close/>
                </a:path>
              </a:pathLst>
            </a:custGeom>
            <a:solidFill>
              <a:srgbClr val="BFDDFF"/>
            </a:solidFill>
            <a:ln w="9525">
              <a:noFill/>
              <a:round/>
              <a:headEnd/>
              <a:tailEnd/>
            </a:ln>
          </p:spPr>
          <p:txBody>
            <a:bodyPr/>
            <a:lstStyle/>
            <a:p>
              <a:endParaRPr lang="zh-CN" altLang="en-US"/>
            </a:p>
          </p:txBody>
        </p:sp>
        <p:sp>
          <p:nvSpPr>
            <p:cNvPr id="68656" name="Freeform 63"/>
            <p:cNvSpPr>
              <a:spLocks/>
            </p:cNvSpPr>
            <p:nvPr/>
          </p:nvSpPr>
          <p:spPr bwMode="auto">
            <a:xfrm>
              <a:off x="1181" y="2217"/>
              <a:ext cx="30" cy="19"/>
            </a:xfrm>
            <a:custGeom>
              <a:avLst/>
              <a:gdLst>
                <a:gd name="T0" fmla="*/ 1 w 59"/>
                <a:gd name="T1" fmla="*/ 1 h 38"/>
                <a:gd name="T2" fmla="*/ 1 w 59"/>
                <a:gd name="T3" fmla="*/ 1 h 38"/>
                <a:gd name="T4" fmla="*/ 1 w 59"/>
                <a:gd name="T5" fmla="*/ 1 h 38"/>
                <a:gd name="T6" fmla="*/ 1 w 59"/>
                <a:gd name="T7" fmla="*/ 1 h 38"/>
                <a:gd name="T8" fmla="*/ 1 w 59"/>
                <a:gd name="T9" fmla="*/ 1 h 38"/>
                <a:gd name="T10" fmla="*/ 1 w 59"/>
                <a:gd name="T11" fmla="*/ 1 h 38"/>
                <a:gd name="T12" fmla="*/ 1 w 59"/>
                <a:gd name="T13" fmla="*/ 1 h 38"/>
                <a:gd name="T14" fmla="*/ 1 w 59"/>
                <a:gd name="T15" fmla="*/ 1 h 38"/>
                <a:gd name="T16" fmla="*/ 1 w 59"/>
                <a:gd name="T17" fmla="*/ 0 h 38"/>
                <a:gd name="T18" fmla="*/ 1 w 59"/>
                <a:gd name="T19" fmla="*/ 1 h 38"/>
                <a:gd name="T20" fmla="*/ 1 w 59"/>
                <a:gd name="T21" fmla="*/ 1 h 38"/>
                <a:gd name="T22" fmla="*/ 1 w 59"/>
                <a:gd name="T23" fmla="*/ 1 h 38"/>
                <a:gd name="T24" fmla="*/ 0 w 59"/>
                <a:gd name="T25" fmla="*/ 1 h 38"/>
                <a:gd name="T26" fmla="*/ 1 w 59"/>
                <a:gd name="T27" fmla="*/ 1 h 38"/>
                <a:gd name="T28" fmla="*/ 1 w 59"/>
                <a:gd name="T29" fmla="*/ 1 h 38"/>
                <a:gd name="T30" fmla="*/ 1 w 59"/>
                <a:gd name="T31" fmla="*/ 1 h 38"/>
                <a:gd name="T32" fmla="*/ 1 w 59"/>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8"/>
                <a:gd name="T53" fmla="*/ 59 w 5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8">
                  <a:moveTo>
                    <a:pt x="29" y="38"/>
                  </a:moveTo>
                  <a:lnTo>
                    <a:pt x="41" y="37"/>
                  </a:lnTo>
                  <a:lnTo>
                    <a:pt x="51" y="32"/>
                  </a:lnTo>
                  <a:lnTo>
                    <a:pt x="57" y="26"/>
                  </a:lnTo>
                  <a:lnTo>
                    <a:pt x="59" y="20"/>
                  </a:lnTo>
                  <a:lnTo>
                    <a:pt x="57" y="11"/>
                  </a:lnTo>
                  <a:lnTo>
                    <a:pt x="51" y="6"/>
                  </a:lnTo>
                  <a:lnTo>
                    <a:pt x="41" y="1"/>
                  </a:lnTo>
                  <a:lnTo>
                    <a:pt x="29" y="0"/>
                  </a:lnTo>
                  <a:lnTo>
                    <a:pt x="18" y="1"/>
                  </a:lnTo>
                  <a:lnTo>
                    <a:pt x="9" y="6"/>
                  </a:lnTo>
                  <a:lnTo>
                    <a:pt x="2" y="11"/>
                  </a:lnTo>
                  <a:lnTo>
                    <a:pt x="0" y="20"/>
                  </a:lnTo>
                  <a:lnTo>
                    <a:pt x="2" y="26"/>
                  </a:lnTo>
                  <a:lnTo>
                    <a:pt x="9" y="32"/>
                  </a:lnTo>
                  <a:lnTo>
                    <a:pt x="18" y="37"/>
                  </a:lnTo>
                  <a:lnTo>
                    <a:pt x="29" y="38"/>
                  </a:lnTo>
                  <a:close/>
                </a:path>
              </a:pathLst>
            </a:custGeom>
            <a:solidFill>
              <a:srgbClr val="00FF7F"/>
            </a:solidFill>
            <a:ln w="9525">
              <a:noFill/>
              <a:round/>
              <a:headEnd/>
              <a:tailEnd/>
            </a:ln>
          </p:spPr>
          <p:txBody>
            <a:bodyPr/>
            <a:lstStyle/>
            <a:p>
              <a:endParaRPr lang="zh-CN" altLang="en-US"/>
            </a:p>
          </p:txBody>
        </p:sp>
        <p:sp>
          <p:nvSpPr>
            <p:cNvPr id="68657" name="Freeform 64"/>
            <p:cNvSpPr>
              <a:spLocks/>
            </p:cNvSpPr>
            <p:nvPr/>
          </p:nvSpPr>
          <p:spPr bwMode="auto">
            <a:xfrm>
              <a:off x="1180" y="2213"/>
              <a:ext cx="31" cy="19"/>
            </a:xfrm>
            <a:custGeom>
              <a:avLst/>
              <a:gdLst>
                <a:gd name="T0" fmla="*/ 0 w 63"/>
                <a:gd name="T1" fmla="*/ 1 h 38"/>
                <a:gd name="T2" fmla="*/ 0 w 63"/>
                <a:gd name="T3" fmla="*/ 1 h 38"/>
                <a:gd name="T4" fmla="*/ 0 w 63"/>
                <a:gd name="T5" fmla="*/ 1 h 38"/>
                <a:gd name="T6" fmla="*/ 0 w 63"/>
                <a:gd name="T7" fmla="*/ 1 h 38"/>
                <a:gd name="T8" fmla="*/ 0 w 63"/>
                <a:gd name="T9" fmla="*/ 1 h 38"/>
                <a:gd name="T10" fmla="*/ 0 w 63"/>
                <a:gd name="T11" fmla="*/ 1 h 38"/>
                <a:gd name="T12" fmla="*/ 0 w 63"/>
                <a:gd name="T13" fmla="*/ 1 h 38"/>
                <a:gd name="T14" fmla="*/ 0 w 63"/>
                <a:gd name="T15" fmla="*/ 0 h 38"/>
                <a:gd name="T16" fmla="*/ 0 w 63"/>
                <a:gd name="T17" fmla="*/ 0 h 38"/>
                <a:gd name="T18" fmla="*/ 0 w 63"/>
                <a:gd name="T19" fmla="*/ 1 h 38"/>
                <a:gd name="T20" fmla="*/ 0 w 63"/>
                <a:gd name="T21" fmla="*/ 1 h 38"/>
                <a:gd name="T22" fmla="*/ 0 w 63"/>
                <a:gd name="T23" fmla="*/ 1 h 38"/>
                <a:gd name="T24" fmla="*/ 0 w 63"/>
                <a:gd name="T25" fmla="*/ 1 h 38"/>
                <a:gd name="T26" fmla="*/ 0 w 63"/>
                <a:gd name="T27" fmla="*/ 1 h 38"/>
                <a:gd name="T28" fmla="*/ 0 w 63"/>
                <a:gd name="T29" fmla="*/ 1 h 38"/>
                <a:gd name="T30" fmla="*/ 0 w 63"/>
                <a:gd name="T31" fmla="*/ 1 h 38"/>
                <a:gd name="T32" fmla="*/ 0 w 63"/>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38"/>
                <a:gd name="T53" fmla="*/ 63 w 63"/>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38">
                  <a:moveTo>
                    <a:pt x="33" y="38"/>
                  </a:moveTo>
                  <a:lnTo>
                    <a:pt x="45" y="34"/>
                  </a:lnTo>
                  <a:lnTo>
                    <a:pt x="55" y="30"/>
                  </a:lnTo>
                  <a:lnTo>
                    <a:pt x="60" y="23"/>
                  </a:lnTo>
                  <a:lnTo>
                    <a:pt x="63" y="15"/>
                  </a:lnTo>
                  <a:lnTo>
                    <a:pt x="59" y="8"/>
                  </a:lnTo>
                  <a:lnTo>
                    <a:pt x="52" y="2"/>
                  </a:lnTo>
                  <a:lnTo>
                    <a:pt x="42" y="0"/>
                  </a:lnTo>
                  <a:lnTo>
                    <a:pt x="29" y="0"/>
                  </a:lnTo>
                  <a:lnTo>
                    <a:pt x="18" y="2"/>
                  </a:lnTo>
                  <a:lnTo>
                    <a:pt x="8" y="7"/>
                  </a:lnTo>
                  <a:lnTo>
                    <a:pt x="2" y="14"/>
                  </a:lnTo>
                  <a:lnTo>
                    <a:pt x="0" y="22"/>
                  </a:lnTo>
                  <a:lnTo>
                    <a:pt x="4" y="29"/>
                  </a:lnTo>
                  <a:lnTo>
                    <a:pt x="11" y="34"/>
                  </a:lnTo>
                  <a:lnTo>
                    <a:pt x="20" y="37"/>
                  </a:lnTo>
                  <a:lnTo>
                    <a:pt x="33" y="38"/>
                  </a:lnTo>
                  <a:close/>
                </a:path>
              </a:pathLst>
            </a:custGeom>
            <a:solidFill>
              <a:srgbClr val="000000"/>
            </a:solidFill>
            <a:ln w="9525">
              <a:noFill/>
              <a:round/>
              <a:headEnd/>
              <a:tailEnd/>
            </a:ln>
          </p:spPr>
          <p:txBody>
            <a:bodyPr/>
            <a:lstStyle/>
            <a:p>
              <a:endParaRPr lang="zh-CN" altLang="en-US"/>
            </a:p>
          </p:txBody>
        </p:sp>
        <p:sp>
          <p:nvSpPr>
            <p:cNvPr id="68658" name="Freeform 65"/>
            <p:cNvSpPr>
              <a:spLocks/>
            </p:cNvSpPr>
            <p:nvPr/>
          </p:nvSpPr>
          <p:spPr bwMode="auto">
            <a:xfrm>
              <a:off x="1206" y="2222"/>
              <a:ext cx="6" cy="6"/>
            </a:xfrm>
            <a:custGeom>
              <a:avLst/>
              <a:gdLst>
                <a:gd name="T0" fmla="*/ 0 w 13"/>
                <a:gd name="T1" fmla="*/ 1 h 12"/>
                <a:gd name="T2" fmla="*/ 0 w 13"/>
                <a:gd name="T3" fmla="*/ 1 h 12"/>
                <a:gd name="T4" fmla="*/ 0 w 13"/>
                <a:gd name="T5" fmla="*/ 1 h 12"/>
                <a:gd name="T6" fmla="*/ 0 w 13"/>
                <a:gd name="T7" fmla="*/ 1 h 12"/>
                <a:gd name="T8" fmla="*/ 0 w 13"/>
                <a:gd name="T9" fmla="*/ 1 h 12"/>
                <a:gd name="T10" fmla="*/ 0 w 13"/>
                <a:gd name="T11" fmla="*/ 1 h 12"/>
                <a:gd name="T12" fmla="*/ 0 w 13"/>
                <a:gd name="T13" fmla="*/ 1 h 12"/>
                <a:gd name="T14" fmla="*/ 0 w 13"/>
                <a:gd name="T15" fmla="*/ 0 h 12"/>
                <a:gd name="T16" fmla="*/ 0 w 13"/>
                <a:gd name="T17" fmla="*/ 0 h 12"/>
                <a:gd name="T18" fmla="*/ 0 w 13"/>
                <a:gd name="T19" fmla="*/ 0 h 12"/>
                <a:gd name="T20" fmla="*/ 0 w 13"/>
                <a:gd name="T21" fmla="*/ 1 h 12"/>
                <a:gd name="T22" fmla="*/ 0 w 13"/>
                <a:gd name="T23" fmla="*/ 1 h 12"/>
                <a:gd name="T24" fmla="*/ 0 w 13"/>
                <a:gd name="T25" fmla="*/ 1 h 12"/>
                <a:gd name="T26" fmla="*/ 0 w 13"/>
                <a:gd name="T27" fmla="*/ 1 h 12"/>
                <a:gd name="T28" fmla="*/ 0 w 13"/>
                <a:gd name="T29" fmla="*/ 1 h 12"/>
                <a:gd name="T30" fmla="*/ 0 w 13"/>
                <a:gd name="T31" fmla="*/ 1 h 12"/>
                <a:gd name="T32" fmla="*/ 0 w 13"/>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2"/>
                <a:gd name="T53" fmla="*/ 13 w 1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2">
                  <a:moveTo>
                    <a:pt x="7" y="12"/>
                  </a:moveTo>
                  <a:lnTo>
                    <a:pt x="9" y="12"/>
                  </a:lnTo>
                  <a:lnTo>
                    <a:pt x="12" y="11"/>
                  </a:lnTo>
                  <a:lnTo>
                    <a:pt x="13" y="8"/>
                  </a:lnTo>
                  <a:lnTo>
                    <a:pt x="13" y="6"/>
                  </a:lnTo>
                  <a:lnTo>
                    <a:pt x="13" y="4"/>
                  </a:lnTo>
                  <a:lnTo>
                    <a:pt x="12" y="1"/>
                  </a:lnTo>
                  <a:lnTo>
                    <a:pt x="9" y="0"/>
                  </a:lnTo>
                  <a:lnTo>
                    <a:pt x="7" y="0"/>
                  </a:lnTo>
                  <a:lnTo>
                    <a:pt x="5" y="0"/>
                  </a:lnTo>
                  <a:lnTo>
                    <a:pt x="2" y="1"/>
                  </a:lnTo>
                  <a:lnTo>
                    <a:pt x="1" y="4"/>
                  </a:lnTo>
                  <a:lnTo>
                    <a:pt x="0" y="6"/>
                  </a:lnTo>
                  <a:lnTo>
                    <a:pt x="1" y="8"/>
                  </a:lnTo>
                  <a:lnTo>
                    <a:pt x="2" y="11"/>
                  </a:lnTo>
                  <a:lnTo>
                    <a:pt x="5" y="12"/>
                  </a:lnTo>
                  <a:lnTo>
                    <a:pt x="7" y="12"/>
                  </a:lnTo>
                  <a:close/>
                </a:path>
              </a:pathLst>
            </a:custGeom>
            <a:solidFill>
              <a:srgbClr val="FFFFFF"/>
            </a:solidFill>
            <a:ln w="9525">
              <a:noFill/>
              <a:round/>
              <a:headEnd/>
              <a:tailEnd/>
            </a:ln>
          </p:spPr>
          <p:txBody>
            <a:bodyPr/>
            <a:lstStyle/>
            <a:p>
              <a:endParaRPr lang="zh-CN" altLang="en-US"/>
            </a:p>
          </p:txBody>
        </p:sp>
        <p:sp>
          <p:nvSpPr>
            <p:cNvPr id="68659" name="Freeform 66"/>
            <p:cNvSpPr>
              <a:spLocks/>
            </p:cNvSpPr>
            <p:nvPr/>
          </p:nvSpPr>
          <p:spPr bwMode="auto">
            <a:xfrm>
              <a:off x="1389" y="2155"/>
              <a:ext cx="30" cy="19"/>
            </a:xfrm>
            <a:custGeom>
              <a:avLst/>
              <a:gdLst>
                <a:gd name="T0" fmla="*/ 1 w 60"/>
                <a:gd name="T1" fmla="*/ 1 h 38"/>
                <a:gd name="T2" fmla="*/ 1 w 60"/>
                <a:gd name="T3" fmla="*/ 1 h 38"/>
                <a:gd name="T4" fmla="*/ 1 w 60"/>
                <a:gd name="T5" fmla="*/ 1 h 38"/>
                <a:gd name="T6" fmla="*/ 1 w 60"/>
                <a:gd name="T7" fmla="*/ 1 h 38"/>
                <a:gd name="T8" fmla="*/ 1 w 60"/>
                <a:gd name="T9" fmla="*/ 1 h 38"/>
                <a:gd name="T10" fmla="*/ 1 w 60"/>
                <a:gd name="T11" fmla="*/ 1 h 38"/>
                <a:gd name="T12" fmla="*/ 1 w 60"/>
                <a:gd name="T13" fmla="*/ 1 h 38"/>
                <a:gd name="T14" fmla="*/ 1 w 60"/>
                <a:gd name="T15" fmla="*/ 1 h 38"/>
                <a:gd name="T16" fmla="*/ 1 w 60"/>
                <a:gd name="T17" fmla="*/ 0 h 38"/>
                <a:gd name="T18" fmla="*/ 1 w 60"/>
                <a:gd name="T19" fmla="*/ 1 h 38"/>
                <a:gd name="T20" fmla="*/ 1 w 60"/>
                <a:gd name="T21" fmla="*/ 1 h 38"/>
                <a:gd name="T22" fmla="*/ 1 w 60"/>
                <a:gd name="T23" fmla="*/ 1 h 38"/>
                <a:gd name="T24" fmla="*/ 0 w 60"/>
                <a:gd name="T25" fmla="*/ 1 h 38"/>
                <a:gd name="T26" fmla="*/ 1 w 60"/>
                <a:gd name="T27" fmla="*/ 1 h 38"/>
                <a:gd name="T28" fmla="*/ 1 w 60"/>
                <a:gd name="T29" fmla="*/ 1 h 38"/>
                <a:gd name="T30" fmla="*/ 1 w 60"/>
                <a:gd name="T31" fmla="*/ 1 h 38"/>
                <a:gd name="T32" fmla="*/ 1 w 60"/>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8"/>
                <a:gd name="T53" fmla="*/ 60 w 6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8">
                  <a:moveTo>
                    <a:pt x="30" y="38"/>
                  </a:moveTo>
                  <a:lnTo>
                    <a:pt x="41" y="36"/>
                  </a:lnTo>
                  <a:lnTo>
                    <a:pt x="50" y="32"/>
                  </a:lnTo>
                  <a:lnTo>
                    <a:pt x="57" y="26"/>
                  </a:lnTo>
                  <a:lnTo>
                    <a:pt x="60" y="18"/>
                  </a:lnTo>
                  <a:lnTo>
                    <a:pt x="57" y="11"/>
                  </a:lnTo>
                  <a:lnTo>
                    <a:pt x="50" y="5"/>
                  </a:lnTo>
                  <a:lnTo>
                    <a:pt x="41" y="1"/>
                  </a:lnTo>
                  <a:lnTo>
                    <a:pt x="30" y="0"/>
                  </a:lnTo>
                  <a:lnTo>
                    <a:pt x="18" y="1"/>
                  </a:lnTo>
                  <a:lnTo>
                    <a:pt x="8" y="5"/>
                  </a:lnTo>
                  <a:lnTo>
                    <a:pt x="2" y="11"/>
                  </a:lnTo>
                  <a:lnTo>
                    <a:pt x="0" y="18"/>
                  </a:lnTo>
                  <a:lnTo>
                    <a:pt x="2" y="26"/>
                  </a:lnTo>
                  <a:lnTo>
                    <a:pt x="8" y="32"/>
                  </a:lnTo>
                  <a:lnTo>
                    <a:pt x="18" y="36"/>
                  </a:lnTo>
                  <a:lnTo>
                    <a:pt x="30" y="38"/>
                  </a:lnTo>
                  <a:close/>
                </a:path>
              </a:pathLst>
            </a:custGeom>
            <a:solidFill>
              <a:srgbClr val="00FF7F"/>
            </a:solidFill>
            <a:ln w="9525">
              <a:noFill/>
              <a:round/>
              <a:headEnd/>
              <a:tailEnd/>
            </a:ln>
          </p:spPr>
          <p:txBody>
            <a:bodyPr/>
            <a:lstStyle/>
            <a:p>
              <a:endParaRPr lang="zh-CN" altLang="en-US"/>
            </a:p>
          </p:txBody>
        </p:sp>
        <p:sp>
          <p:nvSpPr>
            <p:cNvPr id="68660" name="Freeform 67"/>
            <p:cNvSpPr>
              <a:spLocks/>
            </p:cNvSpPr>
            <p:nvPr/>
          </p:nvSpPr>
          <p:spPr bwMode="auto">
            <a:xfrm>
              <a:off x="1388" y="2151"/>
              <a:ext cx="31" cy="19"/>
            </a:xfrm>
            <a:custGeom>
              <a:avLst/>
              <a:gdLst>
                <a:gd name="T0" fmla="*/ 0 w 63"/>
                <a:gd name="T1" fmla="*/ 0 h 39"/>
                <a:gd name="T2" fmla="*/ 0 w 63"/>
                <a:gd name="T3" fmla="*/ 0 h 39"/>
                <a:gd name="T4" fmla="*/ 0 w 63"/>
                <a:gd name="T5" fmla="*/ 0 h 39"/>
                <a:gd name="T6" fmla="*/ 0 w 63"/>
                <a:gd name="T7" fmla="*/ 0 h 39"/>
                <a:gd name="T8" fmla="*/ 0 w 63"/>
                <a:gd name="T9" fmla="*/ 0 h 39"/>
                <a:gd name="T10" fmla="*/ 0 w 63"/>
                <a:gd name="T11" fmla="*/ 0 h 39"/>
                <a:gd name="T12" fmla="*/ 0 w 63"/>
                <a:gd name="T13" fmla="*/ 0 h 39"/>
                <a:gd name="T14" fmla="*/ 0 w 63"/>
                <a:gd name="T15" fmla="*/ 0 h 39"/>
                <a:gd name="T16" fmla="*/ 0 w 63"/>
                <a:gd name="T17" fmla="*/ 0 h 39"/>
                <a:gd name="T18" fmla="*/ 0 w 63"/>
                <a:gd name="T19" fmla="*/ 0 h 39"/>
                <a:gd name="T20" fmla="*/ 0 w 63"/>
                <a:gd name="T21" fmla="*/ 0 h 39"/>
                <a:gd name="T22" fmla="*/ 0 w 63"/>
                <a:gd name="T23" fmla="*/ 0 h 39"/>
                <a:gd name="T24" fmla="*/ 0 w 63"/>
                <a:gd name="T25" fmla="*/ 0 h 39"/>
                <a:gd name="T26" fmla="*/ 0 w 63"/>
                <a:gd name="T27" fmla="*/ 0 h 39"/>
                <a:gd name="T28" fmla="*/ 0 w 63"/>
                <a:gd name="T29" fmla="*/ 0 h 39"/>
                <a:gd name="T30" fmla="*/ 0 w 63"/>
                <a:gd name="T31" fmla="*/ 0 h 39"/>
                <a:gd name="T32" fmla="*/ 0 w 63"/>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39"/>
                <a:gd name="T53" fmla="*/ 63 w 63"/>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39">
                  <a:moveTo>
                    <a:pt x="34" y="39"/>
                  </a:moveTo>
                  <a:lnTo>
                    <a:pt x="45" y="36"/>
                  </a:lnTo>
                  <a:lnTo>
                    <a:pt x="56" y="31"/>
                  </a:lnTo>
                  <a:lnTo>
                    <a:pt x="61" y="24"/>
                  </a:lnTo>
                  <a:lnTo>
                    <a:pt x="63" y="16"/>
                  </a:lnTo>
                  <a:lnTo>
                    <a:pt x="59" y="10"/>
                  </a:lnTo>
                  <a:lnTo>
                    <a:pt x="52" y="4"/>
                  </a:lnTo>
                  <a:lnTo>
                    <a:pt x="42" y="0"/>
                  </a:lnTo>
                  <a:lnTo>
                    <a:pt x="29" y="0"/>
                  </a:lnTo>
                  <a:lnTo>
                    <a:pt x="18" y="4"/>
                  </a:lnTo>
                  <a:lnTo>
                    <a:pt x="8" y="8"/>
                  </a:lnTo>
                  <a:lnTo>
                    <a:pt x="2" y="15"/>
                  </a:lnTo>
                  <a:lnTo>
                    <a:pt x="0" y="23"/>
                  </a:lnTo>
                  <a:lnTo>
                    <a:pt x="4" y="30"/>
                  </a:lnTo>
                  <a:lnTo>
                    <a:pt x="11" y="36"/>
                  </a:lnTo>
                  <a:lnTo>
                    <a:pt x="21" y="38"/>
                  </a:lnTo>
                  <a:lnTo>
                    <a:pt x="34" y="39"/>
                  </a:lnTo>
                  <a:close/>
                </a:path>
              </a:pathLst>
            </a:custGeom>
            <a:solidFill>
              <a:srgbClr val="000000"/>
            </a:solidFill>
            <a:ln w="9525">
              <a:noFill/>
              <a:round/>
              <a:headEnd/>
              <a:tailEnd/>
            </a:ln>
          </p:spPr>
          <p:txBody>
            <a:bodyPr/>
            <a:lstStyle/>
            <a:p>
              <a:endParaRPr lang="zh-CN" altLang="en-US"/>
            </a:p>
          </p:txBody>
        </p:sp>
        <p:sp>
          <p:nvSpPr>
            <p:cNvPr id="68661" name="Freeform 68"/>
            <p:cNvSpPr>
              <a:spLocks/>
            </p:cNvSpPr>
            <p:nvPr/>
          </p:nvSpPr>
          <p:spPr bwMode="auto">
            <a:xfrm>
              <a:off x="1414" y="2160"/>
              <a:ext cx="6" cy="6"/>
            </a:xfrm>
            <a:custGeom>
              <a:avLst/>
              <a:gdLst>
                <a:gd name="T0" fmla="*/ 0 w 13"/>
                <a:gd name="T1" fmla="*/ 1 h 11"/>
                <a:gd name="T2" fmla="*/ 0 w 13"/>
                <a:gd name="T3" fmla="*/ 1 h 11"/>
                <a:gd name="T4" fmla="*/ 0 w 13"/>
                <a:gd name="T5" fmla="*/ 1 h 11"/>
                <a:gd name="T6" fmla="*/ 0 w 13"/>
                <a:gd name="T7" fmla="*/ 1 h 11"/>
                <a:gd name="T8" fmla="*/ 0 w 13"/>
                <a:gd name="T9" fmla="*/ 1 h 11"/>
                <a:gd name="T10" fmla="*/ 0 w 13"/>
                <a:gd name="T11" fmla="*/ 1 h 11"/>
                <a:gd name="T12" fmla="*/ 0 w 13"/>
                <a:gd name="T13" fmla="*/ 1 h 11"/>
                <a:gd name="T14" fmla="*/ 0 w 13"/>
                <a:gd name="T15" fmla="*/ 0 h 11"/>
                <a:gd name="T16" fmla="*/ 0 w 13"/>
                <a:gd name="T17" fmla="*/ 0 h 11"/>
                <a:gd name="T18" fmla="*/ 0 w 13"/>
                <a:gd name="T19" fmla="*/ 0 h 11"/>
                <a:gd name="T20" fmla="*/ 0 w 13"/>
                <a:gd name="T21" fmla="*/ 1 h 11"/>
                <a:gd name="T22" fmla="*/ 0 w 13"/>
                <a:gd name="T23" fmla="*/ 1 h 11"/>
                <a:gd name="T24" fmla="*/ 0 w 13"/>
                <a:gd name="T25" fmla="*/ 1 h 11"/>
                <a:gd name="T26" fmla="*/ 0 w 13"/>
                <a:gd name="T27" fmla="*/ 1 h 11"/>
                <a:gd name="T28" fmla="*/ 0 w 13"/>
                <a:gd name="T29" fmla="*/ 1 h 11"/>
                <a:gd name="T30" fmla="*/ 0 w 13"/>
                <a:gd name="T31" fmla="*/ 1 h 11"/>
                <a:gd name="T32" fmla="*/ 0 w 13"/>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1"/>
                <a:gd name="T53" fmla="*/ 13 w 13"/>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1">
                  <a:moveTo>
                    <a:pt x="7" y="11"/>
                  </a:moveTo>
                  <a:lnTo>
                    <a:pt x="9" y="11"/>
                  </a:lnTo>
                  <a:lnTo>
                    <a:pt x="12" y="10"/>
                  </a:lnTo>
                  <a:lnTo>
                    <a:pt x="13" y="8"/>
                  </a:lnTo>
                  <a:lnTo>
                    <a:pt x="13" y="5"/>
                  </a:lnTo>
                  <a:lnTo>
                    <a:pt x="13" y="3"/>
                  </a:lnTo>
                  <a:lnTo>
                    <a:pt x="12" y="1"/>
                  </a:lnTo>
                  <a:lnTo>
                    <a:pt x="9" y="0"/>
                  </a:lnTo>
                  <a:lnTo>
                    <a:pt x="7" y="0"/>
                  </a:lnTo>
                  <a:lnTo>
                    <a:pt x="5" y="0"/>
                  </a:lnTo>
                  <a:lnTo>
                    <a:pt x="2" y="1"/>
                  </a:lnTo>
                  <a:lnTo>
                    <a:pt x="1" y="3"/>
                  </a:lnTo>
                  <a:lnTo>
                    <a:pt x="0" y="5"/>
                  </a:lnTo>
                  <a:lnTo>
                    <a:pt x="1" y="8"/>
                  </a:lnTo>
                  <a:lnTo>
                    <a:pt x="2" y="10"/>
                  </a:lnTo>
                  <a:lnTo>
                    <a:pt x="5" y="11"/>
                  </a:lnTo>
                  <a:lnTo>
                    <a:pt x="7" y="11"/>
                  </a:lnTo>
                  <a:close/>
                </a:path>
              </a:pathLst>
            </a:custGeom>
            <a:solidFill>
              <a:srgbClr val="FFFFFF"/>
            </a:solidFill>
            <a:ln w="9525">
              <a:noFill/>
              <a:round/>
              <a:headEnd/>
              <a:tailEnd/>
            </a:ln>
          </p:spPr>
          <p:txBody>
            <a:bodyPr/>
            <a:lstStyle/>
            <a:p>
              <a:endParaRPr lang="zh-CN" altLang="en-US"/>
            </a:p>
          </p:txBody>
        </p:sp>
        <p:sp>
          <p:nvSpPr>
            <p:cNvPr id="68662" name="Freeform 69"/>
            <p:cNvSpPr>
              <a:spLocks/>
            </p:cNvSpPr>
            <p:nvPr/>
          </p:nvSpPr>
          <p:spPr bwMode="auto">
            <a:xfrm>
              <a:off x="1484" y="2667"/>
              <a:ext cx="119" cy="195"/>
            </a:xfrm>
            <a:custGeom>
              <a:avLst/>
              <a:gdLst>
                <a:gd name="T0" fmla="*/ 1 w 236"/>
                <a:gd name="T1" fmla="*/ 0 h 389"/>
                <a:gd name="T2" fmla="*/ 0 w 236"/>
                <a:gd name="T3" fmla="*/ 1 h 389"/>
                <a:gd name="T4" fmla="*/ 2 w 236"/>
                <a:gd name="T5" fmla="*/ 3 h 389"/>
                <a:gd name="T6" fmla="*/ 2 w 236"/>
                <a:gd name="T7" fmla="*/ 6 h 389"/>
                <a:gd name="T8" fmla="*/ 4 w 236"/>
                <a:gd name="T9" fmla="*/ 7 h 389"/>
                <a:gd name="T10" fmla="*/ 4 w 236"/>
                <a:gd name="T11" fmla="*/ 6 h 389"/>
                <a:gd name="T12" fmla="*/ 4 w 236"/>
                <a:gd name="T13" fmla="*/ 6 h 389"/>
                <a:gd name="T14" fmla="*/ 4 w 236"/>
                <a:gd name="T15" fmla="*/ 6 h 389"/>
                <a:gd name="T16" fmla="*/ 3 w 236"/>
                <a:gd name="T17" fmla="*/ 6 h 389"/>
                <a:gd name="T18" fmla="*/ 3 w 236"/>
                <a:gd name="T19" fmla="*/ 5 h 389"/>
                <a:gd name="T20" fmla="*/ 3 w 236"/>
                <a:gd name="T21" fmla="*/ 5 h 389"/>
                <a:gd name="T22" fmla="*/ 3 w 236"/>
                <a:gd name="T23" fmla="*/ 5 h 389"/>
                <a:gd name="T24" fmla="*/ 3 w 236"/>
                <a:gd name="T25" fmla="*/ 5 h 389"/>
                <a:gd name="T26" fmla="*/ 3 w 236"/>
                <a:gd name="T27" fmla="*/ 5 h 389"/>
                <a:gd name="T28" fmla="*/ 3 w 236"/>
                <a:gd name="T29" fmla="*/ 5 h 389"/>
                <a:gd name="T30" fmla="*/ 3 w 236"/>
                <a:gd name="T31" fmla="*/ 5 h 389"/>
                <a:gd name="T32" fmla="*/ 3 w 236"/>
                <a:gd name="T33" fmla="*/ 5 h 389"/>
                <a:gd name="T34" fmla="*/ 3 w 236"/>
                <a:gd name="T35" fmla="*/ 5 h 389"/>
                <a:gd name="T36" fmla="*/ 3 w 236"/>
                <a:gd name="T37" fmla="*/ 5 h 389"/>
                <a:gd name="T38" fmla="*/ 4 w 236"/>
                <a:gd name="T39" fmla="*/ 5 h 389"/>
                <a:gd name="T40" fmla="*/ 4 w 236"/>
                <a:gd name="T41" fmla="*/ 5 h 389"/>
                <a:gd name="T42" fmla="*/ 2 w 236"/>
                <a:gd name="T43" fmla="*/ 3 h 389"/>
                <a:gd name="T44" fmla="*/ 1 w 236"/>
                <a:gd name="T45" fmla="*/ 1 h 389"/>
                <a:gd name="T46" fmla="*/ 1 w 236"/>
                <a:gd name="T47" fmla="*/ 0 h 3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6"/>
                <a:gd name="T73" fmla="*/ 0 h 389"/>
                <a:gd name="T74" fmla="*/ 236 w 236"/>
                <a:gd name="T75" fmla="*/ 389 h 3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6" h="389">
                  <a:moveTo>
                    <a:pt x="4" y="0"/>
                  </a:moveTo>
                  <a:lnTo>
                    <a:pt x="0" y="54"/>
                  </a:lnTo>
                  <a:lnTo>
                    <a:pt x="68" y="140"/>
                  </a:lnTo>
                  <a:lnTo>
                    <a:pt x="68" y="380"/>
                  </a:lnTo>
                  <a:lnTo>
                    <a:pt x="236" y="389"/>
                  </a:lnTo>
                  <a:lnTo>
                    <a:pt x="231" y="384"/>
                  </a:lnTo>
                  <a:lnTo>
                    <a:pt x="218" y="372"/>
                  </a:lnTo>
                  <a:lnTo>
                    <a:pt x="199" y="355"/>
                  </a:lnTo>
                  <a:lnTo>
                    <a:pt x="178" y="335"/>
                  </a:lnTo>
                  <a:lnTo>
                    <a:pt x="159" y="315"/>
                  </a:lnTo>
                  <a:lnTo>
                    <a:pt x="143" y="299"/>
                  </a:lnTo>
                  <a:lnTo>
                    <a:pt x="132" y="288"/>
                  </a:lnTo>
                  <a:lnTo>
                    <a:pt x="131" y="284"/>
                  </a:lnTo>
                  <a:lnTo>
                    <a:pt x="138" y="287"/>
                  </a:lnTo>
                  <a:lnTo>
                    <a:pt x="147" y="290"/>
                  </a:lnTo>
                  <a:lnTo>
                    <a:pt x="159" y="295"/>
                  </a:lnTo>
                  <a:lnTo>
                    <a:pt x="170" y="299"/>
                  </a:lnTo>
                  <a:lnTo>
                    <a:pt x="181" y="304"/>
                  </a:lnTo>
                  <a:lnTo>
                    <a:pt x="190" y="308"/>
                  </a:lnTo>
                  <a:lnTo>
                    <a:pt x="197" y="311"/>
                  </a:lnTo>
                  <a:lnTo>
                    <a:pt x="199" y="312"/>
                  </a:lnTo>
                  <a:lnTo>
                    <a:pt x="95" y="140"/>
                  </a:lnTo>
                  <a:lnTo>
                    <a:pt x="46" y="31"/>
                  </a:lnTo>
                  <a:lnTo>
                    <a:pt x="4" y="0"/>
                  </a:lnTo>
                  <a:close/>
                </a:path>
              </a:pathLst>
            </a:custGeom>
            <a:solidFill>
              <a:srgbClr val="FF9900"/>
            </a:solidFill>
            <a:ln w="9525">
              <a:noFill/>
              <a:round/>
              <a:headEnd/>
              <a:tailEnd/>
            </a:ln>
          </p:spPr>
          <p:txBody>
            <a:bodyPr/>
            <a:lstStyle/>
            <a:p>
              <a:endParaRPr lang="zh-CN" altLang="en-US"/>
            </a:p>
          </p:txBody>
        </p:sp>
        <p:sp>
          <p:nvSpPr>
            <p:cNvPr id="68663" name="Freeform 70"/>
            <p:cNvSpPr>
              <a:spLocks/>
            </p:cNvSpPr>
            <p:nvPr/>
          </p:nvSpPr>
          <p:spPr bwMode="auto">
            <a:xfrm>
              <a:off x="1120" y="1918"/>
              <a:ext cx="215" cy="65"/>
            </a:xfrm>
            <a:custGeom>
              <a:avLst/>
              <a:gdLst>
                <a:gd name="T0" fmla="*/ 0 w 431"/>
                <a:gd name="T1" fmla="*/ 2 h 129"/>
                <a:gd name="T2" fmla="*/ 0 w 431"/>
                <a:gd name="T3" fmla="*/ 2 h 129"/>
                <a:gd name="T4" fmla="*/ 0 w 431"/>
                <a:gd name="T5" fmla="*/ 2 h 129"/>
                <a:gd name="T6" fmla="*/ 0 w 431"/>
                <a:gd name="T7" fmla="*/ 2 h 129"/>
                <a:gd name="T8" fmla="*/ 0 w 431"/>
                <a:gd name="T9" fmla="*/ 2 h 129"/>
                <a:gd name="T10" fmla="*/ 0 w 431"/>
                <a:gd name="T11" fmla="*/ 2 h 129"/>
                <a:gd name="T12" fmla="*/ 1 w 431"/>
                <a:gd name="T13" fmla="*/ 2 h 129"/>
                <a:gd name="T14" fmla="*/ 1 w 431"/>
                <a:gd name="T15" fmla="*/ 2 h 129"/>
                <a:gd name="T16" fmla="*/ 2 w 431"/>
                <a:gd name="T17" fmla="*/ 2 h 129"/>
                <a:gd name="T18" fmla="*/ 2 w 431"/>
                <a:gd name="T19" fmla="*/ 3 h 129"/>
                <a:gd name="T20" fmla="*/ 3 w 431"/>
                <a:gd name="T21" fmla="*/ 2 h 129"/>
                <a:gd name="T22" fmla="*/ 3 w 431"/>
                <a:gd name="T23" fmla="*/ 2 h 129"/>
                <a:gd name="T24" fmla="*/ 4 w 431"/>
                <a:gd name="T25" fmla="*/ 2 h 129"/>
                <a:gd name="T26" fmla="*/ 4 w 431"/>
                <a:gd name="T27" fmla="*/ 2 h 129"/>
                <a:gd name="T28" fmla="*/ 5 w 431"/>
                <a:gd name="T29" fmla="*/ 2 h 129"/>
                <a:gd name="T30" fmla="*/ 6 w 431"/>
                <a:gd name="T31" fmla="*/ 1 h 129"/>
                <a:gd name="T32" fmla="*/ 6 w 431"/>
                <a:gd name="T33" fmla="*/ 0 h 129"/>
                <a:gd name="T34" fmla="*/ 6 w 431"/>
                <a:gd name="T35" fmla="*/ 1 h 129"/>
                <a:gd name="T36" fmla="*/ 6 w 431"/>
                <a:gd name="T37" fmla="*/ 1 h 129"/>
                <a:gd name="T38" fmla="*/ 6 w 431"/>
                <a:gd name="T39" fmla="*/ 1 h 129"/>
                <a:gd name="T40" fmla="*/ 6 w 431"/>
                <a:gd name="T41" fmla="*/ 1 h 129"/>
                <a:gd name="T42" fmla="*/ 5 w 431"/>
                <a:gd name="T43" fmla="*/ 1 h 129"/>
                <a:gd name="T44" fmla="*/ 5 w 431"/>
                <a:gd name="T45" fmla="*/ 1 h 129"/>
                <a:gd name="T46" fmla="*/ 5 w 431"/>
                <a:gd name="T47" fmla="*/ 1 h 129"/>
                <a:gd name="T48" fmla="*/ 4 w 431"/>
                <a:gd name="T49" fmla="*/ 2 h 129"/>
                <a:gd name="T50" fmla="*/ 4 w 431"/>
                <a:gd name="T51" fmla="*/ 2 h 129"/>
                <a:gd name="T52" fmla="*/ 3 w 431"/>
                <a:gd name="T53" fmla="*/ 2 h 129"/>
                <a:gd name="T54" fmla="*/ 3 w 431"/>
                <a:gd name="T55" fmla="*/ 2 h 129"/>
                <a:gd name="T56" fmla="*/ 2 w 431"/>
                <a:gd name="T57" fmla="*/ 2 h 129"/>
                <a:gd name="T58" fmla="*/ 1 w 431"/>
                <a:gd name="T59" fmla="*/ 2 h 129"/>
                <a:gd name="T60" fmla="*/ 1 w 431"/>
                <a:gd name="T61" fmla="*/ 2 h 129"/>
                <a:gd name="T62" fmla="*/ 0 w 431"/>
                <a:gd name="T63" fmla="*/ 2 h 129"/>
                <a:gd name="T64" fmla="*/ 0 w 431"/>
                <a:gd name="T65" fmla="*/ 1 h 129"/>
                <a:gd name="T66" fmla="*/ 0 w 431"/>
                <a:gd name="T67" fmla="*/ 2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1"/>
                <a:gd name="T103" fmla="*/ 0 h 129"/>
                <a:gd name="T104" fmla="*/ 431 w 431"/>
                <a:gd name="T105" fmla="*/ 129 h 1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1" h="129">
                  <a:moveTo>
                    <a:pt x="5" y="73"/>
                  </a:moveTo>
                  <a:lnTo>
                    <a:pt x="7" y="75"/>
                  </a:lnTo>
                  <a:lnTo>
                    <a:pt x="14" y="79"/>
                  </a:lnTo>
                  <a:lnTo>
                    <a:pt x="26" y="86"/>
                  </a:lnTo>
                  <a:lnTo>
                    <a:pt x="41" y="94"/>
                  </a:lnTo>
                  <a:lnTo>
                    <a:pt x="59" y="104"/>
                  </a:lnTo>
                  <a:lnTo>
                    <a:pt x="81" y="113"/>
                  </a:lnTo>
                  <a:lnTo>
                    <a:pt x="106" y="121"/>
                  </a:lnTo>
                  <a:lnTo>
                    <a:pt x="135" y="126"/>
                  </a:lnTo>
                  <a:lnTo>
                    <a:pt x="165" y="129"/>
                  </a:lnTo>
                  <a:lnTo>
                    <a:pt x="199" y="128"/>
                  </a:lnTo>
                  <a:lnTo>
                    <a:pt x="234" y="123"/>
                  </a:lnTo>
                  <a:lnTo>
                    <a:pt x="271" y="113"/>
                  </a:lnTo>
                  <a:lnTo>
                    <a:pt x="309" y="96"/>
                  </a:lnTo>
                  <a:lnTo>
                    <a:pt x="350" y="71"/>
                  </a:lnTo>
                  <a:lnTo>
                    <a:pt x="390" y="40"/>
                  </a:lnTo>
                  <a:lnTo>
                    <a:pt x="431" y="0"/>
                  </a:lnTo>
                  <a:lnTo>
                    <a:pt x="429" y="2"/>
                  </a:lnTo>
                  <a:lnTo>
                    <a:pt x="422" y="7"/>
                  </a:lnTo>
                  <a:lnTo>
                    <a:pt x="409" y="15"/>
                  </a:lnTo>
                  <a:lnTo>
                    <a:pt x="394" y="24"/>
                  </a:lnTo>
                  <a:lnTo>
                    <a:pt x="375" y="36"/>
                  </a:lnTo>
                  <a:lnTo>
                    <a:pt x="351" y="47"/>
                  </a:lnTo>
                  <a:lnTo>
                    <a:pt x="325" y="59"/>
                  </a:lnTo>
                  <a:lnTo>
                    <a:pt x="295" y="70"/>
                  </a:lnTo>
                  <a:lnTo>
                    <a:pt x="264" y="79"/>
                  </a:lnTo>
                  <a:lnTo>
                    <a:pt x="231" y="88"/>
                  </a:lnTo>
                  <a:lnTo>
                    <a:pt x="195" y="92"/>
                  </a:lnTo>
                  <a:lnTo>
                    <a:pt x="157" y="93"/>
                  </a:lnTo>
                  <a:lnTo>
                    <a:pt x="119" y="91"/>
                  </a:lnTo>
                  <a:lnTo>
                    <a:pt x="80" y="84"/>
                  </a:lnTo>
                  <a:lnTo>
                    <a:pt x="41" y="73"/>
                  </a:lnTo>
                  <a:lnTo>
                    <a:pt x="0" y="54"/>
                  </a:lnTo>
                  <a:lnTo>
                    <a:pt x="5" y="73"/>
                  </a:lnTo>
                  <a:close/>
                </a:path>
              </a:pathLst>
            </a:custGeom>
            <a:solidFill>
              <a:srgbClr val="007FFF"/>
            </a:solidFill>
            <a:ln w="9525">
              <a:noFill/>
              <a:round/>
              <a:headEnd/>
              <a:tailEnd/>
            </a:ln>
          </p:spPr>
          <p:txBody>
            <a:bodyPr/>
            <a:lstStyle/>
            <a:p>
              <a:endParaRPr lang="zh-CN" altLang="en-US"/>
            </a:p>
          </p:txBody>
        </p:sp>
        <p:sp>
          <p:nvSpPr>
            <p:cNvPr id="68664" name="Freeform 71"/>
            <p:cNvSpPr>
              <a:spLocks/>
            </p:cNvSpPr>
            <p:nvPr/>
          </p:nvSpPr>
          <p:spPr bwMode="auto">
            <a:xfrm>
              <a:off x="1142" y="1909"/>
              <a:ext cx="150" cy="33"/>
            </a:xfrm>
            <a:custGeom>
              <a:avLst/>
              <a:gdLst>
                <a:gd name="T0" fmla="*/ 0 w 300"/>
                <a:gd name="T1" fmla="*/ 1 h 64"/>
                <a:gd name="T2" fmla="*/ 1 w 300"/>
                <a:gd name="T3" fmla="*/ 1 h 64"/>
                <a:gd name="T4" fmla="*/ 1 w 300"/>
                <a:gd name="T5" fmla="*/ 1 h 64"/>
                <a:gd name="T6" fmla="*/ 1 w 300"/>
                <a:gd name="T7" fmla="*/ 1 h 64"/>
                <a:gd name="T8" fmla="*/ 1 w 300"/>
                <a:gd name="T9" fmla="*/ 1 h 64"/>
                <a:gd name="T10" fmla="*/ 1 w 300"/>
                <a:gd name="T11" fmla="*/ 1 h 64"/>
                <a:gd name="T12" fmla="*/ 1 w 300"/>
                <a:gd name="T13" fmla="*/ 1 h 64"/>
                <a:gd name="T14" fmla="*/ 1 w 300"/>
                <a:gd name="T15" fmla="*/ 1 h 64"/>
                <a:gd name="T16" fmla="*/ 1 w 300"/>
                <a:gd name="T17" fmla="*/ 1 h 64"/>
                <a:gd name="T18" fmla="*/ 1 w 300"/>
                <a:gd name="T19" fmla="*/ 2 h 64"/>
                <a:gd name="T20" fmla="*/ 2 w 300"/>
                <a:gd name="T21" fmla="*/ 2 h 64"/>
                <a:gd name="T22" fmla="*/ 2 w 300"/>
                <a:gd name="T23" fmla="*/ 2 h 64"/>
                <a:gd name="T24" fmla="*/ 2 w 300"/>
                <a:gd name="T25" fmla="*/ 1 h 64"/>
                <a:gd name="T26" fmla="*/ 3 w 300"/>
                <a:gd name="T27" fmla="*/ 1 h 64"/>
                <a:gd name="T28" fmla="*/ 3 w 300"/>
                <a:gd name="T29" fmla="*/ 1 h 64"/>
                <a:gd name="T30" fmla="*/ 5 w 300"/>
                <a:gd name="T31" fmla="*/ 1 h 64"/>
                <a:gd name="T32" fmla="*/ 5 w 300"/>
                <a:gd name="T33" fmla="*/ 0 h 64"/>
                <a:gd name="T34" fmla="*/ 5 w 300"/>
                <a:gd name="T35" fmla="*/ 1 h 64"/>
                <a:gd name="T36" fmla="*/ 5 w 300"/>
                <a:gd name="T37" fmla="*/ 1 h 64"/>
                <a:gd name="T38" fmla="*/ 5 w 300"/>
                <a:gd name="T39" fmla="*/ 1 h 64"/>
                <a:gd name="T40" fmla="*/ 5 w 300"/>
                <a:gd name="T41" fmla="*/ 1 h 64"/>
                <a:gd name="T42" fmla="*/ 3 w 300"/>
                <a:gd name="T43" fmla="*/ 1 h 64"/>
                <a:gd name="T44" fmla="*/ 3 w 300"/>
                <a:gd name="T45" fmla="*/ 1 h 64"/>
                <a:gd name="T46" fmla="*/ 3 w 300"/>
                <a:gd name="T47" fmla="*/ 1 h 64"/>
                <a:gd name="T48" fmla="*/ 2 w 300"/>
                <a:gd name="T49" fmla="*/ 1 h 64"/>
                <a:gd name="T50" fmla="*/ 2 w 300"/>
                <a:gd name="T51" fmla="*/ 1 h 64"/>
                <a:gd name="T52" fmla="*/ 2 w 300"/>
                <a:gd name="T53" fmla="*/ 1 h 64"/>
                <a:gd name="T54" fmla="*/ 1 w 300"/>
                <a:gd name="T55" fmla="*/ 1 h 64"/>
                <a:gd name="T56" fmla="*/ 1 w 300"/>
                <a:gd name="T57" fmla="*/ 1 h 64"/>
                <a:gd name="T58" fmla="*/ 1 w 300"/>
                <a:gd name="T59" fmla="*/ 1 h 64"/>
                <a:gd name="T60" fmla="*/ 1 w 300"/>
                <a:gd name="T61" fmla="*/ 1 h 64"/>
                <a:gd name="T62" fmla="*/ 1 w 300"/>
                <a:gd name="T63" fmla="*/ 1 h 64"/>
                <a:gd name="T64" fmla="*/ 0 w 300"/>
                <a:gd name="T65" fmla="*/ 1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64"/>
                <a:gd name="T101" fmla="*/ 300 w 300"/>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64">
                  <a:moveTo>
                    <a:pt x="0" y="27"/>
                  </a:moveTo>
                  <a:lnTo>
                    <a:pt x="1" y="28"/>
                  </a:lnTo>
                  <a:lnTo>
                    <a:pt x="6" y="31"/>
                  </a:lnTo>
                  <a:lnTo>
                    <a:pt x="13" y="35"/>
                  </a:lnTo>
                  <a:lnTo>
                    <a:pt x="23" y="41"/>
                  </a:lnTo>
                  <a:lnTo>
                    <a:pt x="35" y="47"/>
                  </a:lnTo>
                  <a:lnTo>
                    <a:pt x="50" y="51"/>
                  </a:lnTo>
                  <a:lnTo>
                    <a:pt x="66" y="57"/>
                  </a:lnTo>
                  <a:lnTo>
                    <a:pt x="86" y="61"/>
                  </a:lnTo>
                  <a:lnTo>
                    <a:pt x="106" y="63"/>
                  </a:lnTo>
                  <a:lnTo>
                    <a:pt x="129" y="64"/>
                  </a:lnTo>
                  <a:lnTo>
                    <a:pt x="154" y="62"/>
                  </a:lnTo>
                  <a:lnTo>
                    <a:pt x="180" y="57"/>
                  </a:lnTo>
                  <a:lnTo>
                    <a:pt x="208" y="49"/>
                  </a:lnTo>
                  <a:lnTo>
                    <a:pt x="238" y="38"/>
                  </a:lnTo>
                  <a:lnTo>
                    <a:pt x="268" y="20"/>
                  </a:lnTo>
                  <a:lnTo>
                    <a:pt x="300" y="0"/>
                  </a:lnTo>
                  <a:lnTo>
                    <a:pt x="298" y="1"/>
                  </a:lnTo>
                  <a:lnTo>
                    <a:pt x="292" y="3"/>
                  </a:lnTo>
                  <a:lnTo>
                    <a:pt x="281" y="6"/>
                  </a:lnTo>
                  <a:lnTo>
                    <a:pt x="268" y="11"/>
                  </a:lnTo>
                  <a:lnTo>
                    <a:pt x="252" y="17"/>
                  </a:lnTo>
                  <a:lnTo>
                    <a:pt x="233" y="23"/>
                  </a:lnTo>
                  <a:lnTo>
                    <a:pt x="212" y="28"/>
                  </a:lnTo>
                  <a:lnTo>
                    <a:pt x="189" y="34"/>
                  </a:lnTo>
                  <a:lnTo>
                    <a:pt x="166" y="39"/>
                  </a:lnTo>
                  <a:lnTo>
                    <a:pt x="141" y="42"/>
                  </a:lnTo>
                  <a:lnTo>
                    <a:pt x="117" y="44"/>
                  </a:lnTo>
                  <a:lnTo>
                    <a:pt x="91" y="46"/>
                  </a:lnTo>
                  <a:lnTo>
                    <a:pt x="67" y="44"/>
                  </a:lnTo>
                  <a:lnTo>
                    <a:pt x="43" y="41"/>
                  </a:lnTo>
                  <a:lnTo>
                    <a:pt x="21" y="35"/>
                  </a:lnTo>
                  <a:lnTo>
                    <a:pt x="0" y="27"/>
                  </a:lnTo>
                  <a:close/>
                </a:path>
              </a:pathLst>
            </a:custGeom>
            <a:solidFill>
              <a:srgbClr val="007FFF"/>
            </a:solidFill>
            <a:ln w="9525">
              <a:noFill/>
              <a:round/>
              <a:headEnd/>
              <a:tailEnd/>
            </a:ln>
          </p:spPr>
          <p:txBody>
            <a:bodyPr/>
            <a:lstStyle/>
            <a:p>
              <a:endParaRPr lang="zh-CN" altLang="en-US"/>
            </a:p>
          </p:txBody>
        </p:sp>
        <p:sp>
          <p:nvSpPr>
            <p:cNvPr id="68665" name="Freeform 72"/>
            <p:cNvSpPr>
              <a:spLocks/>
            </p:cNvSpPr>
            <p:nvPr/>
          </p:nvSpPr>
          <p:spPr bwMode="auto">
            <a:xfrm>
              <a:off x="1501" y="2009"/>
              <a:ext cx="90" cy="123"/>
            </a:xfrm>
            <a:custGeom>
              <a:avLst/>
              <a:gdLst>
                <a:gd name="T0" fmla="*/ 0 w 181"/>
                <a:gd name="T1" fmla="*/ 0 h 245"/>
                <a:gd name="T2" fmla="*/ 0 w 181"/>
                <a:gd name="T3" fmla="*/ 1 h 245"/>
                <a:gd name="T4" fmla="*/ 0 w 181"/>
                <a:gd name="T5" fmla="*/ 1 h 245"/>
                <a:gd name="T6" fmla="*/ 0 w 181"/>
                <a:gd name="T7" fmla="*/ 1 h 245"/>
                <a:gd name="T8" fmla="*/ 1 w 181"/>
                <a:gd name="T9" fmla="*/ 2 h 245"/>
                <a:gd name="T10" fmla="*/ 1 w 181"/>
                <a:gd name="T11" fmla="*/ 2 h 245"/>
                <a:gd name="T12" fmla="*/ 2 w 181"/>
                <a:gd name="T13" fmla="*/ 3 h 245"/>
                <a:gd name="T14" fmla="*/ 2 w 181"/>
                <a:gd name="T15" fmla="*/ 3 h 245"/>
                <a:gd name="T16" fmla="*/ 2 w 181"/>
                <a:gd name="T17" fmla="*/ 4 h 245"/>
                <a:gd name="T18" fmla="*/ 2 w 181"/>
                <a:gd name="T19" fmla="*/ 4 h 245"/>
                <a:gd name="T20" fmla="*/ 2 w 181"/>
                <a:gd name="T21" fmla="*/ 4 h 245"/>
                <a:gd name="T22" fmla="*/ 2 w 181"/>
                <a:gd name="T23" fmla="*/ 4 h 245"/>
                <a:gd name="T24" fmla="*/ 2 w 181"/>
                <a:gd name="T25" fmla="*/ 4 h 245"/>
                <a:gd name="T26" fmla="*/ 2 w 181"/>
                <a:gd name="T27" fmla="*/ 4 h 245"/>
                <a:gd name="T28" fmla="*/ 2 w 181"/>
                <a:gd name="T29" fmla="*/ 3 h 245"/>
                <a:gd name="T30" fmla="*/ 2 w 181"/>
                <a:gd name="T31" fmla="*/ 3 h 245"/>
                <a:gd name="T32" fmla="*/ 2 w 181"/>
                <a:gd name="T33" fmla="*/ 3 h 245"/>
                <a:gd name="T34" fmla="*/ 2 w 181"/>
                <a:gd name="T35" fmla="*/ 2 h 245"/>
                <a:gd name="T36" fmla="*/ 2 w 181"/>
                <a:gd name="T37" fmla="*/ 2 h 245"/>
                <a:gd name="T38" fmla="*/ 2 w 181"/>
                <a:gd name="T39" fmla="*/ 2 h 245"/>
                <a:gd name="T40" fmla="*/ 2 w 181"/>
                <a:gd name="T41" fmla="*/ 2 h 245"/>
                <a:gd name="T42" fmla="*/ 1 w 181"/>
                <a:gd name="T43" fmla="*/ 1 h 245"/>
                <a:gd name="T44" fmla="*/ 1 w 181"/>
                <a:gd name="T45" fmla="*/ 1 h 245"/>
                <a:gd name="T46" fmla="*/ 0 w 181"/>
                <a:gd name="T47" fmla="*/ 1 h 245"/>
                <a:gd name="T48" fmla="*/ 0 w 181"/>
                <a:gd name="T49" fmla="*/ 0 h 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45"/>
                <a:gd name="T77" fmla="*/ 181 w 181"/>
                <a:gd name="T78" fmla="*/ 245 h 2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45">
                  <a:moveTo>
                    <a:pt x="0" y="0"/>
                  </a:moveTo>
                  <a:lnTo>
                    <a:pt x="8" y="4"/>
                  </a:lnTo>
                  <a:lnTo>
                    <a:pt x="28" y="17"/>
                  </a:lnTo>
                  <a:lnTo>
                    <a:pt x="57" y="38"/>
                  </a:lnTo>
                  <a:lnTo>
                    <a:pt x="89" y="67"/>
                  </a:lnTo>
                  <a:lnTo>
                    <a:pt x="120" y="101"/>
                  </a:lnTo>
                  <a:lnTo>
                    <a:pt x="145" y="144"/>
                  </a:lnTo>
                  <a:lnTo>
                    <a:pt x="161" y="192"/>
                  </a:lnTo>
                  <a:lnTo>
                    <a:pt x="164" y="245"/>
                  </a:lnTo>
                  <a:lnTo>
                    <a:pt x="165" y="243"/>
                  </a:lnTo>
                  <a:lnTo>
                    <a:pt x="167" y="237"/>
                  </a:lnTo>
                  <a:lnTo>
                    <a:pt x="171" y="228"/>
                  </a:lnTo>
                  <a:lnTo>
                    <a:pt x="174" y="216"/>
                  </a:lnTo>
                  <a:lnTo>
                    <a:pt x="178" y="201"/>
                  </a:lnTo>
                  <a:lnTo>
                    <a:pt x="180" y="185"/>
                  </a:lnTo>
                  <a:lnTo>
                    <a:pt x="181" y="167"/>
                  </a:lnTo>
                  <a:lnTo>
                    <a:pt x="179" y="148"/>
                  </a:lnTo>
                  <a:lnTo>
                    <a:pt x="174" y="128"/>
                  </a:lnTo>
                  <a:lnTo>
                    <a:pt x="165" y="107"/>
                  </a:lnTo>
                  <a:lnTo>
                    <a:pt x="152" y="87"/>
                  </a:lnTo>
                  <a:lnTo>
                    <a:pt x="135" y="67"/>
                  </a:lnTo>
                  <a:lnTo>
                    <a:pt x="111" y="48"/>
                  </a:lnTo>
                  <a:lnTo>
                    <a:pt x="81" y="30"/>
                  </a:lnTo>
                  <a:lnTo>
                    <a:pt x="45" y="14"/>
                  </a:lnTo>
                  <a:lnTo>
                    <a:pt x="0" y="0"/>
                  </a:lnTo>
                  <a:close/>
                </a:path>
              </a:pathLst>
            </a:custGeom>
            <a:solidFill>
              <a:srgbClr val="007FFF"/>
            </a:solidFill>
            <a:ln w="9525">
              <a:noFill/>
              <a:round/>
              <a:headEnd/>
              <a:tailEnd/>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strips(upRight)">
                                      <p:cBhvr>
                                        <p:cTn id="7" dur="500"/>
                                        <p:tgtEl>
                                          <p:spTgt spid="29708"/>
                                        </p:tgtEl>
                                      </p:cBhvr>
                                    </p:animEffect>
                                  </p:childTnLst>
                                  <p:subTnLst>
                                    <p:set>
                                      <p:cBhvr override="childStyle">
                                        <p:cTn dur="1" fill="hold" display="0" masterRel="sameClick" afterEffect="1">
                                          <p:stCondLst>
                                            <p:cond evt="end" delay="0">
                                              <p:tn val="5"/>
                                            </p:cond>
                                          </p:stCondLst>
                                        </p:cTn>
                                        <p:tgtEl>
                                          <p:spTgt spid="29708"/>
                                        </p:tgtEl>
                                        <p:attrNameLst>
                                          <p:attrName>style.visibility</p:attrName>
                                        </p:attrNameLst>
                                      </p:cBhvr>
                                      <p:to>
                                        <p:strVal val="hidden"/>
                                      </p:to>
                                    </p:set>
                                  </p:sub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29712"/>
                                        </p:tgtEl>
                                        <p:attrNameLst>
                                          <p:attrName>style.visibility</p:attrName>
                                        </p:attrNameLst>
                                      </p:cBhvr>
                                      <p:to>
                                        <p:strVal val="visible"/>
                                      </p:to>
                                    </p:set>
                                    <p:animEffect transition="in" filter="strips(upRight)">
                                      <p:cBhvr>
                                        <p:cTn id="16" dur="500"/>
                                        <p:tgtEl>
                                          <p:spTgt spid="29712"/>
                                        </p:tgtEl>
                                      </p:cBhvr>
                                    </p:animEffect>
                                  </p:childTnLst>
                                  <p:subTnLst>
                                    <p:set>
                                      <p:cBhvr override="childStyle">
                                        <p:cTn dur="1" fill="hold" display="0" masterRel="sameClick" afterEffect="1">
                                          <p:stCondLst>
                                            <p:cond evt="end" delay="0">
                                              <p:tn val="14"/>
                                            </p:cond>
                                          </p:stCondLst>
                                        </p:cTn>
                                        <p:tgtEl>
                                          <p:spTgt spid="29712"/>
                                        </p:tgtEl>
                                        <p:attrNameLst>
                                          <p:attrName>style.visibility</p:attrName>
                                        </p:attrNameLst>
                                      </p:cBhvr>
                                      <p:to>
                                        <p:strVal val="hidden"/>
                                      </p:to>
                                    </p:set>
                                  </p:sub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9713"/>
                                        </p:tgtEl>
                                        <p:attrNameLst>
                                          <p:attrName>style.visibility</p:attrName>
                                        </p:attrNameLst>
                                      </p:cBhvr>
                                      <p:to>
                                        <p:strVal val="visible"/>
                                      </p:to>
                                    </p:set>
                                    <p:animEffect transition="in" filter="strips(upRight)">
                                      <p:cBhvr>
                                        <p:cTn id="25" dur="500"/>
                                        <p:tgtEl>
                                          <p:spTgt spid="29713"/>
                                        </p:tgtEl>
                                      </p:cBhvr>
                                    </p:animEffect>
                                  </p:childTnLst>
                                  <p:subTnLst>
                                    <p:set>
                                      <p:cBhvr override="childStyle">
                                        <p:cTn dur="1" fill="hold" display="0" masterRel="sameClick" afterEffect="1">
                                          <p:stCondLst>
                                            <p:cond evt="end" delay="0">
                                              <p:tn val="23"/>
                                            </p:cond>
                                          </p:stCondLst>
                                        </p:cTn>
                                        <p:tgtEl>
                                          <p:spTgt spid="29713"/>
                                        </p:tgtEl>
                                        <p:attrNameLst>
                                          <p:attrName>style.visibility</p:attrName>
                                        </p:attrNameLst>
                                      </p:cBhvr>
                                      <p:to>
                                        <p:strVal val="hidden"/>
                                      </p:to>
                                    </p:set>
                                  </p:sub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528" fill="hold" grpId="0" nodeType="clickEffect">
                                  <p:stCondLst>
                                    <p:cond delay="0"/>
                                  </p:stCondLst>
                                  <p:childTnLst>
                                    <p:set>
                                      <p:cBhvr>
                                        <p:cTn id="33" dur="1" fill="hold">
                                          <p:stCondLst>
                                            <p:cond delay="0"/>
                                          </p:stCondLst>
                                        </p:cTn>
                                        <p:tgtEl>
                                          <p:spTgt spid="29729"/>
                                        </p:tgtEl>
                                        <p:attrNameLst>
                                          <p:attrName>style.visibility</p:attrName>
                                        </p:attrNameLst>
                                      </p:cBhvr>
                                      <p:to>
                                        <p:strVal val="visible"/>
                                      </p:to>
                                    </p:set>
                                    <p:anim calcmode="lin" valueType="num">
                                      <p:cBhvr>
                                        <p:cTn id="34" dur="500" fill="hold"/>
                                        <p:tgtEl>
                                          <p:spTgt spid="29729"/>
                                        </p:tgtEl>
                                        <p:attrNameLst>
                                          <p:attrName>ppt_w</p:attrName>
                                        </p:attrNameLst>
                                      </p:cBhvr>
                                      <p:tavLst>
                                        <p:tav tm="0">
                                          <p:val>
                                            <p:fltVal val="0"/>
                                          </p:val>
                                        </p:tav>
                                        <p:tav tm="100000">
                                          <p:val>
                                            <p:strVal val="#ppt_w"/>
                                          </p:val>
                                        </p:tav>
                                      </p:tavLst>
                                    </p:anim>
                                    <p:anim calcmode="lin" valueType="num">
                                      <p:cBhvr>
                                        <p:cTn id="35" dur="500" fill="hold"/>
                                        <p:tgtEl>
                                          <p:spTgt spid="29729"/>
                                        </p:tgtEl>
                                        <p:attrNameLst>
                                          <p:attrName>ppt_h</p:attrName>
                                        </p:attrNameLst>
                                      </p:cBhvr>
                                      <p:tavLst>
                                        <p:tav tm="0">
                                          <p:val>
                                            <p:fltVal val="0"/>
                                          </p:val>
                                        </p:tav>
                                        <p:tav tm="100000">
                                          <p:val>
                                            <p:strVal val="#ppt_h"/>
                                          </p:val>
                                        </p:tav>
                                      </p:tavLst>
                                    </p:anim>
                                    <p:anim calcmode="lin" valueType="num">
                                      <p:cBhvr>
                                        <p:cTn id="36" dur="500" fill="hold"/>
                                        <p:tgtEl>
                                          <p:spTgt spid="29729"/>
                                        </p:tgtEl>
                                        <p:attrNameLst>
                                          <p:attrName>ppt_x</p:attrName>
                                        </p:attrNameLst>
                                      </p:cBhvr>
                                      <p:tavLst>
                                        <p:tav tm="0">
                                          <p:val>
                                            <p:fltVal val="0.5"/>
                                          </p:val>
                                        </p:tav>
                                        <p:tav tm="100000">
                                          <p:val>
                                            <p:strVal val="#ppt_x"/>
                                          </p:val>
                                        </p:tav>
                                      </p:tavLst>
                                    </p:anim>
                                    <p:anim calcmode="lin" valueType="num">
                                      <p:cBhvr>
                                        <p:cTn id="37" dur="500" fill="hold"/>
                                        <p:tgtEl>
                                          <p:spTgt spid="29729"/>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9714"/>
                                        </p:tgtEl>
                                        <p:attrNameLst>
                                          <p:attrName>style.visibility</p:attrName>
                                        </p:attrNameLst>
                                      </p:cBhvr>
                                      <p:to>
                                        <p:strVal val="visible"/>
                                      </p:to>
                                    </p:set>
                                    <p:anim calcmode="lin" valueType="num">
                                      <p:cBhvr>
                                        <p:cTn id="42" dur="500" fill="hold"/>
                                        <p:tgtEl>
                                          <p:spTgt spid="29714"/>
                                        </p:tgtEl>
                                        <p:attrNameLst>
                                          <p:attrName>ppt_w</p:attrName>
                                        </p:attrNameLst>
                                      </p:cBhvr>
                                      <p:tavLst>
                                        <p:tav tm="0">
                                          <p:val>
                                            <p:fltVal val="0"/>
                                          </p:val>
                                        </p:tav>
                                        <p:tav tm="100000">
                                          <p:val>
                                            <p:strVal val="#ppt_w"/>
                                          </p:val>
                                        </p:tav>
                                      </p:tavLst>
                                    </p:anim>
                                    <p:anim calcmode="lin" valueType="num">
                                      <p:cBhvr>
                                        <p:cTn id="43" dur="500" fill="hold"/>
                                        <p:tgtEl>
                                          <p:spTgt spid="29714"/>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97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29722"/>
                                        </p:tgtEl>
                                        <p:attrNameLst>
                                          <p:attrName>style.visibility</p:attrName>
                                        </p:attrNameLst>
                                      </p:cBhvr>
                                      <p:to>
                                        <p:strVal val="visible"/>
                                      </p:to>
                                    </p:set>
                                    <p:animEffect transition="in" filter="strips(upRight)">
                                      <p:cBhvr>
                                        <p:cTn id="52" dur="500"/>
                                        <p:tgtEl>
                                          <p:spTgt spid="29722"/>
                                        </p:tgtEl>
                                      </p:cBhvr>
                                    </p:animEffect>
                                  </p:childTnLst>
                                  <p:subTnLst>
                                    <p:set>
                                      <p:cBhvr override="childStyle">
                                        <p:cTn dur="1" fill="hold" display="0" masterRel="sameClick" afterEffect="1">
                                          <p:stCondLst>
                                            <p:cond evt="end" delay="0">
                                              <p:tn val="50"/>
                                            </p:cond>
                                          </p:stCondLst>
                                        </p:cTn>
                                        <p:tgtEl>
                                          <p:spTgt spid="29722"/>
                                        </p:tgtEl>
                                        <p:attrNameLst>
                                          <p:attrName>style.visibility</p:attrName>
                                        </p:attrNameLst>
                                      </p:cBhvr>
                                      <p:to>
                                        <p:strVal val="hidden"/>
                                      </p:to>
                                    </p:set>
                                  </p:sub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par>
                          <p:cTn id="57" fill="hold">
                            <p:stCondLst>
                              <p:cond delay="1000"/>
                            </p:stCondLst>
                            <p:childTnLst>
                              <p:par>
                                <p:cTn id="58" presetID="18" presetClass="entr" presetSubtype="3" fill="hold" grpId="0" nodeType="afterEffect">
                                  <p:stCondLst>
                                    <p:cond delay="0"/>
                                  </p:stCondLst>
                                  <p:childTnLst>
                                    <p:set>
                                      <p:cBhvr>
                                        <p:cTn id="59" dur="1" fill="hold">
                                          <p:stCondLst>
                                            <p:cond delay="0"/>
                                          </p:stCondLst>
                                        </p:cTn>
                                        <p:tgtEl>
                                          <p:spTgt spid="29726"/>
                                        </p:tgtEl>
                                        <p:attrNameLst>
                                          <p:attrName>style.visibility</p:attrName>
                                        </p:attrNameLst>
                                      </p:cBhvr>
                                      <p:to>
                                        <p:strVal val="visible"/>
                                      </p:to>
                                    </p:set>
                                    <p:animEffect transition="in" filter="strips(upRight)">
                                      <p:cBhvr>
                                        <p:cTn id="60" dur="500"/>
                                        <p:tgtEl>
                                          <p:spTgt spid="29726"/>
                                        </p:tgtEl>
                                      </p:cBhvr>
                                    </p:animEffect>
                                  </p:childTnLst>
                                  <p:subTnLst>
                                    <p:set>
                                      <p:cBhvr override="childStyle">
                                        <p:cTn dur="1" fill="hold" display="0" masterRel="sameClick" afterEffect="1">
                                          <p:stCondLst>
                                            <p:cond evt="end" delay="0">
                                              <p:tn val="58"/>
                                            </p:cond>
                                          </p:stCondLst>
                                        </p:cTn>
                                        <p:tgtEl>
                                          <p:spTgt spid="29726"/>
                                        </p:tgtEl>
                                        <p:attrNameLst>
                                          <p:attrName>style.visibility</p:attrName>
                                        </p:attrNameLst>
                                      </p:cBhvr>
                                      <p:to>
                                        <p:strVal val="hidden"/>
                                      </p:to>
                                    </p:set>
                                  </p:sub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par>
                          <p:cTn id="65" fill="hold">
                            <p:stCondLst>
                              <p:cond delay="2000"/>
                            </p:stCondLst>
                            <p:childTnLst>
                              <p:par>
                                <p:cTn id="66" presetID="18" presetClass="entr" presetSubtype="3" fill="hold" grpId="0" nodeType="afterEffect">
                                  <p:stCondLst>
                                    <p:cond delay="0"/>
                                  </p:stCondLst>
                                  <p:childTnLst>
                                    <p:set>
                                      <p:cBhvr>
                                        <p:cTn id="67" dur="1" fill="hold">
                                          <p:stCondLst>
                                            <p:cond delay="0"/>
                                          </p:stCondLst>
                                        </p:cTn>
                                        <p:tgtEl>
                                          <p:spTgt spid="29727"/>
                                        </p:tgtEl>
                                        <p:attrNameLst>
                                          <p:attrName>style.visibility</p:attrName>
                                        </p:attrNameLst>
                                      </p:cBhvr>
                                      <p:to>
                                        <p:strVal val="visible"/>
                                      </p:to>
                                    </p:set>
                                    <p:animEffect transition="in" filter="strips(upRight)">
                                      <p:cBhvr>
                                        <p:cTn id="68" dur="500"/>
                                        <p:tgtEl>
                                          <p:spTgt spid="29727"/>
                                        </p:tgtEl>
                                      </p:cBhvr>
                                    </p:animEffect>
                                  </p:childTnLst>
                                  <p:subTnLst>
                                    <p:set>
                                      <p:cBhvr override="childStyle">
                                        <p:cTn dur="1" fill="hold" display="0" masterRel="sameClick" afterEffect="1">
                                          <p:stCondLst>
                                            <p:cond evt="end" delay="0">
                                              <p:tn val="66"/>
                                            </p:cond>
                                          </p:stCondLst>
                                        </p:cTn>
                                        <p:tgtEl>
                                          <p:spTgt spid="29727"/>
                                        </p:tgtEl>
                                        <p:attrNameLst>
                                          <p:attrName>style.visibility</p:attrName>
                                        </p:attrNameLst>
                                      </p:cBhvr>
                                      <p:to>
                                        <p:strVal val="hidden"/>
                                      </p:to>
                                    </p:set>
                                  </p:subTnLst>
                                </p:cTn>
                              </p:par>
                            </p:childTnLst>
                          </p:cTn>
                        </p:par>
                        <p:par>
                          <p:cTn id="69" fill="hold">
                            <p:stCondLst>
                              <p:cond delay="2500"/>
                            </p:stCondLst>
                            <p:childTnLst>
                              <p:par>
                                <p:cTn id="70" presetID="22" presetClass="entr" presetSubtype="8"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par>
                          <p:cTn id="73" fill="hold">
                            <p:stCondLst>
                              <p:cond delay="3000"/>
                            </p:stCondLst>
                            <p:childTnLst>
                              <p:par>
                                <p:cTn id="74" presetID="1" presetClass="entr" presetSubtype="0" fill="hold" grpId="0" nodeType="afterEffect">
                                  <p:stCondLst>
                                    <p:cond delay="0"/>
                                  </p:stCondLst>
                                  <p:childTnLst>
                                    <p:set>
                                      <p:cBhvr>
                                        <p:cTn id="75" dur="1" fill="hold">
                                          <p:stCondLst>
                                            <p:cond delay="499"/>
                                          </p:stCondLst>
                                        </p:cTn>
                                        <p:tgtEl>
                                          <p:spTgt spid="29730"/>
                                        </p:tgtEl>
                                        <p:attrNameLst>
                                          <p:attrName>style.visibility</p:attrName>
                                        </p:attrNameLst>
                                      </p:cBhvr>
                                      <p:to>
                                        <p:strVal val="visible"/>
                                      </p:to>
                                    </p:set>
                                  </p:childTnLst>
                                </p:cTn>
                              </p:par>
                            </p:childTnLst>
                          </p:cTn>
                        </p:par>
                        <p:par>
                          <p:cTn id="76" fill="hold">
                            <p:stCondLst>
                              <p:cond delay="3500"/>
                            </p:stCondLst>
                            <p:childTnLst>
                              <p:par>
                                <p:cTn id="77" presetID="23" presetClass="entr" presetSubtype="16" fill="hold" grpId="0" nodeType="afterEffect">
                                  <p:stCondLst>
                                    <p:cond delay="0"/>
                                  </p:stCondLst>
                                  <p:childTnLst>
                                    <p:set>
                                      <p:cBhvr>
                                        <p:cTn id="78" dur="1" fill="hold">
                                          <p:stCondLst>
                                            <p:cond delay="0"/>
                                          </p:stCondLst>
                                        </p:cTn>
                                        <p:tgtEl>
                                          <p:spTgt spid="29728"/>
                                        </p:tgtEl>
                                        <p:attrNameLst>
                                          <p:attrName>style.visibility</p:attrName>
                                        </p:attrNameLst>
                                      </p:cBhvr>
                                      <p:to>
                                        <p:strVal val="visible"/>
                                      </p:to>
                                    </p:set>
                                    <p:anim calcmode="lin" valueType="num">
                                      <p:cBhvr>
                                        <p:cTn id="79" dur="500" fill="hold"/>
                                        <p:tgtEl>
                                          <p:spTgt spid="29728"/>
                                        </p:tgtEl>
                                        <p:attrNameLst>
                                          <p:attrName>ppt_w</p:attrName>
                                        </p:attrNameLst>
                                      </p:cBhvr>
                                      <p:tavLst>
                                        <p:tav tm="0">
                                          <p:val>
                                            <p:fltVal val="0"/>
                                          </p:val>
                                        </p:tav>
                                        <p:tav tm="100000">
                                          <p:val>
                                            <p:strVal val="#ppt_w"/>
                                          </p:val>
                                        </p:tav>
                                      </p:tavLst>
                                    </p:anim>
                                    <p:anim calcmode="lin" valueType="num">
                                      <p:cBhvr>
                                        <p:cTn id="80" dur="500" fill="hold"/>
                                        <p:tgtEl>
                                          <p:spTgt spid="297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animBg="1"/>
      <p:bldP spid="29712" grpId="0" animBg="1"/>
      <p:bldP spid="29713" grpId="0" animBg="1"/>
      <p:bldP spid="29714" grpId="0" animBg="1"/>
      <p:bldP spid="29715" grpId="0" animBg="1" autoUpdateAnimBg="0"/>
      <p:bldP spid="29722" grpId="0" animBg="1"/>
      <p:bldP spid="29726" grpId="0" animBg="1"/>
      <p:bldP spid="29727" grpId="0" animBg="1"/>
      <p:bldP spid="29728" grpId="0" animBg="1"/>
      <p:bldP spid="29729" grpId="0" animBg="1"/>
      <p:bldP spid="297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n-US" altLang="zh-CN" sz="3600" dirty="0" smtClean="0">
                <a:ea typeface="宋体" pitchFamily="2" charset="-122"/>
              </a:rPr>
              <a:t>Mobile Code Paradigms :Mobile Agent </a:t>
            </a:r>
            <a:endParaRPr lang="zh-CN" altLang="en-US" sz="3600" dirty="0" smtClean="0"/>
          </a:p>
        </p:txBody>
      </p:sp>
      <p:sp>
        <p:nvSpPr>
          <p:cNvPr id="69635" name="Rectangle 3"/>
          <p:cNvSpPr>
            <a:spLocks noGrp="1" noChangeArrowheads="1"/>
          </p:cNvSpPr>
          <p:nvPr>
            <p:ph idx="1"/>
          </p:nvPr>
        </p:nvSpPr>
        <p:spPr/>
        <p:txBody>
          <a:bodyPr/>
          <a:lstStyle/>
          <a:p>
            <a:pPr eaLnBrk="1" hangingPunct="1"/>
            <a:r>
              <a:rPr lang="zh-CN" altLang="en-US" smtClean="0"/>
              <a:t>结论：</a:t>
            </a:r>
          </a:p>
          <a:p>
            <a:pPr lvl="1" eaLnBrk="1" hangingPunct="1"/>
            <a:r>
              <a:rPr lang="zh-CN" altLang="en-US" smtClean="0"/>
              <a:t>通过</a:t>
            </a:r>
            <a:r>
              <a:rPr lang="zh-CN" altLang="en-US" smtClean="0">
                <a:latin typeface="Arial" charset="0"/>
              </a:rPr>
              <a:t>“</a:t>
            </a:r>
            <a:r>
              <a:rPr lang="zh-CN" altLang="en-US" smtClean="0"/>
              <a:t>派送</a:t>
            </a:r>
            <a:r>
              <a:rPr lang="zh-CN" altLang="en-US" smtClean="0">
                <a:latin typeface="Arial" charset="0"/>
              </a:rPr>
              <a:t>”</a:t>
            </a:r>
            <a:r>
              <a:rPr lang="en-US" altLang="zh-CN" smtClean="0"/>
              <a:t>agent</a:t>
            </a:r>
            <a:r>
              <a:rPr lang="zh-CN" altLang="en-US" smtClean="0"/>
              <a:t>（个性化服务），实现服务器的功能动态剪裁</a:t>
            </a:r>
          </a:p>
          <a:p>
            <a:pPr lvl="1" eaLnBrk="1" hangingPunct="1"/>
            <a:r>
              <a:rPr lang="zh-CN" altLang="en-US" smtClean="0"/>
              <a:t>强于</a:t>
            </a:r>
            <a:r>
              <a:rPr lang="en-US" altLang="zh-CN" smtClean="0"/>
              <a:t>Client/Server</a:t>
            </a:r>
            <a:r>
              <a:rPr lang="zh-CN" altLang="en-US" smtClean="0"/>
              <a:t>结构的功能僵化和裁剪的受限。</a:t>
            </a:r>
          </a:p>
        </p:txBody>
      </p:sp>
      <p:sp>
        <p:nvSpPr>
          <p:cNvPr id="66562" name="日期占位符 3"/>
          <p:cNvSpPr>
            <a:spLocks noGrp="1"/>
          </p:cNvSpPr>
          <p:nvPr>
            <p:ph type="dt" sz="half" idx="10"/>
          </p:nvPr>
        </p:nvSpPr>
        <p:spPr>
          <a:prstGeom prst="rect">
            <a:avLst/>
          </a:prstGeom>
        </p:spPr>
        <p:txBody>
          <a:bodyPr/>
          <a:lstStyle/>
          <a:p>
            <a:pPr>
              <a:defRPr/>
            </a:pPr>
            <a:fld id="{23730EFA-422D-4613-803A-1217318724B8}" type="datetime1">
              <a:rPr lang="en-US" altLang="zh-CN" smtClean="0"/>
              <a:pPr>
                <a:defRPr/>
              </a:pPr>
              <a:t>12/9/2011</a:t>
            </a:fld>
            <a:endParaRPr lang="en-US" altLang="zh-CN"/>
          </a:p>
        </p:txBody>
      </p:sp>
      <p:sp>
        <p:nvSpPr>
          <p:cNvPr id="8" name="页脚占位符 7"/>
          <p:cNvSpPr>
            <a:spLocks noGrp="1"/>
          </p:cNvSpPr>
          <p:nvPr>
            <p:ph type="ftr" sz="quarter" idx="11"/>
          </p:nvPr>
        </p:nvSpPr>
        <p:spPr/>
        <p:txBody>
          <a:bodyPr/>
          <a:lstStyle/>
          <a:p>
            <a:r>
              <a:rPr lang="en-US" smtClean="0"/>
              <a:t>Institute of Computer Software,Nanjing University</a:t>
            </a:r>
            <a:endParaRPr lang="en-US" dirty="0"/>
          </a:p>
        </p:txBody>
      </p:sp>
      <p:sp>
        <p:nvSpPr>
          <p:cNvPr id="7" name="灯片编号占位符 6"/>
          <p:cNvSpPr>
            <a:spLocks noGrp="1"/>
          </p:cNvSpPr>
          <p:nvPr>
            <p:ph type="sldNum" sz="quarter" idx="12"/>
          </p:nvPr>
        </p:nvSpPr>
        <p:spPr/>
        <p:txBody>
          <a:bodyPr/>
          <a:lstStyle/>
          <a:p>
            <a:fld id="{9648F39E-9C37-485F-AC97-16BB4BDF9F49}" type="slidenum">
              <a:rPr kumimoji="0" lang="en-US" smtClean="0"/>
              <a:pPr/>
              <a:t>37</a:t>
            </a:fld>
            <a:endParaRPr kumimoji="0"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n-US" altLang="zh-CN" sz="3600" dirty="0" smtClean="0">
                <a:ea typeface="宋体" pitchFamily="2" charset="-122"/>
              </a:rPr>
              <a:t>Mobile Code Paradigms :Mobile Agent </a:t>
            </a:r>
            <a:endParaRPr lang="zh-CN" altLang="en-US" sz="3600" dirty="0" smtClean="0"/>
          </a:p>
        </p:txBody>
      </p:sp>
      <p:sp>
        <p:nvSpPr>
          <p:cNvPr id="70659" name="Rectangle 53"/>
          <p:cNvSpPr>
            <a:spLocks noGrp="1" noChangeArrowheads="1"/>
          </p:cNvSpPr>
          <p:nvPr>
            <p:ph idx="1"/>
          </p:nvPr>
        </p:nvSpPr>
        <p:spPr/>
        <p:txBody>
          <a:bodyPr/>
          <a:lstStyle/>
          <a:p>
            <a:pPr eaLnBrk="1" hangingPunct="1"/>
            <a:r>
              <a:rPr lang="zh-CN" altLang="en-US" smtClean="0"/>
              <a:t>例</a:t>
            </a:r>
            <a:r>
              <a:rPr lang="en-US" altLang="zh-CN" smtClean="0"/>
              <a:t>3</a:t>
            </a:r>
            <a:r>
              <a:rPr lang="zh-CN" altLang="en-US" smtClean="0"/>
              <a:t>：</a:t>
            </a:r>
          </a:p>
        </p:txBody>
      </p:sp>
      <p:sp>
        <p:nvSpPr>
          <p:cNvPr id="67586" name="日期占位符 3"/>
          <p:cNvSpPr>
            <a:spLocks noGrp="1"/>
          </p:cNvSpPr>
          <p:nvPr>
            <p:ph type="dt" sz="half" idx="10"/>
          </p:nvPr>
        </p:nvSpPr>
        <p:spPr>
          <a:prstGeom prst="rect">
            <a:avLst/>
          </a:prstGeom>
        </p:spPr>
        <p:txBody>
          <a:bodyPr/>
          <a:lstStyle/>
          <a:p>
            <a:pPr>
              <a:defRPr/>
            </a:pPr>
            <a:fld id="{B073E6DB-3CEE-4E28-B920-FA674217457C}" type="datetime1">
              <a:rPr lang="en-US" altLang="zh-CN" smtClean="0"/>
              <a:pPr>
                <a:defRPr/>
              </a:pPr>
              <a:t>12/9/2011</a:t>
            </a:fld>
            <a:endParaRPr lang="en-US" altLang="zh-CN"/>
          </a:p>
        </p:txBody>
      </p:sp>
      <p:sp>
        <p:nvSpPr>
          <p:cNvPr id="55" name="页脚占位符 54"/>
          <p:cNvSpPr>
            <a:spLocks noGrp="1"/>
          </p:cNvSpPr>
          <p:nvPr>
            <p:ph type="ftr" sz="quarter" idx="11"/>
          </p:nvPr>
        </p:nvSpPr>
        <p:spPr/>
        <p:txBody>
          <a:bodyPr/>
          <a:lstStyle/>
          <a:p>
            <a:r>
              <a:rPr lang="en-US" smtClean="0"/>
              <a:t>Institute of Computer Software,Nanjing University</a:t>
            </a:r>
            <a:endParaRPr lang="en-US" dirty="0"/>
          </a:p>
        </p:txBody>
      </p:sp>
      <p:sp>
        <p:nvSpPr>
          <p:cNvPr id="54" name="灯片编号占位符 53"/>
          <p:cNvSpPr>
            <a:spLocks noGrp="1"/>
          </p:cNvSpPr>
          <p:nvPr>
            <p:ph type="sldNum" sz="quarter" idx="12"/>
          </p:nvPr>
        </p:nvSpPr>
        <p:spPr/>
        <p:txBody>
          <a:bodyPr/>
          <a:lstStyle/>
          <a:p>
            <a:fld id="{9648F39E-9C37-485F-AC97-16BB4BDF9F49}" type="slidenum">
              <a:rPr kumimoji="0" lang="en-US" smtClean="0"/>
              <a:pPr/>
              <a:t>38</a:t>
            </a:fld>
            <a:endParaRPr kumimoji="0" lang="en-US" dirty="0"/>
          </a:p>
        </p:txBody>
      </p:sp>
      <p:sp>
        <p:nvSpPr>
          <p:cNvPr id="70663" name="Line 6"/>
          <p:cNvSpPr>
            <a:spLocks noChangeShapeType="1"/>
          </p:cNvSpPr>
          <p:nvPr/>
        </p:nvSpPr>
        <p:spPr bwMode="auto">
          <a:xfrm flipH="1" flipV="1">
            <a:off x="2325688" y="3275013"/>
            <a:ext cx="490537" cy="871537"/>
          </a:xfrm>
          <a:prstGeom prst="line">
            <a:avLst/>
          </a:prstGeom>
          <a:noFill/>
          <a:ln w="38100">
            <a:solidFill>
              <a:srgbClr val="99CCFF"/>
            </a:solidFill>
            <a:round/>
            <a:headEnd/>
            <a:tailEnd/>
          </a:ln>
        </p:spPr>
        <p:txBody>
          <a:bodyPr wrap="none" anchor="ctr"/>
          <a:lstStyle/>
          <a:p>
            <a:endParaRPr lang="zh-CN" altLang="en-US"/>
          </a:p>
        </p:txBody>
      </p:sp>
      <p:sp>
        <p:nvSpPr>
          <p:cNvPr id="70664" name="Line 7"/>
          <p:cNvSpPr>
            <a:spLocks noChangeShapeType="1"/>
          </p:cNvSpPr>
          <p:nvPr/>
        </p:nvSpPr>
        <p:spPr bwMode="auto">
          <a:xfrm flipV="1">
            <a:off x="2400300" y="4133850"/>
            <a:ext cx="431800" cy="760413"/>
          </a:xfrm>
          <a:prstGeom prst="line">
            <a:avLst/>
          </a:prstGeom>
          <a:noFill/>
          <a:ln w="38100">
            <a:solidFill>
              <a:srgbClr val="99CCFF"/>
            </a:solidFill>
            <a:round/>
            <a:headEnd/>
            <a:tailEnd/>
          </a:ln>
        </p:spPr>
        <p:txBody>
          <a:bodyPr wrap="none" anchor="ctr"/>
          <a:lstStyle/>
          <a:p>
            <a:endParaRPr lang="zh-CN" altLang="en-US"/>
          </a:p>
        </p:txBody>
      </p:sp>
      <p:sp>
        <p:nvSpPr>
          <p:cNvPr id="70665" name="Line 8"/>
          <p:cNvSpPr>
            <a:spLocks noChangeShapeType="1"/>
          </p:cNvSpPr>
          <p:nvPr/>
        </p:nvSpPr>
        <p:spPr bwMode="auto">
          <a:xfrm flipH="1" flipV="1">
            <a:off x="2398713" y="4883150"/>
            <a:ext cx="212725" cy="879475"/>
          </a:xfrm>
          <a:prstGeom prst="line">
            <a:avLst/>
          </a:prstGeom>
          <a:noFill/>
          <a:ln w="38100">
            <a:solidFill>
              <a:srgbClr val="99CCFF"/>
            </a:solidFill>
            <a:round/>
            <a:headEnd/>
            <a:tailEnd/>
          </a:ln>
        </p:spPr>
        <p:txBody>
          <a:bodyPr wrap="none" anchor="ctr"/>
          <a:lstStyle/>
          <a:p>
            <a:endParaRPr lang="zh-CN" altLang="en-US"/>
          </a:p>
        </p:txBody>
      </p:sp>
      <p:sp>
        <p:nvSpPr>
          <p:cNvPr id="70666" name="Line 9"/>
          <p:cNvSpPr>
            <a:spLocks noChangeShapeType="1"/>
          </p:cNvSpPr>
          <p:nvPr/>
        </p:nvSpPr>
        <p:spPr bwMode="auto">
          <a:xfrm flipV="1">
            <a:off x="2422525" y="4700588"/>
            <a:ext cx="1030288" cy="214312"/>
          </a:xfrm>
          <a:prstGeom prst="line">
            <a:avLst/>
          </a:prstGeom>
          <a:noFill/>
          <a:ln w="38100">
            <a:solidFill>
              <a:srgbClr val="99CCFF"/>
            </a:solidFill>
            <a:round/>
            <a:headEnd/>
            <a:tailEnd/>
          </a:ln>
        </p:spPr>
        <p:txBody>
          <a:bodyPr wrap="none" anchor="ctr"/>
          <a:lstStyle/>
          <a:p>
            <a:endParaRPr lang="zh-CN" altLang="en-US"/>
          </a:p>
        </p:txBody>
      </p:sp>
      <p:sp>
        <p:nvSpPr>
          <p:cNvPr id="70667" name="Line 10"/>
          <p:cNvSpPr>
            <a:spLocks noChangeShapeType="1"/>
          </p:cNvSpPr>
          <p:nvPr/>
        </p:nvSpPr>
        <p:spPr bwMode="auto">
          <a:xfrm flipH="1" flipV="1">
            <a:off x="2820988" y="4133850"/>
            <a:ext cx="663575" cy="579438"/>
          </a:xfrm>
          <a:prstGeom prst="line">
            <a:avLst/>
          </a:prstGeom>
          <a:noFill/>
          <a:ln w="38100">
            <a:solidFill>
              <a:srgbClr val="99CCFF"/>
            </a:solidFill>
            <a:round/>
            <a:headEnd/>
            <a:tailEnd/>
          </a:ln>
        </p:spPr>
        <p:txBody>
          <a:bodyPr wrap="none" anchor="ctr"/>
          <a:lstStyle/>
          <a:p>
            <a:endParaRPr lang="zh-CN" altLang="en-US"/>
          </a:p>
        </p:txBody>
      </p:sp>
      <p:sp>
        <p:nvSpPr>
          <p:cNvPr id="70668" name="Line 11"/>
          <p:cNvSpPr>
            <a:spLocks noChangeShapeType="1"/>
          </p:cNvSpPr>
          <p:nvPr/>
        </p:nvSpPr>
        <p:spPr bwMode="auto">
          <a:xfrm flipH="1" flipV="1">
            <a:off x="3451225" y="4716463"/>
            <a:ext cx="530225" cy="307975"/>
          </a:xfrm>
          <a:prstGeom prst="line">
            <a:avLst/>
          </a:prstGeom>
          <a:noFill/>
          <a:ln w="38100">
            <a:solidFill>
              <a:srgbClr val="99CCFF"/>
            </a:solidFill>
            <a:round/>
            <a:headEnd/>
            <a:tailEnd/>
          </a:ln>
        </p:spPr>
        <p:txBody>
          <a:bodyPr wrap="none" anchor="ctr"/>
          <a:lstStyle/>
          <a:p>
            <a:endParaRPr lang="zh-CN" altLang="en-US"/>
          </a:p>
        </p:txBody>
      </p:sp>
      <p:sp>
        <p:nvSpPr>
          <p:cNvPr id="70669" name="Line 12"/>
          <p:cNvSpPr>
            <a:spLocks noChangeShapeType="1"/>
          </p:cNvSpPr>
          <p:nvPr/>
        </p:nvSpPr>
        <p:spPr bwMode="auto">
          <a:xfrm flipV="1">
            <a:off x="1428750" y="4892675"/>
            <a:ext cx="981075" cy="530225"/>
          </a:xfrm>
          <a:prstGeom prst="line">
            <a:avLst/>
          </a:prstGeom>
          <a:noFill/>
          <a:ln w="38100">
            <a:solidFill>
              <a:srgbClr val="99CCFF"/>
            </a:solidFill>
            <a:round/>
            <a:headEnd/>
            <a:tailEnd/>
          </a:ln>
        </p:spPr>
        <p:txBody>
          <a:bodyPr wrap="none" anchor="ctr"/>
          <a:lstStyle/>
          <a:p>
            <a:endParaRPr lang="zh-CN" altLang="en-US"/>
          </a:p>
        </p:txBody>
      </p:sp>
      <p:pic>
        <p:nvPicPr>
          <p:cNvPr id="70670" name="Picture 13" descr="gateway"/>
          <p:cNvPicPr>
            <a:picLocks noChangeAspect="1" noChangeArrowheads="1"/>
          </p:cNvPicPr>
          <p:nvPr/>
        </p:nvPicPr>
        <p:blipFill>
          <a:blip r:embed="rId3" cstate="print"/>
          <a:srcRect/>
          <a:stretch>
            <a:fillRect/>
          </a:stretch>
        </p:blipFill>
        <p:spPr bwMode="auto">
          <a:xfrm>
            <a:off x="1000125" y="5291138"/>
            <a:ext cx="431800" cy="463550"/>
          </a:xfrm>
          <a:prstGeom prst="rect">
            <a:avLst/>
          </a:prstGeom>
          <a:noFill/>
          <a:ln w="9525">
            <a:noFill/>
            <a:miter lim="800000"/>
            <a:headEnd/>
            <a:tailEnd/>
          </a:ln>
        </p:spPr>
      </p:pic>
      <p:sp>
        <p:nvSpPr>
          <p:cNvPr id="70671" name="Oval 14"/>
          <p:cNvSpPr>
            <a:spLocks noChangeArrowheads="1"/>
          </p:cNvSpPr>
          <p:nvPr/>
        </p:nvSpPr>
        <p:spPr bwMode="auto">
          <a:xfrm>
            <a:off x="1292225" y="5307013"/>
            <a:ext cx="257175" cy="223837"/>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672" name="Oval 15"/>
          <p:cNvSpPr>
            <a:spLocks noChangeArrowheads="1"/>
          </p:cNvSpPr>
          <p:nvPr/>
        </p:nvSpPr>
        <p:spPr bwMode="auto">
          <a:xfrm>
            <a:off x="2282825" y="4772025"/>
            <a:ext cx="255588" cy="223838"/>
          </a:xfrm>
          <a:prstGeom prst="ellipse">
            <a:avLst/>
          </a:prstGeom>
          <a:solidFill>
            <a:srgbClr val="99CCFF"/>
          </a:solidFill>
          <a:ln w="9525">
            <a:solidFill>
              <a:schemeClr val="tx1"/>
            </a:solidFill>
            <a:round/>
            <a:headEnd/>
            <a:tailEnd/>
          </a:ln>
        </p:spPr>
        <p:txBody>
          <a:bodyPr wrap="none" anchor="ctr"/>
          <a:lstStyle/>
          <a:p>
            <a:endParaRPr lang="zh-CN" altLang="en-US"/>
          </a:p>
        </p:txBody>
      </p:sp>
      <p:pic>
        <p:nvPicPr>
          <p:cNvPr id="70673" name="Picture 16" descr="agentred"/>
          <p:cNvPicPr>
            <a:picLocks noChangeAspect="1" noChangeArrowheads="1"/>
          </p:cNvPicPr>
          <p:nvPr/>
        </p:nvPicPr>
        <p:blipFill>
          <a:blip r:embed="rId4" cstate="print"/>
          <a:srcRect/>
          <a:stretch>
            <a:fillRect/>
          </a:stretch>
        </p:blipFill>
        <p:spPr bwMode="auto">
          <a:xfrm>
            <a:off x="1919288" y="2884488"/>
            <a:ext cx="433387" cy="392112"/>
          </a:xfrm>
          <a:prstGeom prst="rect">
            <a:avLst/>
          </a:prstGeom>
          <a:noFill/>
          <a:ln w="9525">
            <a:noFill/>
            <a:miter lim="800000"/>
            <a:headEnd/>
            <a:tailEnd/>
          </a:ln>
        </p:spPr>
      </p:pic>
      <p:sp>
        <p:nvSpPr>
          <p:cNvPr id="70674" name="Oval 17"/>
          <p:cNvSpPr>
            <a:spLocks noChangeArrowheads="1"/>
          </p:cNvSpPr>
          <p:nvPr/>
        </p:nvSpPr>
        <p:spPr bwMode="auto">
          <a:xfrm>
            <a:off x="2203450" y="3168650"/>
            <a:ext cx="255588" cy="222250"/>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675" name="Oval 18"/>
          <p:cNvSpPr>
            <a:spLocks noChangeArrowheads="1"/>
          </p:cNvSpPr>
          <p:nvPr/>
        </p:nvSpPr>
        <p:spPr bwMode="auto">
          <a:xfrm>
            <a:off x="3325813" y="4597400"/>
            <a:ext cx="255587" cy="222250"/>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676" name="Oval 19"/>
          <p:cNvSpPr>
            <a:spLocks noChangeArrowheads="1"/>
          </p:cNvSpPr>
          <p:nvPr/>
        </p:nvSpPr>
        <p:spPr bwMode="auto">
          <a:xfrm>
            <a:off x="2703513" y="4025900"/>
            <a:ext cx="255587" cy="222250"/>
          </a:xfrm>
          <a:prstGeom prst="ellipse">
            <a:avLst/>
          </a:prstGeom>
          <a:solidFill>
            <a:srgbClr val="99CCFF"/>
          </a:solidFill>
          <a:ln w="9525">
            <a:solidFill>
              <a:schemeClr val="tx1"/>
            </a:solidFill>
            <a:round/>
            <a:headEnd/>
            <a:tailEnd/>
          </a:ln>
        </p:spPr>
        <p:txBody>
          <a:bodyPr wrap="none" anchor="ctr"/>
          <a:lstStyle/>
          <a:p>
            <a:endParaRPr lang="zh-CN" altLang="en-US"/>
          </a:p>
        </p:txBody>
      </p:sp>
      <p:pic>
        <p:nvPicPr>
          <p:cNvPr id="70677" name="Picture 20" descr="gateway"/>
          <p:cNvPicPr>
            <a:picLocks noChangeAspect="1" noChangeArrowheads="1"/>
          </p:cNvPicPr>
          <p:nvPr/>
        </p:nvPicPr>
        <p:blipFill>
          <a:blip r:embed="rId3" cstate="print"/>
          <a:srcRect/>
          <a:stretch>
            <a:fillRect/>
          </a:stretch>
        </p:blipFill>
        <p:spPr bwMode="auto">
          <a:xfrm>
            <a:off x="3900488" y="4981575"/>
            <a:ext cx="430212" cy="460375"/>
          </a:xfrm>
          <a:prstGeom prst="rect">
            <a:avLst/>
          </a:prstGeom>
          <a:noFill/>
          <a:ln w="9525">
            <a:noFill/>
            <a:miter lim="800000"/>
            <a:headEnd/>
            <a:tailEnd/>
          </a:ln>
        </p:spPr>
      </p:pic>
      <p:sp>
        <p:nvSpPr>
          <p:cNvPr id="70678" name="Oval 21"/>
          <p:cNvSpPr>
            <a:spLocks noChangeArrowheads="1"/>
          </p:cNvSpPr>
          <p:nvPr/>
        </p:nvSpPr>
        <p:spPr bwMode="auto">
          <a:xfrm>
            <a:off x="3862388" y="4900613"/>
            <a:ext cx="254000" cy="222250"/>
          </a:xfrm>
          <a:prstGeom prst="ellipse">
            <a:avLst/>
          </a:prstGeom>
          <a:solidFill>
            <a:srgbClr val="99CCFF"/>
          </a:solidFill>
          <a:ln w="9525">
            <a:solidFill>
              <a:schemeClr val="tx1"/>
            </a:solidFill>
            <a:round/>
            <a:headEnd/>
            <a:tailEnd/>
          </a:ln>
        </p:spPr>
        <p:txBody>
          <a:bodyPr wrap="none" anchor="ctr"/>
          <a:lstStyle/>
          <a:p>
            <a:endParaRPr lang="zh-CN" altLang="en-US"/>
          </a:p>
        </p:txBody>
      </p:sp>
      <p:pic>
        <p:nvPicPr>
          <p:cNvPr id="70679" name="Picture 22" descr="gateway"/>
          <p:cNvPicPr>
            <a:picLocks noChangeAspect="1" noChangeArrowheads="1"/>
          </p:cNvPicPr>
          <p:nvPr/>
        </p:nvPicPr>
        <p:blipFill>
          <a:blip r:embed="rId3" cstate="print"/>
          <a:srcRect/>
          <a:stretch>
            <a:fillRect/>
          </a:stretch>
        </p:blipFill>
        <p:spPr bwMode="auto">
          <a:xfrm>
            <a:off x="2214563" y="5697538"/>
            <a:ext cx="428625" cy="460375"/>
          </a:xfrm>
          <a:prstGeom prst="rect">
            <a:avLst/>
          </a:prstGeom>
          <a:noFill/>
          <a:ln w="9525">
            <a:noFill/>
            <a:miter lim="800000"/>
            <a:headEnd/>
            <a:tailEnd/>
          </a:ln>
        </p:spPr>
      </p:pic>
      <p:sp>
        <p:nvSpPr>
          <p:cNvPr id="70680" name="Oval 23"/>
          <p:cNvSpPr>
            <a:spLocks noChangeArrowheads="1"/>
          </p:cNvSpPr>
          <p:nvPr/>
        </p:nvSpPr>
        <p:spPr bwMode="auto">
          <a:xfrm>
            <a:off x="2495550" y="5659438"/>
            <a:ext cx="255588" cy="223837"/>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681" name="Text Box 24"/>
          <p:cNvSpPr txBox="1">
            <a:spLocks noChangeArrowheads="1"/>
          </p:cNvSpPr>
          <p:nvPr/>
        </p:nvSpPr>
        <p:spPr bwMode="auto">
          <a:xfrm>
            <a:off x="1976438" y="2173288"/>
            <a:ext cx="2314575" cy="701675"/>
          </a:xfrm>
          <a:prstGeom prst="rect">
            <a:avLst/>
          </a:prstGeom>
          <a:noFill/>
          <a:ln w="9525">
            <a:noFill/>
            <a:miter lim="800000"/>
            <a:headEnd/>
            <a:tailEnd/>
          </a:ln>
        </p:spPr>
        <p:txBody>
          <a:bodyPr>
            <a:spAutoFit/>
          </a:bodyPr>
          <a:lstStyle/>
          <a:p>
            <a:pPr algn="ctr" eaLnBrk="0" hangingPunct="0"/>
            <a:r>
              <a:rPr lang="en-US" altLang="zh-CN" sz="2000" b="1">
                <a:latin typeface="Times New Roman" pitchFamily="18" charset="0"/>
              </a:rPr>
              <a:t>Chat server</a:t>
            </a:r>
          </a:p>
          <a:p>
            <a:pPr algn="ctr" eaLnBrk="0" hangingPunct="0"/>
            <a:r>
              <a:rPr lang="en-US" altLang="zh-CN" sz="2000" b="1">
                <a:latin typeface="Times New Roman" pitchFamily="18" charset="0"/>
              </a:rPr>
              <a:t>(a “reflector”)</a:t>
            </a:r>
            <a:endParaRPr lang="en-US" altLang="zh-CN" sz="2400">
              <a:latin typeface="Times New Roman" pitchFamily="18" charset="0"/>
            </a:endParaRPr>
          </a:p>
        </p:txBody>
      </p:sp>
      <p:sp>
        <p:nvSpPr>
          <p:cNvPr id="70682" name="Freeform 25"/>
          <p:cNvSpPr>
            <a:spLocks/>
          </p:cNvSpPr>
          <p:nvPr/>
        </p:nvSpPr>
        <p:spPr bwMode="auto">
          <a:xfrm>
            <a:off x="1301750" y="3355975"/>
            <a:ext cx="1304925" cy="1930400"/>
          </a:xfrm>
          <a:custGeom>
            <a:avLst/>
            <a:gdLst>
              <a:gd name="T0" fmla="*/ 0 w 940"/>
              <a:gd name="T1" fmla="*/ 2147483647 h 1595"/>
              <a:gd name="T2" fmla="*/ 2147483647 w 940"/>
              <a:gd name="T3" fmla="*/ 2147483647 h 1595"/>
              <a:gd name="T4" fmla="*/ 2147483647 w 940"/>
              <a:gd name="T5" fmla="*/ 2147483647 h 1595"/>
              <a:gd name="T6" fmla="*/ 2147483647 w 940"/>
              <a:gd name="T7" fmla="*/ 0 h 1595"/>
              <a:gd name="T8" fmla="*/ 0 60000 65536"/>
              <a:gd name="T9" fmla="*/ 0 60000 65536"/>
              <a:gd name="T10" fmla="*/ 0 60000 65536"/>
              <a:gd name="T11" fmla="*/ 0 60000 65536"/>
              <a:gd name="T12" fmla="*/ 0 w 940"/>
              <a:gd name="T13" fmla="*/ 0 h 1595"/>
              <a:gd name="T14" fmla="*/ 940 w 940"/>
              <a:gd name="T15" fmla="*/ 1595 h 1595"/>
            </a:gdLst>
            <a:ahLst/>
            <a:cxnLst>
              <a:cxn ang="T8">
                <a:pos x="T0" y="T1"/>
              </a:cxn>
              <a:cxn ang="T9">
                <a:pos x="T2" y="T3"/>
              </a:cxn>
              <a:cxn ang="T10">
                <a:pos x="T4" y="T5"/>
              </a:cxn>
              <a:cxn ang="T11">
                <a:pos x="T6" y="T7"/>
              </a:cxn>
            </a:cxnLst>
            <a:rect l="T12" t="T13" r="T14" b="T15"/>
            <a:pathLst>
              <a:path w="940" h="1595">
                <a:moveTo>
                  <a:pt x="0" y="1595"/>
                </a:moveTo>
                <a:cubicBezTo>
                  <a:pt x="251" y="1482"/>
                  <a:pt x="502" y="1369"/>
                  <a:pt x="657" y="1207"/>
                </a:cubicBezTo>
                <a:cubicBezTo>
                  <a:pt x="812" y="1045"/>
                  <a:pt x="940" y="822"/>
                  <a:pt x="932" y="621"/>
                </a:cubicBezTo>
                <a:cubicBezTo>
                  <a:pt x="924" y="420"/>
                  <a:pt x="765" y="210"/>
                  <a:pt x="607" y="0"/>
                </a:cubicBezTo>
              </a:path>
            </a:pathLst>
          </a:custGeom>
          <a:noFill/>
          <a:ln w="38100">
            <a:solidFill>
              <a:srgbClr val="FF0000"/>
            </a:solidFill>
            <a:round/>
            <a:headEnd/>
            <a:tailEnd type="stealth" w="med" len="med"/>
          </a:ln>
        </p:spPr>
        <p:txBody>
          <a:bodyPr wrap="none" anchor="ctr"/>
          <a:lstStyle/>
          <a:p>
            <a:endParaRPr lang="zh-CN" altLang="en-US"/>
          </a:p>
        </p:txBody>
      </p:sp>
      <p:sp>
        <p:nvSpPr>
          <p:cNvPr id="70683" name="Freeform 26"/>
          <p:cNvSpPr>
            <a:spLocks/>
          </p:cNvSpPr>
          <p:nvPr/>
        </p:nvSpPr>
        <p:spPr bwMode="auto">
          <a:xfrm>
            <a:off x="2419350" y="3116263"/>
            <a:ext cx="1752600" cy="1854200"/>
          </a:xfrm>
          <a:custGeom>
            <a:avLst/>
            <a:gdLst>
              <a:gd name="T0" fmla="*/ 0 w 1263"/>
              <a:gd name="T1" fmla="*/ 0 h 1532"/>
              <a:gd name="T2" fmla="*/ 2147483647 w 1263"/>
              <a:gd name="T3" fmla="*/ 2147483647 h 1532"/>
              <a:gd name="T4" fmla="*/ 2147483647 w 1263"/>
              <a:gd name="T5" fmla="*/ 2147483647 h 1532"/>
              <a:gd name="T6" fmla="*/ 2147483647 w 1263"/>
              <a:gd name="T7" fmla="*/ 2147483647 h 1532"/>
              <a:gd name="T8" fmla="*/ 2147483647 w 1263"/>
              <a:gd name="T9" fmla="*/ 2147483647 h 1532"/>
              <a:gd name="T10" fmla="*/ 2147483647 w 1263"/>
              <a:gd name="T11" fmla="*/ 2147483647 h 1532"/>
              <a:gd name="T12" fmla="*/ 2147483647 w 1263"/>
              <a:gd name="T13" fmla="*/ 2147483647 h 1532"/>
              <a:gd name="T14" fmla="*/ 2147483647 w 1263"/>
              <a:gd name="T15" fmla="*/ 2147483647 h 1532"/>
              <a:gd name="T16" fmla="*/ 2147483647 w 1263"/>
              <a:gd name="T17" fmla="*/ 2147483647 h 1532"/>
              <a:gd name="T18" fmla="*/ 2147483647 w 1263"/>
              <a:gd name="T19" fmla="*/ 2147483647 h 1532"/>
              <a:gd name="T20" fmla="*/ 2147483647 w 1263"/>
              <a:gd name="T21" fmla="*/ 2147483647 h 15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3"/>
              <a:gd name="T34" fmla="*/ 0 h 1532"/>
              <a:gd name="T35" fmla="*/ 1263 w 1263"/>
              <a:gd name="T36" fmla="*/ 1532 h 15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3" h="1532">
                <a:moveTo>
                  <a:pt x="0" y="0"/>
                </a:moveTo>
                <a:cubicBezTo>
                  <a:pt x="81" y="56"/>
                  <a:pt x="163" y="112"/>
                  <a:pt x="219" y="163"/>
                </a:cubicBezTo>
                <a:cubicBezTo>
                  <a:pt x="275" y="214"/>
                  <a:pt x="299" y="221"/>
                  <a:pt x="339" y="304"/>
                </a:cubicBezTo>
                <a:cubicBezTo>
                  <a:pt x="379" y="387"/>
                  <a:pt x="435" y="584"/>
                  <a:pt x="459" y="664"/>
                </a:cubicBezTo>
                <a:cubicBezTo>
                  <a:pt x="483" y="744"/>
                  <a:pt x="455" y="718"/>
                  <a:pt x="480" y="784"/>
                </a:cubicBezTo>
                <a:cubicBezTo>
                  <a:pt x="505" y="850"/>
                  <a:pt x="546" y="985"/>
                  <a:pt x="607" y="1059"/>
                </a:cubicBezTo>
                <a:cubicBezTo>
                  <a:pt x="668" y="1133"/>
                  <a:pt x="776" y="1184"/>
                  <a:pt x="847" y="1228"/>
                </a:cubicBezTo>
                <a:cubicBezTo>
                  <a:pt x="918" y="1272"/>
                  <a:pt x="980" y="1298"/>
                  <a:pt x="1030" y="1320"/>
                </a:cubicBezTo>
                <a:cubicBezTo>
                  <a:pt x="1080" y="1342"/>
                  <a:pt x="1117" y="1346"/>
                  <a:pt x="1150" y="1363"/>
                </a:cubicBezTo>
                <a:cubicBezTo>
                  <a:pt x="1183" y="1380"/>
                  <a:pt x="1209" y="1391"/>
                  <a:pt x="1228" y="1419"/>
                </a:cubicBezTo>
                <a:cubicBezTo>
                  <a:pt x="1247" y="1447"/>
                  <a:pt x="1255" y="1489"/>
                  <a:pt x="1263" y="1532"/>
                </a:cubicBezTo>
              </a:path>
            </a:pathLst>
          </a:custGeom>
          <a:noFill/>
          <a:ln w="38100">
            <a:solidFill>
              <a:srgbClr val="FF0000"/>
            </a:solidFill>
            <a:round/>
            <a:headEnd/>
            <a:tailEnd type="stealth" w="med" len="med"/>
          </a:ln>
        </p:spPr>
        <p:txBody>
          <a:bodyPr wrap="none" anchor="ctr"/>
          <a:lstStyle/>
          <a:p>
            <a:endParaRPr lang="zh-CN" altLang="en-US"/>
          </a:p>
        </p:txBody>
      </p:sp>
      <p:sp>
        <p:nvSpPr>
          <p:cNvPr id="70684" name="Freeform 46"/>
          <p:cNvSpPr>
            <a:spLocks/>
          </p:cNvSpPr>
          <p:nvPr/>
        </p:nvSpPr>
        <p:spPr bwMode="auto">
          <a:xfrm>
            <a:off x="2438400" y="3124200"/>
            <a:ext cx="646113" cy="2871788"/>
          </a:xfrm>
          <a:custGeom>
            <a:avLst/>
            <a:gdLst>
              <a:gd name="T0" fmla="*/ 0 w 465"/>
              <a:gd name="T1" fmla="*/ 0 h 2372"/>
              <a:gd name="T2" fmla="*/ 2147483647 w 465"/>
              <a:gd name="T3" fmla="*/ 2147483647 h 2372"/>
              <a:gd name="T4" fmla="*/ 2147483647 w 465"/>
              <a:gd name="T5" fmla="*/ 2147483647 h 2372"/>
              <a:gd name="T6" fmla="*/ 2147483647 w 465"/>
              <a:gd name="T7" fmla="*/ 2147483647 h 2372"/>
              <a:gd name="T8" fmla="*/ 2147483647 w 465"/>
              <a:gd name="T9" fmla="*/ 2147483647 h 2372"/>
              <a:gd name="T10" fmla="*/ 2147483647 w 465"/>
              <a:gd name="T11" fmla="*/ 2147483647 h 2372"/>
              <a:gd name="T12" fmla="*/ 2147483647 w 465"/>
              <a:gd name="T13" fmla="*/ 2147483647 h 2372"/>
              <a:gd name="T14" fmla="*/ 0 60000 65536"/>
              <a:gd name="T15" fmla="*/ 0 60000 65536"/>
              <a:gd name="T16" fmla="*/ 0 60000 65536"/>
              <a:gd name="T17" fmla="*/ 0 60000 65536"/>
              <a:gd name="T18" fmla="*/ 0 60000 65536"/>
              <a:gd name="T19" fmla="*/ 0 60000 65536"/>
              <a:gd name="T20" fmla="*/ 0 60000 65536"/>
              <a:gd name="T21" fmla="*/ 0 w 465"/>
              <a:gd name="T22" fmla="*/ 0 h 2372"/>
              <a:gd name="T23" fmla="*/ 465 w 465"/>
              <a:gd name="T24" fmla="*/ 2372 h 2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2372">
                <a:moveTo>
                  <a:pt x="0" y="0"/>
                </a:moveTo>
                <a:cubicBezTo>
                  <a:pt x="110" y="52"/>
                  <a:pt x="221" y="104"/>
                  <a:pt x="296" y="233"/>
                </a:cubicBezTo>
                <a:cubicBezTo>
                  <a:pt x="371" y="362"/>
                  <a:pt x="465" y="565"/>
                  <a:pt x="452" y="777"/>
                </a:cubicBezTo>
                <a:cubicBezTo>
                  <a:pt x="439" y="989"/>
                  <a:pt x="252" y="1296"/>
                  <a:pt x="219" y="1504"/>
                </a:cubicBezTo>
                <a:cubicBezTo>
                  <a:pt x="186" y="1712"/>
                  <a:pt x="216" y="1904"/>
                  <a:pt x="254" y="2026"/>
                </a:cubicBezTo>
                <a:cubicBezTo>
                  <a:pt x="292" y="2148"/>
                  <a:pt x="463" y="2180"/>
                  <a:pt x="445" y="2238"/>
                </a:cubicBezTo>
                <a:cubicBezTo>
                  <a:pt x="427" y="2296"/>
                  <a:pt x="287" y="2334"/>
                  <a:pt x="148" y="2372"/>
                </a:cubicBezTo>
              </a:path>
            </a:pathLst>
          </a:custGeom>
          <a:noFill/>
          <a:ln w="38100">
            <a:solidFill>
              <a:srgbClr val="FF0000"/>
            </a:solidFill>
            <a:round/>
            <a:headEnd/>
            <a:tailEnd type="stealth" w="med" len="med"/>
          </a:ln>
        </p:spPr>
        <p:txBody>
          <a:bodyPr wrap="none" anchor="ctr"/>
          <a:lstStyle/>
          <a:p>
            <a:endParaRPr lang="zh-CN" altLang="en-US"/>
          </a:p>
        </p:txBody>
      </p:sp>
      <p:grpSp>
        <p:nvGrpSpPr>
          <p:cNvPr id="2" name="Group 52"/>
          <p:cNvGrpSpPr>
            <a:grpSpLocks/>
          </p:cNvGrpSpPr>
          <p:nvPr/>
        </p:nvGrpSpPr>
        <p:grpSpPr bwMode="auto">
          <a:xfrm>
            <a:off x="5638800" y="2895600"/>
            <a:ext cx="3206750" cy="3327400"/>
            <a:chOff x="3141" y="1640"/>
            <a:chExt cx="2431" cy="2280"/>
          </a:xfrm>
        </p:grpSpPr>
        <p:pic>
          <p:nvPicPr>
            <p:cNvPr id="70686" name="Picture 4" descr="agentred"/>
            <p:cNvPicPr>
              <a:picLocks noChangeAspect="1" noChangeArrowheads="1"/>
            </p:cNvPicPr>
            <p:nvPr/>
          </p:nvPicPr>
          <p:blipFill>
            <a:blip r:embed="rId5" cstate="print"/>
            <a:srcRect/>
            <a:stretch>
              <a:fillRect/>
            </a:stretch>
          </p:blipFill>
          <p:spPr bwMode="auto">
            <a:xfrm>
              <a:off x="3986" y="2763"/>
              <a:ext cx="296" cy="274"/>
            </a:xfrm>
            <a:prstGeom prst="rect">
              <a:avLst/>
            </a:prstGeom>
            <a:noFill/>
            <a:ln w="9525">
              <a:noFill/>
              <a:miter lim="800000"/>
              <a:headEnd/>
              <a:tailEnd/>
            </a:ln>
          </p:spPr>
        </p:pic>
        <p:sp>
          <p:nvSpPr>
            <p:cNvPr id="70687" name="Rectangle 5"/>
            <p:cNvSpPr>
              <a:spLocks noChangeArrowheads="1"/>
            </p:cNvSpPr>
            <p:nvPr/>
          </p:nvSpPr>
          <p:spPr bwMode="auto">
            <a:xfrm>
              <a:off x="3930" y="1640"/>
              <a:ext cx="295" cy="269"/>
            </a:xfrm>
            <a:prstGeom prst="rect">
              <a:avLst/>
            </a:prstGeom>
            <a:solidFill>
              <a:srgbClr val="C0C0C0"/>
            </a:solidFill>
            <a:ln w="25400">
              <a:solidFill>
                <a:schemeClr val="tx1"/>
              </a:solidFill>
              <a:prstDash val="sysDot"/>
              <a:miter lim="800000"/>
              <a:headEnd/>
              <a:tailEnd/>
            </a:ln>
          </p:spPr>
          <p:txBody>
            <a:bodyPr wrap="none" anchor="ctr"/>
            <a:lstStyle/>
            <a:p>
              <a:endParaRPr lang="zh-CN" altLang="en-US"/>
            </a:p>
          </p:txBody>
        </p:sp>
        <p:sp>
          <p:nvSpPr>
            <p:cNvPr id="70688" name="Line 27"/>
            <p:cNvSpPr>
              <a:spLocks noChangeShapeType="1"/>
            </p:cNvSpPr>
            <p:nvPr/>
          </p:nvSpPr>
          <p:spPr bwMode="auto">
            <a:xfrm flipH="1" flipV="1">
              <a:off x="4204" y="1899"/>
              <a:ext cx="334" cy="611"/>
            </a:xfrm>
            <a:prstGeom prst="line">
              <a:avLst/>
            </a:prstGeom>
            <a:noFill/>
            <a:ln w="38100">
              <a:solidFill>
                <a:srgbClr val="99CCFF"/>
              </a:solidFill>
              <a:round/>
              <a:headEnd/>
              <a:tailEnd/>
            </a:ln>
          </p:spPr>
          <p:txBody>
            <a:bodyPr wrap="none" anchor="ctr"/>
            <a:lstStyle/>
            <a:p>
              <a:endParaRPr lang="zh-CN" altLang="en-US"/>
            </a:p>
          </p:txBody>
        </p:sp>
        <p:sp>
          <p:nvSpPr>
            <p:cNvPr id="70689" name="Line 28"/>
            <p:cNvSpPr>
              <a:spLocks noChangeShapeType="1"/>
            </p:cNvSpPr>
            <p:nvPr/>
          </p:nvSpPr>
          <p:spPr bwMode="auto">
            <a:xfrm flipV="1">
              <a:off x="4255" y="2501"/>
              <a:ext cx="295" cy="533"/>
            </a:xfrm>
            <a:prstGeom prst="line">
              <a:avLst/>
            </a:prstGeom>
            <a:noFill/>
            <a:ln w="38100">
              <a:solidFill>
                <a:srgbClr val="99CCFF"/>
              </a:solidFill>
              <a:round/>
              <a:headEnd/>
              <a:tailEnd/>
            </a:ln>
          </p:spPr>
          <p:txBody>
            <a:bodyPr wrap="none" anchor="ctr"/>
            <a:lstStyle/>
            <a:p>
              <a:endParaRPr lang="zh-CN" altLang="en-US"/>
            </a:p>
          </p:txBody>
        </p:sp>
        <p:sp>
          <p:nvSpPr>
            <p:cNvPr id="70690" name="Line 29"/>
            <p:cNvSpPr>
              <a:spLocks noChangeShapeType="1"/>
            </p:cNvSpPr>
            <p:nvPr/>
          </p:nvSpPr>
          <p:spPr bwMode="auto">
            <a:xfrm flipH="1" flipV="1">
              <a:off x="4253" y="3026"/>
              <a:ext cx="146" cy="617"/>
            </a:xfrm>
            <a:prstGeom prst="line">
              <a:avLst/>
            </a:prstGeom>
            <a:noFill/>
            <a:ln w="38100">
              <a:solidFill>
                <a:srgbClr val="99CCFF"/>
              </a:solidFill>
              <a:round/>
              <a:headEnd/>
              <a:tailEnd/>
            </a:ln>
          </p:spPr>
          <p:txBody>
            <a:bodyPr wrap="none" anchor="ctr"/>
            <a:lstStyle/>
            <a:p>
              <a:endParaRPr lang="zh-CN" altLang="en-US"/>
            </a:p>
          </p:txBody>
        </p:sp>
        <p:sp>
          <p:nvSpPr>
            <p:cNvPr id="70691" name="Line 30"/>
            <p:cNvSpPr>
              <a:spLocks noChangeShapeType="1"/>
            </p:cNvSpPr>
            <p:nvPr/>
          </p:nvSpPr>
          <p:spPr bwMode="auto">
            <a:xfrm flipV="1">
              <a:off x="4269" y="2898"/>
              <a:ext cx="703" cy="150"/>
            </a:xfrm>
            <a:prstGeom prst="line">
              <a:avLst/>
            </a:prstGeom>
            <a:noFill/>
            <a:ln w="38100">
              <a:solidFill>
                <a:srgbClr val="99CCFF"/>
              </a:solidFill>
              <a:round/>
              <a:headEnd/>
              <a:tailEnd/>
            </a:ln>
          </p:spPr>
          <p:txBody>
            <a:bodyPr wrap="none" anchor="ctr"/>
            <a:lstStyle/>
            <a:p>
              <a:endParaRPr lang="zh-CN" altLang="en-US"/>
            </a:p>
          </p:txBody>
        </p:sp>
        <p:sp>
          <p:nvSpPr>
            <p:cNvPr id="70692" name="Line 31"/>
            <p:cNvSpPr>
              <a:spLocks noChangeShapeType="1"/>
            </p:cNvSpPr>
            <p:nvPr/>
          </p:nvSpPr>
          <p:spPr bwMode="auto">
            <a:xfrm flipH="1" flipV="1">
              <a:off x="4542" y="2500"/>
              <a:ext cx="453" cy="407"/>
            </a:xfrm>
            <a:prstGeom prst="line">
              <a:avLst/>
            </a:prstGeom>
            <a:noFill/>
            <a:ln w="38100">
              <a:solidFill>
                <a:srgbClr val="99CCFF"/>
              </a:solidFill>
              <a:round/>
              <a:headEnd/>
              <a:tailEnd/>
            </a:ln>
          </p:spPr>
          <p:txBody>
            <a:bodyPr wrap="none" anchor="ctr"/>
            <a:lstStyle/>
            <a:p>
              <a:endParaRPr lang="zh-CN" altLang="en-US"/>
            </a:p>
          </p:txBody>
        </p:sp>
        <p:sp>
          <p:nvSpPr>
            <p:cNvPr id="70693" name="Line 32"/>
            <p:cNvSpPr>
              <a:spLocks noChangeShapeType="1"/>
            </p:cNvSpPr>
            <p:nvPr/>
          </p:nvSpPr>
          <p:spPr bwMode="auto">
            <a:xfrm flipH="1" flipV="1">
              <a:off x="4971" y="2909"/>
              <a:ext cx="362" cy="216"/>
            </a:xfrm>
            <a:prstGeom prst="line">
              <a:avLst/>
            </a:prstGeom>
            <a:noFill/>
            <a:ln w="38100">
              <a:solidFill>
                <a:srgbClr val="99CCFF"/>
              </a:solidFill>
              <a:round/>
              <a:headEnd/>
              <a:tailEnd/>
            </a:ln>
          </p:spPr>
          <p:txBody>
            <a:bodyPr wrap="none" anchor="ctr"/>
            <a:lstStyle/>
            <a:p>
              <a:endParaRPr lang="zh-CN" altLang="en-US"/>
            </a:p>
          </p:txBody>
        </p:sp>
        <p:sp>
          <p:nvSpPr>
            <p:cNvPr id="70694" name="Line 33"/>
            <p:cNvSpPr>
              <a:spLocks noChangeShapeType="1"/>
            </p:cNvSpPr>
            <p:nvPr/>
          </p:nvSpPr>
          <p:spPr bwMode="auto">
            <a:xfrm flipV="1">
              <a:off x="3592" y="3033"/>
              <a:ext cx="669" cy="372"/>
            </a:xfrm>
            <a:prstGeom prst="line">
              <a:avLst/>
            </a:prstGeom>
            <a:noFill/>
            <a:ln w="38100">
              <a:solidFill>
                <a:srgbClr val="99CCFF"/>
              </a:solidFill>
              <a:round/>
              <a:headEnd/>
              <a:tailEnd/>
            </a:ln>
          </p:spPr>
          <p:txBody>
            <a:bodyPr wrap="none" anchor="ctr"/>
            <a:lstStyle/>
            <a:p>
              <a:endParaRPr lang="zh-CN" altLang="en-US"/>
            </a:p>
          </p:txBody>
        </p:sp>
        <p:pic>
          <p:nvPicPr>
            <p:cNvPr id="70695" name="Picture 34" descr="gateway"/>
            <p:cNvPicPr>
              <a:picLocks noChangeAspect="1" noChangeArrowheads="1"/>
            </p:cNvPicPr>
            <p:nvPr/>
          </p:nvPicPr>
          <p:blipFill>
            <a:blip r:embed="rId3" cstate="print"/>
            <a:srcRect/>
            <a:stretch>
              <a:fillRect/>
            </a:stretch>
          </p:blipFill>
          <p:spPr bwMode="auto">
            <a:xfrm>
              <a:off x="3300" y="3313"/>
              <a:ext cx="294" cy="323"/>
            </a:xfrm>
            <a:prstGeom prst="rect">
              <a:avLst/>
            </a:prstGeom>
            <a:noFill/>
            <a:ln w="9525">
              <a:noFill/>
              <a:miter lim="800000"/>
              <a:headEnd/>
              <a:tailEnd/>
            </a:ln>
          </p:spPr>
        </p:pic>
        <p:sp>
          <p:nvSpPr>
            <p:cNvPr id="70696" name="Oval 35"/>
            <p:cNvSpPr>
              <a:spLocks noChangeArrowheads="1"/>
            </p:cNvSpPr>
            <p:nvPr/>
          </p:nvSpPr>
          <p:spPr bwMode="auto">
            <a:xfrm>
              <a:off x="3499" y="3323"/>
              <a:ext cx="174" cy="156"/>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697" name="Oval 36"/>
            <p:cNvSpPr>
              <a:spLocks noChangeArrowheads="1"/>
            </p:cNvSpPr>
            <p:nvPr/>
          </p:nvSpPr>
          <p:spPr bwMode="auto">
            <a:xfrm>
              <a:off x="4175" y="2948"/>
              <a:ext cx="174" cy="156"/>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698" name="Oval 37"/>
            <p:cNvSpPr>
              <a:spLocks noChangeArrowheads="1"/>
            </p:cNvSpPr>
            <p:nvPr/>
          </p:nvSpPr>
          <p:spPr bwMode="auto">
            <a:xfrm>
              <a:off x="4121" y="1825"/>
              <a:ext cx="174" cy="156"/>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699" name="Oval 38"/>
            <p:cNvSpPr>
              <a:spLocks noChangeArrowheads="1"/>
            </p:cNvSpPr>
            <p:nvPr/>
          </p:nvSpPr>
          <p:spPr bwMode="auto">
            <a:xfrm>
              <a:off x="4886" y="2825"/>
              <a:ext cx="174" cy="156"/>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700" name="Oval 39"/>
            <p:cNvSpPr>
              <a:spLocks noChangeArrowheads="1"/>
            </p:cNvSpPr>
            <p:nvPr/>
          </p:nvSpPr>
          <p:spPr bwMode="auto">
            <a:xfrm>
              <a:off x="4462" y="2426"/>
              <a:ext cx="174" cy="156"/>
            </a:xfrm>
            <a:prstGeom prst="ellipse">
              <a:avLst/>
            </a:prstGeom>
            <a:solidFill>
              <a:srgbClr val="99CCFF"/>
            </a:solidFill>
            <a:ln w="9525">
              <a:solidFill>
                <a:schemeClr val="tx1"/>
              </a:solidFill>
              <a:round/>
              <a:headEnd/>
              <a:tailEnd/>
            </a:ln>
          </p:spPr>
          <p:txBody>
            <a:bodyPr wrap="none" anchor="ctr"/>
            <a:lstStyle/>
            <a:p>
              <a:endParaRPr lang="zh-CN" altLang="en-US"/>
            </a:p>
          </p:txBody>
        </p:sp>
        <p:pic>
          <p:nvPicPr>
            <p:cNvPr id="70701" name="Picture 40" descr="gateway"/>
            <p:cNvPicPr>
              <a:picLocks noChangeAspect="1" noChangeArrowheads="1"/>
            </p:cNvPicPr>
            <p:nvPr/>
          </p:nvPicPr>
          <p:blipFill>
            <a:blip r:embed="rId3" cstate="print"/>
            <a:srcRect/>
            <a:stretch>
              <a:fillRect/>
            </a:stretch>
          </p:blipFill>
          <p:spPr bwMode="auto">
            <a:xfrm>
              <a:off x="5278" y="3094"/>
              <a:ext cx="294" cy="323"/>
            </a:xfrm>
            <a:prstGeom prst="rect">
              <a:avLst/>
            </a:prstGeom>
            <a:noFill/>
            <a:ln w="9525">
              <a:noFill/>
              <a:miter lim="800000"/>
              <a:headEnd/>
              <a:tailEnd/>
            </a:ln>
          </p:spPr>
        </p:pic>
        <p:sp>
          <p:nvSpPr>
            <p:cNvPr id="70702" name="Oval 41"/>
            <p:cNvSpPr>
              <a:spLocks noChangeArrowheads="1"/>
            </p:cNvSpPr>
            <p:nvPr/>
          </p:nvSpPr>
          <p:spPr bwMode="auto">
            <a:xfrm>
              <a:off x="5252" y="3039"/>
              <a:ext cx="174" cy="156"/>
            </a:xfrm>
            <a:prstGeom prst="ellipse">
              <a:avLst/>
            </a:prstGeom>
            <a:solidFill>
              <a:srgbClr val="99CCFF"/>
            </a:solidFill>
            <a:ln w="9525">
              <a:solidFill>
                <a:schemeClr val="tx1"/>
              </a:solidFill>
              <a:round/>
              <a:headEnd/>
              <a:tailEnd/>
            </a:ln>
          </p:spPr>
          <p:txBody>
            <a:bodyPr wrap="none" anchor="ctr"/>
            <a:lstStyle/>
            <a:p>
              <a:endParaRPr lang="zh-CN" altLang="en-US"/>
            </a:p>
          </p:txBody>
        </p:sp>
        <p:pic>
          <p:nvPicPr>
            <p:cNvPr id="70703" name="Picture 42" descr="gateway"/>
            <p:cNvPicPr>
              <a:picLocks noChangeAspect="1" noChangeArrowheads="1"/>
            </p:cNvPicPr>
            <p:nvPr/>
          </p:nvPicPr>
          <p:blipFill>
            <a:blip r:embed="rId3" cstate="print"/>
            <a:srcRect/>
            <a:stretch>
              <a:fillRect/>
            </a:stretch>
          </p:blipFill>
          <p:spPr bwMode="auto">
            <a:xfrm>
              <a:off x="4127" y="3596"/>
              <a:ext cx="294" cy="324"/>
            </a:xfrm>
            <a:prstGeom prst="rect">
              <a:avLst/>
            </a:prstGeom>
            <a:noFill/>
            <a:ln w="9525">
              <a:noFill/>
              <a:miter lim="800000"/>
              <a:headEnd/>
              <a:tailEnd/>
            </a:ln>
          </p:spPr>
        </p:pic>
        <p:sp>
          <p:nvSpPr>
            <p:cNvPr id="70704" name="Oval 43"/>
            <p:cNvSpPr>
              <a:spLocks noChangeArrowheads="1"/>
            </p:cNvSpPr>
            <p:nvPr/>
          </p:nvSpPr>
          <p:spPr bwMode="auto">
            <a:xfrm>
              <a:off x="4320" y="3571"/>
              <a:ext cx="174" cy="156"/>
            </a:xfrm>
            <a:prstGeom prst="ellipse">
              <a:avLst/>
            </a:prstGeom>
            <a:solidFill>
              <a:srgbClr val="99CCFF"/>
            </a:solidFill>
            <a:ln w="9525">
              <a:solidFill>
                <a:schemeClr val="tx1"/>
              </a:solidFill>
              <a:round/>
              <a:headEnd/>
              <a:tailEnd/>
            </a:ln>
          </p:spPr>
          <p:txBody>
            <a:bodyPr wrap="none" anchor="ctr"/>
            <a:lstStyle/>
            <a:p>
              <a:endParaRPr lang="zh-CN" altLang="en-US"/>
            </a:p>
          </p:txBody>
        </p:sp>
        <p:sp>
          <p:nvSpPr>
            <p:cNvPr id="70705" name="Freeform 44"/>
            <p:cNvSpPr>
              <a:spLocks/>
            </p:cNvSpPr>
            <p:nvPr/>
          </p:nvSpPr>
          <p:spPr bwMode="auto">
            <a:xfrm>
              <a:off x="4069" y="1934"/>
              <a:ext cx="346" cy="802"/>
            </a:xfrm>
            <a:custGeom>
              <a:avLst/>
              <a:gdLst>
                <a:gd name="T0" fmla="*/ 0 w 365"/>
                <a:gd name="T1" fmla="*/ 0 h 945"/>
                <a:gd name="T2" fmla="*/ 236 w 365"/>
                <a:gd name="T3" fmla="*/ 218 h 945"/>
                <a:gd name="T4" fmla="*/ 174 w 365"/>
                <a:gd name="T5" fmla="*/ 354 h 945"/>
                <a:gd name="T6" fmla="*/ 0 60000 65536"/>
                <a:gd name="T7" fmla="*/ 0 60000 65536"/>
                <a:gd name="T8" fmla="*/ 0 60000 65536"/>
                <a:gd name="T9" fmla="*/ 0 w 365"/>
                <a:gd name="T10" fmla="*/ 0 h 945"/>
                <a:gd name="T11" fmla="*/ 365 w 365"/>
                <a:gd name="T12" fmla="*/ 945 h 945"/>
              </a:gdLst>
              <a:ahLst/>
              <a:cxnLst>
                <a:cxn ang="T6">
                  <a:pos x="T0" y="T1"/>
                </a:cxn>
                <a:cxn ang="T7">
                  <a:pos x="T2" y="T3"/>
                </a:cxn>
                <a:cxn ang="T8">
                  <a:pos x="T4" y="T5"/>
                </a:cxn>
              </a:cxnLst>
              <a:rect l="T9" t="T10" r="T11" b="T12"/>
              <a:pathLst>
                <a:path w="365" h="945">
                  <a:moveTo>
                    <a:pt x="0" y="0"/>
                  </a:moveTo>
                  <a:cubicBezTo>
                    <a:pt x="142" y="214"/>
                    <a:pt x="285" y="428"/>
                    <a:pt x="325" y="585"/>
                  </a:cubicBezTo>
                  <a:cubicBezTo>
                    <a:pt x="365" y="742"/>
                    <a:pt x="302" y="843"/>
                    <a:pt x="240" y="945"/>
                  </a:cubicBezTo>
                </a:path>
              </a:pathLst>
            </a:custGeom>
            <a:noFill/>
            <a:ln w="38100">
              <a:solidFill>
                <a:schemeClr val="tx1"/>
              </a:solidFill>
              <a:round/>
              <a:headEnd/>
              <a:tailEnd type="stealth" w="med" len="med"/>
            </a:ln>
          </p:spPr>
          <p:txBody>
            <a:bodyPr wrap="none" anchor="ctr"/>
            <a:lstStyle/>
            <a:p>
              <a:endParaRPr lang="zh-CN" altLang="en-US"/>
            </a:p>
          </p:txBody>
        </p:sp>
        <p:sp>
          <p:nvSpPr>
            <p:cNvPr id="70706" name="Text Box 45"/>
            <p:cNvSpPr txBox="1">
              <a:spLocks noChangeArrowheads="1"/>
            </p:cNvSpPr>
            <p:nvPr/>
          </p:nvSpPr>
          <p:spPr bwMode="auto">
            <a:xfrm>
              <a:off x="3141" y="2161"/>
              <a:ext cx="1170" cy="690"/>
            </a:xfrm>
            <a:prstGeom prst="rect">
              <a:avLst/>
            </a:prstGeom>
            <a:noFill/>
            <a:ln w="9525">
              <a:noFill/>
              <a:miter lim="800000"/>
              <a:headEnd/>
              <a:tailEnd/>
            </a:ln>
          </p:spPr>
          <p:txBody>
            <a:bodyPr>
              <a:spAutoFit/>
            </a:bodyPr>
            <a:lstStyle/>
            <a:p>
              <a:pPr algn="ctr" eaLnBrk="0" hangingPunct="0"/>
              <a:r>
                <a:rPr lang="en-US" altLang="zh-CN" sz="2000" b="1">
                  <a:latin typeface="Times New Roman" pitchFamily="18" charset="0"/>
                </a:rPr>
                <a:t>Move to better location</a:t>
              </a:r>
            </a:p>
          </p:txBody>
        </p:sp>
        <p:sp>
          <p:nvSpPr>
            <p:cNvPr id="70707" name="Line 47"/>
            <p:cNvSpPr>
              <a:spLocks noChangeShapeType="1"/>
            </p:cNvSpPr>
            <p:nvPr/>
          </p:nvSpPr>
          <p:spPr bwMode="auto">
            <a:xfrm flipV="1">
              <a:off x="3542" y="3054"/>
              <a:ext cx="428" cy="228"/>
            </a:xfrm>
            <a:prstGeom prst="line">
              <a:avLst/>
            </a:prstGeom>
            <a:noFill/>
            <a:ln w="38100">
              <a:solidFill>
                <a:srgbClr val="FF0000"/>
              </a:solidFill>
              <a:round/>
              <a:headEnd/>
              <a:tailEnd type="stealth" w="med" len="med"/>
            </a:ln>
          </p:spPr>
          <p:txBody>
            <a:bodyPr wrap="none" anchor="ctr"/>
            <a:lstStyle/>
            <a:p>
              <a:endParaRPr lang="zh-CN" altLang="en-US"/>
            </a:p>
          </p:txBody>
        </p:sp>
        <p:sp>
          <p:nvSpPr>
            <p:cNvPr id="70708" name="Line 48"/>
            <p:cNvSpPr>
              <a:spLocks noChangeShapeType="1"/>
            </p:cNvSpPr>
            <p:nvPr/>
          </p:nvSpPr>
          <p:spPr bwMode="auto">
            <a:xfrm>
              <a:off x="4117" y="3078"/>
              <a:ext cx="153" cy="485"/>
            </a:xfrm>
            <a:prstGeom prst="line">
              <a:avLst/>
            </a:prstGeom>
            <a:noFill/>
            <a:ln w="38100">
              <a:solidFill>
                <a:srgbClr val="FF0000"/>
              </a:solidFill>
              <a:round/>
              <a:headEnd/>
              <a:tailEnd type="stealth" w="med" len="med"/>
            </a:ln>
          </p:spPr>
          <p:txBody>
            <a:bodyPr wrap="none" anchor="ctr"/>
            <a:lstStyle/>
            <a:p>
              <a:endParaRPr lang="zh-CN" altLang="en-US"/>
            </a:p>
          </p:txBody>
        </p:sp>
        <p:sp>
          <p:nvSpPr>
            <p:cNvPr id="70709" name="Freeform 49"/>
            <p:cNvSpPr>
              <a:spLocks/>
            </p:cNvSpPr>
            <p:nvPr/>
          </p:nvSpPr>
          <p:spPr bwMode="auto">
            <a:xfrm>
              <a:off x="4298" y="2849"/>
              <a:ext cx="969" cy="384"/>
            </a:xfrm>
            <a:custGeom>
              <a:avLst/>
              <a:gdLst>
                <a:gd name="T0" fmla="*/ 0 w 1023"/>
                <a:gd name="T1" fmla="*/ 8 h 453"/>
                <a:gd name="T2" fmla="*/ 341 w 1023"/>
                <a:gd name="T3" fmla="*/ 26 h 453"/>
                <a:gd name="T4" fmla="*/ 740 w 1023"/>
                <a:gd name="T5" fmla="*/ 168 h 453"/>
                <a:gd name="T6" fmla="*/ 0 60000 65536"/>
                <a:gd name="T7" fmla="*/ 0 60000 65536"/>
                <a:gd name="T8" fmla="*/ 0 60000 65536"/>
                <a:gd name="T9" fmla="*/ 0 w 1023"/>
                <a:gd name="T10" fmla="*/ 0 h 453"/>
                <a:gd name="T11" fmla="*/ 1023 w 1023"/>
                <a:gd name="T12" fmla="*/ 453 h 453"/>
              </a:gdLst>
              <a:ahLst/>
              <a:cxnLst>
                <a:cxn ang="T6">
                  <a:pos x="T0" y="T1"/>
                </a:cxn>
                <a:cxn ang="T7">
                  <a:pos x="T2" y="T3"/>
                </a:cxn>
                <a:cxn ang="T8">
                  <a:pos x="T4" y="T5"/>
                </a:cxn>
              </a:cxnLst>
              <a:rect l="T9" t="T10" r="T11" b="T12"/>
              <a:pathLst>
                <a:path w="1023" h="453">
                  <a:moveTo>
                    <a:pt x="0" y="23"/>
                  </a:moveTo>
                  <a:cubicBezTo>
                    <a:pt x="151" y="11"/>
                    <a:pt x="302" y="0"/>
                    <a:pt x="472" y="72"/>
                  </a:cubicBezTo>
                  <a:cubicBezTo>
                    <a:pt x="642" y="144"/>
                    <a:pt x="832" y="298"/>
                    <a:pt x="1023" y="453"/>
                  </a:cubicBezTo>
                </a:path>
              </a:pathLst>
            </a:custGeom>
            <a:noFill/>
            <a:ln w="38100">
              <a:solidFill>
                <a:srgbClr val="FF0000"/>
              </a:solidFill>
              <a:round/>
              <a:headEnd/>
              <a:tailEnd type="stealth" w="med" len="med"/>
            </a:ln>
          </p:spPr>
          <p:txBody>
            <a:bodyPr wrap="none" anchor="ctr"/>
            <a:lstStyle/>
            <a:p>
              <a:endParaRPr lang="zh-CN" altLang="en-US"/>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altLang="zh-CN" sz="3600" dirty="0" smtClean="0">
                <a:ea typeface="宋体" pitchFamily="2" charset="-122"/>
              </a:rPr>
              <a:t>Mobile Code Paradigms :Mobile Agent </a:t>
            </a:r>
            <a:endParaRPr lang="zh-CN" altLang="en-US" sz="3600" dirty="0" smtClean="0"/>
          </a:p>
        </p:txBody>
      </p:sp>
      <p:sp>
        <p:nvSpPr>
          <p:cNvPr id="71683" name="Rectangle 3"/>
          <p:cNvSpPr>
            <a:spLocks noGrp="1" noChangeArrowheads="1"/>
          </p:cNvSpPr>
          <p:nvPr>
            <p:ph idx="1"/>
          </p:nvPr>
        </p:nvSpPr>
        <p:spPr/>
        <p:txBody>
          <a:bodyPr/>
          <a:lstStyle/>
          <a:p>
            <a:pPr eaLnBrk="1" hangingPunct="1"/>
            <a:r>
              <a:rPr lang="zh-CN" altLang="en-US" dirty="0" smtClean="0"/>
              <a:t>结论：</a:t>
            </a:r>
          </a:p>
          <a:p>
            <a:pPr lvl="1" eaLnBrk="1" hangingPunct="1"/>
            <a:r>
              <a:rPr lang="zh-CN" altLang="en-US" sz="2800" dirty="0" smtClean="0"/>
              <a:t>根据网络状况和具体的应用特性，可以选择比</a:t>
            </a:r>
            <a:r>
              <a:rPr lang="en-US" altLang="zh-CN" sz="2800" dirty="0" smtClean="0"/>
              <a:t>C/S</a:t>
            </a:r>
            <a:r>
              <a:rPr lang="zh-CN" altLang="en-US" sz="2800" dirty="0" smtClean="0"/>
              <a:t>结构更好的程序分布和运行方式</a:t>
            </a:r>
          </a:p>
          <a:p>
            <a:pPr lvl="1" eaLnBrk="1" hangingPunct="1"/>
            <a:r>
              <a:rPr lang="zh-CN" altLang="en-US" sz="2800" dirty="0" smtClean="0"/>
              <a:t>具有更好的网络适应性</a:t>
            </a:r>
          </a:p>
        </p:txBody>
      </p:sp>
      <p:sp>
        <p:nvSpPr>
          <p:cNvPr id="68610" name="日期占位符 3"/>
          <p:cNvSpPr>
            <a:spLocks noGrp="1"/>
          </p:cNvSpPr>
          <p:nvPr>
            <p:ph type="dt" sz="half" idx="10"/>
          </p:nvPr>
        </p:nvSpPr>
        <p:spPr>
          <a:prstGeom prst="rect">
            <a:avLst/>
          </a:prstGeom>
        </p:spPr>
        <p:txBody>
          <a:bodyPr/>
          <a:lstStyle/>
          <a:p>
            <a:pPr>
              <a:defRPr/>
            </a:pPr>
            <a:fld id="{A3594B1F-E231-484A-8AC5-608A6C1C1D0D}" type="datetime1">
              <a:rPr lang="en-US" altLang="zh-CN" smtClean="0"/>
              <a:pPr>
                <a:defRPr/>
              </a:pPr>
              <a:t>12/9/2011</a:t>
            </a:fld>
            <a:endParaRPr lang="en-US" altLang="zh-CN"/>
          </a:p>
        </p:txBody>
      </p:sp>
      <p:sp>
        <p:nvSpPr>
          <p:cNvPr id="8" name="页脚占位符 7"/>
          <p:cNvSpPr>
            <a:spLocks noGrp="1"/>
          </p:cNvSpPr>
          <p:nvPr>
            <p:ph type="ftr" sz="quarter" idx="11"/>
          </p:nvPr>
        </p:nvSpPr>
        <p:spPr/>
        <p:txBody>
          <a:bodyPr/>
          <a:lstStyle/>
          <a:p>
            <a:r>
              <a:rPr lang="en-US" smtClean="0"/>
              <a:t>Institute of Computer Software,Nanjing University</a:t>
            </a:r>
            <a:endParaRPr lang="en-US" dirty="0"/>
          </a:p>
        </p:txBody>
      </p:sp>
      <p:sp>
        <p:nvSpPr>
          <p:cNvPr id="7" name="灯片编号占位符 6"/>
          <p:cNvSpPr>
            <a:spLocks noGrp="1"/>
          </p:cNvSpPr>
          <p:nvPr>
            <p:ph type="sldNum" sz="quarter" idx="12"/>
          </p:nvPr>
        </p:nvSpPr>
        <p:spPr/>
        <p:txBody>
          <a:bodyPr/>
          <a:lstStyle/>
          <a:p>
            <a:fld id="{9648F39E-9C37-485F-AC97-16BB4BDF9F49}" type="slidenum">
              <a:rPr kumimoji="0" lang="en-US" smtClean="0"/>
              <a:pPr/>
              <a:t>39</a:t>
            </a:fld>
            <a:endParaRPr kumimoji="0"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100" dirty="0" smtClean="0"/>
              <a:t>Why Code Mobility</a:t>
            </a:r>
            <a:r>
              <a:rPr lang="en-US" altLang="zh-CN" dirty="0" smtClean="0">
                <a:solidFill>
                  <a:srgbClr val="000000"/>
                </a:solidFill>
                <a:ea typeface="宋体" pitchFamily="2" charset="-122"/>
              </a:rPr>
              <a:t>?</a:t>
            </a:r>
            <a:endParaRPr lang="zh-CN" altLang="en-US" dirty="0"/>
          </a:p>
        </p:txBody>
      </p:sp>
      <p:sp>
        <p:nvSpPr>
          <p:cNvPr id="3" name="内容占位符 2"/>
          <p:cNvSpPr>
            <a:spLocks noGrp="1"/>
          </p:cNvSpPr>
          <p:nvPr>
            <p:ph idx="1"/>
          </p:nvPr>
        </p:nvSpPr>
        <p:spPr/>
        <p:txBody>
          <a:bodyPr/>
          <a:lstStyle/>
          <a:p>
            <a:r>
              <a:rPr lang="en-US" altLang="zh-CN" dirty="0" smtClean="0">
                <a:solidFill>
                  <a:srgbClr val="000000"/>
                </a:solidFill>
                <a:ea typeface="宋体" pitchFamily="2" charset="-122"/>
              </a:rPr>
              <a:t>Limitations and drawbacks with traditional approaches in large-scale distributed settings like the Internet</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a. Scalability </a:t>
            </a:r>
            <a:r>
              <a:rPr lang="en-US" altLang="zh-CN" sz="1800" dirty="0" smtClean="0">
                <a:solidFill>
                  <a:srgbClr val="000000"/>
                </a:solidFill>
                <a:ea typeface="宋体" pitchFamily="2" charset="-122"/>
              </a:rPr>
              <a:t>(growing size of network, network partitions)</a:t>
            </a:r>
            <a:r>
              <a:rPr lang="en-US" altLang="zh-CN" dirty="0" smtClean="0">
                <a:solidFill>
                  <a:srgbClr val="000000"/>
                </a:solidFill>
                <a:ea typeface="宋体" pitchFamily="2" charset="-122"/>
              </a:rPr>
              <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b. Customizability </a:t>
            </a:r>
            <a:r>
              <a:rPr lang="en-US" altLang="zh-CN" sz="1800" dirty="0" smtClean="0">
                <a:solidFill>
                  <a:srgbClr val="000000"/>
                </a:solidFill>
                <a:ea typeface="宋体" pitchFamily="2" charset="-122"/>
              </a:rPr>
              <a:t>(tailor functionality to specific needs)</a:t>
            </a:r>
            <a:r>
              <a:rPr lang="en-US" altLang="zh-CN" dirty="0" smtClean="0">
                <a:solidFill>
                  <a:srgbClr val="000000"/>
                </a:solidFill>
                <a:ea typeface="宋体" pitchFamily="2" charset="-122"/>
              </a:rPr>
              <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c. Flexibility </a:t>
            </a:r>
            <a:r>
              <a:rPr lang="en-US" altLang="zh-CN" sz="1800" dirty="0" smtClean="0">
                <a:solidFill>
                  <a:srgbClr val="000000"/>
                </a:solidFill>
                <a:ea typeface="宋体" pitchFamily="2" charset="-122"/>
              </a:rPr>
              <a:t>(dynamic nature of comm. infrastructure)</a:t>
            </a:r>
            <a:r>
              <a:rPr lang="en-US" altLang="zh-CN" dirty="0" smtClean="0">
                <a:solidFill>
                  <a:srgbClr val="000000"/>
                </a:solidFill>
                <a:ea typeface="宋体" pitchFamily="2" charset="-122"/>
              </a:rPr>
              <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d. Extensibility </a:t>
            </a:r>
            <a:r>
              <a:rPr lang="en-US" altLang="zh-CN" sz="1800" dirty="0" smtClean="0">
                <a:solidFill>
                  <a:srgbClr val="000000"/>
                </a:solidFill>
                <a:ea typeface="宋体" pitchFamily="2" charset="-122"/>
              </a:rPr>
              <a:t>(to add new features)</a:t>
            </a:r>
          </a:p>
          <a:p>
            <a:endParaRPr lang="zh-CN" altLang="en-US" dirty="0"/>
          </a:p>
        </p:txBody>
      </p:sp>
      <p:sp>
        <p:nvSpPr>
          <p:cNvPr id="5" name="日期占位符 4"/>
          <p:cNvSpPr>
            <a:spLocks noGrp="1"/>
          </p:cNvSpPr>
          <p:nvPr>
            <p:ph type="dt" sz="half" idx="10"/>
          </p:nvPr>
        </p:nvSpPr>
        <p:spPr/>
        <p:txBody>
          <a:bodyPr/>
          <a:lstStyle/>
          <a:p>
            <a:fld id="{30C5B9AE-15E2-4064-ABA9-2A958FDEFFD3}"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4</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r>
              <a:rPr lang="en-US" altLang="zh-CN" sz="3600" dirty="0" smtClean="0">
                <a:ea typeface="宋体" pitchFamily="2" charset="-122"/>
              </a:rPr>
              <a:t>Mobile Code Paradigms :Mobile Agent </a:t>
            </a:r>
            <a:endParaRPr lang="zh-CN" altLang="en-US" sz="3600" dirty="0" smtClean="0"/>
          </a:p>
        </p:txBody>
      </p:sp>
      <p:sp>
        <p:nvSpPr>
          <p:cNvPr id="72707" name="Rectangle 3"/>
          <p:cNvSpPr>
            <a:spLocks noGrp="1" noChangeArrowheads="1"/>
          </p:cNvSpPr>
          <p:nvPr>
            <p:ph idx="1"/>
          </p:nvPr>
        </p:nvSpPr>
        <p:spPr/>
        <p:txBody>
          <a:bodyPr/>
          <a:lstStyle/>
          <a:p>
            <a:pPr eaLnBrk="1" hangingPunct="1"/>
            <a:r>
              <a:rPr lang="zh-CN" altLang="en-US" smtClean="0"/>
              <a:t>例</a:t>
            </a:r>
            <a:r>
              <a:rPr lang="en-US" altLang="zh-CN" smtClean="0"/>
              <a:t>4</a:t>
            </a:r>
            <a:r>
              <a:rPr lang="zh-CN" altLang="en-US" smtClean="0"/>
              <a:t>：</a:t>
            </a:r>
          </a:p>
        </p:txBody>
      </p:sp>
      <p:sp>
        <p:nvSpPr>
          <p:cNvPr id="69634" name="日期占位符 3"/>
          <p:cNvSpPr>
            <a:spLocks noGrp="1"/>
          </p:cNvSpPr>
          <p:nvPr>
            <p:ph type="dt" sz="half" idx="10"/>
          </p:nvPr>
        </p:nvSpPr>
        <p:spPr>
          <a:prstGeom prst="rect">
            <a:avLst/>
          </a:prstGeom>
        </p:spPr>
        <p:txBody>
          <a:bodyPr/>
          <a:lstStyle/>
          <a:p>
            <a:pPr>
              <a:defRPr/>
            </a:pPr>
            <a:fld id="{DC720E35-7F4F-4385-AC2D-B30D72F92B88}" type="datetime1">
              <a:rPr lang="en-US" altLang="zh-CN" smtClean="0"/>
              <a:pPr>
                <a:defRPr/>
              </a:pPr>
              <a:t>12/9/2011</a:t>
            </a:fld>
            <a:endParaRPr lang="en-US" altLang="zh-CN"/>
          </a:p>
        </p:txBody>
      </p:sp>
      <p:sp>
        <p:nvSpPr>
          <p:cNvPr id="35" name="页脚占位符 34"/>
          <p:cNvSpPr>
            <a:spLocks noGrp="1"/>
          </p:cNvSpPr>
          <p:nvPr>
            <p:ph type="ftr" sz="quarter" idx="11"/>
          </p:nvPr>
        </p:nvSpPr>
        <p:spPr/>
        <p:txBody>
          <a:bodyPr/>
          <a:lstStyle/>
          <a:p>
            <a:r>
              <a:rPr lang="en-US" smtClean="0"/>
              <a:t>Institute of Computer Software,Nanjing University</a:t>
            </a:r>
            <a:endParaRPr lang="en-US" dirty="0"/>
          </a:p>
        </p:txBody>
      </p:sp>
      <p:sp>
        <p:nvSpPr>
          <p:cNvPr id="34" name="灯片编号占位符 33"/>
          <p:cNvSpPr>
            <a:spLocks noGrp="1"/>
          </p:cNvSpPr>
          <p:nvPr>
            <p:ph type="sldNum" sz="quarter" idx="12"/>
          </p:nvPr>
        </p:nvSpPr>
        <p:spPr/>
        <p:txBody>
          <a:bodyPr/>
          <a:lstStyle/>
          <a:p>
            <a:fld id="{9648F39E-9C37-485F-AC97-16BB4BDF9F49}" type="slidenum">
              <a:rPr kumimoji="0" lang="en-US" smtClean="0"/>
              <a:pPr/>
              <a:t>40</a:t>
            </a:fld>
            <a:endParaRPr kumimoji="0" lang="en-US" dirty="0"/>
          </a:p>
        </p:txBody>
      </p:sp>
      <p:sp>
        <p:nvSpPr>
          <p:cNvPr id="33796" name="Freeform 4"/>
          <p:cNvSpPr>
            <a:spLocks/>
          </p:cNvSpPr>
          <p:nvPr/>
        </p:nvSpPr>
        <p:spPr bwMode="auto">
          <a:xfrm>
            <a:off x="1403350" y="3284538"/>
            <a:ext cx="2590800" cy="2057400"/>
          </a:xfrm>
          <a:custGeom>
            <a:avLst/>
            <a:gdLst>
              <a:gd name="T0" fmla="*/ 0 w 1296"/>
              <a:gd name="T1" fmla="*/ 2147483647 h 1056"/>
              <a:gd name="T2" fmla="*/ 2147483647 w 1296"/>
              <a:gd name="T3" fmla="*/ 0 h 1056"/>
              <a:gd name="T4" fmla="*/ 2147483647 w 1296"/>
              <a:gd name="T5" fmla="*/ 2147483647 h 1056"/>
              <a:gd name="T6" fmla="*/ 2147483647 w 1296"/>
              <a:gd name="T7" fmla="*/ 2147483647 h 1056"/>
              <a:gd name="T8" fmla="*/ 2147483647 w 1296"/>
              <a:gd name="T9" fmla="*/ 2147483647 h 1056"/>
              <a:gd name="T10" fmla="*/ 0 w 1296"/>
              <a:gd name="T11" fmla="*/ 2147483647 h 1056"/>
              <a:gd name="T12" fmla="*/ 0 60000 65536"/>
              <a:gd name="T13" fmla="*/ 0 60000 65536"/>
              <a:gd name="T14" fmla="*/ 0 60000 65536"/>
              <a:gd name="T15" fmla="*/ 0 60000 65536"/>
              <a:gd name="T16" fmla="*/ 0 60000 65536"/>
              <a:gd name="T17" fmla="*/ 0 60000 65536"/>
              <a:gd name="T18" fmla="*/ 0 w 1296"/>
              <a:gd name="T19" fmla="*/ 0 h 1056"/>
              <a:gd name="T20" fmla="*/ 1296 w 1296"/>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296" h="1056">
                <a:moveTo>
                  <a:pt x="0" y="480"/>
                </a:moveTo>
                <a:lnTo>
                  <a:pt x="528" y="0"/>
                </a:lnTo>
                <a:lnTo>
                  <a:pt x="1296" y="432"/>
                </a:lnTo>
                <a:lnTo>
                  <a:pt x="864" y="1008"/>
                </a:lnTo>
                <a:lnTo>
                  <a:pt x="240" y="1056"/>
                </a:lnTo>
                <a:lnTo>
                  <a:pt x="0" y="480"/>
                </a:lnTo>
                <a:close/>
              </a:path>
            </a:pathLst>
          </a:custGeom>
          <a:solidFill>
            <a:srgbClr val="FFCC00">
              <a:alpha val="50195"/>
            </a:srgbClr>
          </a:solidFill>
          <a:ln w="9525">
            <a:solidFill>
              <a:schemeClr val="tx1"/>
            </a:solidFill>
            <a:round/>
            <a:headEnd/>
            <a:tailEnd/>
          </a:ln>
        </p:spPr>
        <p:txBody>
          <a:bodyPr/>
          <a:lstStyle/>
          <a:p>
            <a:endParaRPr lang="zh-CN" altLang="en-US"/>
          </a:p>
        </p:txBody>
      </p:sp>
      <p:grpSp>
        <p:nvGrpSpPr>
          <p:cNvPr id="2" name="Group 27"/>
          <p:cNvGrpSpPr>
            <a:grpSpLocks/>
          </p:cNvGrpSpPr>
          <p:nvPr/>
        </p:nvGrpSpPr>
        <p:grpSpPr bwMode="auto">
          <a:xfrm>
            <a:off x="1905000" y="3733800"/>
            <a:ext cx="1371600" cy="1295400"/>
            <a:chOff x="1200" y="2352"/>
            <a:chExt cx="864" cy="816"/>
          </a:xfrm>
        </p:grpSpPr>
        <p:sp>
          <p:nvSpPr>
            <p:cNvPr id="72731" name="Oval 5"/>
            <p:cNvSpPr>
              <a:spLocks noChangeArrowheads="1"/>
            </p:cNvSpPr>
            <p:nvPr/>
          </p:nvSpPr>
          <p:spPr bwMode="auto">
            <a:xfrm>
              <a:off x="1200" y="2544"/>
              <a:ext cx="288" cy="288"/>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72732" name="Oval 6"/>
            <p:cNvSpPr>
              <a:spLocks noChangeArrowheads="1"/>
            </p:cNvSpPr>
            <p:nvPr/>
          </p:nvSpPr>
          <p:spPr bwMode="auto">
            <a:xfrm>
              <a:off x="1776" y="2352"/>
              <a:ext cx="288" cy="288"/>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72733" name="Oval 7"/>
            <p:cNvSpPr>
              <a:spLocks noChangeArrowheads="1"/>
            </p:cNvSpPr>
            <p:nvPr/>
          </p:nvSpPr>
          <p:spPr bwMode="auto">
            <a:xfrm>
              <a:off x="1728" y="2880"/>
              <a:ext cx="288" cy="288"/>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72734" name="Line 8"/>
            <p:cNvSpPr>
              <a:spLocks noChangeShapeType="1"/>
            </p:cNvSpPr>
            <p:nvPr/>
          </p:nvSpPr>
          <p:spPr bwMode="auto">
            <a:xfrm flipV="1">
              <a:off x="1488" y="2544"/>
              <a:ext cx="288" cy="96"/>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72735" name="Line 9"/>
            <p:cNvSpPr>
              <a:spLocks noChangeShapeType="1"/>
            </p:cNvSpPr>
            <p:nvPr/>
          </p:nvSpPr>
          <p:spPr bwMode="auto">
            <a:xfrm>
              <a:off x="1440" y="2784"/>
              <a:ext cx="336" cy="192"/>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72736" name="Line 10"/>
            <p:cNvSpPr>
              <a:spLocks noChangeShapeType="1"/>
            </p:cNvSpPr>
            <p:nvPr/>
          </p:nvSpPr>
          <p:spPr bwMode="auto">
            <a:xfrm flipV="1">
              <a:off x="1872" y="2640"/>
              <a:ext cx="48" cy="24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72737" name="Text Box 11"/>
            <p:cNvSpPr txBox="1">
              <a:spLocks noChangeArrowheads="1"/>
            </p:cNvSpPr>
            <p:nvPr/>
          </p:nvSpPr>
          <p:spPr bwMode="auto">
            <a:xfrm>
              <a:off x="1248" y="2880"/>
              <a:ext cx="479"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RPC</a:t>
              </a:r>
            </a:p>
          </p:txBody>
        </p:sp>
      </p:grpSp>
      <p:sp>
        <p:nvSpPr>
          <p:cNvPr id="33804" name="Freeform 12"/>
          <p:cNvSpPr>
            <a:spLocks/>
          </p:cNvSpPr>
          <p:nvPr/>
        </p:nvSpPr>
        <p:spPr bwMode="auto">
          <a:xfrm>
            <a:off x="5257800" y="2971800"/>
            <a:ext cx="2781300" cy="2501900"/>
          </a:xfrm>
          <a:custGeom>
            <a:avLst/>
            <a:gdLst>
              <a:gd name="T0" fmla="*/ 2147483647 w 1752"/>
              <a:gd name="T1" fmla="*/ 2147483647 h 1576"/>
              <a:gd name="T2" fmla="*/ 2147483647 w 1752"/>
              <a:gd name="T3" fmla="*/ 2147483647 h 1576"/>
              <a:gd name="T4" fmla="*/ 2147483647 w 1752"/>
              <a:gd name="T5" fmla="*/ 2147483647 h 1576"/>
              <a:gd name="T6" fmla="*/ 2147483647 w 1752"/>
              <a:gd name="T7" fmla="*/ 2147483647 h 1576"/>
              <a:gd name="T8" fmla="*/ 2147483647 w 1752"/>
              <a:gd name="T9" fmla="*/ 2147483647 h 1576"/>
              <a:gd name="T10" fmla="*/ 2147483647 w 1752"/>
              <a:gd name="T11" fmla="*/ 2147483647 h 1576"/>
              <a:gd name="T12" fmla="*/ 0 60000 65536"/>
              <a:gd name="T13" fmla="*/ 0 60000 65536"/>
              <a:gd name="T14" fmla="*/ 0 60000 65536"/>
              <a:gd name="T15" fmla="*/ 0 60000 65536"/>
              <a:gd name="T16" fmla="*/ 0 60000 65536"/>
              <a:gd name="T17" fmla="*/ 0 60000 65536"/>
              <a:gd name="T18" fmla="*/ 0 w 1752"/>
              <a:gd name="T19" fmla="*/ 0 h 1576"/>
              <a:gd name="T20" fmla="*/ 1752 w 1752"/>
              <a:gd name="T21" fmla="*/ 1576 h 1576"/>
            </a:gdLst>
            <a:ahLst/>
            <a:cxnLst>
              <a:cxn ang="T12">
                <a:pos x="T0" y="T1"/>
              </a:cxn>
              <a:cxn ang="T13">
                <a:pos x="T2" y="T3"/>
              </a:cxn>
              <a:cxn ang="T14">
                <a:pos x="T4" y="T5"/>
              </a:cxn>
              <a:cxn ang="T15">
                <a:pos x="T6" y="T7"/>
              </a:cxn>
              <a:cxn ang="T16">
                <a:pos x="T8" y="T9"/>
              </a:cxn>
              <a:cxn ang="T17">
                <a:pos x="T10" y="T11"/>
              </a:cxn>
            </a:cxnLst>
            <a:rect l="T18" t="T19" r="T20" b="T21"/>
            <a:pathLst>
              <a:path w="1752" h="1576">
                <a:moveTo>
                  <a:pt x="288" y="432"/>
                </a:moveTo>
                <a:cubicBezTo>
                  <a:pt x="424" y="232"/>
                  <a:pt x="776" y="0"/>
                  <a:pt x="1008" y="48"/>
                </a:cubicBezTo>
                <a:cubicBezTo>
                  <a:pt x="1240" y="96"/>
                  <a:pt x="1608" y="480"/>
                  <a:pt x="1680" y="720"/>
                </a:cubicBezTo>
                <a:cubicBezTo>
                  <a:pt x="1752" y="960"/>
                  <a:pt x="1688" y="1400"/>
                  <a:pt x="1440" y="1488"/>
                </a:cubicBezTo>
                <a:cubicBezTo>
                  <a:pt x="1192" y="1576"/>
                  <a:pt x="384" y="1424"/>
                  <a:pt x="192" y="1248"/>
                </a:cubicBezTo>
                <a:cubicBezTo>
                  <a:pt x="0" y="1072"/>
                  <a:pt x="152" y="632"/>
                  <a:pt x="288" y="432"/>
                </a:cubicBezTo>
                <a:close/>
              </a:path>
            </a:pathLst>
          </a:custGeom>
          <a:solidFill>
            <a:srgbClr val="33CCCC">
              <a:alpha val="50195"/>
            </a:srgbClr>
          </a:solidFill>
          <a:ln w="9525">
            <a:solidFill>
              <a:schemeClr val="tx1"/>
            </a:solidFill>
            <a:round/>
            <a:headEnd/>
            <a:tailEnd/>
          </a:ln>
        </p:spPr>
        <p:txBody>
          <a:bodyPr/>
          <a:lstStyle/>
          <a:p>
            <a:endParaRPr lang="zh-CN" altLang="en-US"/>
          </a:p>
        </p:txBody>
      </p:sp>
      <p:grpSp>
        <p:nvGrpSpPr>
          <p:cNvPr id="3" name="Group 29"/>
          <p:cNvGrpSpPr>
            <a:grpSpLocks/>
          </p:cNvGrpSpPr>
          <p:nvPr/>
        </p:nvGrpSpPr>
        <p:grpSpPr bwMode="auto">
          <a:xfrm>
            <a:off x="5943600" y="3505200"/>
            <a:ext cx="1676400" cy="1828800"/>
            <a:chOff x="3744" y="2208"/>
            <a:chExt cx="1056" cy="1152"/>
          </a:xfrm>
        </p:grpSpPr>
        <p:grpSp>
          <p:nvGrpSpPr>
            <p:cNvPr id="4" name="Group 28"/>
            <p:cNvGrpSpPr>
              <a:grpSpLocks/>
            </p:cNvGrpSpPr>
            <p:nvPr/>
          </p:nvGrpSpPr>
          <p:grpSpPr bwMode="auto">
            <a:xfrm>
              <a:off x="3744" y="2208"/>
              <a:ext cx="1056" cy="1152"/>
              <a:chOff x="3744" y="2208"/>
              <a:chExt cx="1056" cy="1152"/>
            </a:xfrm>
          </p:grpSpPr>
          <p:sp>
            <p:nvSpPr>
              <p:cNvPr id="72724" name="Oval 13"/>
              <p:cNvSpPr>
                <a:spLocks noChangeArrowheads="1"/>
              </p:cNvSpPr>
              <p:nvPr/>
            </p:nvSpPr>
            <p:spPr bwMode="auto">
              <a:xfrm>
                <a:off x="3744" y="2208"/>
                <a:ext cx="240" cy="384"/>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2725" name="Oval 14"/>
              <p:cNvSpPr>
                <a:spLocks noChangeArrowheads="1"/>
              </p:cNvSpPr>
              <p:nvPr/>
            </p:nvSpPr>
            <p:spPr bwMode="auto">
              <a:xfrm>
                <a:off x="4560" y="2256"/>
                <a:ext cx="240" cy="384"/>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2726" name="Oval 15"/>
              <p:cNvSpPr>
                <a:spLocks noChangeArrowheads="1"/>
              </p:cNvSpPr>
              <p:nvPr/>
            </p:nvSpPr>
            <p:spPr bwMode="auto">
              <a:xfrm>
                <a:off x="4320" y="2976"/>
                <a:ext cx="240" cy="384"/>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2727" name="AutoShape 16"/>
              <p:cNvSpPr>
                <a:spLocks noChangeArrowheads="1"/>
              </p:cNvSpPr>
              <p:nvPr/>
            </p:nvSpPr>
            <p:spPr bwMode="auto">
              <a:xfrm>
                <a:off x="4128" y="2448"/>
                <a:ext cx="288" cy="336"/>
              </a:xfrm>
              <a:prstGeom prst="octagon">
                <a:avLst>
                  <a:gd name="adj" fmla="val 29287"/>
                </a:avLst>
              </a:prstGeom>
              <a:solidFill>
                <a:srgbClr val="FF0000">
                  <a:alpha val="50195"/>
                </a:srgbClr>
              </a:solidFill>
              <a:ln w="9525">
                <a:solidFill>
                  <a:schemeClr val="tx1"/>
                </a:solidFill>
                <a:miter lim="800000"/>
                <a:headEnd/>
                <a:tailEnd/>
              </a:ln>
            </p:spPr>
            <p:txBody>
              <a:bodyPr wrap="none" anchor="ctr"/>
              <a:lstStyle/>
              <a:p>
                <a:pPr algn="ctr"/>
                <a:endParaRPr kumimoji="1" lang="zh-CN" altLang="zh-CN" sz="2400">
                  <a:latin typeface="Times New Roman" pitchFamily="18" charset="0"/>
                </a:endParaRPr>
              </a:p>
            </p:txBody>
          </p:sp>
          <p:cxnSp>
            <p:nvCxnSpPr>
              <p:cNvPr id="72728" name="AutoShape 17"/>
              <p:cNvCxnSpPr>
                <a:cxnSpLocks noChangeShapeType="1"/>
                <a:stCxn id="72724" idx="6"/>
                <a:endCxn id="72727" idx="2"/>
              </p:cNvCxnSpPr>
              <p:nvPr/>
            </p:nvCxnSpPr>
            <p:spPr bwMode="auto">
              <a:xfrm>
                <a:off x="3984" y="2400"/>
                <a:ext cx="144" cy="216"/>
              </a:xfrm>
              <a:prstGeom prst="straightConnector1">
                <a:avLst/>
              </a:prstGeom>
              <a:noFill/>
              <a:ln w="9525">
                <a:solidFill>
                  <a:schemeClr val="tx1"/>
                </a:solidFill>
                <a:round/>
                <a:headEnd type="triangle" w="med" len="med"/>
                <a:tailEnd type="triangle" w="med" len="med"/>
              </a:ln>
            </p:spPr>
          </p:cxnSp>
          <p:cxnSp>
            <p:nvCxnSpPr>
              <p:cNvPr id="72729" name="AutoShape 18"/>
              <p:cNvCxnSpPr>
                <a:cxnSpLocks noChangeShapeType="1"/>
                <a:stCxn id="72725" idx="2"/>
                <a:endCxn id="72727" idx="2"/>
              </p:cNvCxnSpPr>
              <p:nvPr/>
            </p:nvCxnSpPr>
            <p:spPr bwMode="auto">
              <a:xfrm flipH="1">
                <a:off x="4416" y="2448"/>
                <a:ext cx="144" cy="168"/>
              </a:xfrm>
              <a:prstGeom prst="straightConnector1">
                <a:avLst/>
              </a:prstGeom>
              <a:noFill/>
              <a:ln w="9525">
                <a:solidFill>
                  <a:schemeClr val="tx1"/>
                </a:solidFill>
                <a:round/>
                <a:headEnd type="triangle" w="med" len="med"/>
                <a:tailEnd type="triangle" w="med" len="med"/>
              </a:ln>
            </p:spPr>
          </p:cxnSp>
          <p:cxnSp>
            <p:nvCxnSpPr>
              <p:cNvPr id="72730" name="AutoShape 19"/>
              <p:cNvCxnSpPr>
                <a:cxnSpLocks noChangeShapeType="1"/>
                <a:stCxn id="72727" idx="2"/>
                <a:endCxn id="72726" idx="0"/>
              </p:cNvCxnSpPr>
              <p:nvPr/>
            </p:nvCxnSpPr>
            <p:spPr bwMode="auto">
              <a:xfrm>
                <a:off x="4272" y="2784"/>
                <a:ext cx="168" cy="192"/>
              </a:xfrm>
              <a:prstGeom prst="straightConnector1">
                <a:avLst/>
              </a:prstGeom>
              <a:noFill/>
              <a:ln w="9525">
                <a:solidFill>
                  <a:schemeClr val="tx1"/>
                </a:solidFill>
                <a:round/>
                <a:headEnd type="triangle" w="med" len="med"/>
                <a:tailEnd type="triangle" w="med" len="med"/>
              </a:ln>
            </p:spPr>
          </p:cxnSp>
        </p:grpSp>
        <p:sp>
          <p:nvSpPr>
            <p:cNvPr id="72723" name="Text Box 20"/>
            <p:cNvSpPr txBox="1">
              <a:spLocks noChangeArrowheads="1"/>
            </p:cNvSpPr>
            <p:nvPr/>
          </p:nvSpPr>
          <p:spPr bwMode="auto">
            <a:xfrm>
              <a:off x="4032" y="2592"/>
              <a:ext cx="564" cy="192"/>
            </a:xfrm>
            <a:prstGeom prst="rect">
              <a:avLst/>
            </a:prstGeom>
            <a:noFill/>
            <a:ln w="9525">
              <a:noFill/>
              <a:miter lim="800000"/>
              <a:headEnd/>
              <a:tailEnd/>
            </a:ln>
          </p:spPr>
          <p:txBody>
            <a:bodyPr wrap="none">
              <a:spAutoFit/>
            </a:bodyPr>
            <a:lstStyle/>
            <a:p>
              <a:r>
                <a:rPr kumimoji="1" lang="zh-CN" altLang="en-US" sz="1400">
                  <a:latin typeface="Times New Roman" pitchFamily="18" charset="0"/>
                </a:rPr>
                <a:t>共享空间</a:t>
              </a:r>
            </a:p>
          </p:txBody>
        </p:sp>
      </p:grpSp>
      <p:sp>
        <p:nvSpPr>
          <p:cNvPr id="33813" name="AutoShape 21"/>
          <p:cNvSpPr>
            <a:spLocks noChangeArrowheads="1"/>
          </p:cNvSpPr>
          <p:nvPr/>
        </p:nvSpPr>
        <p:spPr bwMode="auto">
          <a:xfrm>
            <a:off x="3962400" y="3886200"/>
            <a:ext cx="1524000" cy="609600"/>
          </a:xfrm>
          <a:prstGeom prst="leftRightArrow">
            <a:avLst>
              <a:gd name="adj1" fmla="val 50000"/>
              <a:gd name="adj2" fmla="val 50000"/>
            </a:avLst>
          </a:prstGeom>
          <a:solidFill>
            <a:srgbClr val="FF6600"/>
          </a:solidFill>
          <a:ln w="9525">
            <a:solidFill>
              <a:schemeClr val="tx1"/>
            </a:solidFill>
            <a:miter lim="800000"/>
            <a:headEnd/>
            <a:tailEnd/>
          </a:ln>
        </p:spPr>
        <p:txBody>
          <a:bodyPr wrap="none" anchor="ctr"/>
          <a:lstStyle/>
          <a:p>
            <a:endParaRPr lang="zh-CN" altLang="en-US"/>
          </a:p>
        </p:txBody>
      </p:sp>
      <p:grpSp>
        <p:nvGrpSpPr>
          <p:cNvPr id="5" name="Group 30"/>
          <p:cNvGrpSpPr>
            <a:grpSpLocks/>
          </p:cNvGrpSpPr>
          <p:nvPr/>
        </p:nvGrpSpPr>
        <p:grpSpPr bwMode="auto">
          <a:xfrm>
            <a:off x="3794125" y="3124200"/>
            <a:ext cx="2012950" cy="2230438"/>
            <a:chOff x="2390" y="1968"/>
            <a:chExt cx="1268" cy="1405"/>
          </a:xfrm>
        </p:grpSpPr>
        <p:grpSp>
          <p:nvGrpSpPr>
            <p:cNvPr id="6" name="Group 22"/>
            <p:cNvGrpSpPr>
              <a:grpSpLocks/>
            </p:cNvGrpSpPr>
            <p:nvPr/>
          </p:nvGrpSpPr>
          <p:grpSpPr bwMode="auto">
            <a:xfrm>
              <a:off x="2544" y="1968"/>
              <a:ext cx="912" cy="1248"/>
              <a:chOff x="2803" y="2352"/>
              <a:chExt cx="219" cy="342"/>
            </a:xfrm>
          </p:grpSpPr>
          <p:sp>
            <p:nvSpPr>
              <p:cNvPr id="72719" name="Freeform 23"/>
              <p:cNvSpPr>
                <a:spLocks/>
              </p:cNvSpPr>
              <p:nvPr/>
            </p:nvSpPr>
            <p:spPr bwMode="auto">
              <a:xfrm>
                <a:off x="2803" y="2352"/>
                <a:ext cx="219" cy="342"/>
              </a:xfrm>
              <a:custGeom>
                <a:avLst/>
                <a:gdLst>
                  <a:gd name="T0" fmla="*/ 2 w 439"/>
                  <a:gd name="T1" fmla="*/ 3 h 683"/>
                  <a:gd name="T2" fmla="*/ 3 w 439"/>
                  <a:gd name="T3" fmla="*/ 3 h 683"/>
                  <a:gd name="T4" fmla="*/ 4 w 439"/>
                  <a:gd name="T5" fmla="*/ 3 h 683"/>
                  <a:gd name="T6" fmla="*/ 4 w 439"/>
                  <a:gd name="T7" fmla="*/ 4 h 683"/>
                  <a:gd name="T8" fmla="*/ 2 w 439"/>
                  <a:gd name="T9" fmla="*/ 5 h 683"/>
                  <a:gd name="T10" fmla="*/ 2 w 439"/>
                  <a:gd name="T11" fmla="*/ 8 h 683"/>
                  <a:gd name="T12" fmla="*/ 2 w 439"/>
                  <a:gd name="T13" fmla="*/ 9 h 683"/>
                  <a:gd name="T14" fmla="*/ 2 w 439"/>
                  <a:gd name="T15" fmla="*/ 10 h 683"/>
                  <a:gd name="T16" fmla="*/ 2 w 439"/>
                  <a:gd name="T17" fmla="*/ 11 h 683"/>
                  <a:gd name="T18" fmla="*/ 3 w 439"/>
                  <a:gd name="T19" fmla="*/ 11 h 683"/>
                  <a:gd name="T20" fmla="*/ 4 w 439"/>
                  <a:gd name="T21" fmla="*/ 11 h 683"/>
                  <a:gd name="T22" fmla="*/ 5 w 439"/>
                  <a:gd name="T23" fmla="*/ 10 h 683"/>
                  <a:gd name="T24" fmla="*/ 4 w 439"/>
                  <a:gd name="T25" fmla="*/ 9 h 683"/>
                  <a:gd name="T26" fmla="*/ 5 w 439"/>
                  <a:gd name="T27" fmla="*/ 8 h 683"/>
                  <a:gd name="T28" fmla="*/ 5 w 439"/>
                  <a:gd name="T29" fmla="*/ 7 h 683"/>
                  <a:gd name="T30" fmla="*/ 6 w 439"/>
                  <a:gd name="T31" fmla="*/ 5 h 683"/>
                  <a:gd name="T32" fmla="*/ 6 w 439"/>
                  <a:gd name="T33" fmla="*/ 3 h 683"/>
                  <a:gd name="T34" fmla="*/ 5 w 439"/>
                  <a:gd name="T35" fmla="*/ 1 h 683"/>
                  <a:gd name="T36" fmla="*/ 3 w 439"/>
                  <a:gd name="T37" fmla="*/ 0 h 683"/>
                  <a:gd name="T38" fmla="*/ 1 w 439"/>
                  <a:gd name="T39" fmla="*/ 1 h 683"/>
                  <a:gd name="T40" fmla="*/ 0 w 439"/>
                  <a:gd name="T41" fmla="*/ 2 h 683"/>
                  <a:gd name="T42" fmla="*/ 0 w 439"/>
                  <a:gd name="T43" fmla="*/ 4 h 683"/>
                  <a:gd name="T44" fmla="*/ 0 w 439"/>
                  <a:gd name="T45" fmla="*/ 5 h 683"/>
                  <a:gd name="T46" fmla="*/ 2 w 439"/>
                  <a:gd name="T47" fmla="*/ 5 h 683"/>
                  <a:gd name="T48" fmla="*/ 2 w 439"/>
                  <a:gd name="T49" fmla="*/ 3 h 6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9"/>
                  <a:gd name="T76" fmla="*/ 0 h 683"/>
                  <a:gd name="T77" fmla="*/ 439 w 439"/>
                  <a:gd name="T78" fmla="*/ 683 h 6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9" h="683">
                    <a:moveTo>
                      <a:pt x="150" y="185"/>
                    </a:moveTo>
                    <a:lnTo>
                      <a:pt x="194" y="138"/>
                    </a:lnTo>
                    <a:lnTo>
                      <a:pt x="272" y="167"/>
                    </a:lnTo>
                    <a:lnTo>
                      <a:pt x="265" y="244"/>
                    </a:lnTo>
                    <a:lnTo>
                      <a:pt x="171" y="304"/>
                    </a:lnTo>
                    <a:lnTo>
                      <a:pt x="153" y="474"/>
                    </a:lnTo>
                    <a:lnTo>
                      <a:pt x="171" y="527"/>
                    </a:lnTo>
                    <a:lnTo>
                      <a:pt x="140" y="585"/>
                    </a:lnTo>
                    <a:lnTo>
                      <a:pt x="147" y="645"/>
                    </a:lnTo>
                    <a:lnTo>
                      <a:pt x="213" y="683"/>
                    </a:lnTo>
                    <a:lnTo>
                      <a:pt x="300" y="656"/>
                    </a:lnTo>
                    <a:lnTo>
                      <a:pt x="328" y="585"/>
                    </a:lnTo>
                    <a:lnTo>
                      <a:pt x="293" y="518"/>
                    </a:lnTo>
                    <a:lnTo>
                      <a:pt x="331" y="480"/>
                    </a:lnTo>
                    <a:lnTo>
                      <a:pt x="331" y="387"/>
                    </a:lnTo>
                    <a:lnTo>
                      <a:pt x="429" y="308"/>
                    </a:lnTo>
                    <a:lnTo>
                      <a:pt x="439" y="188"/>
                    </a:lnTo>
                    <a:lnTo>
                      <a:pt x="376" y="59"/>
                    </a:lnTo>
                    <a:lnTo>
                      <a:pt x="251" y="0"/>
                    </a:lnTo>
                    <a:lnTo>
                      <a:pt x="112" y="38"/>
                    </a:lnTo>
                    <a:lnTo>
                      <a:pt x="31" y="115"/>
                    </a:lnTo>
                    <a:lnTo>
                      <a:pt x="0" y="234"/>
                    </a:lnTo>
                    <a:lnTo>
                      <a:pt x="4" y="304"/>
                    </a:lnTo>
                    <a:lnTo>
                      <a:pt x="147" y="296"/>
                    </a:lnTo>
                    <a:lnTo>
                      <a:pt x="150" y="185"/>
                    </a:lnTo>
                    <a:close/>
                  </a:path>
                </a:pathLst>
              </a:custGeom>
              <a:solidFill>
                <a:srgbClr val="000000">
                  <a:alpha val="50195"/>
                </a:srgbClr>
              </a:solidFill>
              <a:ln w="9525">
                <a:noFill/>
                <a:round/>
                <a:headEnd/>
                <a:tailEnd/>
              </a:ln>
            </p:spPr>
            <p:txBody>
              <a:bodyPr/>
              <a:lstStyle/>
              <a:p>
                <a:endParaRPr lang="zh-CN" altLang="en-US"/>
              </a:p>
            </p:txBody>
          </p:sp>
          <p:sp>
            <p:nvSpPr>
              <p:cNvPr id="72720" name="Freeform 24"/>
              <p:cNvSpPr>
                <a:spLocks/>
              </p:cNvSpPr>
              <p:nvPr/>
            </p:nvSpPr>
            <p:spPr bwMode="auto">
              <a:xfrm>
                <a:off x="2815" y="2366"/>
                <a:ext cx="195" cy="238"/>
              </a:xfrm>
              <a:custGeom>
                <a:avLst/>
                <a:gdLst>
                  <a:gd name="T0" fmla="*/ 0 w 390"/>
                  <a:gd name="T1" fmla="*/ 3 h 477"/>
                  <a:gd name="T2" fmla="*/ 1 w 390"/>
                  <a:gd name="T3" fmla="*/ 3 h 477"/>
                  <a:gd name="T4" fmla="*/ 2 w 390"/>
                  <a:gd name="T5" fmla="*/ 3 h 477"/>
                  <a:gd name="T6" fmla="*/ 2 w 390"/>
                  <a:gd name="T7" fmla="*/ 2 h 477"/>
                  <a:gd name="T8" fmla="*/ 2 w 390"/>
                  <a:gd name="T9" fmla="*/ 1 h 477"/>
                  <a:gd name="T10" fmla="*/ 3 w 390"/>
                  <a:gd name="T11" fmla="*/ 1 h 477"/>
                  <a:gd name="T12" fmla="*/ 3 w 390"/>
                  <a:gd name="T13" fmla="*/ 1 h 477"/>
                  <a:gd name="T14" fmla="*/ 5 w 390"/>
                  <a:gd name="T15" fmla="*/ 2 h 477"/>
                  <a:gd name="T16" fmla="*/ 5 w 390"/>
                  <a:gd name="T17" fmla="*/ 3 h 477"/>
                  <a:gd name="T18" fmla="*/ 3 w 390"/>
                  <a:gd name="T19" fmla="*/ 4 h 477"/>
                  <a:gd name="T20" fmla="*/ 3 w 390"/>
                  <a:gd name="T21" fmla="*/ 5 h 477"/>
                  <a:gd name="T22" fmla="*/ 3 w 390"/>
                  <a:gd name="T23" fmla="*/ 6 h 477"/>
                  <a:gd name="T24" fmla="*/ 3 w 390"/>
                  <a:gd name="T25" fmla="*/ 7 h 477"/>
                  <a:gd name="T26" fmla="*/ 4 w 390"/>
                  <a:gd name="T27" fmla="*/ 7 h 477"/>
                  <a:gd name="T28" fmla="*/ 5 w 390"/>
                  <a:gd name="T29" fmla="*/ 6 h 477"/>
                  <a:gd name="T30" fmla="*/ 5 w 390"/>
                  <a:gd name="T31" fmla="*/ 5 h 477"/>
                  <a:gd name="T32" fmla="*/ 5 w 390"/>
                  <a:gd name="T33" fmla="*/ 4 h 477"/>
                  <a:gd name="T34" fmla="*/ 6 w 390"/>
                  <a:gd name="T35" fmla="*/ 4 h 477"/>
                  <a:gd name="T36" fmla="*/ 6 w 390"/>
                  <a:gd name="T37" fmla="*/ 3 h 477"/>
                  <a:gd name="T38" fmla="*/ 6 w 390"/>
                  <a:gd name="T39" fmla="*/ 1 h 477"/>
                  <a:gd name="T40" fmla="*/ 5 w 390"/>
                  <a:gd name="T41" fmla="*/ 0 h 477"/>
                  <a:gd name="T42" fmla="*/ 3 w 390"/>
                  <a:gd name="T43" fmla="*/ 0 h 477"/>
                  <a:gd name="T44" fmla="*/ 1 w 390"/>
                  <a:gd name="T45" fmla="*/ 1 h 477"/>
                  <a:gd name="T46" fmla="*/ 1 w 390"/>
                  <a:gd name="T47" fmla="*/ 2 h 477"/>
                  <a:gd name="T48" fmla="*/ 0 w 390"/>
                  <a:gd name="T49" fmla="*/ 3 h 4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0"/>
                  <a:gd name="T76" fmla="*/ 0 h 477"/>
                  <a:gd name="T77" fmla="*/ 390 w 390"/>
                  <a:gd name="T78" fmla="*/ 477 h 4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0" h="477">
                    <a:moveTo>
                      <a:pt x="0" y="241"/>
                    </a:moveTo>
                    <a:lnTo>
                      <a:pt x="57" y="230"/>
                    </a:lnTo>
                    <a:lnTo>
                      <a:pt x="89" y="241"/>
                    </a:lnTo>
                    <a:lnTo>
                      <a:pt x="87" y="175"/>
                    </a:lnTo>
                    <a:lnTo>
                      <a:pt x="111" y="101"/>
                    </a:lnTo>
                    <a:lnTo>
                      <a:pt x="206" y="74"/>
                    </a:lnTo>
                    <a:lnTo>
                      <a:pt x="251" y="105"/>
                    </a:lnTo>
                    <a:lnTo>
                      <a:pt x="299" y="153"/>
                    </a:lnTo>
                    <a:lnTo>
                      <a:pt x="285" y="237"/>
                    </a:lnTo>
                    <a:lnTo>
                      <a:pt x="195" y="276"/>
                    </a:lnTo>
                    <a:lnTo>
                      <a:pt x="171" y="335"/>
                    </a:lnTo>
                    <a:lnTo>
                      <a:pt x="178" y="395"/>
                    </a:lnTo>
                    <a:lnTo>
                      <a:pt x="166" y="477"/>
                    </a:lnTo>
                    <a:lnTo>
                      <a:pt x="256" y="477"/>
                    </a:lnTo>
                    <a:lnTo>
                      <a:pt x="268" y="416"/>
                    </a:lnTo>
                    <a:lnTo>
                      <a:pt x="261" y="345"/>
                    </a:lnTo>
                    <a:lnTo>
                      <a:pt x="316" y="307"/>
                    </a:lnTo>
                    <a:lnTo>
                      <a:pt x="358" y="287"/>
                    </a:lnTo>
                    <a:lnTo>
                      <a:pt x="390" y="196"/>
                    </a:lnTo>
                    <a:lnTo>
                      <a:pt x="361" y="98"/>
                    </a:lnTo>
                    <a:lnTo>
                      <a:pt x="264" y="0"/>
                    </a:lnTo>
                    <a:lnTo>
                      <a:pt x="146" y="8"/>
                    </a:lnTo>
                    <a:lnTo>
                      <a:pt x="51" y="67"/>
                    </a:lnTo>
                    <a:lnTo>
                      <a:pt x="10" y="140"/>
                    </a:lnTo>
                    <a:lnTo>
                      <a:pt x="0" y="241"/>
                    </a:lnTo>
                    <a:close/>
                  </a:path>
                </a:pathLst>
              </a:custGeom>
              <a:solidFill>
                <a:srgbClr val="00B2FF">
                  <a:alpha val="50195"/>
                </a:srgbClr>
              </a:solidFill>
              <a:ln w="9525">
                <a:noFill/>
                <a:round/>
                <a:headEnd/>
                <a:tailEnd/>
              </a:ln>
            </p:spPr>
            <p:txBody>
              <a:bodyPr/>
              <a:lstStyle/>
              <a:p>
                <a:endParaRPr lang="zh-CN" altLang="en-US"/>
              </a:p>
            </p:txBody>
          </p:sp>
          <p:sp>
            <p:nvSpPr>
              <p:cNvPr id="72721" name="Freeform 25"/>
              <p:cNvSpPr>
                <a:spLocks/>
              </p:cNvSpPr>
              <p:nvPr/>
            </p:nvSpPr>
            <p:spPr bwMode="auto">
              <a:xfrm>
                <a:off x="2886" y="2622"/>
                <a:ext cx="63" cy="54"/>
              </a:xfrm>
              <a:custGeom>
                <a:avLst/>
                <a:gdLst>
                  <a:gd name="T0" fmla="*/ 1 w 126"/>
                  <a:gd name="T1" fmla="*/ 0 h 109"/>
                  <a:gd name="T2" fmla="*/ 1 w 126"/>
                  <a:gd name="T3" fmla="*/ 0 h 109"/>
                  <a:gd name="T4" fmla="*/ 0 w 126"/>
                  <a:gd name="T5" fmla="*/ 1 h 109"/>
                  <a:gd name="T6" fmla="*/ 1 w 126"/>
                  <a:gd name="T7" fmla="*/ 1 h 109"/>
                  <a:gd name="T8" fmla="*/ 2 w 126"/>
                  <a:gd name="T9" fmla="*/ 1 h 109"/>
                  <a:gd name="T10" fmla="*/ 2 w 126"/>
                  <a:gd name="T11" fmla="*/ 1 h 109"/>
                  <a:gd name="T12" fmla="*/ 2 w 126"/>
                  <a:gd name="T13" fmla="*/ 0 h 109"/>
                  <a:gd name="T14" fmla="*/ 1 w 12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09"/>
                  <a:gd name="T26" fmla="*/ 126 w 12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09">
                    <a:moveTo>
                      <a:pt x="45" y="0"/>
                    </a:moveTo>
                    <a:lnTo>
                      <a:pt x="9" y="20"/>
                    </a:lnTo>
                    <a:lnTo>
                      <a:pt x="0" y="73"/>
                    </a:lnTo>
                    <a:lnTo>
                      <a:pt x="28" y="109"/>
                    </a:lnTo>
                    <a:lnTo>
                      <a:pt x="98" y="109"/>
                    </a:lnTo>
                    <a:lnTo>
                      <a:pt x="126" y="66"/>
                    </a:lnTo>
                    <a:lnTo>
                      <a:pt x="102" y="14"/>
                    </a:lnTo>
                    <a:lnTo>
                      <a:pt x="45" y="0"/>
                    </a:lnTo>
                    <a:close/>
                  </a:path>
                </a:pathLst>
              </a:custGeom>
              <a:solidFill>
                <a:srgbClr val="00B2FF">
                  <a:alpha val="50195"/>
                </a:srgbClr>
              </a:solidFill>
              <a:ln w="9525">
                <a:noFill/>
                <a:round/>
                <a:headEnd/>
                <a:tailEnd/>
              </a:ln>
            </p:spPr>
            <p:txBody>
              <a:bodyPr/>
              <a:lstStyle/>
              <a:p>
                <a:endParaRPr lang="zh-CN" altLang="en-US"/>
              </a:p>
            </p:txBody>
          </p:sp>
        </p:grpSp>
        <p:sp>
          <p:nvSpPr>
            <p:cNvPr id="72718" name="Text Box 26"/>
            <p:cNvSpPr txBox="1">
              <a:spLocks noChangeArrowheads="1"/>
            </p:cNvSpPr>
            <p:nvPr/>
          </p:nvSpPr>
          <p:spPr bwMode="auto">
            <a:xfrm>
              <a:off x="2390" y="3085"/>
              <a:ext cx="1268" cy="288"/>
            </a:xfrm>
            <a:prstGeom prst="rect">
              <a:avLst/>
            </a:prstGeom>
            <a:noFill/>
            <a:ln w="9525">
              <a:noFill/>
              <a:miter lim="800000"/>
              <a:headEnd/>
              <a:tailEnd/>
            </a:ln>
          </p:spPr>
          <p:txBody>
            <a:bodyPr wrap="none">
              <a:spAutoFit/>
            </a:bodyPr>
            <a:lstStyle/>
            <a:p>
              <a:r>
                <a:rPr kumimoji="1" lang="zh-CN" altLang="en-US" sz="2400">
                  <a:latin typeface="Times New Roman" pitchFamily="18" charset="0"/>
                </a:rPr>
                <a:t>如何互操作？</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3813"/>
                                        </p:tgtEl>
                                        <p:attrNameLst>
                                          <p:attrName>style.visibility</p:attrName>
                                        </p:attrNameLst>
                                      </p:cBhvr>
                                      <p:to>
                                        <p:strVal val="visible"/>
                                      </p:to>
                                    </p:set>
                                    <p:anim calcmode="lin" valueType="num">
                                      <p:cBhvr>
                                        <p:cTn id="23" dur="500" fill="hold"/>
                                        <p:tgtEl>
                                          <p:spTgt spid="33813"/>
                                        </p:tgtEl>
                                        <p:attrNameLst>
                                          <p:attrName>ppt_w</p:attrName>
                                        </p:attrNameLst>
                                      </p:cBhvr>
                                      <p:tavLst>
                                        <p:tav tm="0">
                                          <p:val>
                                            <p:fltVal val="0"/>
                                          </p:val>
                                        </p:tav>
                                        <p:tav tm="100000">
                                          <p:val>
                                            <p:strVal val="#ppt_w"/>
                                          </p:val>
                                        </p:tav>
                                      </p:tavLst>
                                    </p:anim>
                                    <p:anim calcmode="lin" valueType="num">
                                      <p:cBhvr>
                                        <p:cTn id="24" dur="500" fill="hold"/>
                                        <p:tgtEl>
                                          <p:spTgt spid="338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804" grpId="0" animBg="1"/>
      <p:bldP spid="338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altLang="zh-CN" sz="3600" dirty="0" smtClean="0">
                <a:ea typeface="宋体" pitchFamily="2" charset="-122"/>
              </a:rPr>
              <a:t>Mobile Code Paradigms :Mobile Agent </a:t>
            </a:r>
            <a:endParaRPr lang="zh-CN" altLang="en-US" sz="3600" dirty="0" smtClean="0"/>
          </a:p>
        </p:txBody>
      </p:sp>
      <p:sp>
        <p:nvSpPr>
          <p:cNvPr id="73731" name="Text Box 31"/>
          <p:cNvSpPr>
            <a:spLocks noGrp="1" noChangeArrowheads="1"/>
          </p:cNvSpPr>
          <p:nvPr>
            <p:ph idx="1"/>
          </p:nvPr>
        </p:nvSpPr>
        <p:spPr/>
        <p:txBody>
          <a:bodyPr/>
          <a:lstStyle/>
          <a:p>
            <a:pPr eaLnBrk="1" hangingPunct="1">
              <a:spcBef>
                <a:spcPct val="0"/>
              </a:spcBef>
            </a:pPr>
            <a:r>
              <a:rPr lang="zh-CN" altLang="en-US" smtClean="0"/>
              <a:t>续例</a:t>
            </a:r>
            <a:r>
              <a:rPr lang="en-US" altLang="zh-CN" smtClean="0"/>
              <a:t>4</a:t>
            </a:r>
          </a:p>
        </p:txBody>
      </p:sp>
      <p:sp>
        <p:nvSpPr>
          <p:cNvPr id="70658" name="日期占位符 3"/>
          <p:cNvSpPr>
            <a:spLocks noGrp="1"/>
          </p:cNvSpPr>
          <p:nvPr>
            <p:ph type="dt" sz="half" idx="10"/>
          </p:nvPr>
        </p:nvSpPr>
        <p:spPr>
          <a:prstGeom prst="rect">
            <a:avLst/>
          </a:prstGeom>
        </p:spPr>
        <p:txBody>
          <a:bodyPr/>
          <a:lstStyle/>
          <a:p>
            <a:pPr>
              <a:defRPr/>
            </a:pPr>
            <a:fld id="{225A9209-3824-4A16-9CB9-BD58FA39F4A9}" type="datetime1">
              <a:rPr lang="en-US" altLang="zh-CN" smtClean="0"/>
              <a:pPr>
                <a:defRPr/>
              </a:pPr>
              <a:t>12/9/2011</a:t>
            </a:fld>
            <a:endParaRPr lang="en-US" altLang="zh-CN"/>
          </a:p>
        </p:txBody>
      </p:sp>
      <p:sp>
        <p:nvSpPr>
          <p:cNvPr id="32" name="页脚占位符 31"/>
          <p:cNvSpPr>
            <a:spLocks noGrp="1"/>
          </p:cNvSpPr>
          <p:nvPr>
            <p:ph type="ftr" sz="quarter" idx="11"/>
          </p:nvPr>
        </p:nvSpPr>
        <p:spPr/>
        <p:txBody>
          <a:bodyPr/>
          <a:lstStyle/>
          <a:p>
            <a:r>
              <a:rPr lang="en-US" smtClean="0"/>
              <a:t>Institute of Computer Software,Nanjing University</a:t>
            </a:r>
            <a:endParaRPr lang="en-US" dirty="0"/>
          </a:p>
        </p:txBody>
      </p:sp>
      <p:sp>
        <p:nvSpPr>
          <p:cNvPr id="31" name="灯片编号占位符 30"/>
          <p:cNvSpPr>
            <a:spLocks noGrp="1"/>
          </p:cNvSpPr>
          <p:nvPr>
            <p:ph type="sldNum" sz="quarter" idx="12"/>
          </p:nvPr>
        </p:nvSpPr>
        <p:spPr/>
        <p:txBody>
          <a:bodyPr/>
          <a:lstStyle/>
          <a:p>
            <a:fld id="{9648F39E-9C37-485F-AC97-16BB4BDF9F49}" type="slidenum">
              <a:rPr kumimoji="0" lang="en-US" smtClean="0"/>
              <a:pPr/>
              <a:t>41</a:t>
            </a:fld>
            <a:endParaRPr kumimoji="0" lang="en-US" dirty="0"/>
          </a:p>
        </p:txBody>
      </p:sp>
      <p:grpSp>
        <p:nvGrpSpPr>
          <p:cNvPr id="2" name="Group 36"/>
          <p:cNvGrpSpPr>
            <a:grpSpLocks/>
          </p:cNvGrpSpPr>
          <p:nvPr/>
        </p:nvGrpSpPr>
        <p:grpSpPr bwMode="auto">
          <a:xfrm>
            <a:off x="5651500" y="2667000"/>
            <a:ext cx="2286000" cy="2755900"/>
            <a:chOff x="3560" y="1680"/>
            <a:chExt cx="1440" cy="1736"/>
          </a:xfrm>
        </p:grpSpPr>
        <p:sp>
          <p:nvSpPr>
            <p:cNvPr id="73757" name="Oval 30"/>
            <p:cNvSpPr>
              <a:spLocks noChangeArrowheads="1"/>
            </p:cNvSpPr>
            <p:nvPr/>
          </p:nvSpPr>
          <p:spPr bwMode="auto">
            <a:xfrm>
              <a:off x="3560" y="2024"/>
              <a:ext cx="1440" cy="1392"/>
            </a:xfrm>
            <a:prstGeom prst="ellipse">
              <a:avLst/>
            </a:prstGeom>
            <a:solidFill>
              <a:schemeClr val="accent1">
                <a:alpha val="50195"/>
              </a:schemeClr>
            </a:solidFill>
            <a:ln w="9525">
              <a:solidFill>
                <a:schemeClr val="tx1"/>
              </a:solidFill>
              <a:round/>
              <a:headEnd/>
              <a:tailEnd/>
            </a:ln>
          </p:spPr>
          <p:txBody>
            <a:bodyPr wrap="none" anchor="ctr"/>
            <a:lstStyle/>
            <a:p>
              <a:endParaRPr lang="zh-CN" altLang="en-US"/>
            </a:p>
          </p:txBody>
        </p:sp>
        <p:sp>
          <p:nvSpPr>
            <p:cNvPr id="73758" name="Text Box 32"/>
            <p:cNvSpPr txBox="1">
              <a:spLocks noChangeArrowheads="1"/>
            </p:cNvSpPr>
            <p:nvPr/>
          </p:nvSpPr>
          <p:spPr bwMode="auto">
            <a:xfrm>
              <a:off x="3792" y="1680"/>
              <a:ext cx="969"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Agent</a:t>
              </a:r>
              <a:r>
                <a:rPr kumimoji="1" lang="zh-CN" altLang="en-US" sz="2400">
                  <a:latin typeface="Times New Roman" pitchFamily="18" charset="0"/>
                </a:rPr>
                <a:t>封装</a:t>
              </a:r>
            </a:p>
          </p:txBody>
        </p:sp>
      </p:grpSp>
      <p:grpSp>
        <p:nvGrpSpPr>
          <p:cNvPr id="3" name="Group 35"/>
          <p:cNvGrpSpPr>
            <a:grpSpLocks/>
          </p:cNvGrpSpPr>
          <p:nvPr/>
        </p:nvGrpSpPr>
        <p:grpSpPr bwMode="auto">
          <a:xfrm>
            <a:off x="1692275" y="3013075"/>
            <a:ext cx="1828800" cy="2239963"/>
            <a:chOff x="1066" y="1898"/>
            <a:chExt cx="1152" cy="1411"/>
          </a:xfrm>
        </p:grpSpPr>
        <p:sp>
          <p:nvSpPr>
            <p:cNvPr id="73755" name="Oval 28"/>
            <p:cNvSpPr>
              <a:spLocks noChangeArrowheads="1"/>
            </p:cNvSpPr>
            <p:nvPr/>
          </p:nvSpPr>
          <p:spPr bwMode="auto">
            <a:xfrm>
              <a:off x="1066" y="2205"/>
              <a:ext cx="1152" cy="1104"/>
            </a:xfrm>
            <a:prstGeom prst="ellipse">
              <a:avLst/>
            </a:prstGeom>
            <a:solidFill>
              <a:schemeClr val="accent1">
                <a:alpha val="50195"/>
              </a:schemeClr>
            </a:solidFill>
            <a:ln w="9525">
              <a:solidFill>
                <a:schemeClr val="tx1"/>
              </a:solidFill>
              <a:round/>
              <a:headEnd/>
              <a:tailEnd/>
            </a:ln>
          </p:spPr>
          <p:txBody>
            <a:bodyPr wrap="none" anchor="ctr"/>
            <a:lstStyle/>
            <a:p>
              <a:endParaRPr lang="zh-CN" altLang="en-US"/>
            </a:p>
          </p:txBody>
        </p:sp>
        <p:sp>
          <p:nvSpPr>
            <p:cNvPr id="73756" name="Text Box 29"/>
            <p:cNvSpPr txBox="1">
              <a:spLocks noChangeArrowheads="1"/>
            </p:cNvSpPr>
            <p:nvPr/>
          </p:nvSpPr>
          <p:spPr bwMode="auto">
            <a:xfrm>
              <a:off x="1094" y="1898"/>
              <a:ext cx="969"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Agent</a:t>
              </a:r>
              <a:r>
                <a:rPr kumimoji="1" lang="zh-CN" altLang="en-US" sz="2400">
                  <a:latin typeface="Times New Roman" pitchFamily="18" charset="0"/>
                </a:rPr>
                <a:t>封装</a:t>
              </a:r>
            </a:p>
          </p:txBody>
        </p:sp>
      </p:grpSp>
      <p:grpSp>
        <p:nvGrpSpPr>
          <p:cNvPr id="4" name="Group 33"/>
          <p:cNvGrpSpPr>
            <a:grpSpLocks/>
          </p:cNvGrpSpPr>
          <p:nvPr/>
        </p:nvGrpSpPr>
        <p:grpSpPr bwMode="auto">
          <a:xfrm>
            <a:off x="1905000" y="3733800"/>
            <a:ext cx="1371600" cy="1295400"/>
            <a:chOff x="1200" y="2352"/>
            <a:chExt cx="864" cy="816"/>
          </a:xfrm>
        </p:grpSpPr>
        <p:sp>
          <p:nvSpPr>
            <p:cNvPr id="73748" name="Oval 5"/>
            <p:cNvSpPr>
              <a:spLocks noChangeArrowheads="1"/>
            </p:cNvSpPr>
            <p:nvPr/>
          </p:nvSpPr>
          <p:spPr bwMode="auto">
            <a:xfrm>
              <a:off x="1200" y="2544"/>
              <a:ext cx="288" cy="288"/>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73749" name="Oval 6"/>
            <p:cNvSpPr>
              <a:spLocks noChangeArrowheads="1"/>
            </p:cNvSpPr>
            <p:nvPr/>
          </p:nvSpPr>
          <p:spPr bwMode="auto">
            <a:xfrm>
              <a:off x="1776" y="2352"/>
              <a:ext cx="288" cy="288"/>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73750" name="Oval 7"/>
            <p:cNvSpPr>
              <a:spLocks noChangeArrowheads="1"/>
            </p:cNvSpPr>
            <p:nvPr/>
          </p:nvSpPr>
          <p:spPr bwMode="auto">
            <a:xfrm>
              <a:off x="1728" y="2880"/>
              <a:ext cx="288" cy="288"/>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73751" name="Line 8"/>
            <p:cNvSpPr>
              <a:spLocks noChangeShapeType="1"/>
            </p:cNvSpPr>
            <p:nvPr/>
          </p:nvSpPr>
          <p:spPr bwMode="auto">
            <a:xfrm flipV="1">
              <a:off x="1488" y="2544"/>
              <a:ext cx="288" cy="96"/>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73752" name="Line 9"/>
            <p:cNvSpPr>
              <a:spLocks noChangeShapeType="1"/>
            </p:cNvSpPr>
            <p:nvPr/>
          </p:nvSpPr>
          <p:spPr bwMode="auto">
            <a:xfrm>
              <a:off x="1440" y="2784"/>
              <a:ext cx="336" cy="192"/>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73753" name="Line 10"/>
            <p:cNvSpPr>
              <a:spLocks noChangeShapeType="1"/>
            </p:cNvSpPr>
            <p:nvPr/>
          </p:nvSpPr>
          <p:spPr bwMode="auto">
            <a:xfrm flipV="1">
              <a:off x="1872" y="2640"/>
              <a:ext cx="48" cy="24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73754" name="Text Box 11"/>
            <p:cNvSpPr txBox="1">
              <a:spLocks noChangeArrowheads="1"/>
            </p:cNvSpPr>
            <p:nvPr/>
          </p:nvSpPr>
          <p:spPr bwMode="auto">
            <a:xfrm>
              <a:off x="1248" y="2880"/>
              <a:ext cx="479"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RPC</a:t>
              </a:r>
            </a:p>
          </p:txBody>
        </p:sp>
      </p:grpSp>
      <p:grpSp>
        <p:nvGrpSpPr>
          <p:cNvPr id="5" name="Group 34"/>
          <p:cNvGrpSpPr>
            <a:grpSpLocks/>
          </p:cNvGrpSpPr>
          <p:nvPr/>
        </p:nvGrpSpPr>
        <p:grpSpPr bwMode="auto">
          <a:xfrm>
            <a:off x="5943600" y="3505200"/>
            <a:ext cx="1676400" cy="1828800"/>
            <a:chOff x="3744" y="2208"/>
            <a:chExt cx="1056" cy="1152"/>
          </a:xfrm>
        </p:grpSpPr>
        <p:sp>
          <p:nvSpPr>
            <p:cNvPr id="73740" name="Oval 13"/>
            <p:cNvSpPr>
              <a:spLocks noChangeArrowheads="1"/>
            </p:cNvSpPr>
            <p:nvPr/>
          </p:nvSpPr>
          <p:spPr bwMode="auto">
            <a:xfrm>
              <a:off x="3744" y="2208"/>
              <a:ext cx="240" cy="384"/>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3741" name="Oval 14"/>
            <p:cNvSpPr>
              <a:spLocks noChangeArrowheads="1"/>
            </p:cNvSpPr>
            <p:nvPr/>
          </p:nvSpPr>
          <p:spPr bwMode="auto">
            <a:xfrm>
              <a:off x="4560" y="2256"/>
              <a:ext cx="240" cy="384"/>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3742" name="Oval 15"/>
            <p:cNvSpPr>
              <a:spLocks noChangeArrowheads="1"/>
            </p:cNvSpPr>
            <p:nvPr/>
          </p:nvSpPr>
          <p:spPr bwMode="auto">
            <a:xfrm>
              <a:off x="4320" y="2976"/>
              <a:ext cx="240" cy="384"/>
            </a:xfrm>
            <a:prstGeom prst="ellipse">
              <a:avLst/>
            </a:prstGeom>
            <a:solidFill>
              <a:srgbClr val="CC99FF"/>
            </a:solidFill>
            <a:ln w="9525">
              <a:solidFill>
                <a:schemeClr val="tx1"/>
              </a:solidFill>
              <a:round/>
              <a:headEnd/>
              <a:tailEnd/>
            </a:ln>
          </p:spPr>
          <p:txBody>
            <a:bodyPr wrap="none" anchor="ctr"/>
            <a:lstStyle/>
            <a:p>
              <a:endParaRPr lang="zh-CN" altLang="en-US"/>
            </a:p>
          </p:txBody>
        </p:sp>
        <p:sp>
          <p:nvSpPr>
            <p:cNvPr id="73743" name="AutoShape 16"/>
            <p:cNvSpPr>
              <a:spLocks noChangeArrowheads="1"/>
            </p:cNvSpPr>
            <p:nvPr/>
          </p:nvSpPr>
          <p:spPr bwMode="auto">
            <a:xfrm>
              <a:off x="4128" y="2448"/>
              <a:ext cx="288" cy="336"/>
            </a:xfrm>
            <a:prstGeom prst="octagon">
              <a:avLst>
                <a:gd name="adj" fmla="val 29287"/>
              </a:avLst>
            </a:prstGeom>
            <a:solidFill>
              <a:srgbClr val="FF0000">
                <a:alpha val="50195"/>
              </a:srgbClr>
            </a:solidFill>
            <a:ln w="9525">
              <a:solidFill>
                <a:schemeClr val="tx1"/>
              </a:solidFill>
              <a:miter lim="800000"/>
              <a:headEnd/>
              <a:tailEnd/>
            </a:ln>
          </p:spPr>
          <p:txBody>
            <a:bodyPr wrap="none" anchor="ctr"/>
            <a:lstStyle/>
            <a:p>
              <a:pPr algn="ctr"/>
              <a:endParaRPr kumimoji="1" lang="zh-CN" altLang="zh-CN" sz="2400">
                <a:latin typeface="Times New Roman" pitchFamily="18" charset="0"/>
              </a:endParaRPr>
            </a:p>
          </p:txBody>
        </p:sp>
        <p:cxnSp>
          <p:nvCxnSpPr>
            <p:cNvPr id="73744" name="AutoShape 17"/>
            <p:cNvCxnSpPr>
              <a:cxnSpLocks noChangeShapeType="1"/>
              <a:stCxn id="73740" idx="6"/>
              <a:endCxn id="73743" idx="2"/>
            </p:cNvCxnSpPr>
            <p:nvPr/>
          </p:nvCxnSpPr>
          <p:spPr bwMode="auto">
            <a:xfrm>
              <a:off x="3984" y="2400"/>
              <a:ext cx="144" cy="216"/>
            </a:xfrm>
            <a:prstGeom prst="straightConnector1">
              <a:avLst/>
            </a:prstGeom>
            <a:noFill/>
            <a:ln w="9525">
              <a:solidFill>
                <a:schemeClr val="tx1"/>
              </a:solidFill>
              <a:round/>
              <a:headEnd type="triangle" w="med" len="med"/>
              <a:tailEnd type="triangle" w="med" len="med"/>
            </a:ln>
          </p:spPr>
        </p:cxnSp>
        <p:cxnSp>
          <p:nvCxnSpPr>
            <p:cNvPr id="73745" name="AutoShape 18"/>
            <p:cNvCxnSpPr>
              <a:cxnSpLocks noChangeShapeType="1"/>
              <a:stCxn id="73741" idx="2"/>
              <a:endCxn id="73743" idx="2"/>
            </p:cNvCxnSpPr>
            <p:nvPr/>
          </p:nvCxnSpPr>
          <p:spPr bwMode="auto">
            <a:xfrm flipH="1">
              <a:off x="4416" y="2448"/>
              <a:ext cx="144" cy="168"/>
            </a:xfrm>
            <a:prstGeom prst="straightConnector1">
              <a:avLst/>
            </a:prstGeom>
            <a:noFill/>
            <a:ln w="9525">
              <a:solidFill>
                <a:schemeClr val="tx1"/>
              </a:solidFill>
              <a:round/>
              <a:headEnd type="triangle" w="med" len="med"/>
              <a:tailEnd type="triangle" w="med" len="med"/>
            </a:ln>
          </p:spPr>
        </p:cxnSp>
        <p:cxnSp>
          <p:nvCxnSpPr>
            <p:cNvPr id="73746" name="AutoShape 19"/>
            <p:cNvCxnSpPr>
              <a:cxnSpLocks noChangeShapeType="1"/>
              <a:stCxn id="73743" idx="2"/>
              <a:endCxn id="73742" idx="0"/>
            </p:cNvCxnSpPr>
            <p:nvPr/>
          </p:nvCxnSpPr>
          <p:spPr bwMode="auto">
            <a:xfrm>
              <a:off x="4272" y="2784"/>
              <a:ext cx="168" cy="192"/>
            </a:xfrm>
            <a:prstGeom prst="straightConnector1">
              <a:avLst/>
            </a:prstGeom>
            <a:noFill/>
            <a:ln w="9525">
              <a:solidFill>
                <a:schemeClr val="tx1"/>
              </a:solidFill>
              <a:round/>
              <a:headEnd type="triangle" w="med" len="med"/>
              <a:tailEnd type="triangle" w="med" len="med"/>
            </a:ln>
          </p:spPr>
        </p:cxnSp>
        <p:sp>
          <p:nvSpPr>
            <p:cNvPr id="73747" name="Text Box 20"/>
            <p:cNvSpPr txBox="1">
              <a:spLocks noChangeArrowheads="1"/>
            </p:cNvSpPr>
            <p:nvPr/>
          </p:nvSpPr>
          <p:spPr bwMode="auto">
            <a:xfrm>
              <a:off x="4032" y="2592"/>
              <a:ext cx="564" cy="192"/>
            </a:xfrm>
            <a:prstGeom prst="rect">
              <a:avLst/>
            </a:prstGeom>
            <a:noFill/>
            <a:ln w="9525">
              <a:noFill/>
              <a:miter lim="800000"/>
              <a:headEnd/>
              <a:tailEnd/>
            </a:ln>
          </p:spPr>
          <p:txBody>
            <a:bodyPr wrap="none">
              <a:spAutoFit/>
            </a:bodyPr>
            <a:lstStyle/>
            <a:p>
              <a:r>
                <a:rPr kumimoji="1" lang="zh-CN" altLang="en-US" sz="1400">
                  <a:latin typeface="Times New Roman" pitchFamily="18" charset="0"/>
                </a:rPr>
                <a:t>共享空间</a:t>
              </a:r>
            </a:p>
          </p:txBody>
        </p:sp>
      </p:grpSp>
      <p:sp>
        <p:nvSpPr>
          <p:cNvPr id="34837" name="AutoShape 21"/>
          <p:cNvSpPr>
            <a:spLocks noChangeArrowheads="1"/>
          </p:cNvSpPr>
          <p:nvPr/>
        </p:nvSpPr>
        <p:spPr bwMode="auto">
          <a:xfrm>
            <a:off x="3657600" y="4114800"/>
            <a:ext cx="1828800" cy="533400"/>
          </a:xfrm>
          <a:prstGeom prst="leftRightArrow">
            <a:avLst>
              <a:gd name="adj1" fmla="val 41074"/>
              <a:gd name="adj2" fmla="val 73810"/>
            </a:avLst>
          </a:prstGeom>
          <a:solidFill>
            <a:schemeClr val="accent1">
              <a:alpha val="50195"/>
            </a:schemeClr>
          </a:solidFill>
          <a:ln w="9525">
            <a:solidFill>
              <a:schemeClr val="tx1"/>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4837"/>
                                        </p:tgtEl>
                                        <p:attrNameLst>
                                          <p:attrName>style.visibility</p:attrName>
                                        </p:attrNameLst>
                                      </p:cBhvr>
                                      <p:to>
                                        <p:strVal val="visible"/>
                                      </p:to>
                                    </p:set>
                                    <p:anim calcmode="lin" valueType="num">
                                      <p:cBhvr>
                                        <p:cTn id="25" dur="500" fill="hold"/>
                                        <p:tgtEl>
                                          <p:spTgt spid="34837"/>
                                        </p:tgtEl>
                                        <p:attrNameLst>
                                          <p:attrName>ppt_w</p:attrName>
                                        </p:attrNameLst>
                                      </p:cBhvr>
                                      <p:tavLst>
                                        <p:tav tm="0">
                                          <p:val>
                                            <p:fltVal val="0"/>
                                          </p:val>
                                        </p:tav>
                                        <p:tav tm="100000">
                                          <p:val>
                                            <p:strVal val="#ppt_w"/>
                                          </p:val>
                                        </p:tav>
                                      </p:tavLst>
                                    </p:anim>
                                    <p:anim calcmode="lin" valueType="num">
                                      <p:cBhvr>
                                        <p:cTn id="26" dur="500" fill="hold"/>
                                        <p:tgtEl>
                                          <p:spTgt spid="348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a:lnSpc>
                <a:spcPct val="85000"/>
              </a:lnSpc>
            </a:pPr>
            <a:r>
              <a:rPr lang="en-US" altLang="zh-CN" sz="3600" dirty="0" smtClean="0">
                <a:ea typeface="宋体" pitchFamily="2" charset="-122"/>
              </a:rPr>
              <a:t>Mobile Code Paradigms :Mobile Agent </a:t>
            </a:r>
            <a:endParaRPr lang="zh-CN" altLang="en-US" sz="3600" dirty="0" smtClean="0"/>
          </a:p>
        </p:txBody>
      </p:sp>
      <p:sp>
        <p:nvSpPr>
          <p:cNvPr id="74755" name="Rectangle 3"/>
          <p:cNvSpPr>
            <a:spLocks noGrp="1" noChangeArrowheads="1"/>
          </p:cNvSpPr>
          <p:nvPr>
            <p:ph idx="1"/>
          </p:nvPr>
        </p:nvSpPr>
        <p:spPr/>
        <p:txBody>
          <a:bodyPr/>
          <a:lstStyle/>
          <a:p>
            <a:pPr eaLnBrk="1" hangingPunct="1"/>
            <a:r>
              <a:rPr lang="zh-CN" altLang="en-US" dirty="0" smtClean="0"/>
              <a:t>结论：</a:t>
            </a:r>
          </a:p>
          <a:p>
            <a:pPr lvl="1" eaLnBrk="1" hangingPunct="1"/>
            <a:r>
              <a:rPr lang="en-US" altLang="zh-CN" sz="2400" dirty="0" smtClean="0"/>
              <a:t>Agent</a:t>
            </a:r>
            <a:r>
              <a:rPr lang="zh-CN" altLang="en-US" sz="2400" dirty="0" smtClean="0"/>
              <a:t>具有封装私有特征的能力，具有灵活的协调能力</a:t>
            </a:r>
          </a:p>
          <a:p>
            <a:pPr lvl="1" eaLnBrk="1" hangingPunct="1"/>
            <a:r>
              <a:rPr lang="zh-CN" altLang="en-US" sz="2400" b="1" dirty="0" smtClean="0">
                <a:solidFill>
                  <a:srgbClr val="FF0000"/>
                </a:solidFill>
                <a:latin typeface="Arial" charset="0"/>
              </a:rPr>
              <a:t>“</a:t>
            </a:r>
            <a:r>
              <a:rPr lang="zh-CN" altLang="en-US" sz="2400" b="1" dirty="0" smtClean="0">
                <a:solidFill>
                  <a:srgbClr val="FF0000"/>
                </a:solidFill>
              </a:rPr>
              <a:t>协同可编程</a:t>
            </a:r>
            <a:r>
              <a:rPr lang="zh-CN" altLang="en-US" sz="2400" b="1" dirty="0" smtClean="0">
                <a:solidFill>
                  <a:srgbClr val="FF0000"/>
                </a:solidFill>
                <a:latin typeface="Arial" charset="0"/>
              </a:rPr>
              <a:t>”</a:t>
            </a:r>
            <a:endParaRPr lang="zh-CN" altLang="en-US" sz="2400" b="1" dirty="0" smtClean="0">
              <a:solidFill>
                <a:srgbClr val="FF0000"/>
              </a:solidFill>
            </a:endParaRPr>
          </a:p>
        </p:txBody>
      </p:sp>
      <p:sp>
        <p:nvSpPr>
          <p:cNvPr id="71682" name="日期占位符 3"/>
          <p:cNvSpPr>
            <a:spLocks noGrp="1"/>
          </p:cNvSpPr>
          <p:nvPr>
            <p:ph type="dt" sz="half" idx="10"/>
          </p:nvPr>
        </p:nvSpPr>
        <p:spPr>
          <a:prstGeom prst="rect">
            <a:avLst/>
          </a:prstGeom>
        </p:spPr>
        <p:txBody>
          <a:bodyPr/>
          <a:lstStyle/>
          <a:p>
            <a:pPr>
              <a:defRPr/>
            </a:pPr>
            <a:fld id="{4B8B8ED3-E5FD-4768-994D-100F28AD7A1D}" type="datetime1">
              <a:rPr lang="en-US" altLang="zh-CN" smtClean="0"/>
              <a:pPr>
                <a:defRPr/>
              </a:pPr>
              <a:t>12/9/2011</a:t>
            </a:fld>
            <a:endParaRPr lang="en-US" altLang="zh-CN"/>
          </a:p>
        </p:txBody>
      </p:sp>
      <p:sp>
        <p:nvSpPr>
          <p:cNvPr id="8" name="页脚占位符 7"/>
          <p:cNvSpPr>
            <a:spLocks noGrp="1"/>
          </p:cNvSpPr>
          <p:nvPr>
            <p:ph type="ftr" sz="quarter" idx="11"/>
          </p:nvPr>
        </p:nvSpPr>
        <p:spPr/>
        <p:txBody>
          <a:bodyPr/>
          <a:lstStyle/>
          <a:p>
            <a:r>
              <a:rPr lang="en-US" smtClean="0"/>
              <a:t>Institute of Computer Software,Nanjing University</a:t>
            </a:r>
            <a:endParaRPr lang="en-US" dirty="0"/>
          </a:p>
        </p:txBody>
      </p:sp>
      <p:sp>
        <p:nvSpPr>
          <p:cNvPr id="7" name="灯片编号占位符 6"/>
          <p:cNvSpPr>
            <a:spLocks noGrp="1"/>
          </p:cNvSpPr>
          <p:nvPr>
            <p:ph type="sldNum" sz="quarter" idx="12"/>
          </p:nvPr>
        </p:nvSpPr>
        <p:spPr/>
        <p:txBody>
          <a:bodyPr/>
          <a:lstStyle/>
          <a:p>
            <a:fld id="{9648F39E-9C37-485F-AC97-16BB4BDF9F49}" type="slidenum">
              <a:rPr kumimoji="0" lang="en-US" smtClean="0"/>
              <a:pPr/>
              <a:t>42</a:t>
            </a:fld>
            <a:endParaRPr kumimoji="0"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55448"/>
            <a:ext cx="8856984" cy="1252728"/>
          </a:xfrm>
        </p:spPr>
        <p:txBody>
          <a:bodyPr>
            <a:normAutofit fontScale="90000"/>
          </a:bodyPr>
          <a:lstStyle/>
          <a:p>
            <a:r>
              <a:rPr lang="en-US" altLang="zh-CN" dirty="0" smtClean="0">
                <a:ea typeface="宋体" pitchFamily="2" charset="-122"/>
              </a:rPr>
              <a:t>Mobile Code </a:t>
            </a:r>
            <a:r>
              <a:rPr lang="en-US" altLang="zh-CN" sz="4600" dirty="0" smtClean="0">
                <a:ea typeface="宋体" pitchFamily="2" charset="-122"/>
              </a:rPr>
              <a:t>Paradigms :Mobile Agent </a:t>
            </a:r>
            <a:endParaRPr lang="zh-CN" altLang="en-US" sz="4600" dirty="0" smtClean="0">
              <a:ea typeface="宋体" pitchFamily="2" charset="-122"/>
            </a:endParaRPr>
          </a:p>
        </p:txBody>
      </p:sp>
      <p:sp>
        <p:nvSpPr>
          <p:cNvPr id="4" name="Freeform 6"/>
          <p:cNvSpPr>
            <a:spLocks/>
          </p:cNvSpPr>
          <p:nvPr/>
        </p:nvSpPr>
        <p:spPr bwMode="auto">
          <a:xfrm>
            <a:off x="1768475" y="2787650"/>
            <a:ext cx="2011363" cy="735013"/>
          </a:xfrm>
          <a:custGeom>
            <a:avLst/>
            <a:gdLst/>
            <a:ahLst/>
            <a:cxnLst>
              <a:cxn ang="0">
                <a:pos x="0" y="520"/>
              </a:cxn>
              <a:cxn ang="0">
                <a:pos x="720" y="52"/>
              </a:cxn>
              <a:cxn ang="0">
                <a:pos x="1800" y="208"/>
              </a:cxn>
            </a:cxnLst>
            <a:rect l="0" t="0" r="r" b="b"/>
            <a:pathLst>
              <a:path w="1800" h="520">
                <a:moveTo>
                  <a:pt x="0" y="520"/>
                </a:moveTo>
                <a:cubicBezTo>
                  <a:pt x="210" y="312"/>
                  <a:pt x="420" y="104"/>
                  <a:pt x="720" y="52"/>
                </a:cubicBezTo>
                <a:cubicBezTo>
                  <a:pt x="1020" y="0"/>
                  <a:pt x="1410" y="104"/>
                  <a:pt x="1800" y="208"/>
                </a:cubicBezTo>
              </a:path>
            </a:pathLst>
          </a:custGeom>
          <a:noFill/>
          <a:ln w="9525">
            <a:solidFill>
              <a:srgbClr val="00FF00"/>
            </a:solidFill>
            <a:round/>
            <a:headEnd type="none" w="med" len="med"/>
            <a:tailEnd type="triangle" w="med" len="med"/>
          </a:ln>
        </p:spPr>
        <p:txBody>
          <a:bodyPr/>
          <a:lstStyle/>
          <a:p>
            <a:endParaRPr lang="zh-CN" altLang="en-US"/>
          </a:p>
        </p:txBody>
      </p:sp>
      <p:sp>
        <p:nvSpPr>
          <p:cNvPr id="5" name="Freeform 7"/>
          <p:cNvSpPr>
            <a:spLocks/>
          </p:cNvSpPr>
          <p:nvPr/>
        </p:nvSpPr>
        <p:spPr bwMode="auto">
          <a:xfrm>
            <a:off x="1768475" y="3670300"/>
            <a:ext cx="2011363" cy="696913"/>
          </a:xfrm>
          <a:custGeom>
            <a:avLst/>
            <a:gdLst/>
            <a:ahLst/>
            <a:cxnLst>
              <a:cxn ang="0">
                <a:pos x="0" y="156"/>
              </a:cxn>
              <a:cxn ang="0">
                <a:pos x="900" y="468"/>
              </a:cxn>
              <a:cxn ang="0">
                <a:pos x="1800" y="0"/>
              </a:cxn>
            </a:cxnLst>
            <a:rect l="0" t="0" r="r" b="b"/>
            <a:pathLst>
              <a:path w="1800" h="494">
                <a:moveTo>
                  <a:pt x="0" y="156"/>
                </a:moveTo>
                <a:cubicBezTo>
                  <a:pt x="300" y="325"/>
                  <a:pt x="600" y="494"/>
                  <a:pt x="900" y="468"/>
                </a:cubicBezTo>
                <a:cubicBezTo>
                  <a:pt x="1200" y="442"/>
                  <a:pt x="1500" y="221"/>
                  <a:pt x="1800" y="0"/>
                </a:cubicBezTo>
              </a:path>
            </a:pathLst>
          </a:custGeom>
          <a:noFill/>
          <a:ln w="9525">
            <a:solidFill>
              <a:srgbClr val="00FF00"/>
            </a:solidFill>
            <a:round/>
            <a:headEnd type="triangle" w="med" len="med"/>
            <a:tailEnd type="none" w="med" len="med"/>
          </a:ln>
        </p:spPr>
        <p:txBody>
          <a:bodyPr/>
          <a:lstStyle/>
          <a:p>
            <a:endParaRPr lang="zh-CN" altLang="en-US"/>
          </a:p>
        </p:txBody>
      </p:sp>
      <p:sp>
        <p:nvSpPr>
          <p:cNvPr id="6" name="AutoShape 8"/>
          <p:cNvSpPr>
            <a:spLocks noChangeArrowheads="1"/>
          </p:cNvSpPr>
          <p:nvPr/>
        </p:nvSpPr>
        <p:spPr bwMode="auto">
          <a:xfrm>
            <a:off x="3810000" y="1905000"/>
            <a:ext cx="4572000" cy="3749675"/>
          </a:xfrm>
          <a:prstGeom prst="roundRect">
            <a:avLst>
              <a:gd name="adj" fmla="val 16667"/>
            </a:avLst>
          </a:prstGeom>
          <a:solidFill>
            <a:srgbClr val="FFFFFF"/>
          </a:solidFill>
          <a:ln w="9525">
            <a:solidFill>
              <a:srgbClr val="000000"/>
            </a:solidFill>
            <a:round/>
            <a:headEnd/>
            <a:tailEnd/>
          </a:ln>
        </p:spPr>
        <p:txBody>
          <a:bodyPr/>
          <a:lstStyle/>
          <a:p>
            <a:endParaRPr lang="zh-CN" altLang="en-US"/>
          </a:p>
        </p:txBody>
      </p:sp>
      <p:sp>
        <p:nvSpPr>
          <p:cNvPr id="7" name="Text Box 9"/>
          <p:cNvSpPr txBox="1">
            <a:spLocks noChangeArrowheads="1"/>
          </p:cNvSpPr>
          <p:nvPr/>
        </p:nvSpPr>
        <p:spPr bwMode="auto">
          <a:xfrm>
            <a:off x="1371600" y="2438400"/>
            <a:ext cx="2560638" cy="661988"/>
          </a:xfrm>
          <a:prstGeom prst="rect">
            <a:avLst/>
          </a:prstGeom>
          <a:noFill/>
          <a:ln w="9525">
            <a:noFill/>
            <a:miter lim="800000"/>
            <a:headEnd/>
            <a:tailEnd/>
          </a:ln>
        </p:spPr>
        <p:txBody>
          <a:bodyPr/>
          <a:lstStyle/>
          <a:p>
            <a:pPr algn="ctr" eaLnBrk="0" hangingPunct="0"/>
            <a:r>
              <a:rPr lang="en-US" altLang="zh-CN" sz="2000" dirty="0">
                <a:latin typeface="Helvetica" charset="0"/>
              </a:rPr>
              <a:t>Dispatch(agents)</a:t>
            </a:r>
          </a:p>
        </p:txBody>
      </p:sp>
      <p:sp>
        <p:nvSpPr>
          <p:cNvPr id="8" name="Text Box 10"/>
          <p:cNvSpPr txBox="1">
            <a:spLocks noChangeArrowheads="1"/>
          </p:cNvSpPr>
          <p:nvPr/>
        </p:nvSpPr>
        <p:spPr bwMode="auto">
          <a:xfrm>
            <a:off x="1547813" y="4365625"/>
            <a:ext cx="2535237" cy="661988"/>
          </a:xfrm>
          <a:prstGeom prst="rect">
            <a:avLst/>
          </a:prstGeom>
          <a:noFill/>
          <a:ln w="9525">
            <a:noFill/>
            <a:miter lim="800000"/>
            <a:headEnd/>
            <a:tailEnd/>
          </a:ln>
        </p:spPr>
        <p:txBody>
          <a:bodyPr/>
          <a:lstStyle/>
          <a:p>
            <a:pPr algn="ctr" eaLnBrk="0" hangingPunct="0"/>
            <a:r>
              <a:rPr lang="en-US" altLang="zh-CN" sz="2400">
                <a:latin typeface="Helvetica" charset="0"/>
              </a:rPr>
              <a:t>Receive(agents)</a:t>
            </a:r>
          </a:p>
        </p:txBody>
      </p:sp>
      <p:sp>
        <p:nvSpPr>
          <p:cNvPr id="9" name="Text Box 11"/>
          <p:cNvSpPr txBox="1">
            <a:spLocks noChangeArrowheads="1"/>
          </p:cNvSpPr>
          <p:nvPr/>
        </p:nvSpPr>
        <p:spPr bwMode="auto">
          <a:xfrm>
            <a:off x="381000" y="2362200"/>
            <a:ext cx="1096963" cy="661988"/>
          </a:xfrm>
          <a:prstGeom prst="rect">
            <a:avLst/>
          </a:prstGeom>
          <a:noFill/>
          <a:ln w="9525">
            <a:noFill/>
            <a:miter lim="800000"/>
            <a:headEnd/>
            <a:tailEnd/>
          </a:ln>
        </p:spPr>
        <p:txBody>
          <a:bodyPr/>
          <a:lstStyle/>
          <a:p>
            <a:pPr algn="ctr" eaLnBrk="0" hangingPunct="0"/>
            <a:r>
              <a:rPr lang="en-US" altLang="zh-CN" sz="2800">
                <a:latin typeface="Helvetica" charset="0"/>
              </a:rPr>
              <a:t>User</a:t>
            </a:r>
          </a:p>
        </p:txBody>
      </p:sp>
      <p:sp>
        <p:nvSpPr>
          <p:cNvPr id="10" name="AutoShape 12"/>
          <p:cNvSpPr>
            <a:spLocks noChangeArrowheads="1"/>
          </p:cNvSpPr>
          <p:nvPr/>
        </p:nvSpPr>
        <p:spPr bwMode="auto">
          <a:xfrm>
            <a:off x="3962400" y="4330700"/>
            <a:ext cx="4389438" cy="1258540"/>
          </a:xfrm>
          <a:prstGeom prst="cube">
            <a:avLst>
              <a:gd name="adj" fmla="val 81319"/>
            </a:avLst>
          </a:prstGeom>
          <a:solidFill>
            <a:srgbClr val="003300">
              <a:alpha val="50000"/>
            </a:srgbClr>
          </a:solidFill>
          <a:ln w="9525">
            <a:solidFill>
              <a:srgbClr val="000000"/>
            </a:solidFill>
            <a:miter lim="800000"/>
            <a:headEnd/>
            <a:tailEnd/>
          </a:ln>
        </p:spPr>
        <p:txBody>
          <a:bodyPr/>
          <a:lstStyle/>
          <a:p>
            <a:endParaRPr lang="zh-CN" altLang="en-US"/>
          </a:p>
        </p:txBody>
      </p:sp>
      <p:sp>
        <p:nvSpPr>
          <p:cNvPr id="11" name="AutoShape 13"/>
          <p:cNvSpPr>
            <a:spLocks noChangeArrowheads="1"/>
          </p:cNvSpPr>
          <p:nvPr/>
        </p:nvSpPr>
        <p:spPr bwMode="auto">
          <a:xfrm>
            <a:off x="4694238" y="4110038"/>
            <a:ext cx="731837" cy="882650"/>
          </a:xfrm>
          <a:prstGeom prst="can">
            <a:avLst>
              <a:gd name="adj" fmla="val 30152"/>
            </a:avLst>
          </a:prstGeom>
          <a:solidFill>
            <a:schemeClr val="bg1"/>
          </a:solidFill>
          <a:ln w="9525">
            <a:solidFill>
              <a:srgbClr val="000000"/>
            </a:solidFill>
            <a:round/>
            <a:headEnd/>
            <a:tailEnd/>
          </a:ln>
        </p:spPr>
        <p:txBody>
          <a:bodyPr/>
          <a:lstStyle/>
          <a:p>
            <a:pPr algn="ctr" eaLnBrk="0" hangingPunct="0"/>
            <a:r>
              <a:rPr lang="zh-CN" altLang="en-US" b="1">
                <a:latin typeface="Helvetica" charset="0"/>
              </a:rPr>
              <a:t>资源</a:t>
            </a:r>
          </a:p>
        </p:txBody>
      </p:sp>
      <p:sp>
        <p:nvSpPr>
          <p:cNvPr id="12" name="AutoShape 26"/>
          <p:cNvSpPr>
            <a:spLocks noChangeArrowheads="1"/>
          </p:cNvSpPr>
          <p:nvPr/>
        </p:nvSpPr>
        <p:spPr bwMode="auto">
          <a:xfrm>
            <a:off x="5791200" y="4110038"/>
            <a:ext cx="731838" cy="882650"/>
          </a:xfrm>
          <a:prstGeom prst="can">
            <a:avLst>
              <a:gd name="adj" fmla="val 30152"/>
            </a:avLst>
          </a:prstGeom>
          <a:solidFill>
            <a:schemeClr val="accent1"/>
          </a:solidFill>
          <a:ln w="9525">
            <a:solidFill>
              <a:srgbClr val="000000"/>
            </a:solidFill>
            <a:round/>
            <a:headEnd/>
            <a:tailEnd/>
          </a:ln>
        </p:spPr>
        <p:txBody>
          <a:bodyPr/>
          <a:lstStyle/>
          <a:p>
            <a:pPr algn="ctr" eaLnBrk="0" hangingPunct="0"/>
            <a:r>
              <a:rPr lang="zh-CN" altLang="en-US" b="1">
                <a:solidFill>
                  <a:schemeClr val="tx2"/>
                </a:solidFill>
                <a:latin typeface="Helvetica" charset="0"/>
              </a:rPr>
              <a:t>资源</a:t>
            </a:r>
          </a:p>
        </p:txBody>
      </p:sp>
      <p:sp>
        <p:nvSpPr>
          <p:cNvPr id="13" name="AutoShape 27"/>
          <p:cNvSpPr>
            <a:spLocks noChangeArrowheads="1"/>
          </p:cNvSpPr>
          <p:nvPr/>
        </p:nvSpPr>
        <p:spPr bwMode="auto">
          <a:xfrm>
            <a:off x="6934200" y="4114800"/>
            <a:ext cx="731838" cy="882650"/>
          </a:xfrm>
          <a:prstGeom prst="can">
            <a:avLst>
              <a:gd name="adj" fmla="val 30152"/>
            </a:avLst>
          </a:prstGeom>
          <a:solidFill>
            <a:schemeClr val="tx2">
              <a:alpha val="50000"/>
            </a:schemeClr>
          </a:solidFill>
          <a:ln w="9525">
            <a:solidFill>
              <a:srgbClr val="000000"/>
            </a:solidFill>
            <a:round/>
            <a:headEnd/>
            <a:tailEnd/>
          </a:ln>
        </p:spPr>
        <p:txBody>
          <a:bodyPr/>
          <a:lstStyle/>
          <a:p>
            <a:pPr algn="ctr" eaLnBrk="0" hangingPunct="0"/>
            <a:r>
              <a:rPr lang="zh-CN" altLang="en-US" b="1">
                <a:solidFill>
                  <a:schemeClr val="bg1"/>
                </a:solidFill>
                <a:latin typeface="Helvetica" charset="0"/>
              </a:rPr>
              <a:t>资源</a:t>
            </a:r>
          </a:p>
        </p:txBody>
      </p:sp>
      <p:sp>
        <p:nvSpPr>
          <p:cNvPr id="14" name="Line 28"/>
          <p:cNvSpPr>
            <a:spLocks noChangeShapeType="1"/>
          </p:cNvSpPr>
          <p:nvPr/>
        </p:nvSpPr>
        <p:spPr bwMode="auto">
          <a:xfrm flipV="1">
            <a:off x="5241925" y="2346325"/>
            <a:ext cx="549275" cy="661988"/>
          </a:xfrm>
          <a:prstGeom prst="line">
            <a:avLst/>
          </a:prstGeom>
          <a:noFill/>
          <a:ln w="15875" cmpd="dbl">
            <a:solidFill>
              <a:srgbClr val="000000"/>
            </a:solidFill>
            <a:round/>
            <a:headEnd type="arrow" w="med" len="med"/>
            <a:tailEnd type="arrow" w="med" len="med"/>
          </a:ln>
        </p:spPr>
        <p:txBody>
          <a:bodyPr/>
          <a:lstStyle/>
          <a:p>
            <a:endParaRPr lang="zh-CN" altLang="en-US"/>
          </a:p>
        </p:txBody>
      </p:sp>
      <p:sp>
        <p:nvSpPr>
          <p:cNvPr id="15" name="Line 29"/>
          <p:cNvSpPr>
            <a:spLocks noChangeShapeType="1"/>
          </p:cNvSpPr>
          <p:nvPr/>
        </p:nvSpPr>
        <p:spPr bwMode="auto">
          <a:xfrm>
            <a:off x="6340475" y="2346325"/>
            <a:ext cx="914400" cy="441325"/>
          </a:xfrm>
          <a:prstGeom prst="line">
            <a:avLst/>
          </a:prstGeom>
          <a:noFill/>
          <a:ln w="15875" cmpd="dbl">
            <a:solidFill>
              <a:srgbClr val="000000"/>
            </a:solidFill>
            <a:round/>
            <a:headEnd type="arrow" w="med" len="med"/>
            <a:tailEnd type="arrow" w="med" len="med"/>
          </a:ln>
        </p:spPr>
        <p:txBody>
          <a:bodyPr/>
          <a:lstStyle/>
          <a:p>
            <a:endParaRPr lang="zh-CN" altLang="en-US"/>
          </a:p>
        </p:txBody>
      </p:sp>
      <p:sp>
        <p:nvSpPr>
          <p:cNvPr id="16" name="Line 30"/>
          <p:cNvSpPr>
            <a:spLocks noChangeShapeType="1"/>
          </p:cNvSpPr>
          <p:nvPr/>
        </p:nvSpPr>
        <p:spPr bwMode="auto">
          <a:xfrm flipV="1">
            <a:off x="4968875" y="3449638"/>
            <a:ext cx="0" cy="660400"/>
          </a:xfrm>
          <a:prstGeom prst="line">
            <a:avLst/>
          </a:prstGeom>
          <a:noFill/>
          <a:ln w="15875" cmpd="dbl">
            <a:solidFill>
              <a:srgbClr val="000000"/>
            </a:solidFill>
            <a:round/>
            <a:headEnd type="arrow" w="med" len="med"/>
            <a:tailEnd type="arrow" w="med" len="med"/>
          </a:ln>
        </p:spPr>
        <p:txBody>
          <a:bodyPr/>
          <a:lstStyle/>
          <a:p>
            <a:endParaRPr lang="zh-CN" altLang="en-US"/>
          </a:p>
        </p:txBody>
      </p:sp>
      <p:sp>
        <p:nvSpPr>
          <p:cNvPr id="17" name="Line 31"/>
          <p:cNvSpPr>
            <a:spLocks noChangeShapeType="1"/>
          </p:cNvSpPr>
          <p:nvPr/>
        </p:nvSpPr>
        <p:spPr bwMode="auto">
          <a:xfrm flipV="1">
            <a:off x="6049963" y="2622550"/>
            <a:ext cx="15875" cy="1550988"/>
          </a:xfrm>
          <a:prstGeom prst="line">
            <a:avLst/>
          </a:prstGeom>
          <a:noFill/>
          <a:ln w="15875" cmpd="dbl">
            <a:solidFill>
              <a:srgbClr val="000000"/>
            </a:solidFill>
            <a:round/>
            <a:headEnd type="arrow" w="med" len="med"/>
            <a:tailEnd type="arrow" w="med" len="med"/>
          </a:ln>
        </p:spPr>
        <p:txBody>
          <a:bodyPr/>
          <a:lstStyle/>
          <a:p>
            <a:endParaRPr lang="zh-CN" altLang="en-US"/>
          </a:p>
        </p:txBody>
      </p:sp>
      <p:sp>
        <p:nvSpPr>
          <p:cNvPr id="18" name="Line 32"/>
          <p:cNvSpPr>
            <a:spLocks noChangeShapeType="1"/>
          </p:cNvSpPr>
          <p:nvPr/>
        </p:nvSpPr>
        <p:spPr bwMode="auto">
          <a:xfrm flipV="1">
            <a:off x="7527925" y="3490913"/>
            <a:ext cx="0" cy="661987"/>
          </a:xfrm>
          <a:prstGeom prst="line">
            <a:avLst/>
          </a:prstGeom>
          <a:noFill/>
          <a:ln w="15875" cmpd="dbl">
            <a:solidFill>
              <a:srgbClr val="000000"/>
            </a:solidFill>
            <a:round/>
            <a:headEnd type="arrow" w="med" len="med"/>
            <a:tailEnd type="arrow" w="med" len="med"/>
          </a:ln>
        </p:spPr>
        <p:txBody>
          <a:bodyPr/>
          <a:lstStyle/>
          <a:p>
            <a:endParaRPr lang="zh-CN" altLang="en-US"/>
          </a:p>
        </p:txBody>
      </p:sp>
      <p:sp>
        <p:nvSpPr>
          <p:cNvPr id="19" name="Line 33"/>
          <p:cNvSpPr>
            <a:spLocks noChangeShapeType="1"/>
          </p:cNvSpPr>
          <p:nvPr/>
        </p:nvSpPr>
        <p:spPr bwMode="auto">
          <a:xfrm flipV="1">
            <a:off x="5273675" y="3211513"/>
            <a:ext cx="1981200" cy="4762"/>
          </a:xfrm>
          <a:prstGeom prst="line">
            <a:avLst/>
          </a:prstGeom>
          <a:noFill/>
          <a:ln w="15875" cmpd="dbl">
            <a:solidFill>
              <a:srgbClr val="000000"/>
            </a:solidFill>
            <a:round/>
            <a:headEnd type="arrow" w="med" len="med"/>
            <a:tailEnd type="arrow" w="med" len="med"/>
          </a:ln>
        </p:spPr>
        <p:txBody>
          <a:bodyPr/>
          <a:lstStyle/>
          <a:p>
            <a:endParaRPr lang="zh-CN" altLang="en-US"/>
          </a:p>
        </p:txBody>
      </p:sp>
      <p:sp>
        <p:nvSpPr>
          <p:cNvPr id="20" name="Text Box 34"/>
          <p:cNvSpPr txBox="1">
            <a:spLocks noChangeArrowheads="1"/>
          </p:cNvSpPr>
          <p:nvPr/>
        </p:nvSpPr>
        <p:spPr bwMode="auto">
          <a:xfrm>
            <a:off x="4084638" y="2384425"/>
            <a:ext cx="1096962" cy="661988"/>
          </a:xfrm>
          <a:prstGeom prst="rect">
            <a:avLst/>
          </a:prstGeom>
          <a:noFill/>
          <a:ln w="9525">
            <a:noFill/>
            <a:miter lim="800000"/>
            <a:headEnd/>
            <a:tailEnd/>
          </a:ln>
        </p:spPr>
        <p:txBody>
          <a:bodyPr/>
          <a:lstStyle/>
          <a:p>
            <a:pPr algn="ctr" eaLnBrk="0" hangingPunct="0"/>
            <a:r>
              <a:rPr lang="en-US" altLang="zh-CN" sz="2400">
                <a:solidFill>
                  <a:schemeClr val="bg1"/>
                </a:solidFill>
                <a:latin typeface="Helvetica" charset="0"/>
              </a:rPr>
              <a:t>Agent</a:t>
            </a:r>
          </a:p>
        </p:txBody>
      </p:sp>
      <p:sp>
        <p:nvSpPr>
          <p:cNvPr id="21" name="Text Box 35"/>
          <p:cNvSpPr txBox="1">
            <a:spLocks noChangeArrowheads="1"/>
          </p:cNvSpPr>
          <p:nvPr/>
        </p:nvSpPr>
        <p:spPr bwMode="auto">
          <a:xfrm>
            <a:off x="6232525" y="1938338"/>
            <a:ext cx="1098550" cy="661987"/>
          </a:xfrm>
          <a:prstGeom prst="rect">
            <a:avLst/>
          </a:prstGeom>
          <a:noFill/>
          <a:ln w="9525">
            <a:noFill/>
            <a:miter lim="800000"/>
            <a:headEnd/>
            <a:tailEnd/>
          </a:ln>
        </p:spPr>
        <p:txBody>
          <a:bodyPr/>
          <a:lstStyle/>
          <a:p>
            <a:pPr algn="ctr" eaLnBrk="0" hangingPunct="0"/>
            <a:r>
              <a:rPr lang="en-US" altLang="zh-CN" sz="2400">
                <a:solidFill>
                  <a:schemeClr val="bg1"/>
                </a:solidFill>
                <a:latin typeface="Helvetica" charset="0"/>
              </a:rPr>
              <a:t>Agent</a:t>
            </a:r>
          </a:p>
        </p:txBody>
      </p:sp>
      <p:sp>
        <p:nvSpPr>
          <p:cNvPr id="22" name="Text Box 36"/>
          <p:cNvSpPr txBox="1">
            <a:spLocks noChangeArrowheads="1"/>
          </p:cNvSpPr>
          <p:nvPr/>
        </p:nvSpPr>
        <p:spPr bwMode="auto">
          <a:xfrm>
            <a:off x="7391400" y="2362200"/>
            <a:ext cx="1096963" cy="661988"/>
          </a:xfrm>
          <a:prstGeom prst="rect">
            <a:avLst/>
          </a:prstGeom>
          <a:noFill/>
          <a:ln w="9525">
            <a:noFill/>
            <a:miter lim="800000"/>
            <a:headEnd/>
            <a:tailEnd/>
          </a:ln>
        </p:spPr>
        <p:txBody>
          <a:bodyPr/>
          <a:lstStyle/>
          <a:p>
            <a:pPr algn="ctr" eaLnBrk="0" hangingPunct="0"/>
            <a:r>
              <a:rPr lang="en-US" altLang="zh-CN" sz="2400">
                <a:solidFill>
                  <a:schemeClr val="bg1"/>
                </a:solidFill>
                <a:latin typeface="Helvetica" charset="0"/>
              </a:rPr>
              <a:t>Agent</a:t>
            </a:r>
          </a:p>
        </p:txBody>
      </p:sp>
      <p:sp>
        <p:nvSpPr>
          <p:cNvPr id="23" name="Text Box 38"/>
          <p:cNvSpPr txBox="1">
            <a:spLocks noChangeArrowheads="1"/>
          </p:cNvSpPr>
          <p:nvPr/>
        </p:nvSpPr>
        <p:spPr bwMode="auto">
          <a:xfrm>
            <a:off x="3749675" y="5649913"/>
            <a:ext cx="4267200" cy="598487"/>
          </a:xfrm>
          <a:prstGeom prst="rect">
            <a:avLst/>
          </a:prstGeom>
          <a:noFill/>
          <a:ln w="9525">
            <a:noFill/>
            <a:miter lim="800000"/>
            <a:headEnd/>
            <a:tailEnd/>
          </a:ln>
        </p:spPr>
        <p:txBody>
          <a:bodyPr/>
          <a:lstStyle/>
          <a:p>
            <a:pPr algn="ctr" eaLnBrk="0" hangingPunct="0"/>
            <a:r>
              <a:rPr lang="zh-CN" altLang="en-US" sz="3200">
                <a:latin typeface="Helvetica" charset="0"/>
              </a:rPr>
              <a:t>移动</a:t>
            </a:r>
            <a:r>
              <a:rPr lang="en-US" altLang="zh-CN" sz="3200">
                <a:latin typeface="Helvetica" charset="0"/>
              </a:rPr>
              <a:t>agent</a:t>
            </a:r>
            <a:r>
              <a:rPr lang="zh-CN" altLang="en-US" sz="3200">
                <a:latin typeface="Helvetica" charset="0"/>
              </a:rPr>
              <a:t>系统</a:t>
            </a:r>
          </a:p>
        </p:txBody>
      </p:sp>
      <p:pic>
        <p:nvPicPr>
          <p:cNvPr id="24" name="Picture 39" descr="agentred"/>
          <p:cNvPicPr>
            <a:picLocks noChangeAspect="1" noChangeArrowheads="1"/>
          </p:cNvPicPr>
          <p:nvPr/>
        </p:nvPicPr>
        <p:blipFill>
          <a:blip r:embed="rId2" cstate="print"/>
          <a:srcRect/>
          <a:stretch>
            <a:fillRect/>
          </a:stretch>
        </p:blipFill>
        <p:spPr bwMode="auto">
          <a:xfrm>
            <a:off x="4572000" y="2819400"/>
            <a:ext cx="685800" cy="620713"/>
          </a:xfrm>
          <a:prstGeom prst="rect">
            <a:avLst/>
          </a:prstGeom>
          <a:noFill/>
        </p:spPr>
      </p:pic>
      <p:pic>
        <p:nvPicPr>
          <p:cNvPr id="25" name="Picture 40" descr="agentred"/>
          <p:cNvPicPr>
            <a:picLocks noChangeAspect="1" noChangeArrowheads="1"/>
          </p:cNvPicPr>
          <p:nvPr/>
        </p:nvPicPr>
        <p:blipFill>
          <a:blip r:embed="rId2" cstate="print"/>
          <a:srcRect/>
          <a:stretch>
            <a:fillRect/>
          </a:stretch>
        </p:blipFill>
        <p:spPr bwMode="auto">
          <a:xfrm>
            <a:off x="5715000" y="1981200"/>
            <a:ext cx="685800" cy="620713"/>
          </a:xfrm>
          <a:prstGeom prst="rect">
            <a:avLst/>
          </a:prstGeom>
          <a:noFill/>
        </p:spPr>
      </p:pic>
      <p:pic>
        <p:nvPicPr>
          <p:cNvPr id="26" name="Picture 41" descr="agentred"/>
          <p:cNvPicPr>
            <a:picLocks noChangeAspect="1" noChangeArrowheads="1"/>
          </p:cNvPicPr>
          <p:nvPr/>
        </p:nvPicPr>
        <p:blipFill>
          <a:blip r:embed="rId2" cstate="print"/>
          <a:srcRect/>
          <a:stretch>
            <a:fillRect/>
          </a:stretch>
        </p:blipFill>
        <p:spPr bwMode="auto">
          <a:xfrm>
            <a:off x="7239000" y="2743200"/>
            <a:ext cx="685800" cy="620713"/>
          </a:xfrm>
          <a:prstGeom prst="rect">
            <a:avLst/>
          </a:prstGeom>
          <a:noFill/>
        </p:spPr>
      </p:pic>
      <p:grpSp>
        <p:nvGrpSpPr>
          <p:cNvPr id="27" name="Group 42"/>
          <p:cNvGrpSpPr>
            <a:grpSpLocks/>
          </p:cNvGrpSpPr>
          <p:nvPr/>
        </p:nvGrpSpPr>
        <p:grpSpPr bwMode="auto">
          <a:xfrm>
            <a:off x="533400" y="2819400"/>
            <a:ext cx="1228725" cy="1662113"/>
            <a:chOff x="1037" y="1830"/>
            <a:chExt cx="774" cy="1047"/>
          </a:xfrm>
        </p:grpSpPr>
        <p:sp>
          <p:nvSpPr>
            <p:cNvPr id="28" name="Freeform 43"/>
            <p:cNvSpPr>
              <a:spLocks/>
            </p:cNvSpPr>
            <p:nvPr/>
          </p:nvSpPr>
          <p:spPr bwMode="auto">
            <a:xfrm>
              <a:off x="1209" y="2487"/>
              <a:ext cx="602" cy="387"/>
            </a:xfrm>
            <a:custGeom>
              <a:avLst/>
              <a:gdLst/>
              <a:ahLst/>
              <a:cxnLst>
                <a:cxn ang="0">
                  <a:pos x="0" y="769"/>
                </a:cxn>
                <a:cxn ang="0">
                  <a:pos x="96" y="652"/>
                </a:cxn>
                <a:cxn ang="0">
                  <a:pos x="354" y="448"/>
                </a:cxn>
                <a:cxn ang="0">
                  <a:pos x="782" y="197"/>
                </a:cxn>
                <a:cxn ang="0">
                  <a:pos x="1100" y="43"/>
                </a:cxn>
                <a:cxn ang="0">
                  <a:pos x="1203" y="0"/>
                </a:cxn>
                <a:cxn ang="0">
                  <a:pos x="1203" y="775"/>
                </a:cxn>
                <a:cxn ang="0">
                  <a:pos x="0" y="769"/>
                </a:cxn>
              </a:cxnLst>
              <a:rect l="0" t="0" r="r" b="b"/>
              <a:pathLst>
                <a:path w="1203" h="775">
                  <a:moveTo>
                    <a:pt x="0" y="769"/>
                  </a:moveTo>
                  <a:lnTo>
                    <a:pt x="96" y="652"/>
                  </a:lnTo>
                  <a:lnTo>
                    <a:pt x="354" y="448"/>
                  </a:lnTo>
                  <a:lnTo>
                    <a:pt x="782" y="197"/>
                  </a:lnTo>
                  <a:lnTo>
                    <a:pt x="1100" y="43"/>
                  </a:lnTo>
                  <a:lnTo>
                    <a:pt x="1203" y="0"/>
                  </a:lnTo>
                  <a:lnTo>
                    <a:pt x="1203" y="775"/>
                  </a:lnTo>
                  <a:lnTo>
                    <a:pt x="0" y="769"/>
                  </a:lnTo>
                  <a:close/>
                </a:path>
              </a:pathLst>
            </a:custGeom>
            <a:solidFill>
              <a:srgbClr val="BFDDFF"/>
            </a:solidFill>
            <a:ln w="9525">
              <a:noFill/>
              <a:round/>
              <a:headEnd/>
              <a:tailEnd/>
            </a:ln>
          </p:spPr>
          <p:txBody>
            <a:bodyPr/>
            <a:lstStyle/>
            <a:p>
              <a:endParaRPr lang="zh-CN" altLang="en-US"/>
            </a:p>
          </p:txBody>
        </p:sp>
        <p:sp>
          <p:nvSpPr>
            <p:cNvPr id="29" name="Freeform 44"/>
            <p:cNvSpPr>
              <a:spLocks/>
            </p:cNvSpPr>
            <p:nvPr/>
          </p:nvSpPr>
          <p:spPr bwMode="auto">
            <a:xfrm>
              <a:off x="1224" y="2728"/>
              <a:ext cx="179" cy="149"/>
            </a:xfrm>
            <a:custGeom>
              <a:avLst/>
              <a:gdLst/>
              <a:ahLst/>
              <a:cxnLst>
                <a:cxn ang="0">
                  <a:pos x="308" y="0"/>
                </a:cxn>
                <a:cxn ang="0">
                  <a:pos x="305" y="2"/>
                </a:cxn>
                <a:cxn ang="0">
                  <a:pos x="297" y="7"/>
                </a:cxn>
                <a:cxn ang="0">
                  <a:pos x="285" y="16"/>
                </a:cxn>
                <a:cxn ang="0">
                  <a:pos x="267" y="27"/>
                </a:cxn>
                <a:cxn ang="0">
                  <a:pos x="248" y="42"/>
                </a:cxn>
                <a:cxn ang="0">
                  <a:pos x="226" y="60"/>
                </a:cxn>
                <a:cxn ang="0">
                  <a:pos x="202" y="78"/>
                </a:cxn>
                <a:cxn ang="0">
                  <a:pos x="176" y="99"/>
                </a:cxn>
                <a:cxn ang="0">
                  <a:pos x="150" y="121"/>
                </a:cxn>
                <a:cxn ang="0">
                  <a:pos x="123" y="144"/>
                </a:cxn>
                <a:cxn ang="0">
                  <a:pos x="98" y="168"/>
                </a:cxn>
                <a:cxn ang="0">
                  <a:pos x="73" y="192"/>
                </a:cxn>
                <a:cxn ang="0">
                  <a:pos x="51" y="218"/>
                </a:cxn>
                <a:cxn ang="0">
                  <a:pos x="30" y="242"/>
                </a:cxn>
                <a:cxn ang="0">
                  <a:pos x="13" y="267"/>
                </a:cxn>
                <a:cxn ang="0">
                  <a:pos x="0" y="290"/>
                </a:cxn>
                <a:cxn ang="0">
                  <a:pos x="73" y="298"/>
                </a:cxn>
                <a:cxn ang="0">
                  <a:pos x="358" y="63"/>
                </a:cxn>
                <a:cxn ang="0">
                  <a:pos x="308" y="0"/>
                </a:cxn>
              </a:cxnLst>
              <a:rect l="0" t="0" r="r" b="b"/>
              <a:pathLst>
                <a:path w="358" h="298">
                  <a:moveTo>
                    <a:pt x="308" y="0"/>
                  </a:moveTo>
                  <a:lnTo>
                    <a:pt x="305" y="2"/>
                  </a:lnTo>
                  <a:lnTo>
                    <a:pt x="297" y="7"/>
                  </a:lnTo>
                  <a:lnTo>
                    <a:pt x="285" y="16"/>
                  </a:lnTo>
                  <a:lnTo>
                    <a:pt x="267" y="27"/>
                  </a:lnTo>
                  <a:lnTo>
                    <a:pt x="248" y="42"/>
                  </a:lnTo>
                  <a:lnTo>
                    <a:pt x="226" y="60"/>
                  </a:lnTo>
                  <a:lnTo>
                    <a:pt x="202" y="78"/>
                  </a:lnTo>
                  <a:lnTo>
                    <a:pt x="176" y="99"/>
                  </a:lnTo>
                  <a:lnTo>
                    <a:pt x="150" y="121"/>
                  </a:lnTo>
                  <a:lnTo>
                    <a:pt x="123" y="144"/>
                  </a:lnTo>
                  <a:lnTo>
                    <a:pt x="98" y="168"/>
                  </a:lnTo>
                  <a:lnTo>
                    <a:pt x="73" y="192"/>
                  </a:lnTo>
                  <a:lnTo>
                    <a:pt x="51" y="218"/>
                  </a:lnTo>
                  <a:lnTo>
                    <a:pt x="30" y="242"/>
                  </a:lnTo>
                  <a:lnTo>
                    <a:pt x="13" y="267"/>
                  </a:lnTo>
                  <a:lnTo>
                    <a:pt x="0" y="290"/>
                  </a:lnTo>
                  <a:lnTo>
                    <a:pt x="73" y="298"/>
                  </a:lnTo>
                  <a:lnTo>
                    <a:pt x="358" y="63"/>
                  </a:lnTo>
                  <a:lnTo>
                    <a:pt x="308" y="0"/>
                  </a:lnTo>
                  <a:close/>
                </a:path>
              </a:pathLst>
            </a:custGeom>
            <a:solidFill>
              <a:srgbClr val="FFFFFF"/>
            </a:solidFill>
            <a:ln w="9525">
              <a:noFill/>
              <a:round/>
              <a:headEnd/>
              <a:tailEnd/>
            </a:ln>
          </p:spPr>
          <p:txBody>
            <a:bodyPr/>
            <a:lstStyle/>
            <a:p>
              <a:endParaRPr lang="zh-CN" altLang="en-US"/>
            </a:p>
          </p:txBody>
        </p:sp>
        <p:sp>
          <p:nvSpPr>
            <p:cNvPr id="30" name="Freeform 45"/>
            <p:cNvSpPr>
              <a:spLocks/>
            </p:cNvSpPr>
            <p:nvPr/>
          </p:nvSpPr>
          <p:spPr bwMode="auto">
            <a:xfrm>
              <a:off x="1037" y="1830"/>
              <a:ext cx="774" cy="1046"/>
            </a:xfrm>
            <a:custGeom>
              <a:avLst/>
              <a:gdLst/>
              <a:ahLst/>
              <a:cxnLst>
                <a:cxn ang="0">
                  <a:pos x="647" y="7"/>
                </a:cxn>
                <a:cxn ang="0">
                  <a:pos x="737" y="2"/>
                </a:cxn>
                <a:cxn ang="0">
                  <a:pos x="827" y="27"/>
                </a:cxn>
                <a:cxn ang="0">
                  <a:pos x="932" y="120"/>
                </a:cxn>
                <a:cxn ang="0">
                  <a:pos x="1037" y="217"/>
                </a:cxn>
                <a:cxn ang="0">
                  <a:pos x="1113" y="325"/>
                </a:cxn>
                <a:cxn ang="0">
                  <a:pos x="1157" y="449"/>
                </a:cxn>
                <a:cxn ang="0">
                  <a:pos x="1177" y="618"/>
                </a:cxn>
                <a:cxn ang="0">
                  <a:pos x="1241" y="681"/>
                </a:cxn>
                <a:cxn ang="0">
                  <a:pos x="1246" y="860"/>
                </a:cxn>
                <a:cxn ang="0">
                  <a:pos x="1275" y="959"/>
                </a:cxn>
                <a:cxn ang="0">
                  <a:pos x="1264" y="1018"/>
                </a:cxn>
                <a:cxn ang="0">
                  <a:pos x="1246" y="1083"/>
                </a:cxn>
                <a:cxn ang="0">
                  <a:pos x="1360" y="1265"/>
                </a:cxn>
                <a:cxn ang="0">
                  <a:pos x="1439" y="1318"/>
                </a:cxn>
                <a:cxn ang="0">
                  <a:pos x="1481" y="1366"/>
                </a:cxn>
                <a:cxn ang="0">
                  <a:pos x="1438" y="1563"/>
                </a:cxn>
                <a:cxn ang="0">
                  <a:pos x="1447" y="1693"/>
                </a:cxn>
                <a:cxn ang="0">
                  <a:pos x="1354" y="1682"/>
                </a:cxn>
                <a:cxn ang="0">
                  <a:pos x="1257" y="1680"/>
                </a:cxn>
                <a:cxn ang="0">
                  <a:pos x="1147" y="1685"/>
                </a:cxn>
                <a:cxn ang="0">
                  <a:pos x="1016" y="1696"/>
                </a:cxn>
                <a:cxn ang="0">
                  <a:pos x="1039" y="1768"/>
                </a:cxn>
                <a:cxn ang="0">
                  <a:pos x="1133" y="1845"/>
                </a:cxn>
                <a:cxn ang="0">
                  <a:pos x="1215" y="1949"/>
                </a:cxn>
                <a:cxn ang="0">
                  <a:pos x="1199" y="2091"/>
                </a:cxn>
                <a:cxn ang="0">
                  <a:pos x="920" y="1820"/>
                </a:cxn>
                <a:cxn ang="0">
                  <a:pos x="889" y="1775"/>
                </a:cxn>
                <a:cxn ang="0">
                  <a:pos x="809" y="1922"/>
                </a:cxn>
                <a:cxn ang="0">
                  <a:pos x="742" y="1940"/>
                </a:cxn>
                <a:cxn ang="0">
                  <a:pos x="667" y="1829"/>
                </a:cxn>
                <a:cxn ang="0">
                  <a:pos x="580" y="1880"/>
                </a:cxn>
                <a:cxn ang="0">
                  <a:pos x="499" y="1945"/>
                </a:cxn>
                <a:cxn ang="0">
                  <a:pos x="429" y="2026"/>
                </a:cxn>
                <a:cxn ang="0">
                  <a:pos x="308" y="2091"/>
                </a:cxn>
                <a:cxn ang="0">
                  <a:pos x="417" y="1943"/>
                </a:cxn>
                <a:cxn ang="0">
                  <a:pos x="509" y="1859"/>
                </a:cxn>
                <a:cxn ang="0">
                  <a:pos x="579" y="1797"/>
                </a:cxn>
                <a:cxn ang="0">
                  <a:pos x="648" y="1734"/>
                </a:cxn>
                <a:cxn ang="0">
                  <a:pos x="626" y="1625"/>
                </a:cxn>
                <a:cxn ang="0">
                  <a:pos x="575" y="1564"/>
                </a:cxn>
                <a:cxn ang="0">
                  <a:pos x="514" y="1515"/>
                </a:cxn>
                <a:cxn ang="0">
                  <a:pos x="432" y="1451"/>
                </a:cxn>
                <a:cxn ang="0">
                  <a:pos x="367" y="1374"/>
                </a:cxn>
                <a:cxn ang="0">
                  <a:pos x="343" y="1300"/>
                </a:cxn>
                <a:cxn ang="0">
                  <a:pos x="293" y="1264"/>
                </a:cxn>
                <a:cxn ang="0">
                  <a:pos x="243" y="1231"/>
                </a:cxn>
                <a:cxn ang="0">
                  <a:pos x="182" y="1097"/>
                </a:cxn>
                <a:cxn ang="0">
                  <a:pos x="140" y="996"/>
                </a:cxn>
                <a:cxn ang="0">
                  <a:pos x="126" y="904"/>
                </a:cxn>
                <a:cxn ang="0">
                  <a:pos x="51" y="783"/>
                </a:cxn>
                <a:cxn ang="0">
                  <a:pos x="4" y="611"/>
                </a:cxn>
                <a:cxn ang="0">
                  <a:pos x="40" y="434"/>
                </a:cxn>
                <a:cxn ang="0">
                  <a:pos x="39" y="266"/>
                </a:cxn>
                <a:cxn ang="0">
                  <a:pos x="108" y="140"/>
                </a:cxn>
                <a:cxn ang="0">
                  <a:pos x="230" y="41"/>
                </a:cxn>
                <a:cxn ang="0">
                  <a:pos x="383" y="3"/>
                </a:cxn>
                <a:cxn ang="0">
                  <a:pos x="515" y="4"/>
                </a:cxn>
                <a:cxn ang="0">
                  <a:pos x="575" y="15"/>
                </a:cxn>
              </a:cxnLst>
              <a:rect l="0" t="0" r="r" b="b"/>
              <a:pathLst>
                <a:path w="1546" h="2091">
                  <a:moveTo>
                    <a:pt x="575" y="15"/>
                  </a:moveTo>
                  <a:lnTo>
                    <a:pt x="588" y="14"/>
                  </a:lnTo>
                  <a:lnTo>
                    <a:pt x="603" y="12"/>
                  </a:lnTo>
                  <a:lnTo>
                    <a:pt x="618" y="10"/>
                  </a:lnTo>
                  <a:lnTo>
                    <a:pt x="633" y="9"/>
                  </a:lnTo>
                  <a:lnTo>
                    <a:pt x="647" y="7"/>
                  </a:lnTo>
                  <a:lnTo>
                    <a:pt x="662" y="5"/>
                  </a:lnTo>
                  <a:lnTo>
                    <a:pt x="677" y="4"/>
                  </a:lnTo>
                  <a:lnTo>
                    <a:pt x="692" y="3"/>
                  </a:lnTo>
                  <a:lnTo>
                    <a:pt x="707" y="2"/>
                  </a:lnTo>
                  <a:lnTo>
                    <a:pt x="722" y="2"/>
                  </a:lnTo>
                  <a:lnTo>
                    <a:pt x="737" y="2"/>
                  </a:lnTo>
                  <a:lnTo>
                    <a:pt x="751" y="3"/>
                  </a:lnTo>
                  <a:lnTo>
                    <a:pt x="766" y="5"/>
                  </a:lnTo>
                  <a:lnTo>
                    <a:pt x="780" y="8"/>
                  </a:lnTo>
                  <a:lnTo>
                    <a:pt x="794" y="12"/>
                  </a:lnTo>
                  <a:lnTo>
                    <a:pt x="807" y="17"/>
                  </a:lnTo>
                  <a:lnTo>
                    <a:pt x="827" y="27"/>
                  </a:lnTo>
                  <a:lnTo>
                    <a:pt x="847" y="39"/>
                  </a:lnTo>
                  <a:lnTo>
                    <a:pt x="865" y="53"/>
                  </a:lnTo>
                  <a:lnTo>
                    <a:pt x="882" y="68"/>
                  </a:lnTo>
                  <a:lnTo>
                    <a:pt x="900" y="84"/>
                  </a:lnTo>
                  <a:lnTo>
                    <a:pt x="916" y="101"/>
                  </a:lnTo>
                  <a:lnTo>
                    <a:pt x="932" y="120"/>
                  </a:lnTo>
                  <a:lnTo>
                    <a:pt x="948" y="137"/>
                  </a:lnTo>
                  <a:lnTo>
                    <a:pt x="964" y="154"/>
                  </a:lnTo>
                  <a:lnTo>
                    <a:pt x="981" y="170"/>
                  </a:lnTo>
                  <a:lnTo>
                    <a:pt x="1000" y="186"/>
                  </a:lnTo>
                  <a:lnTo>
                    <a:pt x="1018" y="201"/>
                  </a:lnTo>
                  <a:lnTo>
                    <a:pt x="1037" y="217"/>
                  </a:lnTo>
                  <a:lnTo>
                    <a:pt x="1054" y="235"/>
                  </a:lnTo>
                  <a:lnTo>
                    <a:pt x="1070" y="252"/>
                  </a:lnTo>
                  <a:lnTo>
                    <a:pt x="1084" y="270"/>
                  </a:lnTo>
                  <a:lnTo>
                    <a:pt x="1094" y="288"/>
                  </a:lnTo>
                  <a:lnTo>
                    <a:pt x="1105" y="306"/>
                  </a:lnTo>
                  <a:lnTo>
                    <a:pt x="1113" y="325"/>
                  </a:lnTo>
                  <a:lnTo>
                    <a:pt x="1121" y="344"/>
                  </a:lnTo>
                  <a:lnTo>
                    <a:pt x="1129" y="364"/>
                  </a:lnTo>
                  <a:lnTo>
                    <a:pt x="1136" y="383"/>
                  </a:lnTo>
                  <a:lnTo>
                    <a:pt x="1142" y="403"/>
                  </a:lnTo>
                  <a:lnTo>
                    <a:pt x="1148" y="423"/>
                  </a:lnTo>
                  <a:lnTo>
                    <a:pt x="1157" y="449"/>
                  </a:lnTo>
                  <a:lnTo>
                    <a:pt x="1165" y="476"/>
                  </a:lnTo>
                  <a:lnTo>
                    <a:pt x="1170" y="503"/>
                  </a:lnTo>
                  <a:lnTo>
                    <a:pt x="1175" y="532"/>
                  </a:lnTo>
                  <a:lnTo>
                    <a:pt x="1177" y="560"/>
                  </a:lnTo>
                  <a:lnTo>
                    <a:pt x="1178" y="590"/>
                  </a:lnTo>
                  <a:lnTo>
                    <a:pt x="1177" y="618"/>
                  </a:lnTo>
                  <a:lnTo>
                    <a:pt x="1173" y="648"/>
                  </a:lnTo>
                  <a:lnTo>
                    <a:pt x="1185" y="654"/>
                  </a:lnTo>
                  <a:lnTo>
                    <a:pt x="1199" y="660"/>
                  </a:lnTo>
                  <a:lnTo>
                    <a:pt x="1214" y="666"/>
                  </a:lnTo>
                  <a:lnTo>
                    <a:pt x="1228" y="673"/>
                  </a:lnTo>
                  <a:lnTo>
                    <a:pt x="1241" y="681"/>
                  </a:lnTo>
                  <a:lnTo>
                    <a:pt x="1251" y="691"/>
                  </a:lnTo>
                  <a:lnTo>
                    <a:pt x="1259" y="704"/>
                  </a:lnTo>
                  <a:lnTo>
                    <a:pt x="1263" y="721"/>
                  </a:lnTo>
                  <a:lnTo>
                    <a:pt x="1261" y="769"/>
                  </a:lnTo>
                  <a:lnTo>
                    <a:pt x="1253" y="815"/>
                  </a:lnTo>
                  <a:lnTo>
                    <a:pt x="1246" y="860"/>
                  </a:lnTo>
                  <a:lnTo>
                    <a:pt x="1249" y="906"/>
                  </a:lnTo>
                  <a:lnTo>
                    <a:pt x="1252" y="918"/>
                  </a:lnTo>
                  <a:lnTo>
                    <a:pt x="1258" y="928"/>
                  </a:lnTo>
                  <a:lnTo>
                    <a:pt x="1264" y="939"/>
                  </a:lnTo>
                  <a:lnTo>
                    <a:pt x="1271" y="949"/>
                  </a:lnTo>
                  <a:lnTo>
                    <a:pt x="1275" y="959"/>
                  </a:lnTo>
                  <a:lnTo>
                    <a:pt x="1279" y="971"/>
                  </a:lnTo>
                  <a:lnTo>
                    <a:pt x="1280" y="982"/>
                  </a:lnTo>
                  <a:lnTo>
                    <a:pt x="1278" y="994"/>
                  </a:lnTo>
                  <a:lnTo>
                    <a:pt x="1274" y="1002"/>
                  </a:lnTo>
                  <a:lnTo>
                    <a:pt x="1269" y="1010"/>
                  </a:lnTo>
                  <a:lnTo>
                    <a:pt x="1264" y="1018"/>
                  </a:lnTo>
                  <a:lnTo>
                    <a:pt x="1258" y="1026"/>
                  </a:lnTo>
                  <a:lnTo>
                    <a:pt x="1251" y="1033"/>
                  </a:lnTo>
                  <a:lnTo>
                    <a:pt x="1243" y="1040"/>
                  </a:lnTo>
                  <a:lnTo>
                    <a:pt x="1236" y="1047"/>
                  </a:lnTo>
                  <a:lnTo>
                    <a:pt x="1228" y="1053"/>
                  </a:lnTo>
                  <a:lnTo>
                    <a:pt x="1246" y="1083"/>
                  </a:lnTo>
                  <a:lnTo>
                    <a:pt x="1265" y="1114"/>
                  </a:lnTo>
                  <a:lnTo>
                    <a:pt x="1283" y="1145"/>
                  </a:lnTo>
                  <a:lnTo>
                    <a:pt x="1302" y="1175"/>
                  </a:lnTo>
                  <a:lnTo>
                    <a:pt x="1320" y="1206"/>
                  </a:lnTo>
                  <a:lnTo>
                    <a:pt x="1340" y="1236"/>
                  </a:lnTo>
                  <a:lnTo>
                    <a:pt x="1360" y="1265"/>
                  </a:lnTo>
                  <a:lnTo>
                    <a:pt x="1382" y="1294"/>
                  </a:lnTo>
                  <a:lnTo>
                    <a:pt x="1392" y="1303"/>
                  </a:lnTo>
                  <a:lnTo>
                    <a:pt x="1402" y="1310"/>
                  </a:lnTo>
                  <a:lnTo>
                    <a:pt x="1414" y="1313"/>
                  </a:lnTo>
                  <a:lnTo>
                    <a:pt x="1425" y="1315"/>
                  </a:lnTo>
                  <a:lnTo>
                    <a:pt x="1439" y="1318"/>
                  </a:lnTo>
                  <a:lnTo>
                    <a:pt x="1452" y="1318"/>
                  </a:lnTo>
                  <a:lnTo>
                    <a:pt x="1465" y="1318"/>
                  </a:lnTo>
                  <a:lnTo>
                    <a:pt x="1478" y="1318"/>
                  </a:lnTo>
                  <a:lnTo>
                    <a:pt x="1546" y="1312"/>
                  </a:lnTo>
                  <a:lnTo>
                    <a:pt x="1546" y="1359"/>
                  </a:lnTo>
                  <a:lnTo>
                    <a:pt x="1481" y="1366"/>
                  </a:lnTo>
                  <a:lnTo>
                    <a:pt x="1471" y="1397"/>
                  </a:lnTo>
                  <a:lnTo>
                    <a:pt x="1462" y="1430"/>
                  </a:lnTo>
                  <a:lnTo>
                    <a:pt x="1453" y="1462"/>
                  </a:lnTo>
                  <a:lnTo>
                    <a:pt x="1447" y="1495"/>
                  </a:lnTo>
                  <a:lnTo>
                    <a:pt x="1441" y="1529"/>
                  </a:lnTo>
                  <a:lnTo>
                    <a:pt x="1438" y="1563"/>
                  </a:lnTo>
                  <a:lnTo>
                    <a:pt x="1438" y="1598"/>
                  </a:lnTo>
                  <a:lnTo>
                    <a:pt x="1439" y="1633"/>
                  </a:lnTo>
                  <a:lnTo>
                    <a:pt x="1441" y="1648"/>
                  </a:lnTo>
                  <a:lnTo>
                    <a:pt x="1445" y="1663"/>
                  </a:lnTo>
                  <a:lnTo>
                    <a:pt x="1447" y="1678"/>
                  </a:lnTo>
                  <a:lnTo>
                    <a:pt x="1447" y="1693"/>
                  </a:lnTo>
                  <a:lnTo>
                    <a:pt x="1432" y="1691"/>
                  </a:lnTo>
                  <a:lnTo>
                    <a:pt x="1416" y="1689"/>
                  </a:lnTo>
                  <a:lnTo>
                    <a:pt x="1401" y="1686"/>
                  </a:lnTo>
                  <a:lnTo>
                    <a:pt x="1385" y="1685"/>
                  </a:lnTo>
                  <a:lnTo>
                    <a:pt x="1369" y="1683"/>
                  </a:lnTo>
                  <a:lnTo>
                    <a:pt x="1354" y="1682"/>
                  </a:lnTo>
                  <a:lnTo>
                    <a:pt x="1337" y="1681"/>
                  </a:lnTo>
                  <a:lnTo>
                    <a:pt x="1321" y="1681"/>
                  </a:lnTo>
                  <a:lnTo>
                    <a:pt x="1305" y="1680"/>
                  </a:lnTo>
                  <a:lnTo>
                    <a:pt x="1289" y="1680"/>
                  </a:lnTo>
                  <a:lnTo>
                    <a:pt x="1273" y="1680"/>
                  </a:lnTo>
                  <a:lnTo>
                    <a:pt x="1257" y="1680"/>
                  </a:lnTo>
                  <a:lnTo>
                    <a:pt x="1241" y="1680"/>
                  </a:lnTo>
                  <a:lnTo>
                    <a:pt x="1225" y="1681"/>
                  </a:lnTo>
                  <a:lnTo>
                    <a:pt x="1208" y="1681"/>
                  </a:lnTo>
                  <a:lnTo>
                    <a:pt x="1192" y="1682"/>
                  </a:lnTo>
                  <a:lnTo>
                    <a:pt x="1169" y="1684"/>
                  </a:lnTo>
                  <a:lnTo>
                    <a:pt x="1147" y="1685"/>
                  </a:lnTo>
                  <a:lnTo>
                    <a:pt x="1125" y="1688"/>
                  </a:lnTo>
                  <a:lnTo>
                    <a:pt x="1104" y="1689"/>
                  </a:lnTo>
                  <a:lnTo>
                    <a:pt x="1082" y="1691"/>
                  </a:lnTo>
                  <a:lnTo>
                    <a:pt x="1060" y="1692"/>
                  </a:lnTo>
                  <a:lnTo>
                    <a:pt x="1038" y="1695"/>
                  </a:lnTo>
                  <a:lnTo>
                    <a:pt x="1016" y="1696"/>
                  </a:lnTo>
                  <a:lnTo>
                    <a:pt x="1018" y="1708"/>
                  </a:lnTo>
                  <a:lnTo>
                    <a:pt x="1022" y="1721"/>
                  </a:lnTo>
                  <a:lnTo>
                    <a:pt x="1025" y="1733"/>
                  </a:lnTo>
                  <a:lnTo>
                    <a:pt x="1029" y="1745"/>
                  </a:lnTo>
                  <a:lnTo>
                    <a:pt x="1033" y="1758"/>
                  </a:lnTo>
                  <a:lnTo>
                    <a:pt x="1039" y="1768"/>
                  </a:lnTo>
                  <a:lnTo>
                    <a:pt x="1047" y="1780"/>
                  </a:lnTo>
                  <a:lnTo>
                    <a:pt x="1057" y="1789"/>
                  </a:lnTo>
                  <a:lnTo>
                    <a:pt x="1076" y="1804"/>
                  </a:lnTo>
                  <a:lnTo>
                    <a:pt x="1094" y="1818"/>
                  </a:lnTo>
                  <a:lnTo>
                    <a:pt x="1114" y="1832"/>
                  </a:lnTo>
                  <a:lnTo>
                    <a:pt x="1133" y="1845"/>
                  </a:lnTo>
                  <a:lnTo>
                    <a:pt x="1152" y="1859"/>
                  </a:lnTo>
                  <a:lnTo>
                    <a:pt x="1170" y="1874"/>
                  </a:lnTo>
                  <a:lnTo>
                    <a:pt x="1186" y="1890"/>
                  </a:lnTo>
                  <a:lnTo>
                    <a:pt x="1201" y="1908"/>
                  </a:lnTo>
                  <a:lnTo>
                    <a:pt x="1212" y="1927"/>
                  </a:lnTo>
                  <a:lnTo>
                    <a:pt x="1215" y="1949"/>
                  </a:lnTo>
                  <a:lnTo>
                    <a:pt x="1215" y="1971"/>
                  </a:lnTo>
                  <a:lnTo>
                    <a:pt x="1212" y="1995"/>
                  </a:lnTo>
                  <a:lnTo>
                    <a:pt x="1207" y="2019"/>
                  </a:lnTo>
                  <a:lnTo>
                    <a:pt x="1203" y="2044"/>
                  </a:lnTo>
                  <a:lnTo>
                    <a:pt x="1199" y="2068"/>
                  </a:lnTo>
                  <a:lnTo>
                    <a:pt x="1199" y="2091"/>
                  </a:lnTo>
                  <a:lnTo>
                    <a:pt x="933" y="2091"/>
                  </a:lnTo>
                  <a:lnTo>
                    <a:pt x="930" y="2025"/>
                  </a:lnTo>
                  <a:lnTo>
                    <a:pt x="926" y="1960"/>
                  </a:lnTo>
                  <a:lnTo>
                    <a:pt x="924" y="1894"/>
                  </a:lnTo>
                  <a:lnTo>
                    <a:pt x="921" y="1829"/>
                  </a:lnTo>
                  <a:lnTo>
                    <a:pt x="920" y="1820"/>
                  </a:lnTo>
                  <a:lnTo>
                    <a:pt x="918" y="1812"/>
                  </a:lnTo>
                  <a:lnTo>
                    <a:pt x="913" y="1804"/>
                  </a:lnTo>
                  <a:lnTo>
                    <a:pt x="909" y="1797"/>
                  </a:lnTo>
                  <a:lnTo>
                    <a:pt x="903" y="1789"/>
                  </a:lnTo>
                  <a:lnTo>
                    <a:pt x="896" y="1782"/>
                  </a:lnTo>
                  <a:lnTo>
                    <a:pt x="889" y="1775"/>
                  </a:lnTo>
                  <a:lnTo>
                    <a:pt x="883" y="1768"/>
                  </a:lnTo>
                  <a:lnTo>
                    <a:pt x="867" y="1798"/>
                  </a:lnTo>
                  <a:lnTo>
                    <a:pt x="852" y="1829"/>
                  </a:lnTo>
                  <a:lnTo>
                    <a:pt x="837" y="1859"/>
                  </a:lnTo>
                  <a:lnTo>
                    <a:pt x="822" y="1890"/>
                  </a:lnTo>
                  <a:lnTo>
                    <a:pt x="809" y="1922"/>
                  </a:lnTo>
                  <a:lnTo>
                    <a:pt x="794" y="1953"/>
                  </a:lnTo>
                  <a:lnTo>
                    <a:pt x="780" y="1984"/>
                  </a:lnTo>
                  <a:lnTo>
                    <a:pt x="766" y="2015"/>
                  </a:lnTo>
                  <a:lnTo>
                    <a:pt x="758" y="1989"/>
                  </a:lnTo>
                  <a:lnTo>
                    <a:pt x="750" y="1964"/>
                  </a:lnTo>
                  <a:lnTo>
                    <a:pt x="742" y="1940"/>
                  </a:lnTo>
                  <a:lnTo>
                    <a:pt x="732" y="1915"/>
                  </a:lnTo>
                  <a:lnTo>
                    <a:pt x="722" y="1892"/>
                  </a:lnTo>
                  <a:lnTo>
                    <a:pt x="711" y="1867"/>
                  </a:lnTo>
                  <a:lnTo>
                    <a:pt x="697" y="1844"/>
                  </a:lnTo>
                  <a:lnTo>
                    <a:pt x="682" y="1822"/>
                  </a:lnTo>
                  <a:lnTo>
                    <a:pt x="667" y="1829"/>
                  </a:lnTo>
                  <a:lnTo>
                    <a:pt x="653" y="1837"/>
                  </a:lnTo>
                  <a:lnTo>
                    <a:pt x="638" y="1845"/>
                  </a:lnTo>
                  <a:lnTo>
                    <a:pt x="623" y="1854"/>
                  </a:lnTo>
                  <a:lnTo>
                    <a:pt x="609" y="1862"/>
                  </a:lnTo>
                  <a:lnTo>
                    <a:pt x="594" y="1871"/>
                  </a:lnTo>
                  <a:lnTo>
                    <a:pt x="580" y="1880"/>
                  </a:lnTo>
                  <a:lnTo>
                    <a:pt x="567" y="1890"/>
                  </a:lnTo>
                  <a:lnTo>
                    <a:pt x="553" y="1901"/>
                  </a:lnTo>
                  <a:lnTo>
                    <a:pt x="539" y="1911"/>
                  </a:lnTo>
                  <a:lnTo>
                    <a:pt x="525" y="1922"/>
                  </a:lnTo>
                  <a:lnTo>
                    <a:pt x="511" y="1933"/>
                  </a:lnTo>
                  <a:lnTo>
                    <a:pt x="499" y="1945"/>
                  </a:lnTo>
                  <a:lnTo>
                    <a:pt x="486" y="1956"/>
                  </a:lnTo>
                  <a:lnTo>
                    <a:pt x="473" y="1968"/>
                  </a:lnTo>
                  <a:lnTo>
                    <a:pt x="462" y="1980"/>
                  </a:lnTo>
                  <a:lnTo>
                    <a:pt x="450" y="1994"/>
                  </a:lnTo>
                  <a:lnTo>
                    <a:pt x="440" y="2010"/>
                  </a:lnTo>
                  <a:lnTo>
                    <a:pt x="429" y="2026"/>
                  </a:lnTo>
                  <a:lnTo>
                    <a:pt x="418" y="2042"/>
                  </a:lnTo>
                  <a:lnTo>
                    <a:pt x="406" y="2059"/>
                  </a:lnTo>
                  <a:lnTo>
                    <a:pt x="394" y="2071"/>
                  </a:lnTo>
                  <a:lnTo>
                    <a:pt x="379" y="2083"/>
                  </a:lnTo>
                  <a:lnTo>
                    <a:pt x="361" y="2091"/>
                  </a:lnTo>
                  <a:lnTo>
                    <a:pt x="308" y="2091"/>
                  </a:lnTo>
                  <a:lnTo>
                    <a:pt x="331" y="2069"/>
                  </a:lnTo>
                  <a:lnTo>
                    <a:pt x="351" y="2045"/>
                  </a:lnTo>
                  <a:lnTo>
                    <a:pt x="368" y="2019"/>
                  </a:lnTo>
                  <a:lnTo>
                    <a:pt x="384" y="1994"/>
                  </a:lnTo>
                  <a:lnTo>
                    <a:pt x="399" y="1969"/>
                  </a:lnTo>
                  <a:lnTo>
                    <a:pt x="417" y="1943"/>
                  </a:lnTo>
                  <a:lnTo>
                    <a:pt x="437" y="1920"/>
                  </a:lnTo>
                  <a:lnTo>
                    <a:pt x="461" y="1898"/>
                  </a:lnTo>
                  <a:lnTo>
                    <a:pt x="472" y="1889"/>
                  </a:lnTo>
                  <a:lnTo>
                    <a:pt x="485" y="1879"/>
                  </a:lnTo>
                  <a:lnTo>
                    <a:pt x="496" y="1870"/>
                  </a:lnTo>
                  <a:lnTo>
                    <a:pt x="509" y="1859"/>
                  </a:lnTo>
                  <a:lnTo>
                    <a:pt x="520" y="1849"/>
                  </a:lnTo>
                  <a:lnTo>
                    <a:pt x="532" y="1840"/>
                  </a:lnTo>
                  <a:lnTo>
                    <a:pt x="543" y="1828"/>
                  </a:lnTo>
                  <a:lnTo>
                    <a:pt x="556" y="1818"/>
                  </a:lnTo>
                  <a:lnTo>
                    <a:pt x="568" y="1807"/>
                  </a:lnTo>
                  <a:lnTo>
                    <a:pt x="579" y="1797"/>
                  </a:lnTo>
                  <a:lnTo>
                    <a:pt x="591" y="1787"/>
                  </a:lnTo>
                  <a:lnTo>
                    <a:pt x="602" y="1776"/>
                  </a:lnTo>
                  <a:lnTo>
                    <a:pt x="614" y="1765"/>
                  </a:lnTo>
                  <a:lnTo>
                    <a:pt x="625" y="1754"/>
                  </a:lnTo>
                  <a:lnTo>
                    <a:pt x="637" y="1744"/>
                  </a:lnTo>
                  <a:lnTo>
                    <a:pt x="648" y="1734"/>
                  </a:lnTo>
                  <a:lnTo>
                    <a:pt x="640" y="1716"/>
                  </a:lnTo>
                  <a:lnTo>
                    <a:pt x="636" y="1699"/>
                  </a:lnTo>
                  <a:lnTo>
                    <a:pt x="632" y="1681"/>
                  </a:lnTo>
                  <a:lnTo>
                    <a:pt x="631" y="1661"/>
                  </a:lnTo>
                  <a:lnTo>
                    <a:pt x="630" y="1643"/>
                  </a:lnTo>
                  <a:lnTo>
                    <a:pt x="626" y="1625"/>
                  </a:lnTo>
                  <a:lnTo>
                    <a:pt x="620" y="1609"/>
                  </a:lnTo>
                  <a:lnTo>
                    <a:pt x="609" y="1594"/>
                  </a:lnTo>
                  <a:lnTo>
                    <a:pt x="601" y="1586"/>
                  </a:lnTo>
                  <a:lnTo>
                    <a:pt x="593" y="1579"/>
                  </a:lnTo>
                  <a:lnTo>
                    <a:pt x="584" y="1571"/>
                  </a:lnTo>
                  <a:lnTo>
                    <a:pt x="575" y="1564"/>
                  </a:lnTo>
                  <a:lnTo>
                    <a:pt x="567" y="1556"/>
                  </a:lnTo>
                  <a:lnTo>
                    <a:pt x="557" y="1549"/>
                  </a:lnTo>
                  <a:lnTo>
                    <a:pt x="548" y="1542"/>
                  </a:lnTo>
                  <a:lnTo>
                    <a:pt x="540" y="1536"/>
                  </a:lnTo>
                  <a:lnTo>
                    <a:pt x="527" y="1525"/>
                  </a:lnTo>
                  <a:lnTo>
                    <a:pt x="514" y="1515"/>
                  </a:lnTo>
                  <a:lnTo>
                    <a:pt x="500" y="1504"/>
                  </a:lnTo>
                  <a:lnTo>
                    <a:pt x="486" y="1494"/>
                  </a:lnTo>
                  <a:lnTo>
                    <a:pt x="472" y="1484"/>
                  </a:lnTo>
                  <a:lnTo>
                    <a:pt x="458" y="1473"/>
                  </a:lnTo>
                  <a:lnTo>
                    <a:pt x="446" y="1463"/>
                  </a:lnTo>
                  <a:lnTo>
                    <a:pt x="432" y="1451"/>
                  </a:lnTo>
                  <a:lnTo>
                    <a:pt x="419" y="1440"/>
                  </a:lnTo>
                  <a:lnTo>
                    <a:pt x="408" y="1428"/>
                  </a:lnTo>
                  <a:lnTo>
                    <a:pt x="396" y="1416"/>
                  </a:lnTo>
                  <a:lnTo>
                    <a:pt x="386" y="1402"/>
                  </a:lnTo>
                  <a:lnTo>
                    <a:pt x="376" y="1389"/>
                  </a:lnTo>
                  <a:lnTo>
                    <a:pt x="367" y="1374"/>
                  </a:lnTo>
                  <a:lnTo>
                    <a:pt x="360" y="1359"/>
                  </a:lnTo>
                  <a:lnTo>
                    <a:pt x="355" y="1343"/>
                  </a:lnTo>
                  <a:lnTo>
                    <a:pt x="351" y="1333"/>
                  </a:lnTo>
                  <a:lnTo>
                    <a:pt x="349" y="1322"/>
                  </a:lnTo>
                  <a:lnTo>
                    <a:pt x="346" y="1312"/>
                  </a:lnTo>
                  <a:lnTo>
                    <a:pt x="343" y="1300"/>
                  </a:lnTo>
                  <a:lnTo>
                    <a:pt x="338" y="1291"/>
                  </a:lnTo>
                  <a:lnTo>
                    <a:pt x="333" y="1282"/>
                  </a:lnTo>
                  <a:lnTo>
                    <a:pt x="325" y="1275"/>
                  </a:lnTo>
                  <a:lnTo>
                    <a:pt x="314" y="1269"/>
                  </a:lnTo>
                  <a:lnTo>
                    <a:pt x="304" y="1266"/>
                  </a:lnTo>
                  <a:lnTo>
                    <a:pt x="293" y="1264"/>
                  </a:lnTo>
                  <a:lnTo>
                    <a:pt x="283" y="1260"/>
                  </a:lnTo>
                  <a:lnTo>
                    <a:pt x="274" y="1257"/>
                  </a:lnTo>
                  <a:lnTo>
                    <a:pt x="263" y="1253"/>
                  </a:lnTo>
                  <a:lnTo>
                    <a:pt x="255" y="1247"/>
                  </a:lnTo>
                  <a:lnTo>
                    <a:pt x="248" y="1241"/>
                  </a:lnTo>
                  <a:lnTo>
                    <a:pt x="243" y="1231"/>
                  </a:lnTo>
                  <a:lnTo>
                    <a:pt x="236" y="1204"/>
                  </a:lnTo>
                  <a:lnTo>
                    <a:pt x="231" y="1176"/>
                  </a:lnTo>
                  <a:lnTo>
                    <a:pt x="224" y="1148"/>
                  </a:lnTo>
                  <a:lnTo>
                    <a:pt x="209" y="1124"/>
                  </a:lnTo>
                  <a:lnTo>
                    <a:pt x="195" y="1110"/>
                  </a:lnTo>
                  <a:lnTo>
                    <a:pt x="182" y="1097"/>
                  </a:lnTo>
                  <a:lnTo>
                    <a:pt x="168" y="1083"/>
                  </a:lnTo>
                  <a:lnTo>
                    <a:pt x="156" y="1067"/>
                  </a:lnTo>
                  <a:lnTo>
                    <a:pt x="147" y="1052"/>
                  </a:lnTo>
                  <a:lnTo>
                    <a:pt x="140" y="1034"/>
                  </a:lnTo>
                  <a:lnTo>
                    <a:pt x="138" y="1016"/>
                  </a:lnTo>
                  <a:lnTo>
                    <a:pt x="140" y="996"/>
                  </a:lnTo>
                  <a:lnTo>
                    <a:pt x="146" y="982"/>
                  </a:lnTo>
                  <a:lnTo>
                    <a:pt x="153" y="970"/>
                  </a:lnTo>
                  <a:lnTo>
                    <a:pt x="157" y="957"/>
                  </a:lnTo>
                  <a:lnTo>
                    <a:pt x="154" y="943"/>
                  </a:lnTo>
                  <a:lnTo>
                    <a:pt x="141" y="924"/>
                  </a:lnTo>
                  <a:lnTo>
                    <a:pt x="126" y="904"/>
                  </a:lnTo>
                  <a:lnTo>
                    <a:pt x="113" y="885"/>
                  </a:lnTo>
                  <a:lnTo>
                    <a:pt x="98" y="865"/>
                  </a:lnTo>
                  <a:lnTo>
                    <a:pt x="84" y="845"/>
                  </a:lnTo>
                  <a:lnTo>
                    <a:pt x="71" y="826"/>
                  </a:lnTo>
                  <a:lnTo>
                    <a:pt x="61" y="805"/>
                  </a:lnTo>
                  <a:lnTo>
                    <a:pt x="51" y="783"/>
                  </a:lnTo>
                  <a:lnTo>
                    <a:pt x="42" y="756"/>
                  </a:lnTo>
                  <a:lnTo>
                    <a:pt x="33" y="728"/>
                  </a:lnTo>
                  <a:lnTo>
                    <a:pt x="24" y="699"/>
                  </a:lnTo>
                  <a:lnTo>
                    <a:pt x="17" y="670"/>
                  </a:lnTo>
                  <a:lnTo>
                    <a:pt x="10" y="641"/>
                  </a:lnTo>
                  <a:lnTo>
                    <a:pt x="4" y="611"/>
                  </a:lnTo>
                  <a:lnTo>
                    <a:pt x="1" y="580"/>
                  </a:lnTo>
                  <a:lnTo>
                    <a:pt x="0" y="549"/>
                  </a:lnTo>
                  <a:lnTo>
                    <a:pt x="3" y="518"/>
                  </a:lnTo>
                  <a:lnTo>
                    <a:pt x="13" y="489"/>
                  </a:lnTo>
                  <a:lnTo>
                    <a:pt x="26" y="462"/>
                  </a:lnTo>
                  <a:lnTo>
                    <a:pt x="40" y="434"/>
                  </a:lnTo>
                  <a:lnTo>
                    <a:pt x="51" y="406"/>
                  </a:lnTo>
                  <a:lnTo>
                    <a:pt x="58" y="378"/>
                  </a:lnTo>
                  <a:lnTo>
                    <a:pt x="58" y="348"/>
                  </a:lnTo>
                  <a:lnTo>
                    <a:pt x="48" y="315"/>
                  </a:lnTo>
                  <a:lnTo>
                    <a:pt x="40" y="290"/>
                  </a:lnTo>
                  <a:lnTo>
                    <a:pt x="39" y="266"/>
                  </a:lnTo>
                  <a:lnTo>
                    <a:pt x="43" y="243"/>
                  </a:lnTo>
                  <a:lnTo>
                    <a:pt x="53" y="221"/>
                  </a:lnTo>
                  <a:lnTo>
                    <a:pt x="64" y="199"/>
                  </a:lnTo>
                  <a:lnTo>
                    <a:pt x="78" y="178"/>
                  </a:lnTo>
                  <a:lnTo>
                    <a:pt x="93" y="159"/>
                  </a:lnTo>
                  <a:lnTo>
                    <a:pt x="108" y="140"/>
                  </a:lnTo>
                  <a:lnTo>
                    <a:pt x="125" y="118"/>
                  </a:lnTo>
                  <a:lnTo>
                    <a:pt x="145" y="99"/>
                  </a:lnTo>
                  <a:lnTo>
                    <a:pt x="164" y="81"/>
                  </a:lnTo>
                  <a:lnTo>
                    <a:pt x="185" y="67"/>
                  </a:lnTo>
                  <a:lnTo>
                    <a:pt x="208" y="53"/>
                  </a:lnTo>
                  <a:lnTo>
                    <a:pt x="230" y="41"/>
                  </a:lnTo>
                  <a:lnTo>
                    <a:pt x="254" y="31"/>
                  </a:lnTo>
                  <a:lnTo>
                    <a:pt x="278" y="23"/>
                  </a:lnTo>
                  <a:lnTo>
                    <a:pt x="304" y="16"/>
                  </a:lnTo>
                  <a:lnTo>
                    <a:pt x="330" y="10"/>
                  </a:lnTo>
                  <a:lnTo>
                    <a:pt x="357" y="5"/>
                  </a:lnTo>
                  <a:lnTo>
                    <a:pt x="383" y="3"/>
                  </a:lnTo>
                  <a:lnTo>
                    <a:pt x="411" y="1"/>
                  </a:lnTo>
                  <a:lnTo>
                    <a:pt x="439" y="0"/>
                  </a:lnTo>
                  <a:lnTo>
                    <a:pt x="466" y="0"/>
                  </a:lnTo>
                  <a:lnTo>
                    <a:pt x="494" y="1"/>
                  </a:lnTo>
                  <a:lnTo>
                    <a:pt x="504" y="2"/>
                  </a:lnTo>
                  <a:lnTo>
                    <a:pt x="515" y="4"/>
                  </a:lnTo>
                  <a:lnTo>
                    <a:pt x="525" y="7"/>
                  </a:lnTo>
                  <a:lnTo>
                    <a:pt x="534" y="9"/>
                  </a:lnTo>
                  <a:lnTo>
                    <a:pt x="543" y="11"/>
                  </a:lnTo>
                  <a:lnTo>
                    <a:pt x="554" y="14"/>
                  </a:lnTo>
                  <a:lnTo>
                    <a:pt x="564" y="15"/>
                  </a:lnTo>
                  <a:lnTo>
                    <a:pt x="575" y="15"/>
                  </a:lnTo>
                  <a:close/>
                </a:path>
              </a:pathLst>
            </a:custGeom>
            <a:solidFill>
              <a:srgbClr val="000000"/>
            </a:solidFill>
            <a:ln w="9525">
              <a:noFill/>
              <a:round/>
              <a:headEnd/>
              <a:tailEnd/>
            </a:ln>
          </p:spPr>
          <p:txBody>
            <a:bodyPr/>
            <a:lstStyle/>
            <a:p>
              <a:endParaRPr lang="zh-CN" altLang="en-US"/>
            </a:p>
          </p:txBody>
        </p:sp>
        <p:sp>
          <p:nvSpPr>
            <p:cNvPr id="31" name="Freeform 46"/>
            <p:cNvSpPr>
              <a:spLocks/>
            </p:cNvSpPr>
            <p:nvPr/>
          </p:nvSpPr>
          <p:spPr bwMode="auto">
            <a:xfrm>
              <a:off x="1104" y="1931"/>
              <a:ext cx="608" cy="689"/>
            </a:xfrm>
            <a:custGeom>
              <a:avLst/>
              <a:gdLst/>
              <a:ahLst/>
              <a:cxnLst>
                <a:cxn ang="0">
                  <a:pos x="693" y="114"/>
                </a:cxn>
                <a:cxn ang="0">
                  <a:pos x="729" y="217"/>
                </a:cxn>
                <a:cxn ang="0">
                  <a:pos x="775" y="278"/>
                </a:cxn>
                <a:cxn ang="0">
                  <a:pos x="799" y="368"/>
                </a:cxn>
                <a:cxn ang="0">
                  <a:pos x="878" y="454"/>
                </a:cxn>
                <a:cxn ang="0">
                  <a:pos x="901" y="558"/>
                </a:cxn>
                <a:cxn ang="0">
                  <a:pos x="954" y="610"/>
                </a:cxn>
                <a:cxn ang="0">
                  <a:pos x="996" y="559"/>
                </a:cxn>
                <a:cxn ang="0">
                  <a:pos x="1030" y="490"/>
                </a:cxn>
                <a:cxn ang="0">
                  <a:pos x="1073" y="501"/>
                </a:cxn>
                <a:cxn ang="0">
                  <a:pos x="1074" y="620"/>
                </a:cxn>
                <a:cxn ang="0">
                  <a:pos x="1088" y="736"/>
                </a:cxn>
                <a:cxn ang="0">
                  <a:pos x="1065" y="799"/>
                </a:cxn>
                <a:cxn ang="0">
                  <a:pos x="1009" y="793"/>
                </a:cxn>
                <a:cxn ang="0">
                  <a:pos x="1080" y="894"/>
                </a:cxn>
                <a:cxn ang="0">
                  <a:pos x="1140" y="1001"/>
                </a:cxn>
                <a:cxn ang="0">
                  <a:pos x="1202" y="1109"/>
                </a:cxn>
                <a:cxn ang="0">
                  <a:pos x="1156" y="1187"/>
                </a:cxn>
                <a:cxn ang="0">
                  <a:pos x="1079" y="1262"/>
                </a:cxn>
                <a:cxn ang="0">
                  <a:pos x="995" y="1318"/>
                </a:cxn>
                <a:cxn ang="0">
                  <a:pos x="974" y="1219"/>
                </a:cxn>
                <a:cxn ang="0">
                  <a:pos x="1024" y="1044"/>
                </a:cxn>
                <a:cxn ang="0">
                  <a:pos x="990" y="932"/>
                </a:cxn>
                <a:cxn ang="0">
                  <a:pos x="976" y="1097"/>
                </a:cxn>
                <a:cxn ang="0">
                  <a:pos x="920" y="1167"/>
                </a:cxn>
                <a:cxn ang="0">
                  <a:pos x="879" y="1247"/>
                </a:cxn>
                <a:cxn ang="0">
                  <a:pos x="802" y="1288"/>
                </a:cxn>
                <a:cxn ang="0">
                  <a:pos x="711" y="1310"/>
                </a:cxn>
                <a:cxn ang="0">
                  <a:pos x="624" y="1342"/>
                </a:cxn>
                <a:cxn ang="0">
                  <a:pos x="537" y="1378"/>
                </a:cxn>
                <a:cxn ang="0">
                  <a:pos x="507" y="1370"/>
                </a:cxn>
                <a:cxn ang="0">
                  <a:pos x="463" y="1336"/>
                </a:cxn>
                <a:cxn ang="0">
                  <a:pos x="393" y="1279"/>
                </a:cxn>
                <a:cxn ang="0">
                  <a:pos x="326" y="1219"/>
                </a:cxn>
                <a:cxn ang="0">
                  <a:pos x="256" y="1135"/>
                </a:cxn>
                <a:cxn ang="0">
                  <a:pos x="167" y="968"/>
                </a:cxn>
                <a:cxn ang="0">
                  <a:pos x="141" y="952"/>
                </a:cxn>
                <a:cxn ang="0">
                  <a:pos x="174" y="1026"/>
                </a:cxn>
                <a:cxn ang="0">
                  <a:pos x="107" y="929"/>
                </a:cxn>
                <a:cxn ang="0">
                  <a:pos x="51" y="849"/>
                </a:cxn>
                <a:cxn ang="0">
                  <a:pos x="73" y="819"/>
                </a:cxn>
                <a:cxn ang="0">
                  <a:pos x="115" y="882"/>
                </a:cxn>
                <a:cxn ang="0">
                  <a:pos x="110" y="829"/>
                </a:cxn>
                <a:cxn ang="0">
                  <a:pos x="84" y="744"/>
                </a:cxn>
                <a:cxn ang="0">
                  <a:pos x="47" y="638"/>
                </a:cxn>
                <a:cxn ang="0">
                  <a:pos x="20" y="532"/>
                </a:cxn>
                <a:cxn ang="0">
                  <a:pos x="13" y="424"/>
                </a:cxn>
                <a:cxn ang="0">
                  <a:pos x="13" y="317"/>
                </a:cxn>
                <a:cxn ang="0">
                  <a:pos x="53" y="231"/>
                </a:cxn>
                <a:cxn ang="0">
                  <a:pos x="74" y="174"/>
                </a:cxn>
                <a:cxn ang="0">
                  <a:pos x="139" y="195"/>
                </a:cxn>
                <a:cxn ang="0">
                  <a:pos x="204" y="210"/>
                </a:cxn>
                <a:cxn ang="0">
                  <a:pos x="280" y="205"/>
                </a:cxn>
                <a:cxn ang="0">
                  <a:pos x="372" y="173"/>
                </a:cxn>
                <a:cxn ang="0">
                  <a:pos x="455" y="104"/>
                </a:cxn>
                <a:cxn ang="0">
                  <a:pos x="525" y="21"/>
                </a:cxn>
                <a:cxn ang="0">
                  <a:pos x="614" y="2"/>
                </a:cxn>
              </a:cxnLst>
              <a:rect l="0" t="0" r="r" b="b"/>
              <a:pathLst>
                <a:path w="1216" h="1379">
                  <a:moveTo>
                    <a:pt x="681" y="20"/>
                  </a:moveTo>
                  <a:lnTo>
                    <a:pt x="688" y="42"/>
                  </a:lnTo>
                  <a:lnTo>
                    <a:pt x="692" y="66"/>
                  </a:lnTo>
                  <a:lnTo>
                    <a:pt x="693" y="90"/>
                  </a:lnTo>
                  <a:lnTo>
                    <a:pt x="693" y="114"/>
                  </a:lnTo>
                  <a:lnTo>
                    <a:pt x="694" y="140"/>
                  </a:lnTo>
                  <a:lnTo>
                    <a:pt x="697" y="163"/>
                  </a:lnTo>
                  <a:lnTo>
                    <a:pt x="705" y="185"/>
                  </a:lnTo>
                  <a:lnTo>
                    <a:pt x="718" y="205"/>
                  </a:lnTo>
                  <a:lnTo>
                    <a:pt x="729" y="217"/>
                  </a:lnTo>
                  <a:lnTo>
                    <a:pt x="739" y="228"/>
                  </a:lnTo>
                  <a:lnTo>
                    <a:pt x="749" y="240"/>
                  </a:lnTo>
                  <a:lnTo>
                    <a:pt x="758" y="252"/>
                  </a:lnTo>
                  <a:lnTo>
                    <a:pt x="768" y="264"/>
                  </a:lnTo>
                  <a:lnTo>
                    <a:pt x="775" y="278"/>
                  </a:lnTo>
                  <a:lnTo>
                    <a:pt x="779" y="292"/>
                  </a:lnTo>
                  <a:lnTo>
                    <a:pt x="783" y="307"/>
                  </a:lnTo>
                  <a:lnTo>
                    <a:pt x="786" y="327"/>
                  </a:lnTo>
                  <a:lnTo>
                    <a:pt x="791" y="348"/>
                  </a:lnTo>
                  <a:lnTo>
                    <a:pt x="799" y="368"/>
                  </a:lnTo>
                  <a:lnTo>
                    <a:pt x="809" y="385"/>
                  </a:lnTo>
                  <a:lnTo>
                    <a:pt x="825" y="403"/>
                  </a:lnTo>
                  <a:lnTo>
                    <a:pt x="843" y="420"/>
                  </a:lnTo>
                  <a:lnTo>
                    <a:pt x="861" y="437"/>
                  </a:lnTo>
                  <a:lnTo>
                    <a:pt x="878" y="454"/>
                  </a:lnTo>
                  <a:lnTo>
                    <a:pt x="892" y="473"/>
                  </a:lnTo>
                  <a:lnTo>
                    <a:pt x="903" y="493"/>
                  </a:lnTo>
                  <a:lnTo>
                    <a:pt x="906" y="516"/>
                  </a:lnTo>
                  <a:lnTo>
                    <a:pt x="903" y="542"/>
                  </a:lnTo>
                  <a:lnTo>
                    <a:pt x="901" y="558"/>
                  </a:lnTo>
                  <a:lnTo>
                    <a:pt x="906" y="570"/>
                  </a:lnTo>
                  <a:lnTo>
                    <a:pt x="914" y="582"/>
                  </a:lnTo>
                  <a:lnTo>
                    <a:pt x="926" y="592"/>
                  </a:lnTo>
                  <a:lnTo>
                    <a:pt x="939" y="602"/>
                  </a:lnTo>
                  <a:lnTo>
                    <a:pt x="954" y="610"/>
                  </a:lnTo>
                  <a:lnTo>
                    <a:pt x="968" y="618"/>
                  </a:lnTo>
                  <a:lnTo>
                    <a:pt x="980" y="625"/>
                  </a:lnTo>
                  <a:lnTo>
                    <a:pt x="990" y="625"/>
                  </a:lnTo>
                  <a:lnTo>
                    <a:pt x="994" y="592"/>
                  </a:lnTo>
                  <a:lnTo>
                    <a:pt x="996" y="559"/>
                  </a:lnTo>
                  <a:lnTo>
                    <a:pt x="999" y="527"/>
                  </a:lnTo>
                  <a:lnTo>
                    <a:pt x="1004" y="496"/>
                  </a:lnTo>
                  <a:lnTo>
                    <a:pt x="1012" y="493"/>
                  </a:lnTo>
                  <a:lnTo>
                    <a:pt x="1021" y="491"/>
                  </a:lnTo>
                  <a:lnTo>
                    <a:pt x="1030" y="490"/>
                  </a:lnTo>
                  <a:lnTo>
                    <a:pt x="1041" y="489"/>
                  </a:lnTo>
                  <a:lnTo>
                    <a:pt x="1050" y="489"/>
                  </a:lnTo>
                  <a:lnTo>
                    <a:pt x="1059" y="491"/>
                  </a:lnTo>
                  <a:lnTo>
                    <a:pt x="1066" y="494"/>
                  </a:lnTo>
                  <a:lnTo>
                    <a:pt x="1073" y="501"/>
                  </a:lnTo>
                  <a:lnTo>
                    <a:pt x="1085" y="524"/>
                  </a:lnTo>
                  <a:lnTo>
                    <a:pt x="1088" y="547"/>
                  </a:lnTo>
                  <a:lnTo>
                    <a:pt x="1087" y="572"/>
                  </a:lnTo>
                  <a:lnTo>
                    <a:pt x="1081" y="596"/>
                  </a:lnTo>
                  <a:lnTo>
                    <a:pt x="1074" y="620"/>
                  </a:lnTo>
                  <a:lnTo>
                    <a:pt x="1068" y="644"/>
                  </a:lnTo>
                  <a:lnTo>
                    <a:pt x="1066" y="668"/>
                  </a:lnTo>
                  <a:lnTo>
                    <a:pt x="1070" y="693"/>
                  </a:lnTo>
                  <a:lnTo>
                    <a:pt x="1078" y="715"/>
                  </a:lnTo>
                  <a:lnTo>
                    <a:pt x="1088" y="736"/>
                  </a:lnTo>
                  <a:lnTo>
                    <a:pt x="1093" y="759"/>
                  </a:lnTo>
                  <a:lnTo>
                    <a:pt x="1089" y="782"/>
                  </a:lnTo>
                  <a:lnTo>
                    <a:pt x="1083" y="792"/>
                  </a:lnTo>
                  <a:lnTo>
                    <a:pt x="1075" y="797"/>
                  </a:lnTo>
                  <a:lnTo>
                    <a:pt x="1065" y="799"/>
                  </a:lnTo>
                  <a:lnTo>
                    <a:pt x="1055" y="797"/>
                  </a:lnTo>
                  <a:lnTo>
                    <a:pt x="1043" y="795"/>
                  </a:lnTo>
                  <a:lnTo>
                    <a:pt x="1032" y="793"/>
                  </a:lnTo>
                  <a:lnTo>
                    <a:pt x="1019" y="792"/>
                  </a:lnTo>
                  <a:lnTo>
                    <a:pt x="1009" y="793"/>
                  </a:lnTo>
                  <a:lnTo>
                    <a:pt x="1025" y="812"/>
                  </a:lnTo>
                  <a:lnTo>
                    <a:pt x="1039" y="832"/>
                  </a:lnTo>
                  <a:lnTo>
                    <a:pt x="1053" y="853"/>
                  </a:lnTo>
                  <a:lnTo>
                    <a:pt x="1066" y="874"/>
                  </a:lnTo>
                  <a:lnTo>
                    <a:pt x="1080" y="894"/>
                  </a:lnTo>
                  <a:lnTo>
                    <a:pt x="1093" y="915"/>
                  </a:lnTo>
                  <a:lnTo>
                    <a:pt x="1104" y="937"/>
                  </a:lnTo>
                  <a:lnTo>
                    <a:pt x="1117" y="958"/>
                  </a:lnTo>
                  <a:lnTo>
                    <a:pt x="1128" y="980"/>
                  </a:lnTo>
                  <a:lnTo>
                    <a:pt x="1140" y="1001"/>
                  </a:lnTo>
                  <a:lnTo>
                    <a:pt x="1153" y="1023"/>
                  </a:lnTo>
                  <a:lnTo>
                    <a:pt x="1164" y="1044"/>
                  </a:lnTo>
                  <a:lnTo>
                    <a:pt x="1177" y="1066"/>
                  </a:lnTo>
                  <a:lnTo>
                    <a:pt x="1189" y="1088"/>
                  </a:lnTo>
                  <a:lnTo>
                    <a:pt x="1202" y="1109"/>
                  </a:lnTo>
                  <a:lnTo>
                    <a:pt x="1216" y="1129"/>
                  </a:lnTo>
                  <a:lnTo>
                    <a:pt x="1201" y="1143"/>
                  </a:lnTo>
                  <a:lnTo>
                    <a:pt x="1186" y="1157"/>
                  </a:lnTo>
                  <a:lnTo>
                    <a:pt x="1171" y="1172"/>
                  </a:lnTo>
                  <a:lnTo>
                    <a:pt x="1156" y="1187"/>
                  </a:lnTo>
                  <a:lnTo>
                    <a:pt x="1141" y="1202"/>
                  </a:lnTo>
                  <a:lnTo>
                    <a:pt x="1126" y="1218"/>
                  </a:lnTo>
                  <a:lnTo>
                    <a:pt x="1110" y="1233"/>
                  </a:lnTo>
                  <a:lnTo>
                    <a:pt x="1095" y="1247"/>
                  </a:lnTo>
                  <a:lnTo>
                    <a:pt x="1079" y="1262"/>
                  </a:lnTo>
                  <a:lnTo>
                    <a:pt x="1063" y="1274"/>
                  </a:lnTo>
                  <a:lnTo>
                    <a:pt x="1047" y="1287"/>
                  </a:lnTo>
                  <a:lnTo>
                    <a:pt x="1030" y="1299"/>
                  </a:lnTo>
                  <a:lnTo>
                    <a:pt x="1012" y="1309"/>
                  </a:lnTo>
                  <a:lnTo>
                    <a:pt x="995" y="1318"/>
                  </a:lnTo>
                  <a:lnTo>
                    <a:pt x="976" y="1325"/>
                  </a:lnTo>
                  <a:lnTo>
                    <a:pt x="957" y="1331"/>
                  </a:lnTo>
                  <a:lnTo>
                    <a:pt x="952" y="1291"/>
                  </a:lnTo>
                  <a:lnTo>
                    <a:pt x="959" y="1254"/>
                  </a:lnTo>
                  <a:lnTo>
                    <a:pt x="974" y="1219"/>
                  </a:lnTo>
                  <a:lnTo>
                    <a:pt x="991" y="1186"/>
                  </a:lnTo>
                  <a:lnTo>
                    <a:pt x="1009" y="1153"/>
                  </a:lnTo>
                  <a:lnTo>
                    <a:pt x="1022" y="1119"/>
                  </a:lnTo>
                  <a:lnTo>
                    <a:pt x="1029" y="1083"/>
                  </a:lnTo>
                  <a:lnTo>
                    <a:pt x="1024" y="1044"/>
                  </a:lnTo>
                  <a:lnTo>
                    <a:pt x="1017" y="1007"/>
                  </a:lnTo>
                  <a:lnTo>
                    <a:pt x="1012" y="969"/>
                  </a:lnTo>
                  <a:lnTo>
                    <a:pt x="1010" y="931"/>
                  </a:lnTo>
                  <a:lnTo>
                    <a:pt x="1004" y="893"/>
                  </a:lnTo>
                  <a:lnTo>
                    <a:pt x="990" y="932"/>
                  </a:lnTo>
                  <a:lnTo>
                    <a:pt x="986" y="976"/>
                  </a:lnTo>
                  <a:lnTo>
                    <a:pt x="984" y="1020"/>
                  </a:lnTo>
                  <a:lnTo>
                    <a:pt x="984" y="1064"/>
                  </a:lnTo>
                  <a:lnTo>
                    <a:pt x="982" y="1081"/>
                  </a:lnTo>
                  <a:lnTo>
                    <a:pt x="976" y="1097"/>
                  </a:lnTo>
                  <a:lnTo>
                    <a:pt x="967" y="1112"/>
                  </a:lnTo>
                  <a:lnTo>
                    <a:pt x="956" y="1126"/>
                  </a:lnTo>
                  <a:lnTo>
                    <a:pt x="943" y="1140"/>
                  </a:lnTo>
                  <a:lnTo>
                    <a:pt x="930" y="1153"/>
                  </a:lnTo>
                  <a:lnTo>
                    <a:pt x="920" y="1167"/>
                  </a:lnTo>
                  <a:lnTo>
                    <a:pt x="911" y="1182"/>
                  </a:lnTo>
                  <a:lnTo>
                    <a:pt x="904" y="1197"/>
                  </a:lnTo>
                  <a:lnTo>
                    <a:pt x="897" y="1215"/>
                  </a:lnTo>
                  <a:lnTo>
                    <a:pt x="889" y="1231"/>
                  </a:lnTo>
                  <a:lnTo>
                    <a:pt x="879" y="1247"/>
                  </a:lnTo>
                  <a:lnTo>
                    <a:pt x="869" y="1261"/>
                  </a:lnTo>
                  <a:lnTo>
                    <a:pt x="856" y="1273"/>
                  </a:lnTo>
                  <a:lnTo>
                    <a:pt x="840" y="1281"/>
                  </a:lnTo>
                  <a:lnTo>
                    <a:pt x="822" y="1286"/>
                  </a:lnTo>
                  <a:lnTo>
                    <a:pt x="802" y="1288"/>
                  </a:lnTo>
                  <a:lnTo>
                    <a:pt x="784" y="1292"/>
                  </a:lnTo>
                  <a:lnTo>
                    <a:pt x="765" y="1295"/>
                  </a:lnTo>
                  <a:lnTo>
                    <a:pt x="747" y="1300"/>
                  </a:lnTo>
                  <a:lnTo>
                    <a:pt x="729" y="1304"/>
                  </a:lnTo>
                  <a:lnTo>
                    <a:pt x="711" y="1310"/>
                  </a:lnTo>
                  <a:lnTo>
                    <a:pt x="693" y="1316"/>
                  </a:lnTo>
                  <a:lnTo>
                    <a:pt x="676" y="1322"/>
                  </a:lnTo>
                  <a:lnTo>
                    <a:pt x="658" y="1329"/>
                  </a:lnTo>
                  <a:lnTo>
                    <a:pt x="641" y="1336"/>
                  </a:lnTo>
                  <a:lnTo>
                    <a:pt x="624" y="1342"/>
                  </a:lnTo>
                  <a:lnTo>
                    <a:pt x="606" y="1349"/>
                  </a:lnTo>
                  <a:lnTo>
                    <a:pt x="589" y="1356"/>
                  </a:lnTo>
                  <a:lnTo>
                    <a:pt x="572" y="1363"/>
                  </a:lnTo>
                  <a:lnTo>
                    <a:pt x="555" y="1371"/>
                  </a:lnTo>
                  <a:lnTo>
                    <a:pt x="537" y="1378"/>
                  </a:lnTo>
                  <a:lnTo>
                    <a:pt x="530" y="1379"/>
                  </a:lnTo>
                  <a:lnTo>
                    <a:pt x="525" y="1379"/>
                  </a:lnTo>
                  <a:lnTo>
                    <a:pt x="519" y="1377"/>
                  </a:lnTo>
                  <a:lnTo>
                    <a:pt x="513" y="1375"/>
                  </a:lnTo>
                  <a:lnTo>
                    <a:pt x="507" y="1370"/>
                  </a:lnTo>
                  <a:lnTo>
                    <a:pt x="502" y="1365"/>
                  </a:lnTo>
                  <a:lnTo>
                    <a:pt x="497" y="1362"/>
                  </a:lnTo>
                  <a:lnTo>
                    <a:pt x="491" y="1357"/>
                  </a:lnTo>
                  <a:lnTo>
                    <a:pt x="477" y="1346"/>
                  </a:lnTo>
                  <a:lnTo>
                    <a:pt x="463" y="1336"/>
                  </a:lnTo>
                  <a:lnTo>
                    <a:pt x="450" y="1324"/>
                  </a:lnTo>
                  <a:lnTo>
                    <a:pt x="436" y="1314"/>
                  </a:lnTo>
                  <a:lnTo>
                    <a:pt x="421" y="1302"/>
                  </a:lnTo>
                  <a:lnTo>
                    <a:pt x="407" y="1291"/>
                  </a:lnTo>
                  <a:lnTo>
                    <a:pt x="393" y="1279"/>
                  </a:lnTo>
                  <a:lnTo>
                    <a:pt x="379" y="1268"/>
                  </a:lnTo>
                  <a:lnTo>
                    <a:pt x="367" y="1256"/>
                  </a:lnTo>
                  <a:lnTo>
                    <a:pt x="353" y="1243"/>
                  </a:lnTo>
                  <a:lnTo>
                    <a:pt x="340" y="1232"/>
                  </a:lnTo>
                  <a:lnTo>
                    <a:pt x="326" y="1219"/>
                  </a:lnTo>
                  <a:lnTo>
                    <a:pt x="314" y="1206"/>
                  </a:lnTo>
                  <a:lnTo>
                    <a:pt x="302" y="1193"/>
                  </a:lnTo>
                  <a:lnTo>
                    <a:pt x="289" y="1180"/>
                  </a:lnTo>
                  <a:lnTo>
                    <a:pt x="278" y="1166"/>
                  </a:lnTo>
                  <a:lnTo>
                    <a:pt x="256" y="1135"/>
                  </a:lnTo>
                  <a:lnTo>
                    <a:pt x="238" y="1103"/>
                  </a:lnTo>
                  <a:lnTo>
                    <a:pt x="220" y="1069"/>
                  </a:lnTo>
                  <a:lnTo>
                    <a:pt x="203" y="1035"/>
                  </a:lnTo>
                  <a:lnTo>
                    <a:pt x="186" y="1000"/>
                  </a:lnTo>
                  <a:lnTo>
                    <a:pt x="167" y="968"/>
                  </a:lnTo>
                  <a:lnTo>
                    <a:pt x="145" y="937"/>
                  </a:lnTo>
                  <a:lnTo>
                    <a:pt x="120" y="908"/>
                  </a:lnTo>
                  <a:lnTo>
                    <a:pt x="127" y="923"/>
                  </a:lnTo>
                  <a:lnTo>
                    <a:pt x="134" y="937"/>
                  </a:lnTo>
                  <a:lnTo>
                    <a:pt x="141" y="952"/>
                  </a:lnTo>
                  <a:lnTo>
                    <a:pt x="148" y="967"/>
                  </a:lnTo>
                  <a:lnTo>
                    <a:pt x="155" y="982"/>
                  </a:lnTo>
                  <a:lnTo>
                    <a:pt x="162" y="996"/>
                  </a:lnTo>
                  <a:lnTo>
                    <a:pt x="168" y="1011"/>
                  </a:lnTo>
                  <a:lnTo>
                    <a:pt x="174" y="1026"/>
                  </a:lnTo>
                  <a:lnTo>
                    <a:pt x="136" y="1000"/>
                  </a:lnTo>
                  <a:lnTo>
                    <a:pt x="132" y="981"/>
                  </a:lnTo>
                  <a:lnTo>
                    <a:pt x="125" y="963"/>
                  </a:lnTo>
                  <a:lnTo>
                    <a:pt x="117" y="945"/>
                  </a:lnTo>
                  <a:lnTo>
                    <a:pt x="107" y="929"/>
                  </a:lnTo>
                  <a:lnTo>
                    <a:pt x="96" y="912"/>
                  </a:lnTo>
                  <a:lnTo>
                    <a:pt x="84" y="895"/>
                  </a:lnTo>
                  <a:lnTo>
                    <a:pt x="72" y="880"/>
                  </a:lnTo>
                  <a:lnTo>
                    <a:pt x="58" y="864"/>
                  </a:lnTo>
                  <a:lnTo>
                    <a:pt x="51" y="849"/>
                  </a:lnTo>
                  <a:lnTo>
                    <a:pt x="50" y="833"/>
                  </a:lnTo>
                  <a:lnTo>
                    <a:pt x="50" y="816"/>
                  </a:lnTo>
                  <a:lnTo>
                    <a:pt x="49" y="800"/>
                  </a:lnTo>
                  <a:lnTo>
                    <a:pt x="62" y="809"/>
                  </a:lnTo>
                  <a:lnTo>
                    <a:pt x="73" y="819"/>
                  </a:lnTo>
                  <a:lnTo>
                    <a:pt x="82" y="831"/>
                  </a:lnTo>
                  <a:lnTo>
                    <a:pt x="91" y="844"/>
                  </a:lnTo>
                  <a:lnTo>
                    <a:pt x="98" y="856"/>
                  </a:lnTo>
                  <a:lnTo>
                    <a:pt x="106" y="869"/>
                  </a:lnTo>
                  <a:lnTo>
                    <a:pt x="115" y="882"/>
                  </a:lnTo>
                  <a:lnTo>
                    <a:pt x="126" y="892"/>
                  </a:lnTo>
                  <a:lnTo>
                    <a:pt x="122" y="876"/>
                  </a:lnTo>
                  <a:lnTo>
                    <a:pt x="119" y="861"/>
                  </a:lnTo>
                  <a:lnTo>
                    <a:pt x="114" y="845"/>
                  </a:lnTo>
                  <a:lnTo>
                    <a:pt x="110" y="829"/>
                  </a:lnTo>
                  <a:lnTo>
                    <a:pt x="104" y="814"/>
                  </a:lnTo>
                  <a:lnTo>
                    <a:pt x="99" y="797"/>
                  </a:lnTo>
                  <a:lnTo>
                    <a:pt x="95" y="782"/>
                  </a:lnTo>
                  <a:lnTo>
                    <a:pt x="90" y="766"/>
                  </a:lnTo>
                  <a:lnTo>
                    <a:pt x="84" y="744"/>
                  </a:lnTo>
                  <a:lnTo>
                    <a:pt x="79" y="723"/>
                  </a:lnTo>
                  <a:lnTo>
                    <a:pt x="72" y="701"/>
                  </a:lnTo>
                  <a:lnTo>
                    <a:pt x="65" y="680"/>
                  </a:lnTo>
                  <a:lnTo>
                    <a:pt x="56" y="659"/>
                  </a:lnTo>
                  <a:lnTo>
                    <a:pt x="47" y="638"/>
                  </a:lnTo>
                  <a:lnTo>
                    <a:pt x="38" y="618"/>
                  </a:lnTo>
                  <a:lnTo>
                    <a:pt x="28" y="597"/>
                  </a:lnTo>
                  <a:lnTo>
                    <a:pt x="21" y="576"/>
                  </a:lnTo>
                  <a:lnTo>
                    <a:pt x="19" y="556"/>
                  </a:lnTo>
                  <a:lnTo>
                    <a:pt x="20" y="532"/>
                  </a:lnTo>
                  <a:lnTo>
                    <a:pt x="22" y="511"/>
                  </a:lnTo>
                  <a:lnTo>
                    <a:pt x="23" y="488"/>
                  </a:lnTo>
                  <a:lnTo>
                    <a:pt x="23" y="466"/>
                  </a:lnTo>
                  <a:lnTo>
                    <a:pt x="21" y="444"/>
                  </a:lnTo>
                  <a:lnTo>
                    <a:pt x="13" y="424"/>
                  </a:lnTo>
                  <a:lnTo>
                    <a:pt x="4" y="402"/>
                  </a:lnTo>
                  <a:lnTo>
                    <a:pt x="0" y="380"/>
                  </a:lnTo>
                  <a:lnTo>
                    <a:pt x="1" y="360"/>
                  </a:lnTo>
                  <a:lnTo>
                    <a:pt x="6" y="338"/>
                  </a:lnTo>
                  <a:lnTo>
                    <a:pt x="13" y="317"/>
                  </a:lnTo>
                  <a:lnTo>
                    <a:pt x="22" y="297"/>
                  </a:lnTo>
                  <a:lnTo>
                    <a:pt x="31" y="278"/>
                  </a:lnTo>
                  <a:lnTo>
                    <a:pt x="41" y="258"/>
                  </a:lnTo>
                  <a:lnTo>
                    <a:pt x="52" y="251"/>
                  </a:lnTo>
                  <a:lnTo>
                    <a:pt x="53" y="231"/>
                  </a:lnTo>
                  <a:lnTo>
                    <a:pt x="52" y="209"/>
                  </a:lnTo>
                  <a:lnTo>
                    <a:pt x="50" y="188"/>
                  </a:lnTo>
                  <a:lnTo>
                    <a:pt x="49" y="167"/>
                  </a:lnTo>
                  <a:lnTo>
                    <a:pt x="61" y="171"/>
                  </a:lnTo>
                  <a:lnTo>
                    <a:pt x="74" y="174"/>
                  </a:lnTo>
                  <a:lnTo>
                    <a:pt x="87" y="179"/>
                  </a:lnTo>
                  <a:lnTo>
                    <a:pt x="99" y="182"/>
                  </a:lnTo>
                  <a:lnTo>
                    <a:pt x="112" y="187"/>
                  </a:lnTo>
                  <a:lnTo>
                    <a:pt x="125" y="191"/>
                  </a:lnTo>
                  <a:lnTo>
                    <a:pt x="139" y="195"/>
                  </a:lnTo>
                  <a:lnTo>
                    <a:pt x="151" y="199"/>
                  </a:lnTo>
                  <a:lnTo>
                    <a:pt x="164" y="203"/>
                  </a:lnTo>
                  <a:lnTo>
                    <a:pt x="178" y="206"/>
                  </a:lnTo>
                  <a:lnTo>
                    <a:pt x="192" y="209"/>
                  </a:lnTo>
                  <a:lnTo>
                    <a:pt x="204" y="210"/>
                  </a:lnTo>
                  <a:lnTo>
                    <a:pt x="218" y="211"/>
                  </a:lnTo>
                  <a:lnTo>
                    <a:pt x="232" y="211"/>
                  </a:lnTo>
                  <a:lnTo>
                    <a:pt x="247" y="211"/>
                  </a:lnTo>
                  <a:lnTo>
                    <a:pt x="261" y="209"/>
                  </a:lnTo>
                  <a:lnTo>
                    <a:pt x="280" y="205"/>
                  </a:lnTo>
                  <a:lnTo>
                    <a:pt x="299" y="201"/>
                  </a:lnTo>
                  <a:lnTo>
                    <a:pt x="318" y="195"/>
                  </a:lnTo>
                  <a:lnTo>
                    <a:pt x="337" y="189"/>
                  </a:lnTo>
                  <a:lnTo>
                    <a:pt x="355" y="182"/>
                  </a:lnTo>
                  <a:lnTo>
                    <a:pt x="372" y="173"/>
                  </a:lnTo>
                  <a:lnTo>
                    <a:pt x="391" y="163"/>
                  </a:lnTo>
                  <a:lnTo>
                    <a:pt x="408" y="150"/>
                  </a:lnTo>
                  <a:lnTo>
                    <a:pt x="425" y="136"/>
                  </a:lnTo>
                  <a:lnTo>
                    <a:pt x="440" y="120"/>
                  </a:lnTo>
                  <a:lnTo>
                    <a:pt x="455" y="104"/>
                  </a:lnTo>
                  <a:lnTo>
                    <a:pt x="469" y="88"/>
                  </a:lnTo>
                  <a:lnTo>
                    <a:pt x="482" y="70"/>
                  </a:lnTo>
                  <a:lnTo>
                    <a:pt x="496" y="54"/>
                  </a:lnTo>
                  <a:lnTo>
                    <a:pt x="510" y="37"/>
                  </a:lnTo>
                  <a:lnTo>
                    <a:pt x="525" y="21"/>
                  </a:lnTo>
                  <a:lnTo>
                    <a:pt x="540" y="9"/>
                  </a:lnTo>
                  <a:lnTo>
                    <a:pt x="557" y="2"/>
                  </a:lnTo>
                  <a:lnTo>
                    <a:pt x="575" y="0"/>
                  </a:lnTo>
                  <a:lnTo>
                    <a:pt x="595" y="0"/>
                  </a:lnTo>
                  <a:lnTo>
                    <a:pt x="614" y="2"/>
                  </a:lnTo>
                  <a:lnTo>
                    <a:pt x="634" y="6"/>
                  </a:lnTo>
                  <a:lnTo>
                    <a:pt x="654" y="11"/>
                  </a:lnTo>
                  <a:lnTo>
                    <a:pt x="671" y="14"/>
                  </a:lnTo>
                  <a:lnTo>
                    <a:pt x="681" y="20"/>
                  </a:lnTo>
                  <a:close/>
                </a:path>
              </a:pathLst>
            </a:custGeom>
            <a:solidFill>
              <a:srgbClr val="CC8C7F"/>
            </a:solidFill>
            <a:ln w="9525">
              <a:noFill/>
              <a:round/>
              <a:headEnd/>
              <a:tailEnd/>
            </a:ln>
          </p:spPr>
          <p:txBody>
            <a:bodyPr/>
            <a:lstStyle/>
            <a:p>
              <a:endParaRPr lang="zh-CN" altLang="en-US"/>
            </a:p>
          </p:txBody>
        </p:sp>
        <p:sp>
          <p:nvSpPr>
            <p:cNvPr id="32" name="Freeform 47"/>
            <p:cNvSpPr>
              <a:spLocks/>
            </p:cNvSpPr>
            <p:nvPr/>
          </p:nvSpPr>
          <p:spPr bwMode="auto">
            <a:xfrm>
              <a:off x="1104" y="2014"/>
              <a:ext cx="281" cy="606"/>
            </a:xfrm>
            <a:custGeom>
              <a:avLst/>
              <a:gdLst/>
              <a:ahLst/>
              <a:cxnLst>
                <a:cxn ang="0">
                  <a:pos x="31" y="111"/>
                </a:cxn>
                <a:cxn ang="0">
                  <a:pos x="6" y="171"/>
                </a:cxn>
                <a:cxn ang="0">
                  <a:pos x="4" y="235"/>
                </a:cxn>
                <a:cxn ang="0">
                  <a:pos x="23" y="299"/>
                </a:cxn>
                <a:cxn ang="0">
                  <a:pos x="20" y="365"/>
                </a:cxn>
                <a:cxn ang="0">
                  <a:pos x="28" y="430"/>
                </a:cxn>
                <a:cxn ang="0">
                  <a:pos x="56" y="492"/>
                </a:cxn>
                <a:cxn ang="0">
                  <a:pos x="79" y="556"/>
                </a:cxn>
                <a:cxn ang="0">
                  <a:pos x="95" y="615"/>
                </a:cxn>
                <a:cxn ang="0">
                  <a:pos x="110" y="662"/>
                </a:cxn>
                <a:cxn ang="0">
                  <a:pos x="122" y="709"/>
                </a:cxn>
                <a:cxn ang="0">
                  <a:pos x="106" y="702"/>
                </a:cxn>
                <a:cxn ang="0">
                  <a:pos x="82" y="664"/>
                </a:cxn>
                <a:cxn ang="0">
                  <a:pos x="49" y="633"/>
                </a:cxn>
                <a:cxn ang="0">
                  <a:pos x="51" y="682"/>
                </a:cxn>
                <a:cxn ang="0">
                  <a:pos x="84" y="728"/>
                </a:cxn>
                <a:cxn ang="0">
                  <a:pos x="117" y="778"/>
                </a:cxn>
                <a:cxn ang="0">
                  <a:pos x="136" y="833"/>
                </a:cxn>
                <a:cxn ang="0">
                  <a:pos x="162" y="829"/>
                </a:cxn>
                <a:cxn ang="0">
                  <a:pos x="141" y="785"/>
                </a:cxn>
                <a:cxn ang="0">
                  <a:pos x="120" y="741"/>
                </a:cxn>
                <a:cxn ang="0">
                  <a:pos x="186" y="833"/>
                </a:cxn>
                <a:cxn ang="0">
                  <a:pos x="238" y="936"/>
                </a:cxn>
                <a:cxn ang="0">
                  <a:pos x="289" y="1013"/>
                </a:cxn>
                <a:cxn ang="0">
                  <a:pos x="326" y="1052"/>
                </a:cxn>
                <a:cxn ang="0">
                  <a:pos x="367" y="1089"/>
                </a:cxn>
                <a:cxn ang="0">
                  <a:pos x="407" y="1124"/>
                </a:cxn>
                <a:cxn ang="0">
                  <a:pos x="450" y="1157"/>
                </a:cxn>
                <a:cxn ang="0">
                  <a:pos x="491" y="1190"/>
                </a:cxn>
                <a:cxn ang="0">
                  <a:pos x="507" y="1203"/>
                </a:cxn>
                <a:cxn ang="0">
                  <a:pos x="525" y="1212"/>
                </a:cxn>
                <a:cxn ang="0">
                  <a:pos x="543" y="1209"/>
                </a:cxn>
                <a:cxn ang="0">
                  <a:pos x="563" y="1201"/>
                </a:cxn>
                <a:cxn ang="0">
                  <a:pos x="546" y="1180"/>
                </a:cxn>
                <a:cxn ang="0">
                  <a:pos x="530" y="1160"/>
                </a:cxn>
                <a:cxn ang="0">
                  <a:pos x="503" y="1125"/>
                </a:cxn>
                <a:cxn ang="0">
                  <a:pos x="438" y="1076"/>
                </a:cxn>
                <a:cxn ang="0">
                  <a:pos x="364" y="1046"/>
                </a:cxn>
                <a:cxn ang="0">
                  <a:pos x="321" y="1025"/>
                </a:cxn>
                <a:cxn ang="0">
                  <a:pos x="307" y="984"/>
                </a:cxn>
                <a:cxn ang="0">
                  <a:pos x="291" y="923"/>
                </a:cxn>
                <a:cxn ang="0">
                  <a:pos x="269" y="866"/>
                </a:cxn>
                <a:cxn ang="0">
                  <a:pos x="254" y="840"/>
                </a:cxn>
                <a:cxn ang="0">
                  <a:pos x="228" y="795"/>
                </a:cxn>
                <a:cxn ang="0">
                  <a:pos x="171" y="685"/>
                </a:cxn>
                <a:cxn ang="0">
                  <a:pos x="112" y="575"/>
                </a:cxn>
                <a:cxn ang="0">
                  <a:pos x="88" y="512"/>
                </a:cxn>
                <a:cxn ang="0">
                  <a:pos x="89" y="414"/>
                </a:cxn>
                <a:cxn ang="0">
                  <a:pos x="90" y="198"/>
                </a:cxn>
                <a:cxn ang="0">
                  <a:pos x="97" y="103"/>
                </a:cxn>
                <a:cxn ang="0">
                  <a:pos x="89" y="41"/>
                </a:cxn>
                <a:cxn ang="0">
                  <a:pos x="79" y="8"/>
                </a:cxn>
                <a:cxn ang="0">
                  <a:pos x="66" y="5"/>
                </a:cxn>
                <a:cxn ang="0">
                  <a:pos x="53" y="1"/>
                </a:cxn>
                <a:cxn ang="0">
                  <a:pos x="52" y="42"/>
                </a:cxn>
              </a:cxnLst>
              <a:rect l="0" t="0" r="r" b="b"/>
              <a:pathLst>
                <a:path w="563" h="1212">
                  <a:moveTo>
                    <a:pt x="52" y="84"/>
                  </a:moveTo>
                  <a:lnTo>
                    <a:pt x="41" y="91"/>
                  </a:lnTo>
                  <a:lnTo>
                    <a:pt x="31" y="111"/>
                  </a:lnTo>
                  <a:lnTo>
                    <a:pt x="22" y="130"/>
                  </a:lnTo>
                  <a:lnTo>
                    <a:pt x="13" y="150"/>
                  </a:lnTo>
                  <a:lnTo>
                    <a:pt x="6" y="171"/>
                  </a:lnTo>
                  <a:lnTo>
                    <a:pt x="1" y="193"/>
                  </a:lnTo>
                  <a:lnTo>
                    <a:pt x="0" y="213"/>
                  </a:lnTo>
                  <a:lnTo>
                    <a:pt x="4" y="235"/>
                  </a:lnTo>
                  <a:lnTo>
                    <a:pt x="13" y="257"/>
                  </a:lnTo>
                  <a:lnTo>
                    <a:pt x="21" y="277"/>
                  </a:lnTo>
                  <a:lnTo>
                    <a:pt x="23" y="299"/>
                  </a:lnTo>
                  <a:lnTo>
                    <a:pt x="23" y="321"/>
                  </a:lnTo>
                  <a:lnTo>
                    <a:pt x="22" y="344"/>
                  </a:lnTo>
                  <a:lnTo>
                    <a:pt x="20" y="365"/>
                  </a:lnTo>
                  <a:lnTo>
                    <a:pt x="19" y="389"/>
                  </a:lnTo>
                  <a:lnTo>
                    <a:pt x="21" y="409"/>
                  </a:lnTo>
                  <a:lnTo>
                    <a:pt x="28" y="430"/>
                  </a:lnTo>
                  <a:lnTo>
                    <a:pt x="38" y="451"/>
                  </a:lnTo>
                  <a:lnTo>
                    <a:pt x="47" y="471"/>
                  </a:lnTo>
                  <a:lnTo>
                    <a:pt x="56" y="492"/>
                  </a:lnTo>
                  <a:lnTo>
                    <a:pt x="65" y="513"/>
                  </a:lnTo>
                  <a:lnTo>
                    <a:pt x="72" y="534"/>
                  </a:lnTo>
                  <a:lnTo>
                    <a:pt x="79" y="556"/>
                  </a:lnTo>
                  <a:lnTo>
                    <a:pt x="84" y="577"/>
                  </a:lnTo>
                  <a:lnTo>
                    <a:pt x="90" y="599"/>
                  </a:lnTo>
                  <a:lnTo>
                    <a:pt x="95" y="615"/>
                  </a:lnTo>
                  <a:lnTo>
                    <a:pt x="99" y="630"/>
                  </a:lnTo>
                  <a:lnTo>
                    <a:pt x="104" y="647"/>
                  </a:lnTo>
                  <a:lnTo>
                    <a:pt x="110" y="662"/>
                  </a:lnTo>
                  <a:lnTo>
                    <a:pt x="114" y="678"/>
                  </a:lnTo>
                  <a:lnTo>
                    <a:pt x="119" y="694"/>
                  </a:lnTo>
                  <a:lnTo>
                    <a:pt x="122" y="709"/>
                  </a:lnTo>
                  <a:lnTo>
                    <a:pt x="126" y="725"/>
                  </a:lnTo>
                  <a:lnTo>
                    <a:pt x="115" y="715"/>
                  </a:lnTo>
                  <a:lnTo>
                    <a:pt x="106" y="702"/>
                  </a:lnTo>
                  <a:lnTo>
                    <a:pt x="98" y="689"/>
                  </a:lnTo>
                  <a:lnTo>
                    <a:pt x="91" y="677"/>
                  </a:lnTo>
                  <a:lnTo>
                    <a:pt x="82" y="664"/>
                  </a:lnTo>
                  <a:lnTo>
                    <a:pt x="73" y="652"/>
                  </a:lnTo>
                  <a:lnTo>
                    <a:pt x="62" y="642"/>
                  </a:lnTo>
                  <a:lnTo>
                    <a:pt x="49" y="633"/>
                  </a:lnTo>
                  <a:lnTo>
                    <a:pt x="50" y="649"/>
                  </a:lnTo>
                  <a:lnTo>
                    <a:pt x="50" y="666"/>
                  </a:lnTo>
                  <a:lnTo>
                    <a:pt x="51" y="682"/>
                  </a:lnTo>
                  <a:lnTo>
                    <a:pt x="58" y="697"/>
                  </a:lnTo>
                  <a:lnTo>
                    <a:pt x="72" y="713"/>
                  </a:lnTo>
                  <a:lnTo>
                    <a:pt x="84" y="728"/>
                  </a:lnTo>
                  <a:lnTo>
                    <a:pt x="96" y="745"/>
                  </a:lnTo>
                  <a:lnTo>
                    <a:pt x="107" y="762"/>
                  </a:lnTo>
                  <a:lnTo>
                    <a:pt x="117" y="778"/>
                  </a:lnTo>
                  <a:lnTo>
                    <a:pt x="125" y="796"/>
                  </a:lnTo>
                  <a:lnTo>
                    <a:pt x="132" y="814"/>
                  </a:lnTo>
                  <a:lnTo>
                    <a:pt x="136" y="833"/>
                  </a:lnTo>
                  <a:lnTo>
                    <a:pt x="174" y="859"/>
                  </a:lnTo>
                  <a:lnTo>
                    <a:pt x="168" y="844"/>
                  </a:lnTo>
                  <a:lnTo>
                    <a:pt x="162" y="829"/>
                  </a:lnTo>
                  <a:lnTo>
                    <a:pt x="155" y="815"/>
                  </a:lnTo>
                  <a:lnTo>
                    <a:pt x="148" y="800"/>
                  </a:lnTo>
                  <a:lnTo>
                    <a:pt x="141" y="785"/>
                  </a:lnTo>
                  <a:lnTo>
                    <a:pt x="134" y="770"/>
                  </a:lnTo>
                  <a:lnTo>
                    <a:pt x="127" y="756"/>
                  </a:lnTo>
                  <a:lnTo>
                    <a:pt x="120" y="741"/>
                  </a:lnTo>
                  <a:lnTo>
                    <a:pt x="145" y="770"/>
                  </a:lnTo>
                  <a:lnTo>
                    <a:pt x="167" y="801"/>
                  </a:lnTo>
                  <a:lnTo>
                    <a:pt x="186" y="833"/>
                  </a:lnTo>
                  <a:lnTo>
                    <a:pt x="203" y="868"/>
                  </a:lnTo>
                  <a:lnTo>
                    <a:pt x="220" y="902"/>
                  </a:lnTo>
                  <a:lnTo>
                    <a:pt x="238" y="936"/>
                  </a:lnTo>
                  <a:lnTo>
                    <a:pt x="256" y="968"/>
                  </a:lnTo>
                  <a:lnTo>
                    <a:pt x="278" y="999"/>
                  </a:lnTo>
                  <a:lnTo>
                    <a:pt x="289" y="1013"/>
                  </a:lnTo>
                  <a:lnTo>
                    <a:pt x="302" y="1026"/>
                  </a:lnTo>
                  <a:lnTo>
                    <a:pt x="314" y="1039"/>
                  </a:lnTo>
                  <a:lnTo>
                    <a:pt x="326" y="1052"/>
                  </a:lnTo>
                  <a:lnTo>
                    <a:pt x="340" y="1065"/>
                  </a:lnTo>
                  <a:lnTo>
                    <a:pt x="353" y="1076"/>
                  </a:lnTo>
                  <a:lnTo>
                    <a:pt x="367" y="1089"/>
                  </a:lnTo>
                  <a:lnTo>
                    <a:pt x="379" y="1101"/>
                  </a:lnTo>
                  <a:lnTo>
                    <a:pt x="393" y="1112"/>
                  </a:lnTo>
                  <a:lnTo>
                    <a:pt x="407" y="1124"/>
                  </a:lnTo>
                  <a:lnTo>
                    <a:pt x="421" y="1135"/>
                  </a:lnTo>
                  <a:lnTo>
                    <a:pt x="436" y="1147"/>
                  </a:lnTo>
                  <a:lnTo>
                    <a:pt x="450" y="1157"/>
                  </a:lnTo>
                  <a:lnTo>
                    <a:pt x="463" y="1169"/>
                  </a:lnTo>
                  <a:lnTo>
                    <a:pt x="477" y="1179"/>
                  </a:lnTo>
                  <a:lnTo>
                    <a:pt x="491" y="1190"/>
                  </a:lnTo>
                  <a:lnTo>
                    <a:pt x="497" y="1195"/>
                  </a:lnTo>
                  <a:lnTo>
                    <a:pt x="502" y="1198"/>
                  </a:lnTo>
                  <a:lnTo>
                    <a:pt x="507" y="1203"/>
                  </a:lnTo>
                  <a:lnTo>
                    <a:pt x="513" y="1208"/>
                  </a:lnTo>
                  <a:lnTo>
                    <a:pt x="519" y="1210"/>
                  </a:lnTo>
                  <a:lnTo>
                    <a:pt x="525" y="1212"/>
                  </a:lnTo>
                  <a:lnTo>
                    <a:pt x="530" y="1212"/>
                  </a:lnTo>
                  <a:lnTo>
                    <a:pt x="537" y="1211"/>
                  </a:lnTo>
                  <a:lnTo>
                    <a:pt x="543" y="1209"/>
                  </a:lnTo>
                  <a:lnTo>
                    <a:pt x="550" y="1205"/>
                  </a:lnTo>
                  <a:lnTo>
                    <a:pt x="557" y="1203"/>
                  </a:lnTo>
                  <a:lnTo>
                    <a:pt x="563" y="1201"/>
                  </a:lnTo>
                  <a:lnTo>
                    <a:pt x="557" y="1194"/>
                  </a:lnTo>
                  <a:lnTo>
                    <a:pt x="552" y="1187"/>
                  </a:lnTo>
                  <a:lnTo>
                    <a:pt x="546" y="1180"/>
                  </a:lnTo>
                  <a:lnTo>
                    <a:pt x="541" y="1173"/>
                  </a:lnTo>
                  <a:lnTo>
                    <a:pt x="536" y="1167"/>
                  </a:lnTo>
                  <a:lnTo>
                    <a:pt x="530" y="1160"/>
                  </a:lnTo>
                  <a:lnTo>
                    <a:pt x="526" y="1154"/>
                  </a:lnTo>
                  <a:lnTo>
                    <a:pt x="521" y="1147"/>
                  </a:lnTo>
                  <a:lnTo>
                    <a:pt x="503" y="1125"/>
                  </a:lnTo>
                  <a:lnTo>
                    <a:pt x="483" y="1106"/>
                  </a:lnTo>
                  <a:lnTo>
                    <a:pt x="461" y="1090"/>
                  </a:lnTo>
                  <a:lnTo>
                    <a:pt x="438" y="1076"/>
                  </a:lnTo>
                  <a:lnTo>
                    <a:pt x="414" y="1065"/>
                  </a:lnTo>
                  <a:lnTo>
                    <a:pt x="390" y="1056"/>
                  </a:lnTo>
                  <a:lnTo>
                    <a:pt x="364" y="1046"/>
                  </a:lnTo>
                  <a:lnTo>
                    <a:pt x="339" y="1037"/>
                  </a:lnTo>
                  <a:lnTo>
                    <a:pt x="330" y="1033"/>
                  </a:lnTo>
                  <a:lnTo>
                    <a:pt x="321" y="1025"/>
                  </a:lnTo>
                  <a:lnTo>
                    <a:pt x="315" y="1016"/>
                  </a:lnTo>
                  <a:lnTo>
                    <a:pt x="313" y="1006"/>
                  </a:lnTo>
                  <a:lnTo>
                    <a:pt x="307" y="984"/>
                  </a:lnTo>
                  <a:lnTo>
                    <a:pt x="302" y="963"/>
                  </a:lnTo>
                  <a:lnTo>
                    <a:pt x="296" y="943"/>
                  </a:lnTo>
                  <a:lnTo>
                    <a:pt x="291" y="923"/>
                  </a:lnTo>
                  <a:lnTo>
                    <a:pt x="284" y="904"/>
                  </a:lnTo>
                  <a:lnTo>
                    <a:pt x="277" y="885"/>
                  </a:lnTo>
                  <a:lnTo>
                    <a:pt x="269" y="866"/>
                  </a:lnTo>
                  <a:lnTo>
                    <a:pt x="261" y="847"/>
                  </a:lnTo>
                  <a:lnTo>
                    <a:pt x="258" y="844"/>
                  </a:lnTo>
                  <a:lnTo>
                    <a:pt x="254" y="840"/>
                  </a:lnTo>
                  <a:lnTo>
                    <a:pt x="249" y="837"/>
                  </a:lnTo>
                  <a:lnTo>
                    <a:pt x="245" y="833"/>
                  </a:lnTo>
                  <a:lnTo>
                    <a:pt x="228" y="795"/>
                  </a:lnTo>
                  <a:lnTo>
                    <a:pt x="210" y="757"/>
                  </a:lnTo>
                  <a:lnTo>
                    <a:pt x="190" y="720"/>
                  </a:lnTo>
                  <a:lnTo>
                    <a:pt x="171" y="685"/>
                  </a:lnTo>
                  <a:lnTo>
                    <a:pt x="151" y="649"/>
                  </a:lnTo>
                  <a:lnTo>
                    <a:pt x="130" y="612"/>
                  </a:lnTo>
                  <a:lnTo>
                    <a:pt x="112" y="575"/>
                  </a:lnTo>
                  <a:lnTo>
                    <a:pt x="94" y="538"/>
                  </a:lnTo>
                  <a:lnTo>
                    <a:pt x="91" y="526"/>
                  </a:lnTo>
                  <a:lnTo>
                    <a:pt x="88" y="512"/>
                  </a:lnTo>
                  <a:lnTo>
                    <a:pt x="87" y="498"/>
                  </a:lnTo>
                  <a:lnTo>
                    <a:pt x="86" y="485"/>
                  </a:lnTo>
                  <a:lnTo>
                    <a:pt x="89" y="414"/>
                  </a:lnTo>
                  <a:lnTo>
                    <a:pt x="84" y="341"/>
                  </a:lnTo>
                  <a:lnTo>
                    <a:pt x="82" y="270"/>
                  </a:lnTo>
                  <a:lnTo>
                    <a:pt x="90" y="198"/>
                  </a:lnTo>
                  <a:lnTo>
                    <a:pt x="96" y="165"/>
                  </a:lnTo>
                  <a:lnTo>
                    <a:pt x="98" y="134"/>
                  </a:lnTo>
                  <a:lnTo>
                    <a:pt x="97" y="103"/>
                  </a:lnTo>
                  <a:lnTo>
                    <a:pt x="95" y="72"/>
                  </a:lnTo>
                  <a:lnTo>
                    <a:pt x="94" y="56"/>
                  </a:lnTo>
                  <a:lnTo>
                    <a:pt x="89" y="41"/>
                  </a:lnTo>
                  <a:lnTo>
                    <a:pt x="86" y="24"/>
                  </a:lnTo>
                  <a:lnTo>
                    <a:pt x="83" y="9"/>
                  </a:lnTo>
                  <a:lnTo>
                    <a:pt x="79" y="8"/>
                  </a:lnTo>
                  <a:lnTo>
                    <a:pt x="75" y="7"/>
                  </a:lnTo>
                  <a:lnTo>
                    <a:pt x="71" y="6"/>
                  </a:lnTo>
                  <a:lnTo>
                    <a:pt x="66" y="5"/>
                  </a:lnTo>
                  <a:lnTo>
                    <a:pt x="61" y="4"/>
                  </a:lnTo>
                  <a:lnTo>
                    <a:pt x="58" y="3"/>
                  </a:lnTo>
                  <a:lnTo>
                    <a:pt x="53" y="1"/>
                  </a:lnTo>
                  <a:lnTo>
                    <a:pt x="49" y="0"/>
                  </a:lnTo>
                  <a:lnTo>
                    <a:pt x="50" y="21"/>
                  </a:lnTo>
                  <a:lnTo>
                    <a:pt x="52" y="42"/>
                  </a:lnTo>
                  <a:lnTo>
                    <a:pt x="53" y="64"/>
                  </a:lnTo>
                  <a:lnTo>
                    <a:pt x="52" y="84"/>
                  </a:lnTo>
                  <a:close/>
                </a:path>
              </a:pathLst>
            </a:custGeom>
            <a:solidFill>
              <a:srgbClr val="DDB2AA"/>
            </a:solidFill>
            <a:ln w="9525">
              <a:noFill/>
              <a:round/>
              <a:headEnd/>
              <a:tailEnd/>
            </a:ln>
          </p:spPr>
          <p:txBody>
            <a:bodyPr/>
            <a:lstStyle/>
            <a:p>
              <a:endParaRPr lang="zh-CN" altLang="en-US"/>
            </a:p>
          </p:txBody>
        </p:sp>
        <p:sp>
          <p:nvSpPr>
            <p:cNvPr id="33" name="Freeform 48"/>
            <p:cNvSpPr>
              <a:spLocks/>
            </p:cNvSpPr>
            <p:nvPr/>
          </p:nvSpPr>
          <p:spPr bwMode="auto">
            <a:xfrm>
              <a:off x="1309" y="2104"/>
              <a:ext cx="180" cy="54"/>
            </a:xfrm>
            <a:custGeom>
              <a:avLst/>
              <a:gdLst/>
              <a:ahLst/>
              <a:cxnLst>
                <a:cxn ang="0">
                  <a:pos x="361" y="35"/>
                </a:cxn>
                <a:cxn ang="0">
                  <a:pos x="339" y="32"/>
                </a:cxn>
                <a:cxn ang="0">
                  <a:pos x="317" y="30"/>
                </a:cxn>
                <a:cxn ang="0">
                  <a:pos x="295" y="28"/>
                </a:cxn>
                <a:cxn ang="0">
                  <a:pos x="273" y="28"/>
                </a:cxn>
                <a:cxn ang="0">
                  <a:pos x="252" y="30"/>
                </a:cxn>
                <a:cxn ang="0">
                  <a:pos x="231" y="35"/>
                </a:cxn>
                <a:cxn ang="0">
                  <a:pos x="211" y="41"/>
                </a:cxn>
                <a:cxn ang="0">
                  <a:pos x="193" y="53"/>
                </a:cxn>
                <a:cxn ang="0">
                  <a:pos x="182" y="60"/>
                </a:cxn>
                <a:cxn ang="0">
                  <a:pos x="172" y="68"/>
                </a:cxn>
                <a:cxn ang="0">
                  <a:pos x="161" y="74"/>
                </a:cxn>
                <a:cxn ang="0">
                  <a:pos x="150" y="81"/>
                </a:cxn>
                <a:cxn ang="0">
                  <a:pos x="139" y="86"/>
                </a:cxn>
                <a:cxn ang="0">
                  <a:pos x="127" y="91"/>
                </a:cxn>
                <a:cxn ang="0">
                  <a:pos x="114" y="96"/>
                </a:cxn>
                <a:cxn ang="0">
                  <a:pos x="103" y="100"/>
                </a:cxn>
                <a:cxn ang="0">
                  <a:pos x="90" y="104"/>
                </a:cxn>
                <a:cxn ang="0">
                  <a:pos x="78" y="106"/>
                </a:cxn>
                <a:cxn ang="0">
                  <a:pos x="65" y="107"/>
                </a:cxn>
                <a:cxn ang="0">
                  <a:pos x="52" y="108"/>
                </a:cxn>
                <a:cxn ang="0">
                  <a:pos x="40" y="108"/>
                </a:cxn>
                <a:cxn ang="0">
                  <a:pos x="27" y="107"/>
                </a:cxn>
                <a:cxn ang="0">
                  <a:pos x="13" y="105"/>
                </a:cxn>
                <a:cxn ang="0">
                  <a:pos x="0" y="101"/>
                </a:cxn>
                <a:cxn ang="0">
                  <a:pos x="18" y="97"/>
                </a:cxn>
                <a:cxn ang="0">
                  <a:pos x="34" y="91"/>
                </a:cxn>
                <a:cxn ang="0">
                  <a:pos x="50" y="84"/>
                </a:cxn>
                <a:cxn ang="0">
                  <a:pos x="66" y="75"/>
                </a:cxn>
                <a:cxn ang="0">
                  <a:pos x="82" y="67"/>
                </a:cxn>
                <a:cxn ang="0">
                  <a:pos x="98" y="56"/>
                </a:cxn>
                <a:cxn ang="0">
                  <a:pos x="113" y="47"/>
                </a:cxn>
                <a:cxn ang="0">
                  <a:pos x="129" y="38"/>
                </a:cxn>
                <a:cxn ang="0">
                  <a:pos x="146" y="29"/>
                </a:cxn>
                <a:cxn ang="0">
                  <a:pos x="162" y="21"/>
                </a:cxn>
                <a:cxn ang="0">
                  <a:pos x="178" y="13"/>
                </a:cxn>
                <a:cxn ang="0">
                  <a:pos x="195" y="7"/>
                </a:cxn>
                <a:cxn ang="0">
                  <a:pos x="212" y="2"/>
                </a:cxn>
                <a:cxn ang="0">
                  <a:pos x="231" y="0"/>
                </a:cxn>
                <a:cxn ang="0">
                  <a:pos x="249" y="0"/>
                </a:cxn>
                <a:cxn ang="0">
                  <a:pos x="269" y="2"/>
                </a:cxn>
                <a:cxn ang="0">
                  <a:pos x="280" y="5"/>
                </a:cxn>
                <a:cxn ang="0">
                  <a:pos x="293" y="7"/>
                </a:cxn>
                <a:cxn ang="0">
                  <a:pos x="305" y="10"/>
                </a:cxn>
                <a:cxn ang="0">
                  <a:pos x="317" y="13"/>
                </a:cxn>
                <a:cxn ang="0">
                  <a:pos x="329" y="17"/>
                </a:cxn>
                <a:cxn ang="0">
                  <a:pos x="339" y="22"/>
                </a:cxn>
                <a:cxn ang="0">
                  <a:pos x="351" y="28"/>
                </a:cxn>
                <a:cxn ang="0">
                  <a:pos x="361" y="35"/>
                </a:cxn>
              </a:cxnLst>
              <a:rect l="0" t="0" r="r" b="b"/>
              <a:pathLst>
                <a:path w="361" h="108">
                  <a:moveTo>
                    <a:pt x="361" y="35"/>
                  </a:moveTo>
                  <a:lnTo>
                    <a:pt x="339" y="32"/>
                  </a:lnTo>
                  <a:lnTo>
                    <a:pt x="317" y="30"/>
                  </a:lnTo>
                  <a:lnTo>
                    <a:pt x="295" y="28"/>
                  </a:lnTo>
                  <a:lnTo>
                    <a:pt x="273" y="28"/>
                  </a:lnTo>
                  <a:lnTo>
                    <a:pt x="252" y="30"/>
                  </a:lnTo>
                  <a:lnTo>
                    <a:pt x="231" y="35"/>
                  </a:lnTo>
                  <a:lnTo>
                    <a:pt x="211" y="41"/>
                  </a:lnTo>
                  <a:lnTo>
                    <a:pt x="193" y="53"/>
                  </a:lnTo>
                  <a:lnTo>
                    <a:pt x="182" y="60"/>
                  </a:lnTo>
                  <a:lnTo>
                    <a:pt x="172" y="68"/>
                  </a:lnTo>
                  <a:lnTo>
                    <a:pt x="161" y="74"/>
                  </a:lnTo>
                  <a:lnTo>
                    <a:pt x="150" y="81"/>
                  </a:lnTo>
                  <a:lnTo>
                    <a:pt x="139" y="86"/>
                  </a:lnTo>
                  <a:lnTo>
                    <a:pt x="127" y="91"/>
                  </a:lnTo>
                  <a:lnTo>
                    <a:pt x="114" y="96"/>
                  </a:lnTo>
                  <a:lnTo>
                    <a:pt x="103" y="100"/>
                  </a:lnTo>
                  <a:lnTo>
                    <a:pt x="90" y="104"/>
                  </a:lnTo>
                  <a:lnTo>
                    <a:pt x="78" y="106"/>
                  </a:lnTo>
                  <a:lnTo>
                    <a:pt x="65" y="107"/>
                  </a:lnTo>
                  <a:lnTo>
                    <a:pt x="52" y="108"/>
                  </a:lnTo>
                  <a:lnTo>
                    <a:pt x="40" y="108"/>
                  </a:lnTo>
                  <a:lnTo>
                    <a:pt x="27" y="107"/>
                  </a:lnTo>
                  <a:lnTo>
                    <a:pt x="13" y="105"/>
                  </a:lnTo>
                  <a:lnTo>
                    <a:pt x="0" y="101"/>
                  </a:lnTo>
                  <a:lnTo>
                    <a:pt x="18" y="97"/>
                  </a:lnTo>
                  <a:lnTo>
                    <a:pt x="34" y="91"/>
                  </a:lnTo>
                  <a:lnTo>
                    <a:pt x="50" y="84"/>
                  </a:lnTo>
                  <a:lnTo>
                    <a:pt x="66" y="75"/>
                  </a:lnTo>
                  <a:lnTo>
                    <a:pt x="82" y="67"/>
                  </a:lnTo>
                  <a:lnTo>
                    <a:pt x="98" y="56"/>
                  </a:lnTo>
                  <a:lnTo>
                    <a:pt x="113" y="47"/>
                  </a:lnTo>
                  <a:lnTo>
                    <a:pt x="129" y="38"/>
                  </a:lnTo>
                  <a:lnTo>
                    <a:pt x="146" y="29"/>
                  </a:lnTo>
                  <a:lnTo>
                    <a:pt x="162" y="21"/>
                  </a:lnTo>
                  <a:lnTo>
                    <a:pt x="178" y="13"/>
                  </a:lnTo>
                  <a:lnTo>
                    <a:pt x="195" y="7"/>
                  </a:lnTo>
                  <a:lnTo>
                    <a:pt x="212" y="2"/>
                  </a:lnTo>
                  <a:lnTo>
                    <a:pt x="231" y="0"/>
                  </a:lnTo>
                  <a:lnTo>
                    <a:pt x="249" y="0"/>
                  </a:lnTo>
                  <a:lnTo>
                    <a:pt x="269" y="2"/>
                  </a:lnTo>
                  <a:lnTo>
                    <a:pt x="280" y="5"/>
                  </a:lnTo>
                  <a:lnTo>
                    <a:pt x="293" y="7"/>
                  </a:lnTo>
                  <a:lnTo>
                    <a:pt x="305" y="10"/>
                  </a:lnTo>
                  <a:lnTo>
                    <a:pt x="317" y="13"/>
                  </a:lnTo>
                  <a:lnTo>
                    <a:pt x="329" y="17"/>
                  </a:lnTo>
                  <a:lnTo>
                    <a:pt x="339" y="22"/>
                  </a:lnTo>
                  <a:lnTo>
                    <a:pt x="351" y="28"/>
                  </a:lnTo>
                  <a:lnTo>
                    <a:pt x="361" y="35"/>
                  </a:lnTo>
                  <a:close/>
                </a:path>
              </a:pathLst>
            </a:custGeom>
            <a:solidFill>
              <a:srgbClr val="000000"/>
            </a:solidFill>
            <a:ln w="9525">
              <a:noFill/>
              <a:round/>
              <a:headEnd/>
              <a:tailEnd/>
            </a:ln>
          </p:spPr>
          <p:txBody>
            <a:bodyPr/>
            <a:lstStyle/>
            <a:p>
              <a:endParaRPr lang="zh-CN" altLang="en-US"/>
            </a:p>
          </p:txBody>
        </p:sp>
        <p:sp>
          <p:nvSpPr>
            <p:cNvPr id="34" name="Freeform 49"/>
            <p:cNvSpPr>
              <a:spLocks/>
            </p:cNvSpPr>
            <p:nvPr/>
          </p:nvSpPr>
          <p:spPr bwMode="auto">
            <a:xfrm>
              <a:off x="1339" y="2152"/>
              <a:ext cx="110" cy="34"/>
            </a:xfrm>
            <a:custGeom>
              <a:avLst/>
              <a:gdLst/>
              <a:ahLst/>
              <a:cxnLst>
                <a:cxn ang="0">
                  <a:pos x="0" y="68"/>
                </a:cxn>
                <a:cxn ang="0">
                  <a:pos x="38" y="26"/>
                </a:cxn>
                <a:cxn ang="0">
                  <a:pos x="45" y="24"/>
                </a:cxn>
                <a:cxn ang="0">
                  <a:pos x="61" y="20"/>
                </a:cxn>
                <a:cxn ang="0">
                  <a:pos x="87" y="14"/>
                </a:cxn>
                <a:cxn ang="0">
                  <a:pos x="117" y="8"/>
                </a:cxn>
                <a:cxn ang="0">
                  <a:pos x="148" y="3"/>
                </a:cxn>
                <a:cxn ang="0">
                  <a:pos x="178" y="0"/>
                </a:cxn>
                <a:cxn ang="0">
                  <a:pos x="203" y="1"/>
                </a:cxn>
                <a:cxn ang="0">
                  <a:pos x="222" y="7"/>
                </a:cxn>
                <a:cxn ang="0">
                  <a:pos x="222" y="8"/>
                </a:cxn>
                <a:cxn ang="0">
                  <a:pos x="220" y="9"/>
                </a:cxn>
                <a:cxn ang="0">
                  <a:pos x="218" y="12"/>
                </a:cxn>
                <a:cxn ang="0">
                  <a:pos x="215" y="16"/>
                </a:cxn>
                <a:cxn ang="0">
                  <a:pos x="209" y="20"/>
                </a:cxn>
                <a:cxn ang="0">
                  <a:pos x="203" y="25"/>
                </a:cxn>
                <a:cxn ang="0">
                  <a:pos x="194" y="31"/>
                </a:cxn>
                <a:cxn ang="0">
                  <a:pos x="183" y="37"/>
                </a:cxn>
                <a:cxn ang="0">
                  <a:pos x="171" y="42"/>
                </a:cxn>
                <a:cxn ang="0">
                  <a:pos x="156" y="47"/>
                </a:cxn>
                <a:cxn ang="0">
                  <a:pos x="137" y="53"/>
                </a:cxn>
                <a:cxn ang="0">
                  <a:pos x="117" y="57"/>
                </a:cxn>
                <a:cxn ang="0">
                  <a:pos x="92" y="61"/>
                </a:cxn>
                <a:cxn ang="0">
                  <a:pos x="65" y="64"/>
                </a:cxn>
                <a:cxn ang="0">
                  <a:pos x="35" y="67"/>
                </a:cxn>
                <a:cxn ang="0">
                  <a:pos x="0" y="68"/>
                </a:cxn>
              </a:cxnLst>
              <a:rect l="0" t="0" r="r" b="b"/>
              <a:pathLst>
                <a:path w="222" h="68">
                  <a:moveTo>
                    <a:pt x="0" y="68"/>
                  </a:moveTo>
                  <a:lnTo>
                    <a:pt x="38" y="26"/>
                  </a:lnTo>
                  <a:lnTo>
                    <a:pt x="45" y="24"/>
                  </a:lnTo>
                  <a:lnTo>
                    <a:pt x="61" y="20"/>
                  </a:lnTo>
                  <a:lnTo>
                    <a:pt x="87" y="14"/>
                  </a:lnTo>
                  <a:lnTo>
                    <a:pt x="117" y="8"/>
                  </a:lnTo>
                  <a:lnTo>
                    <a:pt x="148" y="3"/>
                  </a:lnTo>
                  <a:lnTo>
                    <a:pt x="178" y="0"/>
                  </a:lnTo>
                  <a:lnTo>
                    <a:pt x="203" y="1"/>
                  </a:lnTo>
                  <a:lnTo>
                    <a:pt x="222" y="7"/>
                  </a:lnTo>
                  <a:lnTo>
                    <a:pt x="222" y="8"/>
                  </a:lnTo>
                  <a:lnTo>
                    <a:pt x="220" y="9"/>
                  </a:lnTo>
                  <a:lnTo>
                    <a:pt x="218" y="12"/>
                  </a:lnTo>
                  <a:lnTo>
                    <a:pt x="215" y="16"/>
                  </a:lnTo>
                  <a:lnTo>
                    <a:pt x="209" y="20"/>
                  </a:lnTo>
                  <a:lnTo>
                    <a:pt x="203" y="25"/>
                  </a:lnTo>
                  <a:lnTo>
                    <a:pt x="194" y="31"/>
                  </a:lnTo>
                  <a:lnTo>
                    <a:pt x="183" y="37"/>
                  </a:lnTo>
                  <a:lnTo>
                    <a:pt x="171" y="42"/>
                  </a:lnTo>
                  <a:lnTo>
                    <a:pt x="156" y="47"/>
                  </a:lnTo>
                  <a:lnTo>
                    <a:pt x="137" y="53"/>
                  </a:lnTo>
                  <a:lnTo>
                    <a:pt x="117" y="57"/>
                  </a:lnTo>
                  <a:lnTo>
                    <a:pt x="92" y="61"/>
                  </a:lnTo>
                  <a:lnTo>
                    <a:pt x="65" y="64"/>
                  </a:lnTo>
                  <a:lnTo>
                    <a:pt x="35" y="67"/>
                  </a:lnTo>
                  <a:lnTo>
                    <a:pt x="0" y="68"/>
                  </a:lnTo>
                  <a:close/>
                </a:path>
              </a:pathLst>
            </a:custGeom>
            <a:solidFill>
              <a:srgbClr val="FFFFFF"/>
            </a:solidFill>
            <a:ln w="9525">
              <a:noFill/>
              <a:round/>
              <a:headEnd/>
              <a:tailEnd/>
            </a:ln>
          </p:spPr>
          <p:txBody>
            <a:bodyPr/>
            <a:lstStyle/>
            <a:p>
              <a:endParaRPr lang="zh-CN" altLang="en-US"/>
            </a:p>
          </p:txBody>
        </p:sp>
        <p:sp>
          <p:nvSpPr>
            <p:cNvPr id="35" name="Freeform 50"/>
            <p:cNvSpPr>
              <a:spLocks/>
            </p:cNvSpPr>
            <p:nvPr/>
          </p:nvSpPr>
          <p:spPr bwMode="auto">
            <a:xfrm>
              <a:off x="1322" y="2147"/>
              <a:ext cx="154" cy="48"/>
            </a:xfrm>
            <a:custGeom>
              <a:avLst/>
              <a:gdLst/>
              <a:ahLst/>
              <a:cxnLst>
                <a:cxn ang="0">
                  <a:pos x="298" y="15"/>
                </a:cxn>
                <a:cxn ang="0">
                  <a:pos x="277" y="30"/>
                </a:cxn>
                <a:cxn ang="0">
                  <a:pos x="252" y="39"/>
                </a:cxn>
                <a:cxn ang="0">
                  <a:pos x="227" y="45"/>
                </a:cxn>
                <a:cxn ang="0">
                  <a:pos x="235" y="26"/>
                </a:cxn>
                <a:cxn ang="0">
                  <a:pos x="222" y="21"/>
                </a:cxn>
                <a:cxn ang="0">
                  <a:pos x="209" y="22"/>
                </a:cxn>
                <a:cxn ang="0">
                  <a:pos x="205" y="38"/>
                </a:cxn>
                <a:cxn ang="0">
                  <a:pos x="197" y="52"/>
                </a:cxn>
                <a:cxn ang="0">
                  <a:pos x="181" y="61"/>
                </a:cxn>
                <a:cxn ang="0">
                  <a:pos x="197" y="61"/>
                </a:cxn>
                <a:cxn ang="0">
                  <a:pos x="212" y="60"/>
                </a:cxn>
                <a:cxn ang="0">
                  <a:pos x="228" y="59"/>
                </a:cxn>
                <a:cxn ang="0">
                  <a:pos x="233" y="64"/>
                </a:cxn>
                <a:cxn ang="0">
                  <a:pos x="225" y="69"/>
                </a:cxn>
                <a:cxn ang="0">
                  <a:pos x="202" y="74"/>
                </a:cxn>
                <a:cxn ang="0">
                  <a:pos x="168" y="85"/>
                </a:cxn>
                <a:cxn ang="0">
                  <a:pos x="134" y="95"/>
                </a:cxn>
                <a:cxn ang="0">
                  <a:pos x="98" y="96"/>
                </a:cxn>
                <a:cxn ang="0">
                  <a:pos x="90" y="84"/>
                </a:cxn>
                <a:cxn ang="0">
                  <a:pos x="111" y="74"/>
                </a:cxn>
                <a:cxn ang="0">
                  <a:pos x="134" y="68"/>
                </a:cxn>
                <a:cxn ang="0">
                  <a:pos x="158" y="65"/>
                </a:cxn>
                <a:cxn ang="0">
                  <a:pos x="161" y="64"/>
                </a:cxn>
                <a:cxn ang="0">
                  <a:pos x="144" y="61"/>
                </a:cxn>
                <a:cxn ang="0">
                  <a:pos x="129" y="54"/>
                </a:cxn>
                <a:cxn ang="0">
                  <a:pos x="118" y="42"/>
                </a:cxn>
                <a:cxn ang="0">
                  <a:pos x="98" y="37"/>
                </a:cxn>
                <a:cxn ang="0">
                  <a:pos x="73" y="60"/>
                </a:cxn>
                <a:cxn ang="0">
                  <a:pos x="48" y="84"/>
                </a:cxn>
                <a:cxn ang="0">
                  <a:pos x="18" y="96"/>
                </a:cxn>
                <a:cxn ang="0">
                  <a:pos x="8" y="85"/>
                </a:cxn>
                <a:cxn ang="0">
                  <a:pos x="23" y="69"/>
                </a:cxn>
                <a:cxn ang="0">
                  <a:pos x="37" y="54"/>
                </a:cxn>
                <a:cxn ang="0">
                  <a:pos x="53" y="41"/>
                </a:cxn>
                <a:cxn ang="0">
                  <a:pos x="77" y="30"/>
                </a:cxn>
                <a:cxn ang="0">
                  <a:pos x="106" y="21"/>
                </a:cxn>
                <a:cxn ang="0">
                  <a:pos x="136" y="13"/>
                </a:cxn>
                <a:cxn ang="0">
                  <a:pos x="166" y="7"/>
                </a:cxn>
                <a:cxn ang="0">
                  <a:pos x="196" y="3"/>
                </a:cxn>
                <a:cxn ang="0">
                  <a:pos x="227" y="0"/>
                </a:cxn>
                <a:cxn ang="0">
                  <a:pos x="259" y="0"/>
                </a:cxn>
                <a:cxn ang="0">
                  <a:pos x="292" y="3"/>
                </a:cxn>
              </a:cxnLst>
              <a:rect l="0" t="0" r="r" b="b"/>
              <a:pathLst>
                <a:path w="308" h="97">
                  <a:moveTo>
                    <a:pt x="308" y="5"/>
                  </a:moveTo>
                  <a:lnTo>
                    <a:pt x="298" y="15"/>
                  </a:lnTo>
                  <a:lnTo>
                    <a:pt x="288" y="23"/>
                  </a:lnTo>
                  <a:lnTo>
                    <a:pt x="277" y="30"/>
                  </a:lnTo>
                  <a:lnTo>
                    <a:pt x="265" y="36"/>
                  </a:lnTo>
                  <a:lnTo>
                    <a:pt x="252" y="39"/>
                  </a:lnTo>
                  <a:lnTo>
                    <a:pt x="240" y="43"/>
                  </a:lnTo>
                  <a:lnTo>
                    <a:pt x="227" y="45"/>
                  </a:lnTo>
                  <a:lnTo>
                    <a:pt x="214" y="46"/>
                  </a:lnTo>
                  <a:lnTo>
                    <a:pt x="235" y="26"/>
                  </a:lnTo>
                  <a:lnTo>
                    <a:pt x="229" y="22"/>
                  </a:lnTo>
                  <a:lnTo>
                    <a:pt x="222" y="21"/>
                  </a:lnTo>
                  <a:lnTo>
                    <a:pt x="215" y="22"/>
                  </a:lnTo>
                  <a:lnTo>
                    <a:pt x="209" y="22"/>
                  </a:lnTo>
                  <a:lnTo>
                    <a:pt x="206" y="30"/>
                  </a:lnTo>
                  <a:lnTo>
                    <a:pt x="205" y="38"/>
                  </a:lnTo>
                  <a:lnTo>
                    <a:pt x="203" y="45"/>
                  </a:lnTo>
                  <a:lnTo>
                    <a:pt x="197" y="52"/>
                  </a:lnTo>
                  <a:lnTo>
                    <a:pt x="174" y="61"/>
                  </a:lnTo>
                  <a:lnTo>
                    <a:pt x="181" y="61"/>
                  </a:lnTo>
                  <a:lnTo>
                    <a:pt x="189" y="61"/>
                  </a:lnTo>
                  <a:lnTo>
                    <a:pt x="197" y="61"/>
                  </a:lnTo>
                  <a:lnTo>
                    <a:pt x="205" y="61"/>
                  </a:lnTo>
                  <a:lnTo>
                    <a:pt x="212" y="60"/>
                  </a:lnTo>
                  <a:lnTo>
                    <a:pt x="220" y="60"/>
                  </a:lnTo>
                  <a:lnTo>
                    <a:pt x="228" y="59"/>
                  </a:lnTo>
                  <a:lnTo>
                    <a:pt x="235" y="59"/>
                  </a:lnTo>
                  <a:lnTo>
                    <a:pt x="233" y="64"/>
                  </a:lnTo>
                  <a:lnTo>
                    <a:pt x="229" y="66"/>
                  </a:lnTo>
                  <a:lnTo>
                    <a:pt x="225" y="69"/>
                  </a:lnTo>
                  <a:lnTo>
                    <a:pt x="219" y="71"/>
                  </a:lnTo>
                  <a:lnTo>
                    <a:pt x="202" y="74"/>
                  </a:lnTo>
                  <a:lnTo>
                    <a:pt x="184" y="79"/>
                  </a:lnTo>
                  <a:lnTo>
                    <a:pt x="168" y="85"/>
                  </a:lnTo>
                  <a:lnTo>
                    <a:pt x="151" y="90"/>
                  </a:lnTo>
                  <a:lnTo>
                    <a:pt x="134" y="95"/>
                  </a:lnTo>
                  <a:lnTo>
                    <a:pt x="116" y="97"/>
                  </a:lnTo>
                  <a:lnTo>
                    <a:pt x="98" y="96"/>
                  </a:lnTo>
                  <a:lnTo>
                    <a:pt x="80" y="90"/>
                  </a:lnTo>
                  <a:lnTo>
                    <a:pt x="90" y="84"/>
                  </a:lnTo>
                  <a:lnTo>
                    <a:pt x="100" y="79"/>
                  </a:lnTo>
                  <a:lnTo>
                    <a:pt x="111" y="74"/>
                  </a:lnTo>
                  <a:lnTo>
                    <a:pt x="122" y="72"/>
                  </a:lnTo>
                  <a:lnTo>
                    <a:pt x="134" y="68"/>
                  </a:lnTo>
                  <a:lnTo>
                    <a:pt x="145" y="67"/>
                  </a:lnTo>
                  <a:lnTo>
                    <a:pt x="158" y="65"/>
                  </a:lnTo>
                  <a:lnTo>
                    <a:pt x="169" y="64"/>
                  </a:lnTo>
                  <a:lnTo>
                    <a:pt x="161" y="64"/>
                  </a:lnTo>
                  <a:lnTo>
                    <a:pt x="152" y="62"/>
                  </a:lnTo>
                  <a:lnTo>
                    <a:pt x="144" y="61"/>
                  </a:lnTo>
                  <a:lnTo>
                    <a:pt x="136" y="59"/>
                  </a:lnTo>
                  <a:lnTo>
                    <a:pt x="129" y="54"/>
                  </a:lnTo>
                  <a:lnTo>
                    <a:pt x="123" y="49"/>
                  </a:lnTo>
                  <a:lnTo>
                    <a:pt x="118" y="42"/>
                  </a:lnTo>
                  <a:lnTo>
                    <a:pt x="113" y="31"/>
                  </a:lnTo>
                  <a:lnTo>
                    <a:pt x="98" y="37"/>
                  </a:lnTo>
                  <a:lnTo>
                    <a:pt x="84" y="47"/>
                  </a:lnTo>
                  <a:lnTo>
                    <a:pt x="73" y="60"/>
                  </a:lnTo>
                  <a:lnTo>
                    <a:pt x="60" y="73"/>
                  </a:lnTo>
                  <a:lnTo>
                    <a:pt x="48" y="84"/>
                  </a:lnTo>
                  <a:lnTo>
                    <a:pt x="35" y="92"/>
                  </a:lnTo>
                  <a:lnTo>
                    <a:pt x="18" y="96"/>
                  </a:lnTo>
                  <a:lnTo>
                    <a:pt x="0" y="92"/>
                  </a:lnTo>
                  <a:lnTo>
                    <a:pt x="8" y="85"/>
                  </a:lnTo>
                  <a:lnTo>
                    <a:pt x="16" y="77"/>
                  </a:lnTo>
                  <a:lnTo>
                    <a:pt x="23" y="69"/>
                  </a:lnTo>
                  <a:lnTo>
                    <a:pt x="30" y="61"/>
                  </a:lnTo>
                  <a:lnTo>
                    <a:pt x="37" y="54"/>
                  </a:lnTo>
                  <a:lnTo>
                    <a:pt x="45" y="47"/>
                  </a:lnTo>
                  <a:lnTo>
                    <a:pt x="53" y="41"/>
                  </a:lnTo>
                  <a:lnTo>
                    <a:pt x="63" y="36"/>
                  </a:lnTo>
                  <a:lnTo>
                    <a:pt x="77" y="30"/>
                  </a:lnTo>
                  <a:lnTo>
                    <a:pt x="92" y="26"/>
                  </a:lnTo>
                  <a:lnTo>
                    <a:pt x="106" y="21"/>
                  </a:lnTo>
                  <a:lnTo>
                    <a:pt x="121" y="18"/>
                  </a:lnTo>
                  <a:lnTo>
                    <a:pt x="136" y="13"/>
                  </a:lnTo>
                  <a:lnTo>
                    <a:pt x="151" y="11"/>
                  </a:lnTo>
                  <a:lnTo>
                    <a:pt x="166" y="7"/>
                  </a:lnTo>
                  <a:lnTo>
                    <a:pt x="181" y="5"/>
                  </a:lnTo>
                  <a:lnTo>
                    <a:pt x="196" y="3"/>
                  </a:lnTo>
                  <a:lnTo>
                    <a:pt x="212" y="1"/>
                  </a:lnTo>
                  <a:lnTo>
                    <a:pt x="227" y="0"/>
                  </a:lnTo>
                  <a:lnTo>
                    <a:pt x="243" y="0"/>
                  </a:lnTo>
                  <a:lnTo>
                    <a:pt x="259" y="0"/>
                  </a:lnTo>
                  <a:lnTo>
                    <a:pt x="275" y="1"/>
                  </a:lnTo>
                  <a:lnTo>
                    <a:pt x="292" y="3"/>
                  </a:lnTo>
                  <a:lnTo>
                    <a:pt x="308" y="5"/>
                  </a:lnTo>
                  <a:close/>
                </a:path>
              </a:pathLst>
            </a:custGeom>
            <a:solidFill>
              <a:srgbClr val="000000"/>
            </a:solidFill>
            <a:ln w="9525">
              <a:noFill/>
              <a:round/>
              <a:headEnd/>
              <a:tailEnd/>
            </a:ln>
          </p:spPr>
          <p:txBody>
            <a:bodyPr/>
            <a:lstStyle/>
            <a:p>
              <a:endParaRPr lang="zh-CN" altLang="en-US"/>
            </a:p>
          </p:txBody>
        </p:sp>
        <p:sp>
          <p:nvSpPr>
            <p:cNvPr id="36" name="Freeform 51"/>
            <p:cNvSpPr>
              <a:spLocks/>
            </p:cNvSpPr>
            <p:nvPr/>
          </p:nvSpPr>
          <p:spPr bwMode="auto">
            <a:xfrm>
              <a:off x="1603" y="2181"/>
              <a:ext cx="34" cy="121"/>
            </a:xfrm>
            <a:custGeom>
              <a:avLst/>
              <a:gdLst/>
              <a:ahLst/>
              <a:cxnLst>
                <a:cxn ang="0">
                  <a:pos x="66" y="77"/>
                </a:cxn>
                <a:cxn ang="0">
                  <a:pos x="62" y="88"/>
                </a:cxn>
                <a:cxn ang="0">
                  <a:pos x="58" y="97"/>
                </a:cxn>
                <a:cxn ang="0">
                  <a:pos x="52" y="106"/>
                </a:cxn>
                <a:cxn ang="0">
                  <a:pos x="50" y="117"/>
                </a:cxn>
                <a:cxn ang="0">
                  <a:pos x="52" y="147"/>
                </a:cxn>
                <a:cxn ang="0">
                  <a:pos x="55" y="176"/>
                </a:cxn>
                <a:cxn ang="0">
                  <a:pos x="55" y="206"/>
                </a:cxn>
                <a:cxn ang="0">
                  <a:pos x="47" y="235"/>
                </a:cxn>
                <a:cxn ang="0">
                  <a:pos x="42" y="219"/>
                </a:cxn>
                <a:cxn ang="0">
                  <a:pos x="39" y="202"/>
                </a:cxn>
                <a:cxn ang="0">
                  <a:pos x="36" y="185"/>
                </a:cxn>
                <a:cxn ang="0">
                  <a:pos x="31" y="167"/>
                </a:cxn>
                <a:cxn ang="0">
                  <a:pos x="24" y="186"/>
                </a:cxn>
                <a:cxn ang="0">
                  <a:pos x="17" y="204"/>
                </a:cxn>
                <a:cxn ang="0">
                  <a:pos x="13" y="224"/>
                </a:cxn>
                <a:cxn ang="0">
                  <a:pos x="9" y="243"/>
                </a:cxn>
                <a:cxn ang="0">
                  <a:pos x="1" y="212"/>
                </a:cxn>
                <a:cxn ang="0">
                  <a:pos x="0" y="181"/>
                </a:cxn>
                <a:cxn ang="0">
                  <a:pos x="5" y="150"/>
                </a:cxn>
                <a:cxn ang="0">
                  <a:pos x="13" y="120"/>
                </a:cxn>
                <a:cxn ang="0">
                  <a:pos x="23" y="90"/>
                </a:cxn>
                <a:cxn ang="0">
                  <a:pos x="34" y="61"/>
                </a:cxn>
                <a:cxn ang="0">
                  <a:pos x="41" y="30"/>
                </a:cxn>
                <a:cxn ang="0">
                  <a:pos x="44" y="0"/>
                </a:cxn>
                <a:cxn ang="0">
                  <a:pos x="58" y="16"/>
                </a:cxn>
                <a:cxn ang="0">
                  <a:pos x="65" y="36"/>
                </a:cxn>
                <a:cxn ang="0">
                  <a:pos x="67" y="57"/>
                </a:cxn>
                <a:cxn ang="0">
                  <a:pos x="66" y="77"/>
                </a:cxn>
              </a:cxnLst>
              <a:rect l="0" t="0" r="r" b="b"/>
              <a:pathLst>
                <a:path w="67" h="243">
                  <a:moveTo>
                    <a:pt x="66" y="77"/>
                  </a:moveTo>
                  <a:lnTo>
                    <a:pt x="62" y="88"/>
                  </a:lnTo>
                  <a:lnTo>
                    <a:pt x="58" y="97"/>
                  </a:lnTo>
                  <a:lnTo>
                    <a:pt x="52" y="106"/>
                  </a:lnTo>
                  <a:lnTo>
                    <a:pt x="50" y="117"/>
                  </a:lnTo>
                  <a:lnTo>
                    <a:pt x="52" y="147"/>
                  </a:lnTo>
                  <a:lnTo>
                    <a:pt x="55" y="176"/>
                  </a:lnTo>
                  <a:lnTo>
                    <a:pt x="55" y="206"/>
                  </a:lnTo>
                  <a:lnTo>
                    <a:pt x="47" y="235"/>
                  </a:lnTo>
                  <a:lnTo>
                    <a:pt x="42" y="219"/>
                  </a:lnTo>
                  <a:lnTo>
                    <a:pt x="39" y="202"/>
                  </a:lnTo>
                  <a:lnTo>
                    <a:pt x="36" y="185"/>
                  </a:lnTo>
                  <a:lnTo>
                    <a:pt x="31" y="167"/>
                  </a:lnTo>
                  <a:lnTo>
                    <a:pt x="24" y="186"/>
                  </a:lnTo>
                  <a:lnTo>
                    <a:pt x="17" y="204"/>
                  </a:lnTo>
                  <a:lnTo>
                    <a:pt x="13" y="224"/>
                  </a:lnTo>
                  <a:lnTo>
                    <a:pt x="9" y="243"/>
                  </a:lnTo>
                  <a:lnTo>
                    <a:pt x="1" y="212"/>
                  </a:lnTo>
                  <a:lnTo>
                    <a:pt x="0" y="181"/>
                  </a:lnTo>
                  <a:lnTo>
                    <a:pt x="5" y="150"/>
                  </a:lnTo>
                  <a:lnTo>
                    <a:pt x="13" y="120"/>
                  </a:lnTo>
                  <a:lnTo>
                    <a:pt x="23" y="90"/>
                  </a:lnTo>
                  <a:lnTo>
                    <a:pt x="34" y="61"/>
                  </a:lnTo>
                  <a:lnTo>
                    <a:pt x="41" y="30"/>
                  </a:lnTo>
                  <a:lnTo>
                    <a:pt x="44" y="0"/>
                  </a:lnTo>
                  <a:lnTo>
                    <a:pt x="58" y="16"/>
                  </a:lnTo>
                  <a:lnTo>
                    <a:pt x="65" y="36"/>
                  </a:lnTo>
                  <a:lnTo>
                    <a:pt x="67" y="57"/>
                  </a:lnTo>
                  <a:lnTo>
                    <a:pt x="66" y="77"/>
                  </a:lnTo>
                  <a:close/>
                </a:path>
              </a:pathLst>
            </a:custGeom>
            <a:solidFill>
              <a:srgbClr val="000000"/>
            </a:solidFill>
            <a:ln w="9525">
              <a:noFill/>
              <a:round/>
              <a:headEnd/>
              <a:tailEnd/>
            </a:ln>
          </p:spPr>
          <p:txBody>
            <a:bodyPr/>
            <a:lstStyle/>
            <a:p>
              <a:endParaRPr lang="zh-CN" altLang="en-US"/>
            </a:p>
          </p:txBody>
        </p:sp>
        <p:sp>
          <p:nvSpPr>
            <p:cNvPr id="37" name="Freeform 52"/>
            <p:cNvSpPr>
              <a:spLocks/>
            </p:cNvSpPr>
            <p:nvPr/>
          </p:nvSpPr>
          <p:spPr bwMode="auto">
            <a:xfrm>
              <a:off x="1155" y="2207"/>
              <a:ext cx="102" cy="41"/>
            </a:xfrm>
            <a:custGeom>
              <a:avLst/>
              <a:gdLst/>
              <a:ahLst/>
              <a:cxnLst>
                <a:cxn ang="0">
                  <a:pos x="0" y="80"/>
                </a:cxn>
                <a:cxn ang="0">
                  <a:pos x="19" y="38"/>
                </a:cxn>
                <a:cxn ang="0">
                  <a:pos x="24" y="36"/>
                </a:cxn>
                <a:cxn ang="0">
                  <a:pos x="38" y="29"/>
                </a:cxn>
                <a:cxn ang="0">
                  <a:pos x="57" y="21"/>
                </a:cxn>
                <a:cxn ang="0">
                  <a:pos x="80" y="12"/>
                </a:cxn>
                <a:cxn ang="0">
                  <a:pos x="107" y="4"/>
                </a:cxn>
                <a:cxn ang="0">
                  <a:pos x="134" y="0"/>
                </a:cxn>
                <a:cxn ang="0">
                  <a:pos x="160" y="0"/>
                </a:cxn>
                <a:cxn ang="0">
                  <a:pos x="183" y="8"/>
                </a:cxn>
                <a:cxn ang="0">
                  <a:pos x="204" y="28"/>
                </a:cxn>
                <a:cxn ang="0">
                  <a:pos x="201" y="29"/>
                </a:cxn>
                <a:cxn ang="0">
                  <a:pos x="197" y="31"/>
                </a:cxn>
                <a:cxn ang="0">
                  <a:pos x="189" y="34"/>
                </a:cxn>
                <a:cxn ang="0">
                  <a:pos x="179" y="38"/>
                </a:cxn>
                <a:cxn ang="0">
                  <a:pos x="167" y="43"/>
                </a:cxn>
                <a:cxn ang="0">
                  <a:pos x="153" y="49"/>
                </a:cxn>
                <a:cxn ang="0">
                  <a:pos x="137" y="54"/>
                </a:cxn>
                <a:cxn ang="0">
                  <a:pos x="121" y="60"/>
                </a:cxn>
                <a:cxn ang="0">
                  <a:pos x="103" y="66"/>
                </a:cxn>
                <a:cxn ang="0">
                  <a:pos x="86" y="70"/>
                </a:cxn>
                <a:cxn ang="0">
                  <a:pos x="70" y="75"/>
                </a:cxn>
                <a:cxn ang="0">
                  <a:pos x="53" y="79"/>
                </a:cxn>
                <a:cxn ang="0">
                  <a:pos x="38" y="81"/>
                </a:cxn>
                <a:cxn ang="0">
                  <a:pos x="23" y="82"/>
                </a:cxn>
                <a:cxn ang="0">
                  <a:pos x="10" y="82"/>
                </a:cxn>
                <a:cxn ang="0">
                  <a:pos x="0" y="80"/>
                </a:cxn>
              </a:cxnLst>
              <a:rect l="0" t="0" r="r" b="b"/>
              <a:pathLst>
                <a:path w="204" h="82">
                  <a:moveTo>
                    <a:pt x="0" y="80"/>
                  </a:moveTo>
                  <a:lnTo>
                    <a:pt x="19" y="38"/>
                  </a:lnTo>
                  <a:lnTo>
                    <a:pt x="24" y="36"/>
                  </a:lnTo>
                  <a:lnTo>
                    <a:pt x="38" y="29"/>
                  </a:lnTo>
                  <a:lnTo>
                    <a:pt x="57" y="21"/>
                  </a:lnTo>
                  <a:lnTo>
                    <a:pt x="80" y="12"/>
                  </a:lnTo>
                  <a:lnTo>
                    <a:pt x="107" y="4"/>
                  </a:lnTo>
                  <a:lnTo>
                    <a:pt x="134" y="0"/>
                  </a:lnTo>
                  <a:lnTo>
                    <a:pt x="160" y="0"/>
                  </a:lnTo>
                  <a:lnTo>
                    <a:pt x="183" y="8"/>
                  </a:lnTo>
                  <a:lnTo>
                    <a:pt x="204" y="28"/>
                  </a:lnTo>
                  <a:lnTo>
                    <a:pt x="201" y="29"/>
                  </a:lnTo>
                  <a:lnTo>
                    <a:pt x="197" y="31"/>
                  </a:lnTo>
                  <a:lnTo>
                    <a:pt x="189" y="34"/>
                  </a:lnTo>
                  <a:lnTo>
                    <a:pt x="179" y="38"/>
                  </a:lnTo>
                  <a:lnTo>
                    <a:pt x="167" y="43"/>
                  </a:lnTo>
                  <a:lnTo>
                    <a:pt x="153" y="49"/>
                  </a:lnTo>
                  <a:lnTo>
                    <a:pt x="137" y="54"/>
                  </a:lnTo>
                  <a:lnTo>
                    <a:pt x="121" y="60"/>
                  </a:lnTo>
                  <a:lnTo>
                    <a:pt x="103" y="66"/>
                  </a:lnTo>
                  <a:lnTo>
                    <a:pt x="86" y="70"/>
                  </a:lnTo>
                  <a:lnTo>
                    <a:pt x="70" y="75"/>
                  </a:lnTo>
                  <a:lnTo>
                    <a:pt x="53" y="79"/>
                  </a:lnTo>
                  <a:lnTo>
                    <a:pt x="38" y="81"/>
                  </a:lnTo>
                  <a:lnTo>
                    <a:pt x="23" y="82"/>
                  </a:lnTo>
                  <a:lnTo>
                    <a:pt x="10" y="82"/>
                  </a:lnTo>
                  <a:lnTo>
                    <a:pt x="0" y="80"/>
                  </a:lnTo>
                  <a:close/>
                </a:path>
              </a:pathLst>
            </a:custGeom>
            <a:solidFill>
              <a:srgbClr val="FFFFFF"/>
            </a:solidFill>
            <a:ln w="9525">
              <a:noFill/>
              <a:round/>
              <a:headEnd/>
              <a:tailEnd/>
            </a:ln>
          </p:spPr>
          <p:txBody>
            <a:bodyPr/>
            <a:lstStyle/>
            <a:p>
              <a:endParaRPr lang="zh-CN" altLang="en-US"/>
            </a:p>
          </p:txBody>
        </p:sp>
        <p:sp>
          <p:nvSpPr>
            <p:cNvPr id="38" name="Freeform 53"/>
            <p:cNvSpPr>
              <a:spLocks/>
            </p:cNvSpPr>
            <p:nvPr/>
          </p:nvSpPr>
          <p:spPr bwMode="auto">
            <a:xfrm>
              <a:off x="1128" y="2182"/>
              <a:ext cx="156" cy="132"/>
            </a:xfrm>
            <a:custGeom>
              <a:avLst/>
              <a:gdLst/>
              <a:ahLst/>
              <a:cxnLst>
                <a:cxn ang="0">
                  <a:pos x="295" y="109"/>
                </a:cxn>
                <a:cxn ang="0">
                  <a:pos x="311" y="212"/>
                </a:cxn>
                <a:cxn ang="0">
                  <a:pos x="299" y="246"/>
                </a:cxn>
                <a:cxn ang="0">
                  <a:pos x="285" y="206"/>
                </a:cxn>
                <a:cxn ang="0">
                  <a:pos x="280" y="163"/>
                </a:cxn>
                <a:cxn ang="0">
                  <a:pos x="270" y="122"/>
                </a:cxn>
                <a:cxn ang="0">
                  <a:pos x="217" y="61"/>
                </a:cxn>
                <a:cxn ang="0">
                  <a:pos x="179" y="79"/>
                </a:cxn>
                <a:cxn ang="0">
                  <a:pos x="181" y="95"/>
                </a:cxn>
                <a:cxn ang="0">
                  <a:pos x="168" y="107"/>
                </a:cxn>
                <a:cxn ang="0">
                  <a:pos x="152" y="115"/>
                </a:cxn>
                <a:cxn ang="0">
                  <a:pos x="134" y="119"/>
                </a:cxn>
                <a:cxn ang="0">
                  <a:pos x="117" y="119"/>
                </a:cxn>
                <a:cxn ang="0">
                  <a:pos x="101" y="110"/>
                </a:cxn>
                <a:cxn ang="0">
                  <a:pos x="92" y="92"/>
                </a:cxn>
                <a:cxn ang="0">
                  <a:pos x="75" y="109"/>
                </a:cxn>
                <a:cxn ang="0">
                  <a:pos x="66" y="140"/>
                </a:cxn>
                <a:cxn ang="0">
                  <a:pos x="37" y="149"/>
                </a:cxn>
                <a:cxn ang="0">
                  <a:pos x="45" y="127"/>
                </a:cxn>
                <a:cxn ang="0">
                  <a:pos x="56" y="104"/>
                </a:cxn>
                <a:cxn ang="0">
                  <a:pos x="71" y="86"/>
                </a:cxn>
                <a:cxn ang="0">
                  <a:pos x="92" y="72"/>
                </a:cxn>
                <a:cxn ang="0">
                  <a:pos x="114" y="65"/>
                </a:cxn>
                <a:cxn ang="0">
                  <a:pos x="136" y="58"/>
                </a:cxn>
                <a:cxn ang="0">
                  <a:pos x="158" y="54"/>
                </a:cxn>
                <a:cxn ang="0">
                  <a:pos x="179" y="49"/>
                </a:cxn>
                <a:cxn ang="0">
                  <a:pos x="146" y="43"/>
                </a:cxn>
                <a:cxn ang="0">
                  <a:pos x="110" y="38"/>
                </a:cxn>
                <a:cxn ang="0">
                  <a:pos x="75" y="36"/>
                </a:cxn>
                <a:cxn ang="0">
                  <a:pos x="41" y="43"/>
                </a:cxn>
                <a:cxn ang="0">
                  <a:pos x="27" y="53"/>
                </a:cxn>
                <a:cxn ang="0">
                  <a:pos x="19" y="66"/>
                </a:cxn>
                <a:cxn ang="0">
                  <a:pos x="10" y="80"/>
                </a:cxn>
                <a:cxn ang="0">
                  <a:pos x="0" y="93"/>
                </a:cxn>
                <a:cxn ang="0">
                  <a:pos x="4" y="72"/>
                </a:cxn>
                <a:cxn ang="0">
                  <a:pos x="10" y="48"/>
                </a:cxn>
                <a:cxn ang="0">
                  <a:pos x="22" y="28"/>
                </a:cxn>
                <a:cxn ang="0">
                  <a:pos x="41" y="19"/>
                </a:cxn>
                <a:cxn ang="0">
                  <a:pos x="84" y="12"/>
                </a:cxn>
                <a:cxn ang="0">
                  <a:pos x="125" y="4"/>
                </a:cxn>
                <a:cxn ang="0">
                  <a:pos x="167" y="0"/>
                </a:cxn>
                <a:cxn ang="0">
                  <a:pos x="209" y="4"/>
                </a:cxn>
                <a:cxn ang="0">
                  <a:pos x="232" y="12"/>
                </a:cxn>
                <a:cxn ang="0">
                  <a:pos x="253" y="25"/>
                </a:cxn>
                <a:cxn ang="0">
                  <a:pos x="273" y="40"/>
                </a:cxn>
                <a:cxn ang="0">
                  <a:pos x="291" y="58"/>
                </a:cxn>
              </a:cxnLst>
              <a:rect l="0" t="0" r="r" b="b"/>
              <a:pathLst>
                <a:path w="312" h="263">
                  <a:moveTo>
                    <a:pt x="291" y="58"/>
                  </a:moveTo>
                  <a:lnTo>
                    <a:pt x="295" y="109"/>
                  </a:lnTo>
                  <a:lnTo>
                    <a:pt x="303" y="161"/>
                  </a:lnTo>
                  <a:lnTo>
                    <a:pt x="311" y="212"/>
                  </a:lnTo>
                  <a:lnTo>
                    <a:pt x="312" y="263"/>
                  </a:lnTo>
                  <a:lnTo>
                    <a:pt x="299" y="246"/>
                  </a:lnTo>
                  <a:lnTo>
                    <a:pt x="291" y="226"/>
                  </a:lnTo>
                  <a:lnTo>
                    <a:pt x="285" y="206"/>
                  </a:lnTo>
                  <a:lnTo>
                    <a:pt x="282" y="185"/>
                  </a:lnTo>
                  <a:lnTo>
                    <a:pt x="280" y="163"/>
                  </a:lnTo>
                  <a:lnTo>
                    <a:pt x="276" y="142"/>
                  </a:lnTo>
                  <a:lnTo>
                    <a:pt x="270" y="122"/>
                  </a:lnTo>
                  <a:lnTo>
                    <a:pt x="262" y="102"/>
                  </a:lnTo>
                  <a:lnTo>
                    <a:pt x="217" y="61"/>
                  </a:lnTo>
                  <a:lnTo>
                    <a:pt x="178" y="72"/>
                  </a:lnTo>
                  <a:lnTo>
                    <a:pt x="179" y="79"/>
                  </a:lnTo>
                  <a:lnTo>
                    <a:pt x="181" y="87"/>
                  </a:lnTo>
                  <a:lnTo>
                    <a:pt x="181" y="95"/>
                  </a:lnTo>
                  <a:lnTo>
                    <a:pt x="176" y="102"/>
                  </a:lnTo>
                  <a:lnTo>
                    <a:pt x="168" y="107"/>
                  </a:lnTo>
                  <a:lnTo>
                    <a:pt x="160" y="111"/>
                  </a:lnTo>
                  <a:lnTo>
                    <a:pt x="152" y="115"/>
                  </a:lnTo>
                  <a:lnTo>
                    <a:pt x="144" y="117"/>
                  </a:lnTo>
                  <a:lnTo>
                    <a:pt x="134" y="119"/>
                  </a:lnTo>
                  <a:lnTo>
                    <a:pt x="125" y="119"/>
                  </a:lnTo>
                  <a:lnTo>
                    <a:pt x="117" y="119"/>
                  </a:lnTo>
                  <a:lnTo>
                    <a:pt x="108" y="117"/>
                  </a:lnTo>
                  <a:lnTo>
                    <a:pt x="101" y="110"/>
                  </a:lnTo>
                  <a:lnTo>
                    <a:pt x="96" y="99"/>
                  </a:lnTo>
                  <a:lnTo>
                    <a:pt x="92" y="92"/>
                  </a:lnTo>
                  <a:lnTo>
                    <a:pt x="83" y="95"/>
                  </a:lnTo>
                  <a:lnTo>
                    <a:pt x="75" y="109"/>
                  </a:lnTo>
                  <a:lnTo>
                    <a:pt x="71" y="125"/>
                  </a:lnTo>
                  <a:lnTo>
                    <a:pt x="66" y="140"/>
                  </a:lnTo>
                  <a:lnTo>
                    <a:pt x="53" y="148"/>
                  </a:lnTo>
                  <a:lnTo>
                    <a:pt x="37" y="149"/>
                  </a:lnTo>
                  <a:lnTo>
                    <a:pt x="40" y="138"/>
                  </a:lnTo>
                  <a:lnTo>
                    <a:pt x="45" y="127"/>
                  </a:lnTo>
                  <a:lnTo>
                    <a:pt x="49" y="116"/>
                  </a:lnTo>
                  <a:lnTo>
                    <a:pt x="56" y="104"/>
                  </a:lnTo>
                  <a:lnTo>
                    <a:pt x="62" y="94"/>
                  </a:lnTo>
                  <a:lnTo>
                    <a:pt x="71" y="86"/>
                  </a:lnTo>
                  <a:lnTo>
                    <a:pt x="80" y="78"/>
                  </a:lnTo>
                  <a:lnTo>
                    <a:pt x="92" y="72"/>
                  </a:lnTo>
                  <a:lnTo>
                    <a:pt x="102" y="69"/>
                  </a:lnTo>
                  <a:lnTo>
                    <a:pt x="114" y="65"/>
                  </a:lnTo>
                  <a:lnTo>
                    <a:pt x="124" y="62"/>
                  </a:lnTo>
                  <a:lnTo>
                    <a:pt x="136" y="58"/>
                  </a:lnTo>
                  <a:lnTo>
                    <a:pt x="147" y="56"/>
                  </a:lnTo>
                  <a:lnTo>
                    <a:pt x="158" y="54"/>
                  </a:lnTo>
                  <a:lnTo>
                    <a:pt x="169" y="51"/>
                  </a:lnTo>
                  <a:lnTo>
                    <a:pt x="179" y="49"/>
                  </a:lnTo>
                  <a:lnTo>
                    <a:pt x="162" y="47"/>
                  </a:lnTo>
                  <a:lnTo>
                    <a:pt x="146" y="43"/>
                  </a:lnTo>
                  <a:lnTo>
                    <a:pt x="128" y="41"/>
                  </a:lnTo>
                  <a:lnTo>
                    <a:pt x="110" y="38"/>
                  </a:lnTo>
                  <a:lnTo>
                    <a:pt x="93" y="36"/>
                  </a:lnTo>
                  <a:lnTo>
                    <a:pt x="75" y="36"/>
                  </a:lnTo>
                  <a:lnTo>
                    <a:pt x="58" y="39"/>
                  </a:lnTo>
                  <a:lnTo>
                    <a:pt x="41" y="43"/>
                  </a:lnTo>
                  <a:lnTo>
                    <a:pt x="34" y="48"/>
                  </a:lnTo>
                  <a:lnTo>
                    <a:pt x="27" y="53"/>
                  </a:lnTo>
                  <a:lnTo>
                    <a:pt x="23" y="59"/>
                  </a:lnTo>
                  <a:lnTo>
                    <a:pt x="19" y="66"/>
                  </a:lnTo>
                  <a:lnTo>
                    <a:pt x="15" y="73"/>
                  </a:lnTo>
                  <a:lnTo>
                    <a:pt x="10" y="80"/>
                  </a:lnTo>
                  <a:lnTo>
                    <a:pt x="5" y="87"/>
                  </a:lnTo>
                  <a:lnTo>
                    <a:pt x="0" y="93"/>
                  </a:lnTo>
                  <a:lnTo>
                    <a:pt x="2" y="82"/>
                  </a:lnTo>
                  <a:lnTo>
                    <a:pt x="4" y="72"/>
                  </a:lnTo>
                  <a:lnTo>
                    <a:pt x="7" y="59"/>
                  </a:lnTo>
                  <a:lnTo>
                    <a:pt x="10" y="48"/>
                  </a:lnTo>
                  <a:lnTo>
                    <a:pt x="15" y="38"/>
                  </a:lnTo>
                  <a:lnTo>
                    <a:pt x="22" y="28"/>
                  </a:lnTo>
                  <a:lnTo>
                    <a:pt x="30" y="23"/>
                  </a:lnTo>
                  <a:lnTo>
                    <a:pt x="41" y="19"/>
                  </a:lnTo>
                  <a:lnTo>
                    <a:pt x="62" y="16"/>
                  </a:lnTo>
                  <a:lnTo>
                    <a:pt x="84" y="12"/>
                  </a:lnTo>
                  <a:lnTo>
                    <a:pt x="105" y="8"/>
                  </a:lnTo>
                  <a:lnTo>
                    <a:pt x="125" y="4"/>
                  </a:lnTo>
                  <a:lnTo>
                    <a:pt x="146" y="1"/>
                  </a:lnTo>
                  <a:lnTo>
                    <a:pt x="167" y="0"/>
                  </a:lnTo>
                  <a:lnTo>
                    <a:pt x="189" y="1"/>
                  </a:lnTo>
                  <a:lnTo>
                    <a:pt x="209" y="4"/>
                  </a:lnTo>
                  <a:lnTo>
                    <a:pt x="221" y="8"/>
                  </a:lnTo>
                  <a:lnTo>
                    <a:pt x="232" y="12"/>
                  </a:lnTo>
                  <a:lnTo>
                    <a:pt x="243" y="18"/>
                  </a:lnTo>
                  <a:lnTo>
                    <a:pt x="253" y="25"/>
                  </a:lnTo>
                  <a:lnTo>
                    <a:pt x="264" y="32"/>
                  </a:lnTo>
                  <a:lnTo>
                    <a:pt x="273" y="40"/>
                  </a:lnTo>
                  <a:lnTo>
                    <a:pt x="282" y="49"/>
                  </a:lnTo>
                  <a:lnTo>
                    <a:pt x="291" y="58"/>
                  </a:lnTo>
                  <a:close/>
                </a:path>
              </a:pathLst>
            </a:custGeom>
            <a:solidFill>
              <a:srgbClr val="000000"/>
            </a:solidFill>
            <a:ln w="9525">
              <a:noFill/>
              <a:round/>
              <a:headEnd/>
              <a:tailEnd/>
            </a:ln>
          </p:spPr>
          <p:txBody>
            <a:bodyPr/>
            <a:lstStyle/>
            <a:p>
              <a:endParaRPr lang="zh-CN" altLang="en-US"/>
            </a:p>
          </p:txBody>
        </p:sp>
        <p:sp>
          <p:nvSpPr>
            <p:cNvPr id="39" name="Freeform 54"/>
            <p:cNvSpPr>
              <a:spLocks/>
            </p:cNvSpPr>
            <p:nvPr/>
          </p:nvSpPr>
          <p:spPr bwMode="auto">
            <a:xfrm>
              <a:off x="1509" y="2192"/>
              <a:ext cx="35" cy="155"/>
            </a:xfrm>
            <a:custGeom>
              <a:avLst/>
              <a:gdLst/>
              <a:ahLst/>
              <a:cxnLst>
                <a:cxn ang="0">
                  <a:pos x="59" y="157"/>
                </a:cxn>
                <a:cxn ang="0">
                  <a:pos x="49" y="174"/>
                </a:cxn>
                <a:cxn ang="0">
                  <a:pos x="40" y="193"/>
                </a:cxn>
                <a:cxn ang="0">
                  <a:pos x="31" y="211"/>
                </a:cxn>
                <a:cxn ang="0">
                  <a:pos x="25" y="231"/>
                </a:cxn>
                <a:cxn ang="0">
                  <a:pos x="19" y="250"/>
                </a:cxn>
                <a:cxn ang="0">
                  <a:pos x="15" y="270"/>
                </a:cxn>
                <a:cxn ang="0">
                  <a:pos x="12" y="290"/>
                </a:cxn>
                <a:cxn ang="0">
                  <a:pos x="11" y="311"/>
                </a:cxn>
                <a:cxn ang="0">
                  <a:pos x="4" y="282"/>
                </a:cxn>
                <a:cxn ang="0">
                  <a:pos x="0" y="254"/>
                </a:cxn>
                <a:cxn ang="0">
                  <a:pos x="0" y="225"/>
                </a:cxn>
                <a:cxn ang="0">
                  <a:pos x="5" y="195"/>
                </a:cxn>
                <a:cxn ang="0">
                  <a:pos x="11" y="166"/>
                </a:cxn>
                <a:cxn ang="0">
                  <a:pos x="18" y="138"/>
                </a:cxn>
                <a:cxn ang="0">
                  <a:pos x="26" y="111"/>
                </a:cxn>
                <a:cxn ang="0">
                  <a:pos x="34" y="83"/>
                </a:cxn>
                <a:cxn ang="0">
                  <a:pos x="36" y="62"/>
                </a:cxn>
                <a:cxn ang="0">
                  <a:pos x="33" y="42"/>
                </a:cxn>
                <a:cxn ang="0">
                  <a:pos x="27" y="21"/>
                </a:cxn>
                <a:cxn ang="0">
                  <a:pos x="23" y="0"/>
                </a:cxn>
                <a:cxn ang="0">
                  <a:pos x="28" y="20"/>
                </a:cxn>
                <a:cxn ang="0">
                  <a:pos x="37" y="39"/>
                </a:cxn>
                <a:cxn ang="0">
                  <a:pos x="48" y="58"/>
                </a:cxn>
                <a:cxn ang="0">
                  <a:pos x="59" y="76"/>
                </a:cxn>
                <a:cxn ang="0">
                  <a:pos x="67" y="96"/>
                </a:cxn>
                <a:cxn ang="0">
                  <a:pos x="71" y="115"/>
                </a:cxn>
                <a:cxn ang="0">
                  <a:pos x="69" y="135"/>
                </a:cxn>
                <a:cxn ang="0">
                  <a:pos x="59" y="157"/>
                </a:cxn>
              </a:cxnLst>
              <a:rect l="0" t="0" r="r" b="b"/>
              <a:pathLst>
                <a:path w="71" h="311">
                  <a:moveTo>
                    <a:pt x="59" y="157"/>
                  </a:moveTo>
                  <a:lnTo>
                    <a:pt x="49" y="174"/>
                  </a:lnTo>
                  <a:lnTo>
                    <a:pt x="40" y="193"/>
                  </a:lnTo>
                  <a:lnTo>
                    <a:pt x="31" y="211"/>
                  </a:lnTo>
                  <a:lnTo>
                    <a:pt x="25" y="231"/>
                  </a:lnTo>
                  <a:lnTo>
                    <a:pt x="19" y="250"/>
                  </a:lnTo>
                  <a:lnTo>
                    <a:pt x="15" y="270"/>
                  </a:lnTo>
                  <a:lnTo>
                    <a:pt x="12" y="290"/>
                  </a:lnTo>
                  <a:lnTo>
                    <a:pt x="11" y="311"/>
                  </a:lnTo>
                  <a:lnTo>
                    <a:pt x="4" y="282"/>
                  </a:lnTo>
                  <a:lnTo>
                    <a:pt x="0" y="254"/>
                  </a:lnTo>
                  <a:lnTo>
                    <a:pt x="0" y="225"/>
                  </a:lnTo>
                  <a:lnTo>
                    <a:pt x="5" y="195"/>
                  </a:lnTo>
                  <a:lnTo>
                    <a:pt x="11" y="166"/>
                  </a:lnTo>
                  <a:lnTo>
                    <a:pt x="18" y="138"/>
                  </a:lnTo>
                  <a:lnTo>
                    <a:pt x="26" y="111"/>
                  </a:lnTo>
                  <a:lnTo>
                    <a:pt x="34" y="83"/>
                  </a:lnTo>
                  <a:lnTo>
                    <a:pt x="36" y="62"/>
                  </a:lnTo>
                  <a:lnTo>
                    <a:pt x="33" y="42"/>
                  </a:lnTo>
                  <a:lnTo>
                    <a:pt x="27" y="21"/>
                  </a:lnTo>
                  <a:lnTo>
                    <a:pt x="23" y="0"/>
                  </a:lnTo>
                  <a:lnTo>
                    <a:pt x="28" y="20"/>
                  </a:lnTo>
                  <a:lnTo>
                    <a:pt x="37" y="39"/>
                  </a:lnTo>
                  <a:lnTo>
                    <a:pt x="48" y="58"/>
                  </a:lnTo>
                  <a:lnTo>
                    <a:pt x="59" y="76"/>
                  </a:lnTo>
                  <a:lnTo>
                    <a:pt x="67" y="96"/>
                  </a:lnTo>
                  <a:lnTo>
                    <a:pt x="71" y="115"/>
                  </a:lnTo>
                  <a:lnTo>
                    <a:pt x="69" y="135"/>
                  </a:lnTo>
                  <a:lnTo>
                    <a:pt x="59" y="157"/>
                  </a:lnTo>
                  <a:close/>
                </a:path>
              </a:pathLst>
            </a:custGeom>
            <a:solidFill>
              <a:srgbClr val="000000"/>
            </a:solidFill>
            <a:ln w="9525">
              <a:noFill/>
              <a:round/>
              <a:headEnd/>
              <a:tailEnd/>
            </a:ln>
          </p:spPr>
          <p:txBody>
            <a:bodyPr/>
            <a:lstStyle/>
            <a:p>
              <a:endParaRPr lang="zh-CN" altLang="en-US"/>
            </a:p>
          </p:txBody>
        </p:sp>
        <p:sp>
          <p:nvSpPr>
            <p:cNvPr id="40" name="Freeform 55"/>
            <p:cNvSpPr>
              <a:spLocks/>
            </p:cNvSpPr>
            <p:nvPr/>
          </p:nvSpPr>
          <p:spPr bwMode="auto">
            <a:xfrm>
              <a:off x="1180" y="2234"/>
              <a:ext cx="56" cy="23"/>
            </a:xfrm>
            <a:custGeom>
              <a:avLst/>
              <a:gdLst/>
              <a:ahLst/>
              <a:cxnLst>
                <a:cxn ang="0">
                  <a:pos x="0" y="45"/>
                </a:cxn>
                <a:cxn ang="0">
                  <a:pos x="12" y="35"/>
                </a:cxn>
                <a:cxn ang="0">
                  <a:pos x="25" y="27"/>
                </a:cxn>
                <a:cxn ang="0">
                  <a:pos x="38" y="20"/>
                </a:cxn>
                <a:cxn ang="0">
                  <a:pos x="53" y="15"/>
                </a:cxn>
                <a:cxn ang="0">
                  <a:pos x="68" y="12"/>
                </a:cxn>
                <a:cxn ang="0">
                  <a:pos x="83" y="8"/>
                </a:cxn>
                <a:cxn ang="0">
                  <a:pos x="97" y="5"/>
                </a:cxn>
                <a:cxn ang="0">
                  <a:pos x="112" y="0"/>
                </a:cxn>
                <a:cxn ang="0">
                  <a:pos x="103" y="13"/>
                </a:cxn>
                <a:cxn ang="0">
                  <a:pos x="93" y="23"/>
                </a:cxn>
                <a:cxn ang="0">
                  <a:pos x="80" y="31"/>
                </a:cxn>
                <a:cxn ang="0">
                  <a:pos x="65" y="37"/>
                </a:cxn>
                <a:cxn ang="0">
                  <a:pos x="49" y="42"/>
                </a:cxn>
                <a:cxn ang="0">
                  <a:pos x="33" y="44"/>
                </a:cxn>
                <a:cxn ang="0">
                  <a:pos x="16" y="45"/>
                </a:cxn>
                <a:cxn ang="0">
                  <a:pos x="0" y="45"/>
                </a:cxn>
              </a:cxnLst>
              <a:rect l="0" t="0" r="r" b="b"/>
              <a:pathLst>
                <a:path w="112" h="45">
                  <a:moveTo>
                    <a:pt x="0" y="45"/>
                  </a:moveTo>
                  <a:lnTo>
                    <a:pt x="12" y="35"/>
                  </a:lnTo>
                  <a:lnTo>
                    <a:pt x="25" y="27"/>
                  </a:lnTo>
                  <a:lnTo>
                    <a:pt x="38" y="20"/>
                  </a:lnTo>
                  <a:lnTo>
                    <a:pt x="53" y="15"/>
                  </a:lnTo>
                  <a:lnTo>
                    <a:pt x="68" y="12"/>
                  </a:lnTo>
                  <a:lnTo>
                    <a:pt x="83" y="8"/>
                  </a:lnTo>
                  <a:lnTo>
                    <a:pt x="97" y="5"/>
                  </a:lnTo>
                  <a:lnTo>
                    <a:pt x="112" y="0"/>
                  </a:lnTo>
                  <a:lnTo>
                    <a:pt x="103" y="13"/>
                  </a:lnTo>
                  <a:lnTo>
                    <a:pt x="93" y="23"/>
                  </a:lnTo>
                  <a:lnTo>
                    <a:pt x="80" y="31"/>
                  </a:lnTo>
                  <a:lnTo>
                    <a:pt x="65" y="37"/>
                  </a:lnTo>
                  <a:lnTo>
                    <a:pt x="49" y="42"/>
                  </a:lnTo>
                  <a:lnTo>
                    <a:pt x="33" y="44"/>
                  </a:lnTo>
                  <a:lnTo>
                    <a:pt x="16" y="45"/>
                  </a:lnTo>
                  <a:lnTo>
                    <a:pt x="0" y="45"/>
                  </a:lnTo>
                  <a:close/>
                </a:path>
              </a:pathLst>
            </a:custGeom>
            <a:solidFill>
              <a:srgbClr val="000000"/>
            </a:solidFill>
            <a:ln w="9525">
              <a:noFill/>
              <a:round/>
              <a:headEnd/>
              <a:tailEnd/>
            </a:ln>
          </p:spPr>
          <p:txBody>
            <a:bodyPr/>
            <a:lstStyle/>
            <a:p>
              <a:endParaRPr lang="zh-CN" altLang="en-US"/>
            </a:p>
          </p:txBody>
        </p:sp>
        <p:sp>
          <p:nvSpPr>
            <p:cNvPr id="41" name="Freeform 56"/>
            <p:cNvSpPr>
              <a:spLocks/>
            </p:cNvSpPr>
            <p:nvPr/>
          </p:nvSpPr>
          <p:spPr bwMode="auto">
            <a:xfrm>
              <a:off x="1348" y="2283"/>
              <a:ext cx="47" cy="45"/>
            </a:xfrm>
            <a:custGeom>
              <a:avLst/>
              <a:gdLst/>
              <a:ahLst/>
              <a:cxnLst>
                <a:cxn ang="0">
                  <a:pos x="85" y="24"/>
                </a:cxn>
                <a:cxn ang="0">
                  <a:pos x="90" y="29"/>
                </a:cxn>
                <a:cxn ang="0">
                  <a:pos x="92" y="36"/>
                </a:cxn>
                <a:cxn ang="0">
                  <a:pos x="91" y="44"/>
                </a:cxn>
                <a:cxn ang="0">
                  <a:pos x="89" y="51"/>
                </a:cxn>
                <a:cxn ang="0">
                  <a:pos x="84" y="57"/>
                </a:cxn>
                <a:cxn ang="0">
                  <a:pos x="79" y="64"/>
                </a:cxn>
                <a:cxn ang="0">
                  <a:pos x="74" y="68"/>
                </a:cxn>
                <a:cxn ang="0">
                  <a:pos x="68" y="74"/>
                </a:cxn>
                <a:cxn ang="0">
                  <a:pos x="62" y="78"/>
                </a:cxn>
                <a:cxn ang="0">
                  <a:pos x="56" y="82"/>
                </a:cxn>
                <a:cxn ang="0">
                  <a:pos x="49" y="87"/>
                </a:cxn>
                <a:cxn ang="0">
                  <a:pos x="44" y="90"/>
                </a:cxn>
                <a:cxn ang="0">
                  <a:pos x="41" y="75"/>
                </a:cxn>
                <a:cxn ang="0">
                  <a:pos x="45" y="59"/>
                </a:cxn>
                <a:cxn ang="0">
                  <a:pos x="48" y="43"/>
                </a:cxn>
                <a:cxn ang="0">
                  <a:pos x="44" y="28"/>
                </a:cxn>
                <a:cxn ang="0">
                  <a:pos x="39" y="23"/>
                </a:cxn>
                <a:cxn ang="0">
                  <a:pos x="33" y="20"/>
                </a:cxn>
                <a:cxn ang="0">
                  <a:pos x="26" y="17"/>
                </a:cxn>
                <a:cxn ang="0">
                  <a:pos x="21" y="15"/>
                </a:cxn>
                <a:cxn ang="0">
                  <a:pos x="14" y="13"/>
                </a:cxn>
                <a:cxn ang="0">
                  <a:pos x="8" y="9"/>
                </a:cxn>
                <a:cxn ang="0">
                  <a:pos x="3" y="6"/>
                </a:cxn>
                <a:cxn ang="0">
                  <a:pos x="0" y="0"/>
                </a:cxn>
                <a:cxn ang="0">
                  <a:pos x="10" y="2"/>
                </a:cxn>
                <a:cxn ang="0">
                  <a:pos x="22" y="5"/>
                </a:cxn>
                <a:cxn ang="0">
                  <a:pos x="33" y="6"/>
                </a:cxn>
                <a:cxn ang="0">
                  <a:pos x="44" y="8"/>
                </a:cxn>
                <a:cxn ang="0">
                  <a:pos x="55" y="12"/>
                </a:cxn>
                <a:cxn ang="0">
                  <a:pos x="66" y="15"/>
                </a:cxn>
                <a:cxn ang="0">
                  <a:pos x="76" y="20"/>
                </a:cxn>
                <a:cxn ang="0">
                  <a:pos x="85" y="24"/>
                </a:cxn>
              </a:cxnLst>
              <a:rect l="0" t="0" r="r" b="b"/>
              <a:pathLst>
                <a:path w="92" h="90">
                  <a:moveTo>
                    <a:pt x="85" y="24"/>
                  </a:moveTo>
                  <a:lnTo>
                    <a:pt x="90" y="29"/>
                  </a:lnTo>
                  <a:lnTo>
                    <a:pt x="92" y="36"/>
                  </a:lnTo>
                  <a:lnTo>
                    <a:pt x="91" y="44"/>
                  </a:lnTo>
                  <a:lnTo>
                    <a:pt x="89" y="51"/>
                  </a:lnTo>
                  <a:lnTo>
                    <a:pt x="84" y="57"/>
                  </a:lnTo>
                  <a:lnTo>
                    <a:pt x="79" y="64"/>
                  </a:lnTo>
                  <a:lnTo>
                    <a:pt x="74" y="68"/>
                  </a:lnTo>
                  <a:lnTo>
                    <a:pt x="68" y="74"/>
                  </a:lnTo>
                  <a:lnTo>
                    <a:pt x="62" y="78"/>
                  </a:lnTo>
                  <a:lnTo>
                    <a:pt x="56" y="82"/>
                  </a:lnTo>
                  <a:lnTo>
                    <a:pt x="49" y="87"/>
                  </a:lnTo>
                  <a:lnTo>
                    <a:pt x="44" y="90"/>
                  </a:lnTo>
                  <a:lnTo>
                    <a:pt x="41" y="75"/>
                  </a:lnTo>
                  <a:lnTo>
                    <a:pt x="45" y="59"/>
                  </a:lnTo>
                  <a:lnTo>
                    <a:pt x="48" y="43"/>
                  </a:lnTo>
                  <a:lnTo>
                    <a:pt x="44" y="28"/>
                  </a:lnTo>
                  <a:lnTo>
                    <a:pt x="39" y="23"/>
                  </a:lnTo>
                  <a:lnTo>
                    <a:pt x="33" y="20"/>
                  </a:lnTo>
                  <a:lnTo>
                    <a:pt x="26" y="17"/>
                  </a:lnTo>
                  <a:lnTo>
                    <a:pt x="21" y="15"/>
                  </a:lnTo>
                  <a:lnTo>
                    <a:pt x="14" y="13"/>
                  </a:lnTo>
                  <a:lnTo>
                    <a:pt x="8" y="9"/>
                  </a:lnTo>
                  <a:lnTo>
                    <a:pt x="3" y="6"/>
                  </a:lnTo>
                  <a:lnTo>
                    <a:pt x="0" y="0"/>
                  </a:lnTo>
                  <a:lnTo>
                    <a:pt x="10" y="2"/>
                  </a:lnTo>
                  <a:lnTo>
                    <a:pt x="22" y="5"/>
                  </a:lnTo>
                  <a:lnTo>
                    <a:pt x="33" y="6"/>
                  </a:lnTo>
                  <a:lnTo>
                    <a:pt x="44" y="8"/>
                  </a:lnTo>
                  <a:lnTo>
                    <a:pt x="55" y="12"/>
                  </a:lnTo>
                  <a:lnTo>
                    <a:pt x="66" y="15"/>
                  </a:lnTo>
                  <a:lnTo>
                    <a:pt x="76" y="20"/>
                  </a:lnTo>
                  <a:lnTo>
                    <a:pt x="85" y="24"/>
                  </a:lnTo>
                  <a:close/>
                </a:path>
              </a:pathLst>
            </a:custGeom>
            <a:solidFill>
              <a:srgbClr val="000000"/>
            </a:solidFill>
            <a:ln w="9525">
              <a:noFill/>
              <a:round/>
              <a:headEnd/>
              <a:tailEnd/>
            </a:ln>
          </p:spPr>
          <p:txBody>
            <a:bodyPr/>
            <a:lstStyle/>
            <a:p>
              <a:endParaRPr lang="zh-CN" altLang="en-US"/>
            </a:p>
          </p:txBody>
        </p:sp>
        <p:sp>
          <p:nvSpPr>
            <p:cNvPr id="42" name="Freeform 57"/>
            <p:cNvSpPr>
              <a:spLocks/>
            </p:cNvSpPr>
            <p:nvPr/>
          </p:nvSpPr>
          <p:spPr bwMode="auto">
            <a:xfrm>
              <a:off x="1329" y="2309"/>
              <a:ext cx="26" cy="20"/>
            </a:xfrm>
            <a:custGeom>
              <a:avLst/>
              <a:gdLst/>
              <a:ahLst/>
              <a:cxnLst>
                <a:cxn ang="0">
                  <a:pos x="49" y="6"/>
                </a:cxn>
                <a:cxn ang="0">
                  <a:pos x="51" y="12"/>
                </a:cxn>
                <a:cxn ang="0">
                  <a:pos x="48" y="17"/>
                </a:cxn>
                <a:cxn ang="0">
                  <a:pos x="45" y="22"/>
                </a:cxn>
                <a:cxn ang="0">
                  <a:pos x="39" y="24"/>
                </a:cxn>
                <a:cxn ang="0">
                  <a:pos x="33" y="25"/>
                </a:cxn>
                <a:cxn ang="0">
                  <a:pos x="27" y="28"/>
                </a:cxn>
                <a:cxn ang="0">
                  <a:pos x="23" y="30"/>
                </a:cxn>
                <a:cxn ang="0">
                  <a:pos x="17" y="32"/>
                </a:cxn>
                <a:cxn ang="0">
                  <a:pos x="12" y="35"/>
                </a:cxn>
                <a:cxn ang="0">
                  <a:pos x="8" y="37"/>
                </a:cxn>
                <a:cxn ang="0">
                  <a:pos x="3" y="38"/>
                </a:cxn>
                <a:cxn ang="0">
                  <a:pos x="0" y="39"/>
                </a:cxn>
                <a:cxn ang="0">
                  <a:pos x="2" y="32"/>
                </a:cxn>
                <a:cxn ang="0">
                  <a:pos x="7" y="25"/>
                </a:cxn>
                <a:cxn ang="0">
                  <a:pos x="11" y="19"/>
                </a:cxn>
                <a:cxn ang="0">
                  <a:pos x="18" y="13"/>
                </a:cxn>
                <a:cxn ang="0">
                  <a:pos x="24" y="8"/>
                </a:cxn>
                <a:cxn ang="0">
                  <a:pos x="31" y="5"/>
                </a:cxn>
                <a:cxn ang="0">
                  <a:pos x="39" y="1"/>
                </a:cxn>
                <a:cxn ang="0">
                  <a:pos x="46" y="0"/>
                </a:cxn>
                <a:cxn ang="0">
                  <a:pos x="49" y="6"/>
                </a:cxn>
              </a:cxnLst>
              <a:rect l="0" t="0" r="r" b="b"/>
              <a:pathLst>
                <a:path w="51" h="39">
                  <a:moveTo>
                    <a:pt x="49" y="6"/>
                  </a:moveTo>
                  <a:lnTo>
                    <a:pt x="51" y="12"/>
                  </a:lnTo>
                  <a:lnTo>
                    <a:pt x="48" y="17"/>
                  </a:lnTo>
                  <a:lnTo>
                    <a:pt x="45" y="22"/>
                  </a:lnTo>
                  <a:lnTo>
                    <a:pt x="39" y="24"/>
                  </a:lnTo>
                  <a:lnTo>
                    <a:pt x="33" y="25"/>
                  </a:lnTo>
                  <a:lnTo>
                    <a:pt x="27" y="28"/>
                  </a:lnTo>
                  <a:lnTo>
                    <a:pt x="23" y="30"/>
                  </a:lnTo>
                  <a:lnTo>
                    <a:pt x="17" y="32"/>
                  </a:lnTo>
                  <a:lnTo>
                    <a:pt x="12" y="35"/>
                  </a:lnTo>
                  <a:lnTo>
                    <a:pt x="8" y="37"/>
                  </a:lnTo>
                  <a:lnTo>
                    <a:pt x="3" y="38"/>
                  </a:lnTo>
                  <a:lnTo>
                    <a:pt x="0" y="39"/>
                  </a:lnTo>
                  <a:lnTo>
                    <a:pt x="2" y="32"/>
                  </a:lnTo>
                  <a:lnTo>
                    <a:pt x="7" y="25"/>
                  </a:lnTo>
                  <a:lnTo>
                    <a:pt x="11" y="19"/>
                  </a:lnTo>
                  <a:lnTo>
                    <a:pt x="18" y="13"/>
                  </a:lnTo>
                  <a:lnTo>
                    <a:pt x="24" y="8"/>
                  </a:lnTo>
                  <a:lnTo>
                    <a:pt x="31" y="5"/>
                  </a:lnTo>
                  <a:lnTo>
                    <a:pt x="39" y="1"/>
                  </a:lnTo>
                  <a:lnTo>
                    <a:pt x="46" y="0"/>
                  </a:lnTo>
                  <a:lnTo>
                    <a:pt x="49" y="6"/>
                  </a:lnTo>
                  <a:close/>
                </a:path>
              </a:pathLst>
            </a:custGeom>
            <a:solidFill>
              <a:srgbClr val="000000"/>
            </a:solidFill>
            <a:ln w="9525">
              <a:noFill/>
              <a:round/>
              <a:headEnd/>
              <a:tailEnd/>
            </a:ln>
          </p:spPr>
          <p:txBody>
            <a:bodyPr/>
            <a:lstStyle/>
            <a:p>
              <a:endParaRPr lang="zh-CN" altLang="en-US"/>
            </a:p>
          </p:txBody>
        </p:sp>
        <p:sp>
          <p:nvSpPr>
            <p:cNvPr id="43" name="Freeform 58"/>
            <p:cNvSpPr>
              <a:spLocks/>
            </p:cNvSpPr>
            <p:nvPr/>
          </p:nvSpPr>
          <p:spPr bwMode="auto">
            <a:xfrm>
              <a:off x="1254" y="2310"/>
              <a:ext cx="62" cy="66"/>
            </a:xfrm>
            <a:custGeom>
              <a:avLst/>
              <a:gdLst/>
              <a:ahLst/>
              <a:cxnLst>
                <a:cxn ang="0">
                  <a:pos x="21" y="58"/>
                </a:cxn>
                <a:cxn ang="0">
                  <a:pos x="24" y="60"/>
                </a:cxn>
                <a:cxn ang="0">
                  <a:pos x="29" y="63"/>
                </a:cxn>
                <a:cxn ang="0">
                  <a:pos x="33" y="63"/>
                </a:cxn>
                <a:cxn ang="0">
                  <a:pos x="38" y="63"/>
                </a:cxn>
                <a:cxn ang="0">
                  <a:pos x="44" y="61"/>
                </a:cxn>
                <a:cxn ang="0">
                  <a:pos x="48" y="60"/>
                </a:cxn>
                <a:cxn ang="0">
                  <a:pos x="53" y="59"/>
                </a:cxn>
                <a:cxn ang="0">
                  <a:pos x="57" y="57"/>
                </a:cxn>
                <a:cxn ang="0">
                  <a:pos x="42" y="44"/>
                </a:cxn>
                <a:cxn ang="0">
                  <a:pos x="53" y="46"/>
                </a:cxn>
                <a:cxn ang="0">
                  <a:pos x="63" y="48"/>
                </a:cxn>
                <a:cxn ang="0">
                  <a:pos x="74" y="50"/>
                </a:cxn>
                <a:cxn ang="0">
                  <a:pos x="85" y="53"/>
                </a:cxn>
                <a:cxn ang="0">
                  <a:pos x="96" y="57"/>
                </a:cxn>
                <a:cxn ang="0">
                  <a:pos x="105" y="61"/>
                </a:cxn>
                <a:cxn ang="0">
                  <a:pos x="114" y="68"/>
                </a:cxn>
                <a:cxn ang="0">
                  <a:pos x="123" y="75"/>
                </a:cxn>
                <a:cxn ang="0">
                  <a:pos x="116" y="77"/>
                </a:cxn>
                <a:cxn ang="0">
                  <a:pos x="109" y="77"/>
                </a:cxn>
                <a:cxn ang="0">
                  <a:pos x="102" y="77"/>
                </a:cxn>
                <a:cxn ang="0">
                  <a:pos x="96" y="76"/>
                </a:cxn>
                <a:cxn ang="0">
                  <a:pos x="91" y="86"/>
                </a:cxn>
                <a:cxn ang="0">
                  <a:pos x="86" y="95"/>
                </a:cxn>
                <a:cxn ang="0">
                  <a:pos x="81" y="104"/>
                </a:cxn>
                <a:cxn ang="0">
                  <a:pos x="75" y="113"/>
                </a:cxn>
                <a:cxn ang="0">
                  <a:pos x="69" y="121"/>
                </a:cxn>
                <a:cxn ang="0">
                  <a:pos x="61" y="128"/>
                </a:cxn>
                <a:cxn ang="0">
                  <a:pos x="52" y="132"/>
                </a:cxn>
                <a:cxn ang="0">
                  <a:pos x="40" y="133"/>
                </a:cxn>
                <a:cxn ang="0">
                  <a:pos x="31" y="132"/>
                </a:cxn>
                <a:cxn ang="0">
                  <a:pos x="21" y="129"/>
                </a:cxn>
                <a:cxn ang="0">
                  <a:pos x="13" y="124"/>
                </a:cxn>
                <a:cxn ang="0">
                  <a:pos x="9" y="116"/>
                </a:cxn>
                <a:cxn ang="0">
                  <a:pos x="7" y="101"/>
                </a:cxn>
                <a:cxn ang="0">
                  <a:pos x="3" y="84"/>
                </a:cxn>
                <a:cxn ang="0">
                  <a:pos x="1" y="68"/>
                </a:cxn>
                <a:cxn ang="0">
                  <a:pos x="0" y="52"/>
                </a:cxn>
                <a:cxn ang="0">
                  <a:pos x="1" y="37"/>
                </a:cxn>
                <a:cxn ang="0">
                  <a:pos x="4" y="23"/>
                </a:cxn>
                <a:cxn ang="0">
                  <a:pos x="14" y="11"/>
                </a:cxn>
                <a:cxn ang="0">
                  <a:pos x="26" y="0"/>
                </a:cxn>
                <a:cxn ang="0">
                  <a:pos x="21" y="14"/>
                </a:cxn>
                <a:cxn ang="0">
                  <a:pos x="16" y="29"/>
                </a:cxn>
                <a:cxn ang="0">
                  <a:pos x="15" y="44"/>
                </a:cxn>
                <a:cxn ang="0">
                  <a:pos x="21" y="58"/>
                </a:cxn>
              </a:cxnLst>
              <a:rect l="0" t="0" r="r" b="b"/>
              <a:pathLst>
                <a:path w="123" h="133">
                  <a:moveTo>
                    <a:pt x="21" y="58"/>
                  </a:moveTo>
                  <a:lnTo>
                    <a:pt x="24" y="60"/>
                  </a:lnTo>
                  <a:lnTo>
                    <a:pt x="29" y="63"/>
                  </a:lnTo>
                  <a:lnTo>
                    <a:pt x="33" y="63"/>
                  </a:lnTo>
                  <a:lnTo>
                    <a:pt x="38" y="63"/>
                  </a:lnTo>
                  <a:lnTo>
                    <a:pt x="44" y="61"/>
                  </a:lnTo>
                  <a:lnTo>
                    <a:pt x="48" y="60"/>
                  </a:lnTo>
                  <a:lnTo>
                    <a:pt x="53" y="59"/>
                  </a:lnTo>
                  <a:lnTo>
                    <a:pt x="57" y="57"/>
                  </a:lnTo>
                  <a:lnTo>
                    <a:pt x="42" y="44"/>
                  </a:lnTo>
                  <a:lnTo>
                    <a:pt x="53" y="46"/>
                  </a:lnTo>
                  <a:lnTo>
                    <a:pt x="63" y="48"/>
                  </a:lnTo>
                  <a:lnTo>
                    <a:pt x="74" y="50"/>
                  </a:lnTo>
                  <a:lnTo>
                    <a:pt x="85" y="53"/>
                  </a:lnTo>
                  <a:lnTo>
                    <a:pt x="96" y="57"/>
                  </a:lnTo>
                  <a:lnTo>
                    <a:pt x="105" y="61"/>
                  </a:lnTo>
                  <a:lnTo>
                    <a:pt x="114" y="68"/>
                  </a:lnTo>
                  <a:lnTo>
                    <a:pt x="123" y="75"/>
                  </a:lnTo>
                  <a:lnTo>
                    <a:pt x="116" y="77"/>
                  </a:lnTo>
                  <a:lnTo>
                    <a:pt x="109" y="77"/>
                  </a:lnTo>
                  <a:lnTo>
                    <a:pt x="102" y="77"/>
                  </a:lnTo>
                  <a:lnTo>
                    <a:pt x="96" y="76"/>
                  </a:lnTo>
                  <a:lnTo>
                    <a:pt x="91" y="86"/>
                  </a:lnTo>
                  <a:lnTo>
                    <a:pt x="86" y="95"/>
                  </a:lnTo>
                  <a:lnTo>
                    <a:pt x="81" y="104"/>
                  </a:lnTo>
                  <a:lnTo>
                    <a:pt x="75" y="113"/>
                  </a:lnTo>
                  <a:lnTo>
                    <a:pt x="69" y="121"/>
                  </a:lnTo>
                  <a:lnTo>
                    <a:pt x="61" y="128"/>
                  </a:lnTo>
                  <a:lnTo>
                    <a:pt x="52" y="132"/>
                  </a:lnTo>
                  <a:lnTo>
                    <a:pt x="40" y="133"/>
                  </a:lnTo>
                  <a:lnTo>
                    <a:pt x="31" y="132"/>
                  </a:lnTo>
                  <a:lnTo>
                    <a:pt x="21" y="129"/>
                  </a:lnTo>
                  <a:lnTo>
                    <a:pt x="13" y="124"/>
                  </a:lnTo>
                  <a:lnTo>
                    <a:pt x="9" y="116"/>
                  </a:lnTo>
                  <a:lnTo>
                    <a:pt x="7" y="101"/>
                  </a:lnTo>
                  <a:lnTo>
                    <a:pt x="3" y="84"/>
                  </a:lnTo>
                  <a:lnTo>
                    <a:pt x="1" y="68"/>
                  </a:lnTo>
                  <a:lnTo>
                    <a:pt x="0" y="52"/>
                  </a:lnTo>
                  <a:lnTo>
                    <a:pt x="1" y="37"/>
                  </a:lnTo>
                  <a:lnTo>
                    <a:pt x="4" y="23"/>
                  </a:lnTo>
                  <a:lnTo>
                    <a:pt x="14" y="11"/>
                  </a:lnTo>
                  <a:lnTo>
                    <a:pt x="26" y="0"/>
                  </a:lnTo>
                  <a:lnTo>
                    <a:pt x="21" y="14"/>
                  </a:lnTo>
                  <a:lnTo>
                    <a:pt x="16" y="29"/>
                  </a:lnTo>
                  <a:lnTo>
                    <a:pt x="15" y="44"/>
                  </a:lnTo>
                  <a:lnTo>
                    <a:pt x="21" y="58"/>
                  </a:lnTo>
                  <a:close/>
                </a:path>
              </a:pathLst>
            </a:custGeom>
            <a:solidFill>
              <a:srgbClr val="000000"/>
            </a:solidFill>
            <a:ln w="9525">
              <a:noFill/>
              <a:round/>
              <a:headEnd/>
              <a:tailEnd/>
            </a:ln>
          </p:spPr>
          <p:txBody>
            <a:bodyPr/>
            <a:lstStyle/>
            <a:p>
              <a:endParaRPr lang="zh-CN" altLang="en-US"/>
            </a:p>
          </p:txBody>
        </p:sp>
        <p:sp>
          <p:nvSpPr>
            <p:cNvPr id="44" name="Freeform 59"/>
            <p:cNvSpPr>
              <a:spLocks/>
            </p:cNvSpPr>
            <p:nvPr/>
          </p:nvSpPr>
          <p:spPr bwMode="auto">
            <a:xfrm>
              <a:off x="1322" y="2354"/>
              <a:ext cx="18" cy="29"/>
            </a:xfrm>
            <a:custGeom>
              <a:avLst/>
              <a:gdLst/>
              <a:ahLst/>
              <a:cxnLst>
                <a:cxn ang="0">
                  <a:pos x="35" y="14"/>
                </a:cxn>
                <a:cxn ang="0">
                  <a:pos x="29" y="25"/>
                </a:cxn>
                <a:cxn ang="0">
                  <a:pos x="24" y="37"/>
                </a:cxn>
                <a:cxn ang="0">
                  <a:pos x="17" y="48"/>
                </a:cxn>
                <a:cxn ang="0">
                  <a:pos x="8" y="58"/>
                </a:cxn>
                <a:cxn ang="0">
                  <a:pos x="5" y="44"/>
                </a:cxn>
                <a:cxn ang="0">
                  <a:pos x="3" y="29"/>
                </a:cxn>
                <a:cxn ang="0">
                  <a:pos x="2" y="14"/>
                </a:cxn>
                <a:cxn ang="0">
                  <a:pos x="0" y="0"/>
                </a:cxn>
                <a:cxn ang="0">
                  <a:pos x="5" y="1"/>
                </a:cxn>
                <a:cxn ang="0">
                  <a:pos x="9" y="1"/>
                </a:cxn>
                <a:cxn ang="0">
                  <a:pos x="14" y="3"/>
                </a:cxn>
                <a:cxn ang="0">
                  <a:pos x="17" y="5"/>
                </a:cxn>
                <a:cxn ang="0">
                  <a:pos x="22" y="7"/>
                </a:cxn>
                <a:cxn ang="0">
                  <a:pos x="26" y="9"/>
                </a:cxn>
                <a:cxn ang="0">
                  <a:pos x="30" y="12"/>
                </a:cxn>
                <a:cxn ang="0">
                  <a:pos x="35" y="14"/>
                </a:cxn>
              </a:cxnLst>
              <a:rect l="0" t="0" r="r" b="b"/>
              <a:pathLst>
                <a:path w="35" h="58">
                  <a:moveTo>
                    <a:pt x="35" y="14"/>
                  </a:moveTo>
                  <a:lnTo>
                    <a:pt x="29" y="25"/>
                  </a:lnTo>
                  <a:lnTo>
                    <a:pt x="24" y="37"/>
                  </a:lnTo>
                  <a:lnTo>
                    <a:pt x="17" y="48"/>
                  </a:lnTo>
                  <a:lnTo>
                    <a:pt x="8" y="58"/>
                  </a:lnTo>
                  <a:lnTo>
                    <a:pt x="5" y="44"/>
                  </a:lnTo>
                  <a:lnTo>
                    <a:pt x="3" y="29"/>
                  </a:lnTo>
                  <a:lnTo>
                    <a:pt x="2" y="14"/>
                  </a:lnTo>
                  <a:lnTo>
                    <a:pt x="0" y="0"/>
                  </a:lnTo>
                  <a:lnTo>
                    <a:pt x="5" y="1"/>
                  </a:lnTo>
                  <a:lnTo>
                    <a:pt x="9" y="1"/>
                  </a:lnTo>
                  <a:lnTo>
                    <a:pt x="14" y="3"/>
                  </a:lnTo>
                  <a:lnTo>
                    <a:pt x="17" y="5"/>
                  </a:lnTo>
                  <a:lnTo>
                    <a:pt x="22" y="7"/>
                  </a:lnTo>
                  <a:lnTo>
                    <a:pt x="26" y="9"/>
                  </a:lnTo>
                  <a:lnTo>
                    <a:pt x="30" y="12"/>
                  </a:lnTo>
                  <a:lnTo>
                    <a:pt x="35" y="14"/>
                  </a:lnTo>
                  <a:close/>
                </a:path>
              </a:pathLst>
            </a:custGeom>
            <a:solidFill>
              <a:srgbClr val="000000"/>
            </a:solidFill>
            <a:ln w="9525">
              <a:noFill/>
              <a:round/>
              <a:headEnd/>
              <a:tailEnd/>
            </a:ln>
          </p:spPr>
          <p:txBody>
            <a:bodyPr/>
            <a:lstStyle/>
            <a:p>
              <a:endParaRPr lang="zh-CN" altLang="en-US"/>
            </a:p>
          </p:txBody>
        </p:sp>
        <p:sp>
          <p:nvSpPr>
            <p:cNvPr id="45" name="Freeform 60"/>
            <p:cNvSpPr>
              <a:spLocks/>
            </p:cNvSpPr>
            <p:nvPr/>
          </p:nvSpPr>
          <p:spPr bwMode="auto">
            <a:xfrm>
              <a:off x="1274" y="2381"/>
              <a:ext cx="191" cy="65"/>
            </a:xfrm>
            <a:custGeom>
              <a:avLst/>
              <a:gdLst/>
              <a:ahLst/>
              <a:cxnLst>
                <a:cxn ang="0">
                  <a:pos x="382" y="21"/>
                </a:cxn>
                <a:cxn ang="0">
                  <a:pos x="364" y="28"/>
                </a:cxn>
                <a:cxn ang="0">
                  <a:pos x="347" y="37"/>
                </a:cxn>
                <a:cxn ang="0">
                  <a:pos x="331" y="49"/>
                </a:cxn>
                <a:cxn ang="0">
                  <a:pos x="316" y="60"/>
                </a:cxn>
                <a:cxn ang="0">
                  <a:pos x="301" y="70"/>
                </a:cxn>
                <a:cxn ang="0">
                  <a:pos x="285" y="81"/>
                </a:cxn>
                <a:cxn ang="0">
                  <a:pos x="268" y="89"/>
                </a:cxn>
                <a:cxn ang="0">
                  <a:pos x="250" y="93"/>
                </a:cxn>
                <a:cxn ang="0">
                  <a:pos x="232" y="97"/>
                </a:cxn>
                <a:cxn ang="0">
                  <a:pos x="215" y="100"/>
                </a:cxn>
                <a:cxn ang="0">
                  <a:pos x="197" y="105"/>
                </a:cxn>
                <a:cxn ang="0">
                  <a:pos x="181" y="108"/>
                </a:cxn>
                <a:cxn ang="0">
                  <a:pos x="165" y="113"/>
                </a:cxn>
                <a:cxn ang="0">
                  <a:pos x="149" y="118"/>
                </a:cxn>
                <a:cxn ang="0">
                  <a:pos x="133" y="122"/>
                </a:cxn>
                <a:cxn ang="0">
                  <a:pos x="117" y="127"/>
                </a:cxn>
                <a:cxn ang="0">
                  <a:pos x="103" y="129"/>
                </a:cxn>
                <a:cxn ang="0">
                  <a:pos x="88" y="130"/>
                </a:cxn>
                <a:cxn ang="0">
                  <a:pos x="73" y="130"/>
                </a:cxn>
                <a:cxn ang="0">
                  <a:pos x="59" y="129"/>
                </a:cxn>
                <a:cxn ang="0">
                  <a:pos x="44" y="129"/>
                </a:cxn>
                <a:cxn ang="0">
                  <a:pos x="29" y="128"/>
                </a:cxn>
                <a:cxn ang="0">
                  <a:pos x="14" y="128"/>
                </a:cxn>
                <a:cxn ang="0">
                  <a:pos x="0" y="128"/>
                </a:cxn>
                <a:cxn ang="0">
                  <a:pos x="4" y="120"/>
                </a:cxn>
                <a:cxn ang="0">
                  <a:pos x="7" y="112"/>
                </a:cxn>
                <a:cxn ang="0">
                  <a:pos x="12" y="105"/>
                </a:cxn>
                <a:cxn ang="0">
                  <a:pos x="16" y="97"/>
                </a:cxn>
                <a:cxn ang="0">
                  <a:pos x="22" y="89"/>
                </a:cxn>
                <a:cxn ang="0">
                  <a:pos x="28" y="81"/>
                </a:cxn>
                <a:cxn ang="0">
                  <a:pos x="32" y="74"/>
                </a:cxn>
                <a:cxn ang="0">
                  <a:pos x="38" y="66"/>
                </a:cxn>
                <a:cxn ang="0">
                  <a:pos x="51" y="64"/>
                </a:cxn>
                <a:cxn ang="0">
                  <a:pos x="65" y="60"/>
                </a:cxn>
                <a:cxn ang="0">
                  <a:pos x="77" y="55"/>
                </a:cxn>
                <a:cxn ang="0">
                  <a:pos x="90" y="50"/>
                </a:cxn>
                <a:cxn ang="0">
                  <a:pos x="102" y="44"/>
                </a:cxn>
                <a:cxn ang="0">
                  <a:pos x="114" y="37"/>
                </a:cxn>
                <a:cxn ang="0">
                  <a:pos x="127" y="31"/>
                </a:cxn>
                <a:cxn ang="0">
                  <a:pos x="140" y="24"/>
                </a:cxn>
                <a:cxn ang="0">
                  <a:pos x="152" y="19"/>
                </a:cxn>
                <a:cxn ang="0">
                  <a:pos x="165" y="13"/>
                </a:cxn>
                <a:cxn ang="0">
                  <a:pos x="178" y="8"/>
                </a:cxn>
                <a:cxn ang="0">
                  <a:pos x="191" y="4"/>
                </a:cxn>
                <a:cxn ang="0">
                  <a:pos x="205" y="1"/>
                </a:cxn>
                <a:cxn ang="0">
                  <a:pos x="220" y="0"/>
                </a:cxn>
                <a:cxn ang="0">
                  <a:pos x="235" y="1"/>
                </a:cxn>
                <a:cxn ang="0">
                  <a:pos x="250" y="4"/>
                </a:cxn>
                <a:cxn ang="0">
                  <a:pos x="266" y="8"/>
                </a:cxn>
                <a:cxn ang="0">
                  <a:pos x="283" y="12"/>
                </a:cxn>
                <a:cxn ang="0">
                  <a:pos x="299" y="15"/>
                </a:cxn>
                <a:cxn ang="0">
                  <a:pos x="315" y="19"/>
                </a:cxn>
                <a:cxn ang="0">
                  <a:pos x="331" y="21"/>
                </a:cxn>
                <a:cxn ang="0">
                  <a:pos x="347" y="22"/>
                </a:cxn>
                <a:cxn ang="0">
                  <a:pos x="364" y="22"/>
                </a:cxn>
                <a:cxn ang="0">
                  <a:pos x="382" y="21"/>
                </a:cxn>
              </a:cxnLst>
              <a:rect l="0" t="0" r="r" b="b"/>
              <a:pathLst>
                <a:path w="382" h="130">
                  <a:moveTo>
                    <a:pt x="382" y="21"/>
                  </a:moveTo>
                  <a:lnTo>
                    <a:pt x="364" y="28"/>
                  </a:lnTo>
                  <a:lnTo>
                    <a:pt x="347" y="37"/>
                  </a:lnTo>
                  <a:lnTo>
                    <a:pt x="331" y="49"/>
                  </a:lnTo>
                  <a:lnTo>
                    <a:pt x="316" y="60"/>
                  </a:lnTo>
                  <a:lnTo>
                    <a:pt x="301" y="70"/>
                  </a:lnTo>
                  <a:lnTo>
                    <a:pt x="285" y="81"/>
                  </a:lnTo>
                  <a:lnTo>
                    <a:pt x="268" y="89"/>
                  </a:lnTo>
                  <a:lnTo>
                    <a:pt x="250" y="93"/>
                  </a:lnTo>
                  <a:lnTo>
                    <a:pt x="232" y="97"/>
                  </a:lnTo>
                  <a:lnTo>
                    <a:pt x="215" y="100"/>
                  </a:lnTo>
                  <a:lnTo>
                    <a:pt x="197" y="105"/>
                  </a:lnTo>
                  <a:lnTo>
                    <a:pt x="181" y="108"/>
                  </a:lnTo>
                  <a:lnTo>
                    <a:pt x="165" y="113"/>
                  </a:lnTo>
                  <a:lnTo>
                    <a:pt x="149" y="118"/>
                  </a:lnTo>
                  <a:lnTo>
                    <a:pt x="133" y="122"/>
                  </a:lnTo>
                  <a:lnTo>
                    <a:pt x="117" y="127"/>
                  </a:lnTo>
                  <a:lnTo>
                    <a:pt x="103" y="129"/>
                  </a:lnTo>
                  <a:lnTo>
                    <a:pt x="88" y="130"/>
                  </a:lnTo>
                  <a:lnTo>
                    <a:pt x="73" y="130"/>
                  </a:lnTo>
                  <a:lnTo>
                    <a:pt x="59" y="129"/>
                  </a:lnTo>
                  <a:lnTo>
                    <a:pt x="44" y="129"/>
                  </a:lnTo>
                  <a:lnTo>
                    <a:pt x="29" y="128"/>
                  </a:lnTo>
                  <a:lnTo>
                    <a:pt x="14" y="128"/>
                  </a:lnTo>
                  <a:lnTo>
                    <a:pt x="0" y="128"/>
                  </a:lnTo>
                  <a:lnTo>
                    <a:pt x="4" y="120"/>
                  </a:lnTo>
                  <a:lnTo>
                    <a:pt x="7" y="112"/>
                  </a:lnTo>
                  <a:lnTo>
                    <a:pt x="12" y="105"/>
                  </a:lnTo>
                  <a:lnTo>
                    <a:pt x="16" y="97"/>
                  </a:lnTo>
                  <a:lnTo>
                    <a:pt x="22" y="89"/>
                  </a:lnTo>
                  <a:lnTo>
                    <a:pt x="28" y="81"/>
                  </a:lnTo>
                  <a:lnTo>
                    <a:pt x="32" y="74"/>
                  </a:lnTo>
                  <a:lnTo>
                    <a:pt x="38" y="66"/>
                  </a:lnTo>
                  <a:lnTo>
                    <a:pt x="51" y="64"/>
                  </a:lnTo>
                  <a:lnTo>
                    <a:pt x="65" y="60"/>
                  </a:lnTo>
                  <a:lnTo>
                    <a:pt x="77" y="55"/>
                  </a:lnTo>
                  <a:lnTo>
                    <a:pt x="90" y="50"/>
                  </a:lnTo>
                  <a:lnTo>
                    <a:pt x="102" y="44"/>
                  </a:lnTo>
                  <a:lnTo>
                    <a:pt x="114" y="37"/>
                  </a:lnTo>
                  <a:lnTo>
                    <a:pt x="127" y="31"/>
                  </a:lnTo>
                  <a:lnTo>
                    <a:pt x="140" y="24"/>
                  </a:lnTo>
                  <a:lnTo>
                    <a:pt x="152" y="19"/>
                  </a:lnTo>
                  <a:lnTo>
                    <a:pt x="165" y="13"/>
                  </a:lnTo>
                  <a:lnTo>
                    <a:pt x="178" y="8"/>
                  </a:lnTo>
                  <a:lnTo>
                    <a:pt x="191" y="4"/>
                  </a:lnTo>
                  <a:lnTo>
                    <a:pt x="205" y="1"/>
                  </a:lnTo>
                  <a:lnTo>
                    <a:pt x="220" y="0"/>
                  </a:lnTo>
                  <a:lnTo>
                    <a:pt x="235" y="1"/>
                  </a:lnTo>
                  <a:lnTo>
                    <a:pt x="250" y="4"/>
                  </a:lnTo>
                  <a:lnTo>
                    <a:pt x="266" y="8"/>
                  </a:lnTo>
                  <a:lnTo>
                    <a:pt x="283" y="12"/>
                  </a:lnTo>
                  <a:lnTo>
                    <a:pt x="299" y="15"/>
                  </a:lnTo>
                  <a:lnTo>
                    <a:pt x="315" y="19"/>
                  </a:lnTo>
                  <a:lnTo>
                    <a:pt x="331" y="21"/>
                  </a:lnTo>
                  <a:lnTo>
                    <a:pt x="347" y="22"/>
                  </a:lnTo>
                  <a:lnTo>
                    <a:pt x="364" y="22"/>
                  </a:lnTo>
                  <a:lnTo>
                    <a:pt x="382" y="21"/>
                  </a:lnTo>
                  <a:close/>
                </a:path>
              </a:pathLst>
            </a:custGeom>
            <a:solidFill>
              <a:srgbClr val="000000"/>
            </a:solidFill>
            <a:ln w="9525">
              <a:noFill/>
              <a:round/>
              <a:headEnd/>
              <a:tailEnd/>
            </a:ln>
          </p:spPr>
          <p:txBody>
            <a:bodyPr/>
            <a:lstStyle/>
            <a:p>
              <a:endParaRPr lang="zh-CN" altLang="en-US"/>
            </a:p>
          </p:txBody>
        </p:sp>
        <p:sp>
          <p:nvSpPr>
            <p:cNvPr id="46" name="Freeform 61"/>
            <p:cNvSpPr>
              <a:spLocks/>
            </p:cNvSpPr>
            <p:nvPr/>
          </p:nvSpPr>
          <p:spPr bwMode="auto">
            <a:xfrm>
              <a:off x="1302" y="2394"/>
              <a:ext cx="113" cy="44"/>
            </a:xfrm>
            <a:custGeom>
              <a:avLst/>
              <a:gdLst/>
              <a:ahLst/>
              <a:cxnLst>
                <a:cxn ang="0">
                  <a:pos x="213" y="6"/>
                </a:cxn>
                <a:cxn ang="0">
                  <a:pos x="215" y="11"/>
                </a:cxn>
                <a:cxn ang="0">
                  <a:pos x="217" y="16"/>
                </a:cxn>
                <a:cxn ang="0">
                  <a:pos x="221" y="20"/>
                </a:cxn>
                <a:cxn ang="0">
                  <a:pos x="226" y="24"/>
                </a:cxn>
                <a:cxn ang="0">
                  <a:pos x="212" y="28"/>
                </a:cxn>
                <a:cxn ang="0">
                  <a:pos x="199" y="34"/>
                </a:cxn>
                <a:cxn ang="0">
                  <a:pos x="185" y="39"/>
                </a:cxn>
                <a:cxn ang="0">
                  <a:pos x="171" y="43"/>
                </a:cxn>
                <a:cxn ang="0">
                  <a:pos x="158" y="48"/>
                </a:cxn>
                <a:cxn ang="0">
                  <a:pos x="144" y="53"/>
                </a:cxn>
                <a:cxn ang="0">
                  <a:pos x="130" y="57"/>
                </a:cxn>
                <a:cxn ang="0">
                  <a:pos x="116" y="62"/>
                </a:cxn>
                <a:cxn ang="0">
                  <a:pos x="102" y="65"/>
                </a:cxn>
                <a:cxn ang="0">
                  <a:pos x="88" y="70"/>
                </a:cxn>
                <a:cxn ang="0">
                  <a:pos x="75" y="73"/>
                </a:cxn>
                <a:cxn ang="0">
                  <a:pos x="60" y="77"/>
                </a:cxn>
                <a:cxn ang="0">
                  <a:pos x="46" y="79"/>
                </a:cxn>
                <a:cxn ang="0">
                  <a:pos x="31" y="82"/>
                </a:cxn>
                <a:cxn ang="0">
                  <a:pos x="17" y="85"/>
                </a:cxn>
                <a:cxn ang="0">
                  <a:pos x="2" y="87"/>
                </a:cxn>
                <a:cxn ang="0">
                  <a:pos x="1" y="81"/>
                </a:cxn>
                <a:cxn ang="0">
                  <a:pos x="0" y="74"/>
                </a:cxn>
                <a:cxn ang="0">
                  <a:pos x="0" y="69"/>
                </a:cxn>
                <a:cxn ang="0">
                  <a:pos x="2" y="63"/>
                </a:cxn>
                <a:cxn ang="0">
                  <a:pos x="16" y="50"/>
                </a:cxn>
                <a:cxn ang="0">
                  <a:pos x="32" y="41"/>
                </a:cxn>
                <a:cxn ang="0">
                  <a:pos x="49" y="34"/>
                </a:cxn>
                <a:cxn ang="0">
                  <a:pos x="66" y="29"/>
                </a:cxn>
                <a:cxn ang="0">
                  <a:pos x="84" y="26"/>
                </a:cxn>
                <a:cxn ang="0">
                  <a:pos x="102" y="21"/>
                </a:cxn>
                <a:cxn ang="0">
                  <a:pos x="120" y="16"/>
                </a:cxn>
                <a:cxn ang="0">
                  <a:pos x="137" y="6"/>
                </a:cxn>
                <a:cxn ang="0">
                  <a:pos x="145" y="3"/>
                </a:cxn>
                <a:cxn ang="0">
                  <a:pos x="154" y="1"/>
                </a:cxn>
                <a:cxn ang="0">
                  <a:pos x="163" y="0"/>
                </a:cxn>
                <a:cxn ang="0">
                  <a:pos x="174" y="0"/>
                </a:cxn>
                <a:cxn ang="0">
                  <a:pos x="184" y="1"/>
                </a:cxn>
                <a:cxn ang="0">
                  <a:pos x="194" y="2"/>
                </a:cxn>
                <a:cxn ang="0">
                  <a:pos x="204" y="4"/>
                </a:cxn>
                <a:cxn ang="0">
                  <a:pos x="213" y="6"/>
                </a:cxn>
              </a:cxnLst>
              <a:rect l="0" t="0" r="r" b="b"/>
              <a:pathLst>
                <a:path w="226" h="87">
                  <a:moveTo>
                    <a:pt x="213" y="6"/>
                  </a:moveTo>
                  <a:lnTo>
                    <a:pt x="215" y="11"/>
                  </a:lnTo>
                  <a:lnTo>
                    <a:pt x="217" y="16"/>
                  </a:lnTo>
                  <a:lnTo>
                    <a:pt x="221" y="20"/>
                  </a:lnTo>
                  <a:lnTo>
                    <a:pt x="226" y="24"/>
                  </a:lnTo>
                  <a:lnTo>
                    <a:pt x="212" y="28"/>
                  </a:lnTo>
                  <a:lnTo>
                    <a:pt x="199" y="34"/>
                  </a:lnTo>
                  <a:lnTo>
                    <a:pt x="185" y="39"/>
                  </a:lnTo>
                  <a:lnTo>
                    <a:pt x="171" y="43"/>
                  </a:lnTo>
                  <a:lnTo>
                    <a:pt x="158" y="48"/>
                  </a:lnTo>
                  <a:lnTo>
                    <a:pt x="144" y="53"/>
                  </a:lnTo>
                  <a:lnTo>
                    <a:pt x="130" y="57"/>
                  </a:lnTo>
                  <a:lnTo>
                    <a:pt x="116" y="62"/>
                  </a:lnTo>
                  <a:lnTo>
                    <a:pt x="102" y="65"/>
                  </a:lnTo>
                  <a:lnTo>
                    <a:pt x="88" y="70"/>
                  </a:lnTo>
                  <a:lnTo>
                    <a:pt x="75" y="73"/>
                  </a:lnTo>
                  <a:lnTo>
                    <a:pt x="60" y="77"/>
                  </a:lnTo>
                  <a:lnTo>
                    <a:pt x="46" y="79"/>
                  </a:lnTo>
                  <a:lnTo>
                    <a:pt x="31" y="82"/>
                  </a:lnTo>
                  <a:lnTo>
                    <a:pt x="17" y="85"/>
                  </a:lnTo>
                  <a:lnTo>
                    <a:pt x="2" y="87"/>
                  </a:lnTo>
                  <a:lnTo>
                    <a:pt x="1" y="81"/>
                  </a:lnTo>
                  <a:lnTo>
                    <a:pt x="0" y="74"/>
                  </a:lnTo>
                  <a:lnTo>
                    <a:pt x="0" y="69"/>
                  </a:lnTo>
                  <a:lnTo>
                    <a:pt x="2" y="63"/>
                  </a:lnTo>
                  <a:lnTo>
                    <a:pt x="16" y="50"/>
                  </a:lnTo>
                  <a:lnTo>
                    <a:pt x="32" y="41"/>
                  </a:lnTo>
                  <a:lnTo>
                    <a:pt x="49" y="34"/>
                  </a:lnTo>
                  <a:lnTo>
                    <a:pt x="66" y="29"/>
                  </a:lnTo>
                  <a:lnTo>
                    <a:pt x="84" y="26"/>
                  </a:lnTo>
                  <a:lnTo>
                    <a:pt x="102" y="21"/>
                  </a:lnTo>
                  <a:lnTo>
                    <a:pt x="120" y="16"/>
                  </a:lnTo>
                  <a:lnTo>
                    <a:pt x="137" y="6"/>
                  </a:lnTo>
                  <a:lnTo>
                    <a:pt x="145" y="3"/>
                  </a:lnTo>
                  <a:lnTo>
                    <a:pt x="154" y="1"/>
                  </a:lnTo>
                  <a:lnTo>
                    <a:pt x="163" y="0"/>
                  </a:lnTo>
                  <a:lnTo>
                    <a:pt x="174" y="0"/>
                  </a:lnTo>
                  <a:lnTo>
                    <a:pt x="184" y="1"/>
                  </a:lnTo>
                  <a:lnTo>
                    <a:pt x="194" y="2"/>
                  </a:lnTo>
                  <a:lnTo>
                    <a:pt x="204" y="4"/>
                  </a:lnTo>
                  <a:lnTo>
                    <a:pt x="213" y="6"/>
                  </a:lnTo>
                  <a:close/>
                </a:path>
              </a:pathLst>
            </a:custGeom>
            <a:solidFill>
              <a:srgbClr val="FFFFFF"/>
            </a:solidFill>
            <a:ln w="9525">
              <a:noFill/>
              <a:round/>
              <a:headEnd/>
              <a:tailEnd/>
            </a:ln>
          </p:spPr>
          <p:txBody>
            <a:bodyPr/>
            <a:lstStyle/>
            <a:p>
              <a:endParaRPr lang="zh-CN" altLang="en-US"/>
            </a:p>
          </p:txBody>
        </p:sp>
        <p:sp>
          <p:nvSpPr>
            <p:cNvPr id="47" name="Freeform 62"/>
            <p:cNvSpPr>
              <a:spLocks/>
            </p:cNvSpPr>
            <p:nvPr/>
          </p:nvSpPr>
          <p:spPr bwMode="auto">
            <a:xfrm>
              <a:off x="1312" y="2431"/>
              <a:ext cx="151" cy="69"/>
            </a:xfrm>
            <a:custGeom>
              <a:avLst/>
              <a:gdLst/>
              <a:ahLst/>
              <a:cxnLst>
                <a:cxn ang="0">
                  <a:pos x="172" y="129"/>
                </a:cxn>
                <a:cxn ang="0">
                  <a:pos x="151" y="134"/>
                </a:cxn>
                <a:cxn ang="0">
                  <a:pos x="128" y="138"/>
                </a:cxn>
                <a:cxn ang="0">
                  <a:pos x="106" y="139"/>
                </a:cxn>
                <a:cxn ang="0">
                  <a:pos x="83" y="138"/>
                </a:cxn>
                <a:cxn ang="0">
                  <a:pos x="61" y="133"/>
                </a:cxn>
                <a:cxn ang="0">
                  <a:pos x="42" y="126"/>
                </a:cxn>
                <a:cxn ang="0">
                  <a:pos x="22" y="117"/>
                </a:cxn>
                <a:cxn ang="0">
                  <a:pos x="5" y="103"/>
                </a:cxn>
                <a:cxn ang="0">
                  <a:pos x="0" y="93"/>
                </a:cxn>
                <a:cxn ang="0">
                  <a:pos x="17" y="83"/>
                </a:cxn>
                <a:cxn ang="0">
                  <a:pos x="36" y="76"/>
                </a:cxn>
                <a:cxn ang="0">
                  <a:pos x="55" y="71"/>
                </a:cxn>
                <a:cxn ang="0">
                  <a:pos x="75" y="67"/>
                </a:cxn>
                <a:cxn ang="0">
                  <a:pos x="95" y="64"/>
                </a:cxn>
                <a:cxn ang="0">
                  <a:pos x="114" y="61"/>
                </a:cxn>
                <a:cxn ang="0">
                  <a:pos x="135" y="60"/>
                </a:cxn>
                <a:cxn ang="0">
                  <a:pos x="155" y="58"/>
                </a:cxn>
                <a:cxn ang="0">
                  <a:pos x="175" y="56"/>
                </a:cxn>
                <a:cxn ang="0">
                  <a:pos x="195" y="53"/>
                </a:cxn>
                <a:cxn ang="0">
                  <a:pos x="214" y="49"/>
                </a:cxn>
                <a:cxn ang="0">
                  <a:pos x="233" y="43"/>
                </a:cxn>
                <a:cxn ang="0">
                  <a:pos x="251" y="36"/>
                </a:cxn>
                <a:cxn ang="0">
                  <a:pos x="270" y="27"/>
                </a:cxn>
                <a:cxn ang="0">
                  <a:pos x="287" y="15"/>
                </a:cxn>
                <a:cxn ang="0">
                  <a:pos x="303" y="0"/>
                </a:cxn>
                <a:cxn ang="0">
                  <a:pos x="295" y="22"/>
                </a:cxn>
                <a:cxn ang="0">
                  <a:pos x="284" y="42"/>
                </a:cxn>
                <a:cxn ang="0">
                  <a:pos x="270" y="61"/>
                </a:cxn>
                <a:cxn ang="0">
                  <a:pos x="252" y="80"/>
                </a:cxn>
                <a:cxn ang="0">
                  <a:pos x="234" y="96"/>
                </a:cxn>
                <a:cxn ang="0">
                  <a:pos x="214" y="110"/>
                </a:cxn>
                <a:cxn ang="0">
                  <a:pos x="193" y="121"/>
                </a:cxn>
                <a:cxn ang="0">
                  <a:pos x="172" y="129"/>
                </a:cxn>
              </a:cxnLst>
              <a:rect l="0" t="0" r="r" b="b"/>
              <a:pathLst>
                <a:path w="303" h="139">
                  <a:moveTo>
                    <a:pt x="172" y="129"/>
                  </a:moveTo>
                  <a:lnTo>
                    <a:pt x="151" y="134"/>
                  </a:lnTo>
                  <a:lnTo>
                    <a:pt x="128" y="138"/>
                  </a:lnTo>
                  <a:lnTo>
                    <a:pt x="106" y="139"/>
                  </a:lnTo>
                  <a:lnTo>
                    <a:pt x="83" y="138"/>
                  </a:lnTo>
                  <a:lnTo>
                    <a:pt x="61" y="133"/>
                  </a:lnTo>
                  <a:lnTo>
                    <a:pt x="42" y="126"/>
                  </a:lnTo>
                  <a:lnTo>
                    <a:pt x="22" y="117"/>
                  </a:lnTo>
                  <a:lnTo>
                    <a:pt x="5" y="103"/>
                  </a:lnTo>
                  <a:lnTo>
                    <a:pt x="0" y="93"/>
                  </a:lnTo>
                  <a:lnTo>
                    <a:pt x="17" y="83"/>
                  </a:lnTo>
                  <a:lnTo>
                    <a:pt x="36" y="76"/>
                  </a:lnTo>
                  <a:lnTo>
                    <a:pt x="55" y="71"/>
                  </a:lnTo>
                  <a:lnTo>
                    <a:pt x="75" y="67"/>
                  </a:lnTo>
                  <a:lnTo>
                    <a:pt x="95" y="64"/>
                  </a:lnTo>
                  <a:lnTo>
                    <a:pt x="114" y="61"/>
                  </a:lnTo>
                  <a:lnTo>
                    <a:pt x="135" y="60"/>
                  </a:lnTo>
                  <a:lnTo>
                    <a:pt x="155" y="58"/>
                  </a:lnTo>
                  <a:lnTo>
                    <a:pt x="175" y="56"/>
                  </a:lnTo>
                  <a:lnTo>
                    <a:pt x="195" y="53"/>
                  </a:lnTo>
                  <a:lnTo>
                    <a:pt x="214" y="49"/>
                  </a:lnTo>
                  <a:lnTo>
                    <a:pt x="233" y="43"/>
                  </a:lnTo>
                  <a:lnTo>
                    <a:pt x="251" y="36"/>
                  </a:lnTo>
                  <a:lnTo>
                    <a:pt x="270" y="27"/>
                  </a:lnTo>
                  <a:lnTo>
                    <a:pt x="287" y="15"/>
                  </a:lnTo>
                  <a:lnTo>
                    <a:pt x="303" y="0"/>
                  </a:lnTo>
                  <a:lnTo>
                    <a:pt x="295" y="22"/>
                  </a:lnTo>
                  <a:lnTo>
                    <a:pt x="284" y="42"/>
                  </a:lnTo>
                  <a:lnTo>
                    <a:pt x="270" y="61"/>
                  </a:lnTo>
                  <a:lnTo>
                    <a:pt x="252" y="80"/>
                  </a:lnTo>
                  <a:lnTo>
                    <a:pt x="234" y="96"/>
                  </a:lnTo>
                  <a:lnTo>
                    <a:pt x="214" y="110"/>
                  </a:lnTo>
                  <a:lnTo>
                    <a:pt x="193" y="121"/>
                  </a:lnTo>
                  <a:lnTo>
                    <a:pt x="172" y="129"/>
                  </a:lnTo>
                  <a:close/>
                </a:path>
              </a:pathLst>
            </a:custGeom>
            <a:solidFill>
              <a:srgbClr val="000000"/>
            </a:solidFill>
            <a:ln w="9525">
              <a:noFill/>
              <a:round/>
              <a:headEnd/>
              <a:tailEnd/>
            </a:ln>
          </p:spPr>
          <p:txBody>
            <a:bodyPr/>
            <a:lstStyle/>
            <a:p>
              <a:endParaRPr lang="zh-CN" altLang="en-US"/>
            </a:p>
          </p:txBody>
        </p:sp>
        <p:sp>
          <p:nvSpPr>
            <p:cNvPr id="48" name="Freeform 63"/>
            <p:cNvSpPr>
              <a:spLocks/>
            </p:cNvSpPr>
            <p:nvPr/>
          </p:nvSpPr>
          <p:spPr bwMode="auto">
            <a:xfrm>
              <a:off x="1527" y="2506"/>
              <a:ext cx="232" cy="152"/>
            </a:xfrm>
            <a:custGeom>
              <a:avLst/>
              <a:gdLst/>
              <a:ahLst/>
              <a:cxnLst>
                <a:cxn ang="0">
                  <a:pos x="464" y="5"/>
                </a:cxn>
                <a:cxn ang="0">
                  <a:pos x="449" y="40"/>
                </a:cxn>
                <a:cxn ang="0">
                  <a:pos x="439" y="77"/>
                </a:cxn>
                <a:cxn ang="0">
                  <a:pos x="432" y="114"/>
                </a:cxn>
                <a:cxn ang="0">
                  <a:pos x="426" y="152"/>
                </a:cxn>
                <a:cxn ang="0">
                  <a:pos x="423" y="191"/>
                </a:cxn>
                <a:cxn ang="0">
                  <a:pos x="418" y="229"/>
                </a:cxn>
                <a:cxn ang="0">
                  <a:pos x="413" y="267"/>
                </a:cxn>
                <a:cxn ang="0">
                  <a:pos x="406" y="305"/>
                </a:cxn>
                <a:cxn ang="0">
                  <a:pos x="380" y="304"/>
                </a:cxn>
                <a:cxn ang="0">
                  <a:pos x="354" y="303"/>
                </a:cxn>
                <a:cxn ang="0">
                  <a:pos x="328" y="301"/>
                </a:cxn>
                <a:cxn ang="0">
                  <a:pos x="304" y="297"/>
                </a:cxn>
                <a:cxn ang="0">
                  <a:pos x="279" y="294"/>
                </a:cxn>
                <a:cxn ang="0">
                  <a:pos x="254" y="290"/>
                </a:cxn>
                <a:cxn ang="0">
                  <a:pos x="229" y="287"/>
                </a:cxn>
                <a:cxn ang="0">
                  <a:pos x="204" y="283"/>
                </a:cxn>
                <a:cxn ang="0">
                  <a:pos x="179" y="280"/>
                </a:cxn>
                <a:cxn ang="0">
                  <a:pos x="154" y="277"/>
                </a:cxn>
                <a:cxn ang="0">
                  <a:pos x="129" y="274"/>
                </a:cxn>
                <a:cxn ang="0">
                  <a:pos x="104" y="273"/>
                </a:cxn>
                <a:cxn ang="0">
                  <a:pos x="78" y="272"/>
                </a:cxn>
                <a:cxn ang="0">
                  <a:pos x="53" y="273"/>
                </a:cxn>
                <a:cxn ang="0">
                  <a:pos x="27" y="274"/>
                </a:cxn>
                <a:cxn ang="0">
                  <a:pos x="0" y="278"/>
                </a:cxn>
                <a:cxn ang="0">
                  <a:pos x="19" y="264"/>
                </a:cxn>
                <a:cxn ang="0">
                  <a:pos x="38" y="251"/>
                </a:cxn>
                <a:cxn ang="0">
                  <a:pos x="59" y="240"/>
                </a:cxn>
                <a:cxn ang="0">
                  <a:pos x="80" y="229"/>
                </a:cxn>
                <a:cxn ang="0">
                  <a:pos x="101" y="220"/>
                </a:cxn>
                <a:cxn ang="0">
                  <a:pos x="123" y="212"/>
                </a:cxn>
                <a:cxn ang="0">
                  <a:pos x="145" y="204"/>
                </a:cxn>
                <a:cxn ang="0">
                  <a:pos x="167" y="195"/>
                </a:cxn>
                <a:cxn ang="0">
                  <a:pos x="189" y="187"/>
                </a:cxn>
                <a:cxn ang="0">
                  <a:pos x="210" y="177"/>
                </a:cxn>
                <a:cxn ang="0">
                  <a:pos x="231" y="167"/>
                </a:cxn>
                <a:cxn ang="0">
                  <a:pos x="251" y="156"/>
                </a:cxn>
                <a:cxn ang="0">
                  <a:pos x="270" y="143"/>
                </a:cxn>
                <a:cxn ang="0">
                  <a:pos x="288" y="128"/>
                </a:cxn>
                <a:cxn ang="0">
                  <a:pos x="305" y="112"/>
                </a:cxn>
                <a:cxn ang="0">
                  <a:pos x="320" y="92"/>
                </a:cxn>
                <a:cxn ang="0">
                  <a:pos x="331" y="80"/>
                </a:cxn>
                <a:cxn ang="0">
                  <a:pos x="341" y="67"/>
                </a:cxn>
                <a:cxn ang="0">
                  <a:pos x="353" y="55"/>
                </a:cxn>
                <a:cxn ang="0">
                  <a:pos x="364" y="44"/>
                </a:cxn>
                <a:cxn ang="0">
                  <a:pos x="376" y="32"/>
                </a:cxn>
                <a:cxn ang="0">
                  <a:pos x="388" y="21"/>
                </a:cxn>
                <a:cxn ang="0">
                  <a:pos x="400" y="10"/>
                </a:cxn>
                <a:cxn ang="0">
                  <a:pos x="413" y="0"/>
                </a:cxn>
                <a:cxn ang="0">
                  <a:pos x="464" y="5"/>
                </a:cxn>
              </a:cxnLst>
              <a:rect l="0" t="0" r="r" b="b"/>
              <a:pathLst>
                <a:path w="464" h="305">
                  <a:moveTo>
                    <a:pt x="464" y="5"/>
                  </a:moveTo>
                  <a:lnTo>
                    <a:pt x="449" y="40"/>
                  </a:lnTo>
                  <a:lnTo>
                    <a:pt x="439" y="77"/>
                  </a:lnTo>
                  <a:lnTo>
                    <a:pt x="432" y="114"/>
                  </a:lnTo>
                  <a:lnTo>
                    <a:pt x="426" y="152"/>
                  </a:lnTo>
                  <a:lnTo>
                    <a:pt x="423" y="191"/>
                  </a:lnTo>
                  <a:lnTo>
                    <a:pt x="418" y="229"/>
                  </a:lnTo>
                  <a:lnTo>
                    <a:pt x="413" y="267"/>
                  </a:lnTo>
                  <a:lnTo>
                    <a:pt x="406" y="305"/>
                  </a:lnTo>
                  <a:lnTo>
                    <a:pt x="380" y="304"/>
                  </a:lnTo>
                  <a:lnTo>
                    <a:pt x="354" y="303"/>
                  </a:lnTo>
                  <a:lnTo>
                    <a:pt x="328" y="301"/>
                  </a:lnTo>
                  <a:lnTo>
                    <a:pt x="304" y="297"/>
                  </a:lnTo>
                  <a:lnTo>
                    <a:pt x="279" y="294"/>
                  </a:lnTo>
                  <a:lnTo>
                    <a:pt x="254" y="290"/>
                  </a:lnTo>
                  <a:lnTo>
                    <a:pt x="229" y="287"/>
                  </a:lnTo>
                  <a:lnTo>
                    <a:pt x="204" y="283"/>
                  </a:lnTo>
                  <a:lnTo>
                    <a:pt x="179" y="280"/>
                  </a:lnTo>
                  <a:lnTo>
                    <a:pt x="154" y="277"/>
                  </a:lnTo>
                  <a:lnTo>
                    <a:pt x="129" y="274"/>
                  </a:lnTo>
                  <a:lnTo>
                    <a:pt x="104" y="273"/>
                  </a:lnTo>
                  <a:lnTo>
                    <a:pt x="78" y="272"/>
                  </a:lnTo>
                  <a:lnTo>
                    <a:pt x="53" y="273"/>
                  </a:lnTo>
                  <a:lnTo>
                    <a:pt x="27" y="274"/>
                  </a:lnTo>
                  <a:lnTo>
                    <a:pt x="0" y="278"/>
                  </a:lnTo>
                  <a:lnTo>
                    <a:pt x="19" y="264"/>
                  </a:lnTo>
                  <a:lnTo>
                    <a:pt x="38" y="251"/>
                  </a:lnTo>
                  <a:lnTo>
                    <a:pt x="59" y="240"/>
                  </a:lnTo>
                  <a:lnTo>
                    <a:pt x="80" y="229"/>
                  </a:lnTo>
                  <a:lnTo>
                    <a:pt x="101" y="220"/>
                  </a:lnTo>
                  <a:lnTo>
                    <a:pt x="123" y="212"/>
                  </a:lnTo>
                  <a:lnTo>
                    <a:pt x="145" y="204"/>
                  </a:lnTo>
                  <a:lnTo>
                    <a:pt x="167" y="195"/>
                  </a:lnTo>
                  <a:lnTo>
                    <a:pt x="189" y="187"/>
                  </a:lnTo>
                  <a:lnTo>
                    <a:pt x="210" y="177"/>
                  </a:lnTo>
                  <a:lnTo>
                    <a:pt x="231" y="167"/>
                  </a:lnTo>
                  <a:lnTo>
                    <a:pt x="251" y="156"/>
                  </a:lnTo>
                  <a:lnTo>
                    <a:pt x="270" y="143"/>
                  </a:lnTo>
                  <a:lnTo>
                    <a:pt x="288" y="128"/>
                  </a:lnTo>
                  <a:lnTo>
                    <a:pt x="305" y="112"/>
                  </a:lnTo>
                  <a:lnTo>
                    <a:pt x="320" y="92"/>
                  </a:lnTo>
                  <a:lnTo>
                    <a:pt x="331" y="80"/>
                  </a:lnTo>
                  <a:lnTo>
                    <a:pt x="341" y="67"/>
                  </a:lnTo>
                  <a:lnTo>
                    <a:pt x="353" y="55"/>
                  </a:lnTo>
                  <a:lnTo>
                    <a:pt x="364" y="44"/>
                  </a:lnTo>
                  <a:lnTo>
                    <a:pt x="376" y="32"/>
                  </a:lnTo>
                  <a:lnTo>
                    <a:pt x="388" y="21"/>
                  </a:lnTo>
                  <a:lnTo>
                    <a:pt x="400" y="10"/>
                  </a:lnTo>
                  <a:lnTo>
                    <a:pt x="413" y="0"/>
                  </a:lnTo>
                  <a:lnTo>
                    <a:pt x="464" y="5"/>
                  </a:lnTo>
                  <a:close/>
                </a:path>
              </a:pathLst>
            </a:custGeom>
            <a:solidFill>
              <a:srgbClr val="BFDDFF"/>
            </a:solidFill>
            <a:ln w="9525">
              <a:noFill/>
              <a:round/>
              <a:headEnd/>
              <a:tailEnd/>
            </a:ln>
          </p:spPr>
          <p:txBody>
            <a:bodyPr/>
            <a:lstStyle/>
            <a:p>
              <a:endParaRPr lang="zh-CN" altLang="en-US"/>
            </a:p>
          </p:txBody>
        </p:sp>
        <p:sp>
          <p:nvSpPr>
            <p:cNvPr id="49" name="Freeform 64"/>
            <p:cNvSpPr>
              <a:spLocks/>
            </p:cNvSpPr>
            <p:nvPr/>
          </p:nvSpPr>
          <p:spPr bwMode="auto">
            <a:xfrm>
              <a:off x="1382" y="2677"/>
              <a:ext cx="73" cy="99"/>
            </a:xfrm>
            <a:custGeom>
              <a:avLst/>
              <a:gdLst/>
              <a:ahLst/>
              <a:cxnLst>
                <a:cxn ang="0">
                  <a:pos x="145" y="0"/>
                </a:cxn>
                <a:cxn ang="0">
                  <a:pos x="137" y="25"/>
                </a:cxn>
                <a:cxn ang="0">
                  <a:pos x="128" y="49"/>
                </a:cxn>
                <a:cxn ang="0">
                  <a:pos x="120" y="72"/>
                </a:cxn>
                <a:cxn ang="0">
                  <a:pos x="112" y="96"/>
                </a:cxn>
                <a:cxn ang="0">
                  <a:pos x="105" y="120"/>
                </a:cxn>
                <a:cxn ang="0">
                  <a:pos x="99" y="146"/>
                </a:cxn>
                <a:cxn ang="0">
                  <a:pos x="94" y="171"/>
                </a:cxn>
                <a:cxn ang="0">
                  <a:pos x="92" y="197"/>
                </a:cxn>
                <a:cxn ang="0">
                  <a:pos x="80" y="176"/>
                </a:cxn>
                <a:cxn ang="0">
                  <a:pos x="67" y="155"/>
                </a:cxn>
                <a:cxn ang="0">
                  <a:pos x="53" y="134"/>
                </a:cxn>
                <a:cxn ang="0">
                  <a:pos x="38" y="113"/>
                </a:cxn>
                <a:cxn ang="0">
                  <a:pos x="25" y="91"/>
                </a:cxn>
                <a:cxn ang="0">
                  <a:pos x="14" y="70"/>
                </a:cxn>
                <a:cxn ang="0">
                  <a:pos x="4" y="46"/>
                </a:cxn>
                <a:cxn ang="0">
                  <a:pos x="0" y="22"/>
                </a:cxn>
                <a:cxn ang="0">
                  <a:pos x="17" y="18"/>
                </a:cxn>
                <a:cxn ang="0">
                  <a:pos x="34" y="15"/>
                </a:cxn>
                <a:cxn ang="0">
                  <a:pos x="53" y="14"/>
                </a:cxn>
                <a:cxn ang="0">
                  <a:pos x="71" y="13"/>
                </a:cxn>
                <a:cxn ang="0">
                  <a:pos x="90" y="12"/>
                </a:cxn>
                <a:cxn ang="0">
                  <a:pos x="109" y="11"/>
                </a:cxn>
                <a:cxn ang="0">
                  <a:pos x="127" y="6"/>
                </a:cxn>
                <a:cxn ang="0">
                  <a:pos x="145" y="0"/>
                </a:cxn>
              </a:cxnLst>
              <a:rect l="0" t="0" r="r" b="b"/>
              <a:pathLst>
                <a:path w="145" h="197">
                  <a:moveTo>
                    <a:pt x="145" y="0"/>
                  </a:moveTo>
                  <a:lnTo>
                    <a:pt x="137" y="25"/>
                  </a:lnTo>
                  <a:lnTo>
                    <a:pt x="128" y="49"/>
                  </a:lnTo>
                  <a:lnTo>
                    <a:pt x="120" y="72"/>
                  </a:lnTo>
                  <a:lnTo>
                    <a:pt x="112" y="96"/>
                  </a:lnTo>
                  <a:lnTo>
                    <a:pt x="105" y="120"/>
                  </a:lnTo>
                  <a:lnTo>
                    <a:pt x="99" y="146"/>
                  </a:lnTo>
                  <a:lnTo>
                    <a:pt x="94" y="171"/>
                  </a:lnTo>
                  <a:lnTo>
                    <a:pt x="92" y="197"/>
                  </a:lnTo>
                  <a:lnTo>
                    <a:pt x="80" y="176"/>
                  </a:lnTo>
                  <a:lnTo>
                    <a:pt x="67" y="155"/>
                  </a:lnTo>
                  <a:lnTo>
                    <a:pt x="53" y="134"/>
                  </a:lnTo>
                  <a:lnTo>
                    <a:pt x="38" y="113"/>
                  </a:lnTo>
                  <a:lnTo>
                    <a:pt x="25" y="91"/>
                  </a:lnTo>
                  <a:lnTo>
                    <a:pt x="14" y="70"/>
                  </a:lnTo>
                  <a:lnTo>
                    <a:pt x="4" y="46"/>
                  </a:lnTo>
                  <a:lnTo>
                    <a:pt x="0" y="22"/>
                  </a:lnTo>
                  <a:lnTo>
                    <a:pt x="17" y="18"/>
                  </a:lnTo>
                  <a:lnTo>
                    <a:pt x="34" y="15"/>
                  </a:lnTo>
                  <a:lnTo>
                    <a:pt x="53" y="14"/>
                  </a:lnTo>
                  <a:lnTo>
                    <a:pt x="71" y="13"/>
                  </a:lnTo>
                  <a:lnTo>
                    <a:pt x="90" y="12"/>
                  </a:lnTo>
                  <a:lnTo>
                    <a:pt x="109" y="11"/>
                  </a:lnTo>
                  <a:lnTo>
                    <a:pt x="127" y="6"/>
                  </a:lnTo>
                  <a:lnTo>
                    <a:pt x="145" y="0"/>
                  </a:lnTo>
                  <a:close/>
                </a:path>
              </a:pathLst>
            </a:custGeom>
            <a:solidFill>
              <a:srgbClr val="BFDDFF"/>
            </a:solidFill>
            <a:ln w="9525">
              <a:noFill/>
              <a:round/>
              <a:headEnd/>
              <a:tailEnd/>
            </a:ln>
          </p:spPr>
          <p:txBody>
            <a:bodyPr/>
            <a:lstStyle/>
            <a:p>
              <a:endParaRPr lang="zh-CN" altLang="en-US"/>
            </a:p>
          </p:txBody>
        </p:sp>
        <p:sp>
          <p:nvSpPr>
            <p:cNvPr id="50" name="Freeform 65"/>
            <p:cNvSpPr>
              <a:spLocks/>
            </p:cNvSpPr>
            <p:nvPr/>
          </p:nvSpPr>
          <p:spPr bwMode="auto">
            <a:xfrm>
              <a:off x="1181" y="2217"/>
              <a:ext cx="30" cy="19"/>
            </a:xfrm>
            <a:custGeom>
              <a:avLst/>
              <a:gdLst/>
              <a:ahLst/>
              <a:cxnLst>
                <a:cxn ang="0">
                  <a:pos x="29" y="38"/>
                </a:cxn>
                <a:cxn ang="0">
                  <a:pos x="41" y="37"/>
                </a:cxn>
                <a:cxn ang="0">
                  <a:pos x="51" y="32"/>
                </a:cxn>
                <a:cxn ang="0">
                  <a:pos x="57" y="26"/>
                </a:cxn>
                <a:cxn ang="0">
                  <a:pos x="59" y="20"/>
                </a:cxn>
                <a:cxn ang="0">
                  <a:pos x="57" y="11"/>
                </a:cxn>
                <a:cxn ang="0">
                  <a:pos x="51" y="6"/>
                </a:cxn>
                <a:cxn ang="0">
                  <a:pos x="41" y="1"/>
                </a:cxn>
                <a:cxn ang="0">
                  <a:pos x="29" y="0"/>
                </a:cxn>
                <a:cxn ang="0">
                  <a:pos x="18" y="1"/>
                </a:cxn>
                <a:cxn ang="0">
                  <a:pos x="9" y="6"/>
                </a:cxn>
                <a:cxn ang="0">
                  <a:pos x="2" y="11"/>
                </a:cxn>
                <a:cxn ang="0">
                  <a:pos x="0" y="20"/>
                </a:cxn>
                <a:cxn ang="0">
                  <a:pos x="2" y="26"/>
                </a:cxn>
                <a:cxn ang="0">
                  <a:pos x="9" y="32"/>
                </a:cxn>
                <a:cxn ang="0">
                  <a:pos x="18" y="37"/>
                </a:cxn>
                <a:cxn ang="0">
                  <a:pos x="29" y="38"/>
                </a:cxn>
              </a:cxnLst>
              <a:rect l="0" t="0" r="r" b="b"/>
              <a:pathLst>
                <a:path w="59" h="38">
                  <a:moveTo>
                    <a:pt x="29" y="38"/>
                  </a:moveTo>
                  <a:lnTo>
                    <a:pt x="41" y="37"/>
                  </a:lnTo>
                  <a:lnTo>
                    <a:pt x="51" y="32"/>
                  </a:lnTo>
                  <a:lnTo>
                    <a:pt x="57" y="26"/>
                  </a:lnTo>
                  <a:lnTo>
                    <a:pt x="59" y="20"/>
                  </a:lnTo>
                  <a:lnTo>
                    <a:pt x="57" y="11"/>
                  </a:lnTo>
                  <a:lnTo>
                    <a:pt x="51" y="6"/>
                  </a:lnTo>
                  <a:lnTo>
                    <a:pt x="41" y="1"/>
                  </a:lnTo>
                  <a:lnTo>
                    <a:pt x="29" y="0"/>
                  </a:lnTo>
                  <a:lnTo>
                    <a:pt x="18" y="1"/>
                  </a:lnTo>
                  <a:lnTo>
                    <a:pt x="9" y="6"/>
                  </a:lnTo>
                  <a:lnTo>
                    <a:pt x="2" y="11"/>
                  </a:lnTo>
                  <a:lnTo>
                    <a:pt x="0" y="20"/>
                  </a:lnTo>
                  <a:lnTo>
                    <a:pt x="2" y="26"/>
                  </a:lnTo>
                  <a:lnTo>
                    <a:pt x="9" y="32"/>
                  </a:lnTo>
                  <a:lnTo>
                    <a:pt x="18" y="37"/>
                  </a:lnTo>
                  <a:lnTo>
                    <a:pt x="29" y="38"/>
                  </a:lnTo>
                  <a:close/>
                </a:path>
              </a:pathLst>
            </a:custGeom>
            <a:solidFill>
              <a:srgbClr val="00FF7F"/>
            </a:solidFill>
            <a:ln w="9525">
              <a:noFill/>
              <a:round/>
              <a:headEnd/>
              <a:tailEnd/>
            </a:ln>
          </p:spPr>
          <p:txBody>
            <a:bodyPr/>
            <a:lstStyle/>
            <a:p>
              <a:endParaRPr lang="zh-CN" altLang="en-US"/>
            </a:p>
          </p:txBody>
        </p:sp>
        <p:sp>
          <p:nvSpPr>
            <p:cNvPr id="51" name="Freeform 66"/>
            <p:cNvSpPr>
              <a:spLocks/>
            </p:cNvSpPr>
            <p:nvPr/>
          </p:nvSpPr>
          <p:spPr bwMode="auto">
            <a:xfrm>
              <a:off x="1180" y="2213"/>
              <a:ext cx="31" cy="19"/>
            </a:xfrm>
            <a:custGeom>
              <a:avLst/>
              <a:gdLst/>
              <a:ahLst/>
              <a:cxnLst>
                <a:cxn ang="0">
                  <a:pos x="33" y="38"/>
                </a:cxn>
                <a:cxn ang="0">
                  <a:pos x="45" y="34"/>
                </a:cxn>
                <a:cxn ang="0">
                  <a:pos x="55" y="30"/>
                </a:cxn>
                <a:cxn ang="0">
                  <a:pos x="60" y="23"/>
                </a:cxn>
                <a:cxn ang="0">
                  <a:pos x="63" y="15"/>
                </a:cxn>
                <a:cxn ang="0">
                  <a:pos x="59" y="8"/>
                </a:cxn>
                <a:cxn ang="0">
                  <a:pos x="52" y="2"/>
                </a:cxn>
                <a:cxn ang="0">
                  <a:pos x="42" y="0"/>
                </a:cxn>
                <a:cxn ang="0">
                  <a:pos x="29" y="0"/>
                </a:cxn>
                <a:cxn ang="0">
                  <a:pos x="18" y="2"/>
                </a:cxn>
                <a:cxn ang="0">
                  <a:pos x="8" y="7"/>
                </a:cxn>
                <a:cxn ang="0">
                  <a:pos x="2" y="14"/>
                </a:cxn>
                <a:cxn ang="0">
                  <a:pos x="0" y="22"/>
                </a:cxn>
                <a:cxn ang="0">
                  <a:pos x="4" y="29"/>
                </a:cxn>
                <a:cxn ang="0">
                  <a:pos x="11" y="34"/>
                </a:cxn>
                <a:cxn ang="0">
                  <a:pos x="20" y="37"/>
                </a:cxn>
                <a:cxn ang="0">
                  <a:pos x="33" y="38"/>
                </a:cxn>
              </a:cxnLst>
              <a:rect l="0" t="0" r="r" b="b"/>
              <a:pathLst>
                <a:path w="63" h="38">
                  <a:moveTo>
                    <a:pt x="33" y="38"/>
                  </a:moveTo>
                  <a:lnTo>
                    <a:pt x="45" y="34"/>
                  </a:lnTo>
                  <a:lnTo>
                    <a:pt x="55" y="30"/>
                  </a:lnTo>
                  <a:lnTo>
                    <a:pt x="60" y="23"/>
                  </a:lnTo>
                  <a:lnTo>
                    <a:pt x="63" y="15"/>
                  </a:lnTo>
                  <a:lnTo>
                    <a:pt x="59" y="8"/>
                  </a:lnTo>
                  <a:lnTo>
                    <a:pt x="52" y="2"/>
                  </a:lnTo>
                  <a:lnTo>
                    <a:pt x="42" y="0"/>
                  </a:lnTo>
                  <a:lnTo>
                    <a:pt x="29" y="0"/>
                  </a:lnTo>
                  <a:lnTo>
                    <a:pt x="18" y="2"/>
                  </a:lnTo>
                  <a:lnTo>
                    <a:pt x="8" y="7"/>
                  </a:lnTo>
                  <a:lnTo>
                    <a:pt x="2" y="14"/>
                  </a:lnTo>
                  <a:lnTo>
                    <a:pt x="0" y="22"/>
                  </a:lnTo>
                  <a:lnTo>
                    <a:pt x="4" y="29"/>
                  </a:lnTo>
                  <a:lnTo>
                    <a:pt x="11" y="34"/>
                  </a:lnTo>
                  <a:lnTo>
                    <a:pt x="20" y="37"/>
                  </a:lnTo>
                  <a:lnTo>
                    <a:pt x="33" y="38"/>
                  </a:lnTo>
                  <a:close/>
                </a:path>
              </a:pathLst>
            </a:custGeom>
            <a:solidFill>
              <a:srgbClr val="000000"/>
            </a:solidFill>
            <a:ln w="9525">
              <a:noFill/>
              <a:round/>
              <a:headEnd/>
              <a:tailEnd/>
            </a:ln>
          </p:spPr>
          <p:txBody>
            <a:bodyPr/>
            <a:lstStyle/>
            <a:p>
              <a:endParaRPr lang="zh-CN" altLang="en-US"/>
            </a:p>
          </p:txBody>
        </p:sp>
        <p:sp>
          <p:nvSpPr>
            <p:cNvPr id="52" name="Freeform 67"/>
            <p:cNvSpPr>
              <a:spLocks/>
            </p:cNvSpPr>
            <p:nvPr/>
          </p:nvSpPr>
          <p:spPr bwMode="auto">
            <a:xfrm>
              <a:off x="1206" y="2222"/>
              <a:ext cx="6" cy="6"/>
            </a:xfrm>
            <a:custGeom>
              <a:avLst/>
              <a:gdLst/>
              <a:ahLst/>
              <a:cxnLst>
                <a:cxn ang="0">
                  <a:pos x="7" y="12"/>
                </a:cxn>
                <a:cxn ang="0">
                  <a:pos x="9" y="12"/>
                </a:cxn>
                <a:cxn ang="0">
                  <a:pos x="12" y="11"/>
                </a:cxn>
                <a:cxn ang="0">
                  <a:pos x="13" y="8"/>
                </a:cxn>
                <a:cxn ang="0">
                  <a:pos x="13" y="6"/>
                </a:cxn>
                <a:cxn ang="0">
                  <a:pos x="13" y="4"/>
                </a:cxn>
                <a:cxn ang="0">
                  <a:pos x="12" y="1"/>
                </a:cxn>
                <a:cxn ang="0">
                  <a:pos x="9" y="0"/>
                </a:cxn>
                <a:cxn ang="0">
                  <a:pos x="7" y="0"/>
                </a:cxn>
                <a:cxn ang="0">
                  <a:pos x="5" y="0"/>
                </a:cxn>
                <a:cxn ang="0">
                  <a:pos x="2" y="1"/>
                </a:cxn>
                <a:cxn ang="0">
                  <a:pos x="1" y="4"/>
                </a:cxn>
                <a:cxn ang="0">
                  <a:pos x="0" y="6"/>
                </a:cxn>
                <a:cxn ang="0">
                  <a:pos x="1" y="8"/>
                </a:cxn>
                <a:cxn ang="0">
                  <a:pos x="2" y="11"/>
                </a:cxn>
                <a:cxn ang="0">
                  <a:pos x="5" y="12"/>
                </a:cxn>
                <a:cxn ang="0">
                  <a:pos x="7" y="12"/>
                </a:cxn>
              </a:cxnLst>
              <a:rect l="0" t="0" r="r" b="b"/>
              <a:pathLst>
                <a:path w="13" h="12">
                  <a:moveTo>
                    <a:pt x="7" y="12"/>
                  </a:moveTo>
                  <a:lnTo>
                    <a:pt x="9" y="12"/>
                  </a:lnTo>
                  <a:lnTo>
                    <a:pt x="12" y="11"/>
                  </a:lnTo>
                  <a:lnTo>
                    <a:pt x="13" y="8"/>
                  </a:lnTo>
                  <a:lnTo>
                    <a:pt x="13" y="6"/>
                  </a:lnTo>
                  <a:lnTo>
                    <a:pt x="13" y="4"/>
                  </a:lnTo>
                  <a:lnTo>
                    <a:pt x="12" y="1"/>
                  </a:lnTo>
                  <a:lnTo>
                    <a:pt x="9" y="0"/>
                  </a:lnTo>
                  <a:lnTo>
                    <a:pt x="7" y="0"/>
                  </a:lnTo>
                  <a:lnTo>
                    <a:pt x="5" y="0"/>
                  </a:lnTo>
                  <a:lnTo>
                    <a:pt x="2" y="1"/>
                  </a:lnTo>
                  <a:lnTo>
                    <a:pt x="1" y="4"/>
                  </a:lnTo>
                  <a:lnTo>
                    <a:pt x="0" y="6"/>
                  </a:lnTo>
                  <a:lnTo>
                    <a:pt x="1" y="8"/>
                  </a:lnTo>
                  <a:lnTo>
                    <a:pt x="2" y="11"/>
                  </a:lnTo>
                  <a:lnTo>
                    <a:pt x="5" y="12"/>
                  </a:lnTo>
                  <a:lnTo>
                    <a:pt x="7" y="12"/>
                  </a:lnTo>
                  <a:close/>
                </a:path>
              </a:pathLst>
            </a:custGeom>
            <a:solidFill>
              <a:srgbClr val="FFFFFF"/>
            </a:solidFill>
            <a:ln w="9525">
              <a:noFill/>
              <a:round/>
              <a:headEnd/>
              <a:tailEnd/>
            </a:ln>
          </p:spPr>
          <p:txBody>
            <a:bodyPr/>
            <a:lstStyle/>
            <a:p>
              <a:endParaRPr lang="zh-CN" altLang="en-US"/>
            </a:p>
          </p:txBody>
        </p:sp>
        <p:sp>
          <p:nvSpPr>
            <p:cNvPr id="53" name="Freeform 68"/>
            <p:cNvSpPr>
              <a:spLocks/>
            </p:cNvSpPr>
            <p:nvPr/>
          </p:nvSpPr>
          <p:spPr bwMode="auto">
            <a:xfrm>
              <a:off x="1389" y="2155"/>
              <a:ext cx="30" cy="19"/>
            </a:xfrm>
            <a:custGeom>
              <a:avLst/>
              <a:gdLst/>
              <a:ahLst/>
              <a:cxnLst>
                <a:cxn ang="0">
                  <a:pos x="30" y="38"/>
                </a:cxn>
                <a:cxn ang="0">
                  <a:pos x="41" y="36"/>
                </a:cxn>
                <a:cxn ang="0">
                  <a:pos x="50" y="32"/>
                </a:cxn>
                <a:cxn ang="0">
                  <a:pos x="57" y="26"/>
                </a:cxn>
                <a:cxn ang="0">
                  <a:pos x="60" y="18"/>
                </a:cxn>
                <a:cxn ang="0">
                  <a:pos x="57" y="11"/>
                </a:cxn>
                <a:cxn ang="0">
                  <a:pos x="50" y="5"/>
                </a:cxn>
                <a:cxn ang="0">
                  <a:pos x="41" y="1"/>
                </a:cxn>
                <a:cxn ang="0">
                  <a:pos x="30" y="0"/>
                </a:cxn>
                <a:cxn ang="0">
                  <a:pos x="18" y="1"/>
                </a:cxn>
                <a:cxn ang="0">
                  <a:pos x="8" y="5"/>
                </a:cxn>
                <a:cxn ang="0">
                  <a:pos x="2" y="11"/>
                </a:cxn>
                <a:cxn ang="0">
                  <a:pos x="0" y="18"/>
                </a:cxn>
                <a:cxn ang="0">
                  <a:pos x="2" y="26"/>
                </a:cxn>
                <a:cxn ang="0">
                  <a:pos x="8" y="32"/>
                </a:cxn>
                <a:cxn ang="0">
                  <a:pos x="18" y="36"/>
                </a:cxn>
                <a:cxn ang="0">
                  <a:pos x="30" y="38"/>
                </a:cxn>
              </a:cxnLst>
              <a:rect l="0" t="0" r="r" b="b"/>
              <a:pathLst>
                <a:path w="60" h="38">
                  <a:moveTo>
                    <a:pt x="30" y="38"/>
                  </a:moveTo>
                  <a:lnTo>
                    <a:pt x="41" y="36"/>
                  </a:lnTo>
                  <a:lnTo>
                    <a:pt x="50" y="32"/>
                  </a:lnTo>
                  <a:lnTo>
                    <a:pt x="57" y="26"/>
                  </a:lnTo>
                  <a:lnTo>
                    <a:pt x="60" y="18"/>
                  </a:lnTo>
                  <a:lnTo>
                    <a:pt x="57" y="11"/>
                  </a:lnTo>
                  <a:lnTo>
                    <a:pt x="50" y="5"/>
                  </a:lnTo>
                  <a:lnTo>
                    <a:pt x="41" y="1"/>
                  </a:lnTo>
                  <a:lnTo>
                    <a:pt x="30" y="0"/>
                  </a:lnTo>
                  <a:lnTo>
                    <a:pt x="18" y="1"/>
                  </a:lnTo>
                  <a:lnTo>
                    <a:pt x="8" y="5"/>
                  </a:lnTo>
                  <a:lnTo>
                    <a:pt x="2" y="11"/>
                  </a:lnTo>
                  <a:lnTo>
                    <a:pt x="0" y="18"/>
                  </a:lnTo>
                  <a:lnTo>
                    <a:pt x="2" y="26"/>
                  </a:lnTo>
                  <a:lnTo>
                    <a:pt x="8" y="32"/>
                  </a:lnTo>
                  <a:lnTo>
                    <a:pt x="18" y="36"/>
                  </a:lnTo>
                  <a:lnTo>
                    <a:pt x="30" y="38"/>
                  </a:lnTo>
                  <a:close/>
                </a:path>
              </a:pathLst>
            </a:custGeom>
            <a:solidFill>
              <a:srgbClr val="00FF7F"/>
            </a:solidFill>
            <a:ln w="9525">
              <a:noFill/>
              <a:round/>
              <a:headEnd/>
              <a:tailEnd/>
            </a:ln>
          </p:spPr>
          <p:txBody>
            <a:bodyPr/>
            <a:lstStyle/>
            <a:p>
              <a:endParaRPr lang="zh-CN" altLang="en-US"/>
            </a:p>
          </p:txBody>
        </p:sp>
        <p:sp>
          <p:nvSpPr>
            <p:cNvPr id="54" name="Freeform 69"/>
            <p:cNvSpPr>
              <a:spLocks/>
            </p:cNvSpPr>
            <p:nvPr/>
          </p:nvSpPr>
          <p:spPr bwMode="auto">
            <a:xfrm>
              <a:off x="1388" y="2151"/>
              <a:ext cx="31" cy="19"/>
            </a:xfrm>
            <a:custGeom>
              <a:avLst/>
              <a:gdLst/>
              <a:ahLst/>
              <a:cxnLst>
                <a:cxn ang="0">
                  <a:pos x="34" y="39"/>
                </a:cxn>
                <a:cxn ang="0">
                  <a:pos x="45" y="36"/>
                </a:cxn>
                <a:cxn ang="0">
                  <a:pos x="56" y="31"/>
                </a:cxn>
                <a:cxn ang="0">
                  <a:pos x="61" y="24"/>
                </a:cxn>
                <a:cxn ang="0">
                  <a:pos x="63" y="16"/>
                </a:cxn>
                <a:cxn ang="0">
                  <a:pos x="59" y="10"/>
                </a:cxn>
                <a:cxn ang="0">
                  <a:pos x="52" y="4"/>
                </a:cxn>
                <a:cxn ang="0">
                  <a:pos x="42" y="0"/>
                </a:cxn>
                <a:cxn ang="0">
                  <a:pos x="29" y="0"/>
                </a:cxn>
                <a:cxn ang="0">
                  <a:pos x="18" y="4"/>
                </a:cxn>
                <a:cxn ang="0">
                  <a:pos x="8" y="8"/>
                </a:cxn>
                <a:cxn ang="0">
                  <a:pos x="2" y="15"/>
                </a:cxn>
                <a:cxn ang="0">
                  <a:pos x="0" y="23"/>
                </a:cxn>
                <a:cxn ang="0">
                  <a:pos x="4" y="30"/>
                </a:cxn>
                <a:cxn ang="0">
                  <a:pos x="11" y="36"/>
                </a:cxn>
                <a:cxn ang="0">
                  <a:pos x="21" y="38"/>
                </a:cxn>
                <a:cxn ang="0">
                  <a:pos x="34" y="39"/>
                </a:cxn>
              </a:cxnLst>
              <a:rect l="0" t="0" r="r" b="b"/>
              <a:pathLst>
                <a:path w="63" h="39">
                  <a:moveTo>
                    <a:pt x="34" y="39"/>
                  </a:moveTo>
                  <a:lnTo>
                    <a:pt x="45" y="36"/>
                  </a:lnTo>
                  <a:lnTo>
                    <a:pt x="56" y="31"/>
                  </a:lnTo>
                  <a:lnTo>
                    <a:pt x="61" y="24"/>
                  </a:lnTo>
                  <a:lnTo>
                    <a:pt x="63" y="16"/>
                  </a:lnTo>
                  <a:lnTo>
                    <a:pt x="59" y="10"/>
                  </a:lnTo>
                  <a:lnTo>
                    <a:pt x="52" y="4"/>
                  </a:lnTo>
                  <a:lnTo>
                    <a:pt x="42" y="0"/>
                  </a:lnTo>
                  <a:lnTo>
                    <a:pt x="29" y="0"/>
                  </a:lnTo>
                  <a:lnTo>
                    <a:pt x="18" y="4"/>
                  </a:lnTo>
                  <a:lnTo>
                    <a:pt x="8" y="8"/>
                  </a:lnTo>
                  <a:lnTo>
                    <a:pt x="2" y="15"/>
                  </a:lnTo>
                  <a:lnTo>
                    <a:pt x="0" y="23"/>
                  </a:lnTo>
                  <a:lnTo>
                    <a:pt x="4" y="30"/>
                  </a:lnTo>
                  <a:lnTo>
                    <a:pt x="11" y="36"/>
                  </a:lnTo>
                  <a:lnTo>
                    <a:pt x="21" y="38"/>
                  </a:lnTo>
                  <a:lnTo>
                    <a:pt x="34" y="39"/>
                  </a:lnTo>
                  <a:close/>
                </a:path>
              </a:pathLst>
            </a:custGeom>
            <a:solidFill>
              <a:srgbClr val="000000"/>
            </a:solidFill>
            <a:ln w="9525">
              <a:noFill/>
              <a:round/>
              <a:headEnd/>
              <a:tailEnd/>
            </a:ln>
          </p:spPr>
          <p:txBody>
            <a:bodyPr/>
            <a:lstStyle/>
            <a:p>
              <a:endParaRPr lang="zh-CN" altLang="en-US"/>
            </a:p>
          </p:txBody>
        </p:sp>
        <p:sp>
          <p:nvSpPr>
            <p:cNvPr id="55" name="Freeform 70"/>
            <p:cNvSpPr>
              <a:spLocks/>
            </p:cNvSpPr>
            <p:nvPr/>
          </p:nvSpPr>
          <p:spPr bwMode="auto">
            <a:xfrm>
              <a:off x="1414" y="2160"/>
              <a:ext cx="6" cy="6"/>
            </a:xfrm>
            <a:custGeom>
              <a:avLst/>
              <a:gdLst/>
              <a:ahLst/>
              <a:cxnLst>
                <a:cxn ang="0">
                  <a:pos x="7" y="11"/>
                </a:cxn>
                <a:cxn ang="0">
                  <a:pos x="9" y="11"/>
                </a:cxn>
                <a:cxn ang="0">
                  <a:pos x="12" y="10"/>
                </a:cxn>
                <a:cxn ang="0">
                  <a:pos x="13" y="8"/>
                </a:cxn>
                <a:cxn ang="0">
                  <a:pos x="13" y="5"/>
                </a:cxn>
                <a:cxn ang="0">
                  <a:pos x="13" y="3"/>
                </a:cxn>
                <a:cxn ang="0">
                  <a:pos x="12" y="1"/>
                </a:cxn>
                <a:cxn ang="0">
                  <a:pos x="9" y="0"/>
                </a:cxn>
                <a:cxn ang="0">
                  <a:pos x="7" y="0"/>
                </a:cxn>
                <a:cxn ang="0">
                  <a:pos x="5" y="0"/>
                </a:cxn>
                <a:cxn ang="0">
                  <a:pos x="2" y="1"/>
                </a:cxn>
                <a:cxn ang="0">
                  <a:pos x="1" y="3"/>
                </a:cxn>
                <a:cxn ang="0">
                  <a:pos x="0" y="5"/>
                </a:cxn>
                <a:cxn ang="0">
                  <a:pos x="1" y="8"/>
                </a:cxn>
                <a:cxn ang="0">
                  <a:pos x="2" y="10"/>
                </a:cxn>
                <a:cxn ang="0">
                  <a:pos x="5" y="11"/>
                </a:cxn>
                <a:cxn ang="0">
                  <a:pos x="7" y="11"/>
                </a:cxn>
              </a:cxnLst>
              <a:rect l="0" t="0" r="r" b="b"/>
              <a:pathLst>
                <a:path w="13" h="11">
                  <a:moveTo>
                    <a:pt x="7" y="11"/>
                  </a:moveTo>
                  <a:lnTo>
                    <a:pt x="9" y="11"/>
                  </a:lnTo>
                  <a:lnTo>
                    <a:pt x="12" y="10"/>
                  </a:lnTo>
                  <a:lnTo>
                    <a:pt x="13" y="8"/>
                  </a:lnTo>
                  <a:lnTo>
                    <a:pt x="13" y="5"/>
                  </a:lnTo>
                  <a:lnTo>
                    <a:pt x="13" y="3"/>
                  </a:lnTo>
                  <a:lnTo>
                    <a:pt x="12" y="1"/>
                  </a:lnTo>
                  <a:lnTo>
                    <a:pt x="9" y="0"/>
                  </a:lnTo>
                  <a:lnTo>
                    <a:pt x="7" y="0"/>
                  </a:lnTo>
                  <a:lnTo>
                    <a:pt x="5" y="0"/>
                  </a:lnTo>
                  <a:lnTo>
                    <a:pt x="2" y="1"/>
                  </a:lnTo>
                  <a:lnTo>
                    <a:pt x="1" y="3"/>
                  </a:lnTo>
                  <a:lnTo>
                    <a:pt x="0" y="5"/>
                  </a:lnTo>
                  <a:lnTo>
                    <a:pt x="1" y="8"/>
                  </a:lnTo>
                  <a:lnTo>
                    <a:pt x="2" y="10"/>
                  </a:lnTo>
                  <a:lnTo>
                    <a:pt x="5" y="11"/>
                  </a:lnTo>
                  <a:lnTo>
                    <a:pt x="7" y="11"/>
                  </a:lnTo>
                  <a:close/>
                </a:path>
              </a:pathLst>
            </a:custGeom>
            <a:solidFill>
              <a:srgbClr val="FFFFFF"/>
            </a:solidFill>
            <a:ln w="9525">
              <a:noFill/>
              <a:round/>
              <a:headEnd/>
              <a:tailEnd/>
            </a:ln>
          </p:spPr>
          <p:txBody>
            <a:bodyPr/>
            <a:lstStyle/>
            <a:p>
              <a:endParaRPr lang="zh-CN" altLang="en-US"/>
            </a:p>
          </p:txBody>
        </p:sp>
        <p:sp>
          <p:nvSpPr>
            <p:cNvPr id="56" name="Freeform 71"/>
            <p:cNvSpPr>
              <a:spLocks/>
            </p:cNvSpPr>
            <p:nvPr/>
          </p:nvSpPr>
          <p:spPr bwMode="auto">
            <a:xfrm>
              <a:off x="1484" y="2667"/>
              <a:ext cx="119" cy="195"/>
            </a:xfrm>
            <a:custGeom>
              <a:avLst/>
              <a:gdLst/>
              <a:ahLst/>
              <a:cxnLst>
                <a:cxn ang="0">
                  <a:pos x="4" y="0"/>
                </a:cxn>
                <a:cxn ang="0">
                  <a:pos x="0" y="54"/>
                </a:cxn>
                <a:cxn ang="0">
                  <a:pos x="68" y="140"/>
                </a:cxn>
                <a:cxn ang="0">
                  <a:pos x="68" y="380"/>
                </a:cxn>
                <a:cxn ang="0">
                  <a:pos x="236" y="389"/>
                </a:cxn>
                <a:cxn ang="0">
                  <a:pos x="231" y="384"/>
                </a:cxn>
                <a:cxn ang="0">
                  <a:pos x="218" y="372"/>
                </a:cxn>
                <a:cxn ang="0">
                  <a:pos x="199" y="355"/>
                </a:cxn>
                <a:cxn ang="0">
                  <a:pos x="178" y="335"/>
                </a:cxn>
                <a:cxn ang="0">
                  <a:pos x="159" y="315"/>
                </a:cxn>
                <a:cxn ang="0">
                  <a:pos x="143" y="299"/>
                </a:cxn>
                <a:cxn ang="0">
                  <a:pos x="132" y="288"/>
                </a:cxn>
                <a:cxn ang="0">
                  <a:pos x="131" y="284"/>
                </a:cxn>
                <a:cxn ang="0">
                  <a:pos x="138" y="287"/>
                </a:cxn>
                <a:cxn ang="0">
                  <a:pos x="147" y="290"/>
                </a:cxn>
                <a:cxn ang="0">
                  <a:pos x="159" y="295"/>
                </a:cxn>
                <a:cxn ang="0">
                  <a:pos x="170" y="299"/>
                </a:cxn>
                <a:cxn ang="0">
                  <a:pos x="181" y="304"/>
                </a:cxn>
                <a:cxn ang="0">
                  <a:pos x="190" y="308"/>
                </a:cxn>
                <a:cxn ang="0">
                  <a:pos x="197" y="311"/>
                </a:cxn>
                <a:cxn ang="0">
                  <a:pos x="199" y="312"/>
                </a:cxn>
                <a:cxn ang="0">
                  <a:pos x="95" y="140"/>
                </a:cxn>
                <a:cxn ang="0">
                  <a:pos x="46" y="31"/>
                </a:cxn>
                <a:cxn ang="0">
                  <a:pos x="4" y="0"/>
                </a:cxn>
              </a:cxnLst>
              <a:rect l="0" t="0" r="r" b="b"/>
              <a:pathLst>
                <a:path w="236" h="389">
                  <a:moveTo>
                    <a:pt x="4" y="0"/>
                  </a:moveTo>
                  <a:lnTo>
                    <a:pt x="0" y="54"/>
                  </a:lnTo>
                  <a:lnTo>
                    <a:pt x="68" y="140"/>
                  </a:lnTo>
                  <a:lnTo>
                    <a:pt x="68" y="380"/>
                  </a:lnTo>
                  <a:lnTo>
                    <a:pt x="236" y="389"/>
                  </a:lnTo>
                  <a:lnTo>
                    <a:pt x="231" y="384"/>
                  </a:lnTo>
                  <a:lnTo>
                    <a:pt x="218" y="372"/>
                  </a:lnTo>
                  <a:lnTo>
                    <a:pt x="199" y="355"/>
                  </a:lnTo>
                  <a:lnTo>
                    <a:pt x="178" y="335"/>
                  </a:lnTo>
                  <a:lnTo>
                    <a:pt x="159" y="315"/>
                  </a:lnTo>
                  <a:lnTo>
                    <a:pt x="143" y="299"/>
                  </a:lnTo>
                  <a:lnTo>
                    <a:pt x="132" y="288"/>
                  </a:lnTo>
                  <a:lnTo>
                    <a:pt x="131" y="284"/>
                  </a:lnTo>
                  <a:lnTo>
                    <a:pt x="138" y="287"/>
                  </a:lnTo>
                  <a:lnTo>
                    <a:pt x="147" y="290"/>
                  </a:lnTo>
                  <a:lnTo>
                    <a:pt x="159" y="295"/>
                  </a:lnTo>
                  <a:lnTo>
                    <a:pt x="170" y="299"/>
                  </a:lnTo>
                  <a:lnTo>
                    <a:pt x="181" y="304"/>
                  </a:lnTo>
                  <a:lnTo>
                    <a:pt x="190" y="308"/>
                  </a:lnTo>
                  <a:lnTo>
                    <a:pt x="197" y="311"/>
                  </a:lnTo>
                  <a:lnTo>
                    <a:pt x="199" y="312"/>
                  </a:lnTo>
                  <a:lnTo>
                    <a:pt x="95" y="140"/>
                  </a:lnTo>
                  <a:lnTo>
                    <a:pt x="46" y="31"/>
                  </a:lnTo>
                  <a:lnTo>
                    <a:pt x="4" y="0"/>
                  </a:lnTo>
                  <a:close/>
                </a:path>
              </a:pathLst>
            </a:custGeom>
            <a:solidFill>
              <a:srgbClr val="FF9900"/>
            </a:solidFill>
            <a:ln w="9525">
              <a:noFill/>
              <a:round/>
              <a:headEnd/>
              <a:tailEnd/>
            </a:ln>
          </p:spPr>
          <p:txBody>
            <a:bodyPr/>
            <a:lstStyle/>
            <a:p>
              <a:endParaRPr lang="zh-CN" altLang="en-US"/>
            </a:p>
          </p:txBody>
        </p:sp>
        <p:sp>
          <p:nvSpPr>
            <p:cNvPr id="57" name="Freeform 72"/>
            <p:cNvSpPr>
              <a:spLocks/>
            </p:cNvSpPr>
            <p:nvPr/>
          </p:nvSpPr>
          <p:spPr bwMode="auto">
            <a:xfrm>
              <a:off x="1120" y="1918"/>
              <a:ext cx="215" cy="65"/>
            </a:xfrm>
            <a:custGeom>
              <a:avLst/>
              <a:gdLst/>
              <a:ahLst/>
              <a:cxnLst>
                <a:cxn ang="0">
                  <a:pos x="5" y="73"/>
                </a:cxn>
                <a:cxn ang="0">
                  <a:pos x="7" y="75"/>
                </a:cxn>
                <a:cxn ang="0">
                  <a:pos x="14" y="79"/>
                </a:cxn>
                <a:cxn ang="0">
                  <a:pos x="26" y="86"/>
                </a:cxn>
                <a:cxn ang="0">
                  <a:pos x="41" y="94"/>
                </a:cxn>
                <a:cxn ang="0">
                  <a:pos x="59" y="104"/>
                </a:cxn>
                <a:cxn ang="0">
                  <a:pos x="81" y="113"/>
                </a:cxn>
                <a:cxn ang="0">
                  <a:pos x="106" y="121"/>
                </a:cxn>
                <a:cxn ang="0">
                  <a:pos x="135" y="126"/>
                </a:cxn>
                <a:cxn ang="0">
                  <a:pos x="165" y="129"/>
                </a:cxn>
                <a:cxn ang="0">
                  <a:pos x="199" y="128"/>
                </a:cxn>
                <a:cxn ang="0">
                  <a:pos x="234" y="123"/>
                </a:cxn>
                <a:cxn ang="0">
                  <a:pos x="271" y="113"/>
                </a:cxn>
                <a:cxn ang="0">
                  <a:pos x="309" y="96"/>
                </a:cxn>
                <a:cxn ang="0">
                  <a:pos x="350" y="71"/>
                </a:cxn>
                <a:cxn ang="0">
                  <a:pos x="390" y="40"/>
                </a:cxn>
                <a:cxn ang="0">
                  <a:pos x="431" y="0"/>
                </a:cxn>
                <a:cxn ang="0">
                  <a:pos x="429" y="2"/>
                </a:cxn>
                <a:cxn ang="0">
                  <a:pos x="422" y="7"/>
                </a:cxn>
                <a:cxn ang="0">
                  <a:pos x="409" y="15"/>
                </a:cxn>
                <a:cxn ang="0">
                  <a:pos x="394" y="24"/>
                </a:cxn>
                <a:cxn ang="0">
                  <a:pos x="375" y="36"/>
                </a:cxn>
                <a:cxn ang="0">
                  <a:pos x="351" y="47"/>
                </a:cxn>
                <a:cxn ang="0">
                  <a:pos x="325" y="59"/>
                </a:cxn>
                <a:cxn ang="0">
                  <a:pos x="295" y="70"/>
                </a:cxn>
                <a:cxn ang="0">
                  <a:pos x="264" y="79"/>
                </a:cxn>
                <a:cxn ang="0">
                  <a:pos x="231" y="88"/>
                </a:cxn>
                <a:cxn ang="0">
                  <a:pos x="195" y="92"/>
                </a:cxn>
                <a:cxn ang="0">
                  <a:pos x="157" y="93"/>
                </a:cxn>
                <a:cxn ang="0">
                  <a:pos x="119" y="91"/>
                </a:cxn>
                <a:cxn ang="0">
                  <a:pos x="80" y="84"/>
                </a:cxn>
                <a:cxn ang="0">
                  <a:pos x="41" y="73"/>
                </a:cxn>
                <a:cxn ang="0">
                  <a:pos x="0" y="54"/>
                </a:cxn>
                <a:cxn ang="0">
                  <a:pos x="5" y="73"/>
                </a:cxn>
              </a:cxnLst>
              <a:rect l="0" t="0" r="r" b="b"/>
              <a:pathLst>
                <a:path w="431" h="129">
                  <a:moveTo>
                    <a:pt x="5" y="73"/>
                  </a:moveTo>
                  <a:lnTo>
                    <a:pt x="7" y="75"/>
                  </a:lnTo>
                  <a:lnTo>
                    <a:pt x="14" y="79"/>
                  </a:lnTo>
                  <a:lnTo>
                    <a:pt x="26" y="86"/>
                  </a:lnTo>
                  <a:lnTo>
                    <a:pt x="41" y="94"/>
                  </a:lnTo>
                  <a:lnTo>
                    <a:pt x="59" y="104"/>
                  </a:lnTo>
                  <a:lnTo>
                    <a:pt x="81" y="113"/>
                  </a:lnTo>
                  <a:lnTo>
                    <a:pt x="106" y="121"/>
                  </a:lnTo>
                  <a:lnTo>
                    <a:pt x="135" y="126"/>
                  </a:lnTo>
                  <a:lnTo>
                    <a:pt x="165" y="129"/>
                  </a:lnTo>
                  <a:lnTo>
                    <a:pt x="199" y="128"/>
                  </a:lnTo>
                  <a:lnTo>
                    <a:pt x="234" y="123"/>
                  </a:lnTo>
                  <a:lnTo>
                    <a:pt x="271" y="113"/>
                  </a:lnTo>
                  <a:lnTo>
                    <a:pt x="309" y="96"/>
                  </a:lnTo>
                  <a:lnTo>
                    <a:pt x="350" y="71"/>
                  </a:lnTo>
                  <a:lnTo>
                    <a:pt x="390" y="40"/>
                  </a:lnTo>
                  <a:lnTo>
                    <a:pt x="431" y="0"/>
                  </a:lnTo>
                  <a:lnTo>
                    <a:pt x="429" y="2"/>
                  </a:lnTo>
                  <a:lnTo>
                    <a:pt x="422" y="7"/>
                  </a:lnTo>
                  <a:lnTo>
                    <a:pt x="409" y="15"/>
                  </a:lnTo>
                  <a:lnTo>
                    <a:pt x="394" y="24"/>
                  </a:lnTo>
                  <a:lnTo>
                    <a:pt x="375" y="36"/>
                  </a:lnTo>
                  <a:lnTo>
                    <a:pt x="351" y="47"/>
                  </a:lnTo>
                  <a:lnTo>
                    <a:pt x="325" y="59"/>
                  </a:lnTo>
                  <a:lnTo>
                    <a:pt x="295" y="70"/>
                  </a:lnTo>
                  <a:lnTo>
                    <a:pt x="264" y="79"/>
                  </a:lnTo>
                  <a:lnTo>
                    <a:pt x="231" y="88"/>
                  </a:lnTo>
                  <a:lnTo>
                    <a:pt x="195" y="92"/>
                  </a:lnTo>
                  <a:lnTo>
                    <a:pt x="157" y="93"/>
                  </a:lnTo>
                  <a:lnTo>
                    <a:pt x="119" y="91"/>
                  </a:lnTo>
                  <a:lnTo>
                    <a:pt x="80" y="84"/>
                  </a:lnTo>
                  <a:lnTo>
                    <a:pt x="41" y="73"/>
                  </a:lnTo>
                  <a:lnTo>
                    <a:pt x="0" y="54"/>
                  </a:lnTo>
                  <a:lnTo>
                    <a:pt x="5" y="73"/>
                  </a:lnTo>
                  <a:close/>
                </a:path>
              </a:pathLst>
            </a:custGeom>
            <a:solidFill>
              <a:srgbClr val="007FFF"/>
            </a:solidFill>
            <a:ln w="9525">
              <a:noFill/>
              <a:round/>
              <a:headEnd/>
              <a:tailEnd/>
            </a:ln>
          </p:spPr>
          <p:txBody>
            <a:bodyPr/>
            <a:lstStyle/>
            <a:p>
              <a:endParaRPr lang="zh-CN" altLang="en-US"/>
            </a:p>
          </p:txBody>
        </p:sp>
        <p:sp>
          <p:nvSpPr>
            <p:cNvPr id="58" name="Freeform 73"/>
            <p:cNvSpPr>
              <a:spLocks/>
            </p:cNvSpPr>
            <p:nvPr/>
          </p:nvSpPr>
          <p:spPr bwMode="auto">
            <a:xfrm>
              <a:off x="1142" y="1909"/>
              <a:ext cx="150" cy="33"/>
            </a:xfrm>
            <a:custGeom>
              <a:avLst/>
              <a:gdLst/>
              <a:ahLst/>
              <a:cxnLst>
                <a:cxn ang="0">
                  <a:pos x="0" y="27"/>
                </a:cxn>
                <a:cxn ang="0">
                  <a:pos x="1" y="28"/>
                </a:cxn>
                <a:cxn ang="0">
                  <a:pos x="6" y="31"/>
                </a:cxn>
                <a:cxn ang="0">
                  <a:pos x="13" y="35"/>
                </a:cxn>
                <a:cxn ang="0">
                  <a:pos x="23" y="41"/>
                </a:cxn>
                <a:cxn ang="0">
                  <a:pos x="35" y="47"/>
                </a:cxn>
                <a:cxn ang="0">
                  <a:pos x="50" y="51"/>
                </a:cxn>
                <a:cxn ang="0">
                  <a:pos x="66" y="57"/>
                </a:cxn>
                <a:cxn ang="0">
                  <a:pos x="86" y="61"/>
                </a:cxn>
                <a:cxn ang="0">
                  <a:pos x="106" y="63"/>
                </a:cxn>
                <a:cxn ang="0">
                  <a:pos x="129" y="64"/>
                </a:cxn>
                <a:cxn ang="0">
                  <a:pos x="154" y="62"/>
                </a:cxn>
                <a:cxn ang="0">
                  <a:pos x="180" y="57"/>
                </a:cxn>
                <a:cxn ang="0">
                  <a:pos x="208" y="49"/>
                </a:cxn>
                <a:cxn ang="0">
                  <a:pos x="238" y="38"/>
                </a:cxn>
                <a:cxn ang="0">
                  <a:pos x="268" y="20"/>
                </a:cxn>
                <a:cxn ang="0">
                  <a:pos x="300" y="0"/>
                </a:cxn>
                <a:cxn ang="0">
                  <a:pos x="298" y="1"/>
                </a:cxn>
                <a:cxn ang="0">
                  <a:pos x="292" y="3"/>
                </a:cxn>
                <a:cxn ang="0">
                  <a:pos x="281" y="6"/>
                </a:cxn>
                <a:cxn ang="0">
                  <a:pos x="268" y="11"/>
                </a:cxn>
                <a:cxn ang="0">
                  <a:pos x="252" y="17"/>
                </a:cxn>
                <a:cxn ang="0">
                  <a:pos x="233" y="23"/>
                </a:cxn>
                <a:cxn ang="0">
                  <a:pos x="212" y="28"/>
                </a:cxn>
                <a:cxn ang="0">
                  <a:pos x="189" y="34"/>
                </a:cxn>
                <a:cxn ang="0">
                  <a:pos x="166" y="39"/>
                </a:cxn>
                <a:cxn ang="0">
                  <a:pos x="141" y="42"/>
                </a:cxn>
                <a:cxn ang="0">
                  <a:pos x="117" y="44"/>
                </a:cxn>
                <a:cxn ang="0">
                  <a:pos x="91" y="46"/>
                </a:cxn>
                <a:cxn ang="0">
                  <a:pos x="67" y="44"/>
                </a:cxn>
                <a:cxn ang="0">
                  <a:pos x="43" y="41"/>
                </a:cxn>
                <a:cxn ang="0">
                  <a:pos x="21" y="35"/>
                </a:cxn>
                <a:cxn ang="0">
                  <a:pos x="0" y="27"/>
                </a:cxn>
              </a:cxnLst>
              <a:rect l="0" t="0" r="r" b="b"/>
              <a:pathLst>
                <a:path w="300" h="64">
                  <a:moveTo>
                    <a:pt x="0" y="27"/>
                  </a:moveTo>
                  <a:lnTo>
                    <a:pt x="1" y="28"/>
                  </a:lnTo>
                  <a:lnTo>
                    <a:pt x="6" y="31"/>
                  </a:lnTo>
                  <a:lnTo>
                    <a:pt x="13" y="35"/>
                  </a:lnTo>
                  <a:lnTo>
                    <a:pt x="23" y="41"/>
                  </a:lnTo>
                  <a:lnTo>
                    <a:pt x="35" y="47"/>
                  </a:lnTo>
                  <a:lnTo>
                    <a:pt x="50" y="51"/>
                  </a:lnTo>
                  <a:lnTo>
                    <a:pt x="66" y="57"/>
                  </a:lnTo>
                  <a:lnTo>
                    <a:pt x="86" y="61"/>
                  </a:lnTo>
                  <a:lnTo>
                    <a:pt x="106" y="63"/>
                  </a:lnTo>
                  <a:lnTo>
                    <a:pt x="129" y="64"/>
                  </a:lnTo>
                  <a:lnTo>
                    <a:pt x="154" y="62"/>
                  </a:lnTo>
                  <a:lnTo>
                    <a:pt x="180" y="57"/>
                  </a:lnTo>
                  <a:lnTo>
                    <a:pt x="208" y="49"/>
                  </a:lnTo>
                  <a:lnTo>
                    <a:pt x="238" y="38"/>
                  </a:lnTo>
                  <a:lnTo>
                    <a:pt x="268" y="20"/>
                  </a:lnTo>
                  <a:lnTo>
                    <a:pt x="300" y="0"/>
                  </a:lnTo>
                  <a:lnTo>
                    <a:pt x="298" y="1"/>
                  </a:lnTo>
                  <a:lnTo>
                    <a:pt x="292" y="3"/>
                  </a:lnTo>
                  <a:lnTo>
                    <a:pt x="281" y="6"/>
                  </a:lnTo>
                  <a:lnTo>
                    <a:pt x="268" y="11"/>
                  </a:lnTo>
                  <a:lnTo>
                    <a:pt x="252" y="17"/>
                  </a:lnTo>
                  <a:lnTo>
                    <a:pt x="233" y="23"/>
                  </a:lnTo>
                  <a:lnTo>
                    <a:pt x="212" y="28"/>
                  </a:lnTo>
                  <a:lnTo>
                    <a:pt x="189" y="34"/>
                  </a:lnTo>
                  <a:lnTo>
                    <a:pt x="166" y="39"/>
                  </a:lnTo>
                  <a:lnTo>
                    <a:pt x="141" y="42"/>
                  </a:lnTo>
                  <a:lnTo>
                    <a:pt x="117" y="44"/>
                  </a:lnTo>
                  <a:lnTo>
                    <a:pt x="91" y="46"/>
                  </a:lnTo>
                  <a:lnTo>
                    <a:pt x="67" y="44"/>
                  </a:lnTo>
                  <a:lnTo>
                    <a:pt x="43" y="41"/>
                  </a:lnTo>
                  <a:lnTo>
                    <a:pt x="21" y="35"/>
                  </a:lnTo>
                  <a:lnTo>
                    <a:pt x="0" y="27"/>
                  </a:lnTo>
                  <a:close/>
                </a:path>
              </a:pathLst>
            </a:custGeom>
            <a:solidFill>
              <a:srgbClr val="007FFF"/>
            </a:solidFill>
            <a:ln w="9525">
              <a:noFill/>
              <a:round/>
              <a:headEnd/>
              <a:tailEnd/>
            </a:ln>
          </p:spPr>
          <p:txBody>
            <a:bodyPr/>
            <a:lstStyle/>
            <a:p>
              <a:endParaRPr lang="zh-CN" altLang="en-US"/>
            </a:p>
          </p:txBody>
        </p:sp>
        <p:sp>
          <p:nvSpPr>
            <p:cNvPr id="59" name="Freeform 74"/>
            <p:cNvSpPr>
              <a:spLocks/>
            </p:cNvSpPr>
            <p:nvPr/>
          </p:nvSpPr>
          <p:spPr bwMode="auto">
            <a:xfrm>
              <a:off x="1501" y="2009"/>
              <a:ext cx="90" cy="123"/>
            </a:xfrm>
            <a:custGeom>
              <a:avLst/>
              <a:gdLst/>
              <a:ahLst/>
              <a:cxnLst>
                <a:cxn ang="0">
                  <a:pos x="0" y="0"/>
                </a:cxn>
                <a:cxn ang="0">
                  <a:pos x="8" y="4"/>
                </a:cxn>
                <a:cxn ang="0">
                  <a:pos x="28" y="17"/>
                </a:cxn>
                <a:cxn ang="0">
                  <a:pos x="57" y="38"/>
                </a:cxn>
                <a:cxn ang="0">
                  <a:pos x="89" y="67"/>
                </a:cxn>
                <a:cxn ang="0">
                  <a:pos x="120" y="101"/>
                </a:cxn>
                <a:cxn ang="0">
                  <a:pos x="145" y="144"/>
                </a:cxn>
                <a:cxn ang="0">
                  <a:pos x="161" y="192"/>
                </a:cxn>
                <a:cxn ang="0">
                  <a:pos x="164" y="245"/>
                </a:cxn>
                <a:cxn ang="0">
                  <a:pos x="165" y="243"/>
                </a:cxn>
                <a:cxn ang="0">
                  <a:pos x="167" y="237"/>
                </a:cxn>
                <a:cxn ang="0">
                  <a:pos x="171" y="228"/>
                </a:cxn>
                <a:cxn ang="0">
                  <a:pos x="174" y="216"/>
                </a:cxn>
                <a:cxn ang="0">
                  <a:pos x="178" y="201"/>
                </a:cxn>
                <a:cxn ang="0">
                  <a:pos x="180" y="185"/>
                </a:cxn>
                <a:cxn ang="0">
                  <a:pos x="181" y="167"/>
                </a:cxn>
                <a:cxn ang="0">
                  <a:pos x="179" y="148"/>
                </a:cxn>
                <a:cxn ang="0">
                  <a:pos x="174" y="128"/>
                </a:cxn>
                <a:cxn ang="0">
                  <a:pos x="165" y="107"/>
                </a:cxn>
                <a:cxn ang="0">
                  <a:pos x="152" y="87"/>
                </a:cxn>
                <a:cxn ang="0">
                  <a:pos x="135" y="67"/>
                </a:cxn>
                <a:cxn ang="0">
                  <a:pos x="111" y="48"/>
                </a:cxn>
                <a:cxn ang="0">
                  <a:pos x="81" y="30"/>
                </a:cxn>
                <a:cxn ang="0">
                  <a:pos x="45" y="14"/>
                </a:cxn>
                <a:cxn ang="0">
                  <a:pos x="0" y="0"/>
                </a:cxn>
              </a:cxnLst>
              <a:rect l="0" t="0" r="r" b="b"/>
              <a:pathLst>
                <a:path w="181" h="245">
                  <a:moveTo>
                    <a:pt x="0" y="0"/>
                  </a:moveTo>
                  <a:lnTo>
                    <a:pt x="8" y="4"/>
                  </a:lnTo>
                  <a:lnTo>
                    <a:pt x="28" y="17"/>
                  </a:lnTo>
                  <a:lnTo>
                    <a:pt x="57" y="38"/>
                  </a:lnTo>
                  <a:lnTo>
                    <a:pt x="89" y="67"/>
                  </a:lnTo>
                  <a:lnTo>
                    <a:pt x="120" y="101"/>
                  </a:lnTo>
                  <a:lnTo>
                    <a:pt x="145" y="144"/>
                  </a:lnTo>
                  <a:lnTo>
                    <a:pt x="161" y="192"/>
                  </a:lnTo>
                  <a:lnTo>
                    <a:pt x="164" y="245"/>
                  </a:lnTo>
                  <a:lnTo>
                    <a:pt x="165" y="243"/>
                  </a:lnTo>
                  <a:lnTo>
                    <a:pt x="167" y="237"/>
                  </a:lnTo>
                  <a:lnTo>
                    <a:pt x="171" y="228"/>
                  </a:lnTo>
                  <a:lnTo>
                    <a:pt x="174" y="216"/>
                  </a:lnTo>
                  <a:lnTo>
                    <a:pt x="178" y="201"/>
                  </a:lnTo>
                  <a:lnTo>
                    <a:pt x="180" y="185"/>
                  </a:lnTo>
                  <a:lnTo>
                    <a:pt x="181" y="167"/>
                  </a:lnTo>
                  <a:lnTo>
                    <a:pt x="179" y="148"/>
                  </a:lnTo>
                  <a:lnTo>
                    <a:pt x="174" y="128"/>
                  </a:lnTo>
                  <a:lnTo>
                    <a:pt x="165" y="107"/>
                  </a:lnTo>
                  <a:lnTo>
                    <a:pt x="152" y="87"/>
                  </a:lnTo>
                  <a:lnTo>
                    <a:pt x="135" y="67"/>
                  </a:lnTo>
                  <a:lnTo>
                    <a:pt x="111" y="48"/>
                  </a:lnTo>
                  <a:lnTo>
                    <a:pt x="81" y="30"/>
                  </a:lnTo>
                  <a:lnTo>
                    <a:pt x="45" y="14"/>
                  </a:lnTo>
                  <a:lnTo>
                    <a:pt x="0" y="0"/>
                  </a:lnTo>
                  <a:close/>
                </a:path>
              </a:pathLst>
            </a:custGeom>
            <a:solidFill>
              <a:srgbClr val="007FFF"/>
            </a:solidFill>
            <a:ln w="9525">
              <a:noFill/>
              <a:round/>
              <a:headEnd/>
              <a:tailEnd/>
            </a:ln>
          </p:spPr>
          <p:txBody>
            <a:bodyPr/>
            <a:lstStyle/>
            <a:p>
              <a:endParaRPr lang="zh-CN" altLang="en-US"/>
            </a:p>
          </p:txBody>
        </p:sp>
      </p:grpSp>
      <p:sp>
        <p:nvSpPr>
          <p:cNvPr id="60" name="Text Box 37"/>
          <p:cNvSpPr txBox="1">
            <a:spLocks noChangeArrowheads="1"/>
          </p:cNvSpPr>
          <p:nvPr/>
        </p:nvSpPr>
        <p:spPr bwMode="auto">
          <a:xfrm>
            <a:off x="5292725" y="5229225"/>
            <a:ext cx="1412875" cy="414338"/>
          </a:xfrm>
          <a:prstGeom prst="rect">
            <a:avLst/>
          </a:prstGeom>
          <a:noFill/>
          <a:ln w="9525">
            <a:noFill/>
            <a:miter lim="800000"/>
            <a:headEnd/>
            <a:tailEnd/>
          </a:ln>
        </p:spPr>
        <p:txBody>
          <a:bodyPr/>
          <a:lstStyle/>
          <a:p>
            <a:pPr algn="ctr" eaLnBrk="0" hangingPunct="0"/>
            <a:r>
              <a:rPr lang="zh-CN" altLang="en-US" sz="2400" b="1">
                <a:solidFill>
                  <a:schemeClr val="bg1"/>
                </a:solidFill>
                <a:latin typeface="Helvetica" charset="0"/>
              </a:rPr>
              <a:t>网络平台</a:t>
            </a:r>
          </a:p>
        </p:txBody>
      </p:sp>
      <p:sp>
        <p:nvSpPr>
          <p:cNvPr id="61" name="日期占位符 60"/>
          <p:cNvSpPr>
            <a:spLocks noGrp="1"/>
          </p:cNvSpPr>
          <p:nvPr>
            <p:ph type="dt" sz="half" idx="10"/>
          </p:nvPr>
        </p:nvSpPr>
        <p:spPr/>
        <p:txBody>
          <a:bodyPr/>
          <a:lstStyle/>
          <a:p>
            <a:fld id="{7CE398FB-55D3-4810-84D1-853099C40EAB}" type="datetime1">
              <a:rPr lang="zh-CN" altLang="en-US" smtClean="0"/>
              <a:pPr/>
              <a:t>2011-12-9</a:t>
            </a:fld>
            <a:endParaRPr lang="zh-CN" altLang="en-US"/>
          </a:p>
        </p:txBody>
      </p:sp>
      <p:sp>
        <p:nvSpPr>
          <p:cNvPr id="63" name="灯片编号占位符 62"/>
          <p:cNvSpPr>
            <a:spLocks noGrp="1"/>
          </p:cNvSpPr>
          <p:nvPr>
            <p:ph type="sldNum" sz="quarter" idx="12"/>
          </p:nvPr>
        </p:nvSpPr>
        <p:spPr/>
        <p:txBody>
          <a:bodyPr/>
          <a:lstStyle/>
          <a:p>
            <a:fld id="{275387DA-A401-490D-8074-75B707531493}" type="slidenum">
              <a:rPr lang="zh-CN" altLang="en-US" smtClean="0"/>
              <a:pPr/>
              <a:t>43</a:t>
            </a:fld>
            <a:endParaRPr lang="zh-CN" altLang="en-US"/>
          </a:p>
        </p:txBody>
      </p:sp>
      <p:sp>
        <p:nvSpPr>
          <p:cNvPr id="64" name="页脚占位符 63"/>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移动</a:t>
            </a:r>
            <a:r>
              <a:rPr lang="en-US" altLang="zh-CN" dirty="0" smtClean="0"/>
              <a:t>Agent</a:t>
            </a:r>
            <a:r>
              <a:rPr lang="zh-CN" altLang="en-US" dirty="0" smtClean="0"/>
              <a:t>系统</a:t>
            </a:r>
            <a:endParaRPr lang="zh-CN" altLang="en-US" dirty="0"/>
          </a:p>
        </p:txBody>
      </p:sp>
      <p:sp>
        <p:nvSpPr>
          <p:cNvPr id="3" name="内容占位符 2"/>
          <p:cNvSpPr>
            <a:spLocks noGrp="1"/>
          </p:cNvSpPr>
          <p:nvPr>
            <p:ph idx="1"/>
          </p:nvPr>
        </p:nvSpPr>
        <p:spPr/>
        <p:txBody>
          <a:bodyPr/>
          <a:lstStyle/>
          <a:p>
            <a:r>
              <a:rPr lang="zh-CN" altLang="en-US" dirty="0" smtClean="0">
                <a:latin typeface="宋体" pitchFamily="2" charset="-122"/>
              </a:rPr>
              <a:t>移动</a:t>
            </a:r>
            <a:r>
              <a:rPr lang="en-US" altLang="zh-CN" dirty="0" smtClean="0">
                <a:latin typeface="Helvetica" charset="0"/>
              </a:rPr>
              <a:t>agent</a:t>
            </a:r>
            <a:r>
              <a:rPr lang="zh-CN" altLang="en-US" dirty="0" smtClean="0">
                <a:latin typeface="宋体" pitchFamily="2" charset="-122"/>
              </a:rPr>
              <a:t>系统</a:t>
            </a:r>
            <a:r>
              <a:rPr lang="en-US" altLang="zh-CN" dirty="0" smtClean="0">
                <a:latin typeface="宋体" pitchFamily="2" charset="-122"/>
              </a:rPr>
              <a:t>:</a:t>
            </a:r>
          </a:p>
          <a:p>
            <a:pPr lvl="1"/>
            <a:r>
              <a:rPr lang="zh-CN" altLang="en-US" dirty="0" smtClean="0">
                <a:latin typeface="宋体" pitchFamily="2" charset="-122"/>
              </a:rPr>
              <a:t>由</a:t>
            </a:r>
            <a:r>
              <a:rPr lang="en-US" altLang="zh-CN" dirty="0" smtClean="0">
                <a:solidFill>
                  <a:srgbClr val="FF0000"/>
                </a:solidFill>
                <a:latin typeface="Helvetica" charset="0"/>
              </a:rPr>
              <a:t>Internet</a:t>
            </a:r>
            <a:r>
              <a:rPr lang="zh-CN" altLang="en-US" dirty="0" smtClean="0">
                <a:solidFill>
                  <a:srgbClr val="FF0000"/>
                </a:solidFill>
                <a:latin typeface="宋体" pitchFamily="2" charset="-122"/>
              </a:rPr>
              <a:t>平台</a:t>
            </a:r>
            <a:r>
              <a:rPr lang="zh-CN" altLang="en-US" dirty="0" smtClean="0">
                <a:latin typeface="宋体" pitchFamily="2" charset="-122"/>
              </a:rPr>
              <a:t>上合作完成某个计算任务的多个</a:t>
            </a:r>
            <a:r>
              <a:rPr lang="zh-CN" altLang="en-US" dirty="0" smtClean="0">
                <a:solidFill>
                  <a:srgbClr val="FF0000"/>
                </a:solidFill>
                <a:latin typeface="宋体" pitchFamily="2" charset="-122"/>
              </a:rPr>
              <a:t>移动</a:t>
            </a:r>
            <a:r>
              <a:rPr lang="en-US" altLang="zh-CN" dirty="0" smtClean="0">
                <a:solidFill>
                  <a:srgbClr val="FF0000"/>
                </a:solidFill>
                <a:latin typeface="Helvetica" charset="0"/>
              </a:rPr>
              <a:t>agent</a:t>
            </a:r>
            <a:r>
              <a:rPr lang="zh-CN" altLang="en-US" dirty="0" smtClean="0">
                <a:latin typeface="宋体" pitchFamily="2" charset="-122"/>
              </a:rPr>
              <a:t>以及网络环境里涉及到该计算任务的所有</a:t>
            </a:r>
            <a:r>
              <a:rPr lang="zh-CN" altLang="en-US" dirty="0" smtClean="0">
                <a:solidFill>
                  <a:srgbClr val="FF0000"/>
                </a:solidFill>
                <a:latin typeface="宋体" pitchFamily="2" charset="-122"/>
              </a:rPr>
              <a:t>其它软硬件资源</a:t>
            </a:r>
            <a:r>
              <a:rPr lang="zh-CN" altLang="en-US" dirty="0" smtClean="0">
                <a:latin typeface="宋体" pitchFamily="2" charset="-122"/>
              </a:rPr>
              <a:t>共同构成</a:t>
            </a:r>
          </a:p>
          <a:p>
            <a:pPr lvl="2"/>
            <a:r>
              <a:rPr lang="zh-CN" altLang="en-US" dirty="0" smtClean="0"/>
              <a:t>潜台词：</a:t>
            </a:r>
          </a:p>
          <a:p>
            <a:pPr lvl="3"/>
            <a:r>
              <a:rPr lang="zh-CN" altLang="en-US" dirty="0" smtClean="0"/>
              <a:t>构成逻辑上统一的</a:t>
            </a:r>
            <a:r>
              <a:rPr lang="en-US" altLang="zh-CN" dirty="0" smtClean="0"/>
              <a:t>Internet</a:t>
            </a:r>
            <a:r>
              <a:rPr lang="zh-CN" altLang="en-US" dirty="0" smtClean="0"/>
              <a:t>平台</a:t>
            </a:r>
          </a:p>
          <a:p>
            <a:pPr lvl="3"/>
            <a:r>
              <a:rPr lang="zh-CN" altLang="en-US" dirty="0" smtClean="0"/>
              <a:t>移动</a:t>
            </a:r>
            <a:r>
              <a:rPr lang="en-US" altLang="zh-CN" dirty="0" smtClean="0"/>
              <a:t>agent</a:t>
            </a:r>
            <a:r>
              <a:rPr lang="zh-CN" altLang="en-US" dirty="0" smtClean="0"/>
              <a:t>管理</a:t>
            </a:r>
          </a:p>
          <a:p>
            <a:pPr lvl="3"/>
            <a:r>
              <a:rPr lang="zh-CN" altLang="en-US" dirty="0" smtClean="0"/>
              <a:t>其它资源管理</a:t>
            </a:r>
          </a:p>
          <a:p>
            <a:endParaRPr lang="zh-CN" altLang="en-US" dirty="0"/>
          </a:p>
        </p:txBody>
      </p:sp>
      <p:sp>
        <p:nvSpPr>
          <p:cNvPr id="5" name="日期占位符 4"/>
          <p:cNvSpPr>
            <a:spLocks noGrp="1"/>
          </p:cNvSpPr>
          <p:nvPr>
            <p:ph type="dt" sz="half" idx="10"/>
          </p:nvPr>
        </p:nvSpPr>
        <p:spPr/>
        <p:txBody>
          <a:bodyPr/>
          <a:lstStyle/>
          <a:p>
            <a:fld id="{CAD7EE18-81A9-4AB1-ABC4-A166CE813E6B}"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44</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17500" y="52388"/>
            <a:ext cx="8637588" cy="1431925"/>
          </a:xfrm>
        </p:spPr>
        <p:txBody>
          <a:bodyPr/>
          <a:lstStyle/>
          <a:p>
            <a:r>
              <a:rPr lang="zh-CN" altLang="en-US" sz="3200" dirty="0" smtClean="0"/>
              <a:t>移动</a:t>
            </a:r>
            <a:r>
              <a:rPr lang="en-US" altLang="zh-CN" sz="3200" dirty="0" smtClean="0"/>
              <a:t>Agent</a:t>
            </a:r>
            <a:r>
              <a:rPr lang="zh-CN" altLang="en-US" sz="3200" dirty="0" smtClean="0"/>
              <a:t>系统环境</a:t>
            </a:r>
            <a:endParaRPr lang="zh-CN" altLang="en-US" sz="3200" dirty="0"/>
          </a:p>
        </p:txBody>
      </p:sp>
      <p:grpSp>
        <p:nvGrpSpPr>
          <p:cNvPr id="2" name="Group 33"/>
          <p:cNvGrpSpPr>
            <a:grpSpLocks/>
          </p:cNvGrpSpPr>
          <p:nvPr/>
        </p:nvGrpSpPr>
        <p:grpSpPr bwMode="auto">
          <a:xfrm>
            <a:off x="683568" y="1844824"/>
            <a:ext cx="7696200" cy="3886200"/>
            <a:chOff x="624" y="1632"/>
            <a:chExt cx="4848" cy="2448"/>
          </a:xfrm>
        </p:grpSpPr>
        <p:sp>
          <p:nvSpPr>
            <p:cNvPr id="49158" name="Text Box 6"/>
            <p:cNvSpPr txBox="1">
              <a:spLocks noChangeArrowheads="1"/>
            </p:cNvSpPr>
            <p:nvPr/>
          </p:nvSpPr>
          <p:spPr bwMode="auto">
            <a:xfrm>
              <a:off x="733" y="3236"/>
              <a:ext cx="1038" cy="333"/>
            </a:xfrm>
            <a:prstGeom prst="rect">
              <a:avLst/>
            </a:prstGeom>
            <a:noFill/>
            <a:ln w="9525">
              <a:solidFill>
                <a:schemeClr val="tx1"/>
              </a:solidFill>
              <a:miter lim="800000"/>
              <a:headEnd/>
              <a:tailEnd/>
            </a:ln>
            <a:effectLst/>
          </p:spPr>
          <p:txBody>
            <a:bodyPr lIns="0" tIns="0" rIns="0" bIns="0"/>
            <a:lstStyle/>
            <a:p>
              <a:pPr algn="ctr" eaLnBrk="0" hangingPunct="0"/>
              <a:r>
                <a:rPr lang="en-US" altLang="zh-CN" sz="2000">
                  <a:latin typeface="Times New Roman" pitchFamily="18" charset="0"/>
                </a:rPr>
                <a:t>Mobile Agent Place</a:t>
              </a:r>
              <a:endParaRPr lang="en-US" altLang="zh-CN" sz="1400">
                <a:latin typeface="Times New Roman" pitchFamily="18" charset="0"/>
              </a:endParaRPr>
            </a:p>
          </p:txBody>
        </p:sp>
        <p:sp>
          <p:nvSpPr>
            <p:cNvPr id="49159" name="Text Box 7"/>
            <p:cNvSpPr txBox="1">
              <a:spLocks noChangeArrowheads="1"/>
            </p:cNvSpPr>
            <p:nvPr/>
          </p:nvSpPr>
          <p:spPr bwMode="auto">
            <a:xfrm>
              <a:off x="768" y="1781"/>
              <a:ext cx="1038" cy="333"/>
            </a:xfrm>
            <a:prstGeom prst="rect">
              <a:avLst/>
            </a:prstGeom>
            <a:noFill/>
            <a:ln w="9525">
              <a:solidFill>
                <a:schemeClr val="tx1"/>
              </a:solidFill>
              <a:miter lim="800000"/>
              <a:headEnd/>
              <a:tailEnd/>
            </a:ln>
            <a:effectLst/>
          </p:spPr>
          <p:txBody>
            <a:bodyPr lIns="0" tIns="0" rIns="0" bIns="0"/>
            <a:lstStyle/>
            <a:p>
              <a:pPr algn="ctr" eaLnBrk="0" hangingPunct="0"/>
              <a:r>
                <a:rPr lang="en-US" altLang="zh-CN" sz="2000">
                  <a:latin typeface="Times New Roman" pitchFamily="18" charset="0"/>
                </a:rPr>
                <a:t>Mobile Agent Place</a:t>
              </a:r>
              <a:endParaRPr lang="en-US" altLang="zh-CN" sz="1400">
                <a:latin typeface="Times New Roman" pitchFamily="18" charset="0"/>
              </a:endParaRPr>
            </a:p>
          </p:txBody>
        </p:sp>
        <p:sp>
          <p:nvSpPr>
            <p:cNvPr id="49160" name="Line 8"/>
            <p:cNvSpPr>
              <a:spLocks noChangeShapeType="1"/>
            </p:cNvSpPr>
            <p:nvPr/>
          </p:nvSpPr>
          <p:spPr bwMode="auto">
            <a:xfrm>
              <a:off x="1266" y="2108"/>
              <a:ext cx="0" cy="421"/>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49161" name="Line 9"/>
            <p:cNvSpPr>
              <a:spLocks noChangeShapeType="1"/>
            </p:cNvSpPr>
            <p:nvPr/>
          </p:nvSpPr>
          <p:spPr bwMode="auto">
            <a:xfrm>
              <a:off x="1259" y="2830"/>
              <a:ext cx="0" cy="421"/>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49162" name="Oval 10"/>
            <p:cNvSpPr>
              <a:spLocks noChangeArrowheads="1"/>
            </p:cNvSpPr>
            <p:nvPr/>
          </p:nvSpPr>
          <p:spPr bwMode="auto">
            <a:xfrm rot="19800000">
              <a:off x="740" y="2523"/>
              <a:ext cx="1066" cy="298"/>
            </a:xfrm>
            <a:prstGeom prst="ellipse">
              <a:avLst/>
            </a:prstGeom>
            <a:noFill/>
            <a:ln w="9525">
              <a:solidFill>
                <a:schemeClr val="tx1"/>
              </a:solidFill>
              <a:round/>
              <a:headEnd/>
              <a:tailEnd/>
            </a:ln>
            <a:effectLst/>
          </p:spPr>
          <p:txBody>
            <a:bodyPr/>
            <a:lstStyle/>
            <a:p>
              <a:endParaRPr lang="zh-CN" altLang="en-US"/>
            </a:p>
          </p:txBody>
        </p:sp>
        <p:sp>
          <p:nvSpPr>
            <p:cNvPr id="49163" name="Oval 11"/>
            <p:cNvSpPr>
              <a:spLocks noChangeArrowheads="1"/>
            </p:cNvSpPr>
            <p:nvPr/>
          </p:nvSpPr>
          <p:spPr bwMode="auto">
            <a:xfrm>
              <a:off x="735" y="2531"/>
              <a:ext cx="1066" cy="298"/>
            </a:xfrm>
            <a:prstGeom prst="ellipse">
              <a:avLst/>
            </a:prstGeom>
            <a:noFill/>
            <a:ln w="9525">
              <a:solidFill>
                <a:schemeClr val="tx1"/>
              </a:solidFill>
              <a:round/>
              <a:headEnd/>
              <a:tailEnd/>
            </a:ln>
            <a:effectLst/>
          </p:spPr>
          <p:txBody>
            <a:bodyPr/>
            <a:lstStyle/>
            <a:p>
              <a:endParaRPr lang="zh-CN" altLang="en-US"/>
            </a:p>
          </p:txBody>
        </p:sp>
        <p:sp>
          <p:nvSpPr>
            <p:cNvPr id="49164" name="Oval 12"/>
            <p:cNvSpPr>
              <a:spLocks noChangeArrowheads="1"/>
            </p:cNvSpPr>
            <p:nvPr/>
          </p:nvSpPr>
          <p:spPr bwMode="auto">
            <a:xfrm rot="1800000">
              <a:off x="740" y="2531"/>
              <a:ext cx="1065" cy="297"/>
            </a:xfrm>
            <a:prstGeom prst="ellipse">
              <a:avLst/>
            </a:prstGeom>
            <a:noFill/>
            <a:ln w="9525">
              <a:solidFill>
                <a:schemeClr val="tx1"/>
              </a:solidFill>
              <a:round/>
              <a:headEnd/>
              <a:tailEnd/>
            </a:ln>
            <a:effectLst/>
          </p:spPr>
          <p:txBody>
            <a:bodyPr/>
            <a:lstStyle/>
            <a:p>
              <a:endParaRPr lang="zh-CN" altLang="en-US"/>
            </a:p>
          </p:txBody>
        </p:sp>
        <p:sp>
          <p:nvSpPr>
            <p:cNvPr id="49165" name="Text Box 13"/>
            <p:cNvSpPr txBox="1">
              <a:spLocks noChangeArrowheads="1"/>
            </p:cNvSpPr>
            <p:nvPr/>
          </p:nvSpPr>
          <p:spPr bwMode="auto">
            <a:xfrm>
              <a:off x="795" y="2527"/>
              <a:ext cx="928" cy="234"/>
            </a:xfrm>
            <a:prstGeom prst="rect">
              <a:avLst/>
            </a:prstGeom>
            <a:noFill/>
            <a:ln w="9525">
              <a:noFill/>
              <a:miter lim="800000"/>
              <a:headEnd/>
              <a:tailEnd/>
            </a:ln>
            <a:effectLst/>
          </p:spPr>
          <p:txBody>
            <a:bodyPr lIns="0" tIns="0" rIns="0" bIns="0"/>
            <a:lstStyle/>
            <a:p>
              <a:pPr algn="just" eaLnBrk="0" hangingPunct="0"/>
              <a:r>
                <a:rPr lang="en-US" altLang="zh-CN" sz="2400">
                  <a:latin typeface="Times New Roman" pitchFamily="18" charset="0"/>
                </a:rPr>
                <a:t>    Network</a:t>
              </a:r>
              <a:endParaRPr lang="en-US" altLang="zh-CN" sz="1200">
                <a:latin typeface="Times New Roman" pitchFamily="18" charset="0"/>
              </a:endParaRPr>
            </a:p>
          </p:txBody>
        </p:sp>
        <p:sp>
          <p:nvSpPr>
            <p:cNvPr id="49166" name="Line 14"/>
            <p:cNvSpPr>
              <a:spLocks noChangeShapeType="1"/>
            </p:cNvSpPr>
            <p:nvPr/>
          </p:nvSpPr>
          <p:spPr bwMode="auto">
            <a:xfrm>
              <a:off x="1818" y="2683"/>
              <a:ext cx="471" cy="0"/>
            </a:xfrm>
            <a:prstGeom prst="line">
              <a:avLst/>
            </a:prstGeom>
            <a:noFill/>
            <a:ln w="9525">
              <a:solidFill>
                <a:schemeClr val="tx1"/>
              </a:solidFill>
              <a:round/>
              <a:headEnd type="triangle" w="med" len="med"/>
              <a:tailEnd type="triangle" w="med" len="med"/>
            </a:ln>
            <a:effectLst/>
          </p:spPr>
          <p:txBody>
            <a:bodyPr/>
            <a:lstStyle/>
            <a:p>
              <a:endParaRPr lang="zh-CN" altLang="en-US"/>
            </a:p>
          </p:txBody>
        </p:sp>
        <p:sp>
          <p:nvSpPr>
            <p:cNvPr id="49167" name="Rectangle 15"/>
            <p:cNvSpPr>
              <a:spLocks noChangeArrowheads="1"/>
            </p:cNvSpPr>
            <p:nvPr/>
          </p:nvSpPr>
          <p:spPr bwMode="auto">
            <a:xfrm>
              <a:off x="2289" y="1779"/>
              <a:ext cx="2992" cy="1811"/>
            </a:xfrm>
            <a:prstGeom prst="rect">
              <a:avLst/>
            </a:prstGeom>
            <a:noFill/>
            <a:ln w="9525">
              <a:solidFill>
                <a:schemeClr val="tx1"/>
              </a:solidFill>
              <a:miter lim="800000"/>
              <a:headEnd/>
              <a:tailEnd/>
            </a:ln>
            <a:effectLst/>
          </p:spPr>
          <p:txBody>
            <a:bodyPr/>
            <a:lstStyle/>
            <a:p>
              <a:endParaRPr lang="zh-CN" altLang="en-US"/>
            </a:p>
          </p:txBody>
        </p:sp>
        <p:sp>
          <p:nvSpPr>
            <p:cNvPr id="49168" name="Line 16"/>
            <p:cNvSpPr>
              <a:spLocks noChangeShapeType="1"/>
            </p:cNvSpPr>
            <p:nvPr/>
          </p:nvSpPr>
          <p:spPr bwMode="auto">
            <a:xfrm>
              <a:off x="2258" y="3297"/>
              <a:ext cx="3006" cy="0"/>
            </a:xfrm>
            <a:prstGeom prst="line">
              <a:avLst/>
            </a:prstGeom>
            <a:noFill/>
            <a:ln w="9525">
              <a:solidFill>
                <a:schemeClr val="tx1"/>
              </a:solidFill>
              <a:round/>
              <a:headEnd/>
              <a:tailEnd/>
            </a:ln>
            <a:effectLst/>
          </p:spPr>
          <p:txBody>
            <a:bodyPr/>
            <a:lstStyle/>
            <a:p>
              <a:endParaRPr lang="zh-CN" altLang="en-US"/>
            </a:p>
          </p:txBody>
        </p:sp>
        <p:sp>
          <p:nvSpPr>
            <p:cNvPr id="49169" name="Text Box 17"/>
            <p:cNvSpPr txBox="1">
              <a:spLocks noChangeArrowheads="1"/>
            </p:cNvSpPr>
            <p:nvPr/>
          </p:nvSpPr>
          <p:spPr bwMode="auto">
            <a:xfrm>
              <a:off x="2663" y="3331"/>
              <a:ext cx="2237" cy="257"/>
            </a:xfrm>
            <a:prstGeom prst="rect">
              <a:avLst/>
            </a:prstGeom>
            <a:noFill/>
            <a:ln w="9525">
              <a:noFill/>
              <a:miter lim="800000"/>
              <a:headEnd/>
              <a:tailEnd/>
            </a:ln>
            <a:effectLst/>
          </p:spPr>
          <p:txBody>
            <a:bodyPr lIns="0" tIns="0" rIns="0" bIns="0"/>
            <a:lstStyle/>
            <a:p>
              <a:pPr algn="ctr" eaLnBrk="0" hangingPunct="0"/>
              <a:r>
                <a:rPr lang="en-US" altLang="zh-CN" sz="2800">
                  <a:latin typeface="Times New Roman" pitchFamily="18" charset="0"/>
                </a:rPr>
                <a:t>Mobile Agent Server</a:t>
              </a:r>
              <a:endParaRPr lang="en-US" altLang="zh-CN" sz="1200">
                <a:latin typeface="Times New Roman" pitchFamily="18" charset="0"/>
              </a:endParaRPr>
            </a:p>
          </p:txBody>
        </p:sp>
        <p:sp>
          <p:nvSpPr>
            <p:cNvPr id="49171" name="AutoShape 19"/>
            <p:cNvSpPr>
              <a:spLocks noChangeArrowheads="1"/>
            </p:cNvSpPr>
            <p:nvPr/>
          </p:nvSpPr>
          <p:spPr bwMode="auto">
            <a:xfrm>
              <a:off x="4566" y="2502"/>
              <a:ext cx="265" cy="170"/>
            </a:xfrm>
            <a:prstGeom prst="smileyFace">
              <a:avLst>
                <a:gd name="adj" fmla="val 4653"/>
              </a:avLst>
            </a:prstGeom>
            <a:solidFill>
              <a:srgbClr val="FF9900"/>
            </a:solidFill>
            <a:ln w="12700">
              <a:solidFill>
                <a:srgbClr val="000000"/>
              </a:solidFill>
              <a:round/>
              <a:headEnd/>
              <a:tailEnd/>
            </a:ln>
            <a:effectLst/>
          </p:spPr>
          <p:txBody>
            <a:bodyPr/>
            <a:lstStyle/>
            <a:p>
              <a:endParaRPr lang="zh-CN" altLang="en-US"/>
            </a:p>
          </p:txBody>
        </p:sp>
        <p:sp>
          <p:nvSpPr>
            <p:cNvPr id="49172" name="AutoShape 20"/>
            <p:cNvSpPr>
              <a:spLocks noChangeArrowheads="1"/>
            </p:cNvSpPr>
            <p:nvPr/>
          </p:nvSpPr>
          <p:spPr bwMode="auto">
            <a:xfrm>
              <a:off x="4595" y="2666"/>
              <a:ext cx="207" cy="110"/>
            </a:xfrm>
            <a:prstGeom prst="triangle">
              <a:avLst>
                <a:gd name="adj" fmla="val 50000"/>
              </a:avLst>
            </a:prstGeom>
            <a:solidFill>
              <a:srgbClr val="FF9900"/>
            </a:solidFill>
            <a:ln w="12700">
              <a:solidFill>
                <a:srgbClr val="000000"/>
              </a:solidFill>
              <a:miter lim="800000"/>
              <a:headEnd/>
              <a:tailEnd/>
            </a:ln>
            <a:effectLst/>
          </p:spPr>
          <p:txBody>
            <a:bodyPr/>
            <a:lstStyle/>
            <a:p>
              <a:endParaRPr lang="zh-CN" altLang="en-US"/>
            </a:p>
          </p:txBody>
        </p:sp>
        <p:sp>
          <p:nvSpPr>
            <p:cNvPr id="49174" name="AutoShape 22"/>
            <p:cNvSpPr>
              <a:spLocks noChangeArrowheads="1"/>
            </p:cNvSpPr>
            <p:nvPr/>
          </p:nvSpPr>
          <p:spPr bwMode="auto">
            <a:xfrm>
              <a:off x="3293" y="2513"/>
              <a:ext cx="265" cy="171"/>
            </a:xfrm>
            <a:prstGeom prst="smileyFace">
              <a:avLst>
                <a:gd name="adj" fmla="val 4653"/>
              </a:avLst>
            </a:prstGeom>
            <a:solidFill>
              <a:srgbClr val="FF9900"/>
            </a:solidFill>
            <a:ln w="12700">
              <a:solidFill>
                <a:srgbClr val="000000"/>
              </a:solidFill>
              <a:round/>
              <a:headEnd/>
              <a:tailEnd/>
            </a:ln>
            <a:effectLst/>
          </p:spPr>
          <p:txBody>
            <a:bodyPr/>
            <a:lstStyle/>
            <a:p>
              <a:endParaRPr lang="zh-CN" altLang="en-US"/>
            </a:p>
          </p:txBody>
        </p:sp>
        <p:sp>
          <p:nvSpPr>
            <p:cNvPr id="49175" name="AutoShape 23"/>
            <p:cNvSpPr>
              <a:spLocks noChangeArrowheads="1"/>
            </p:cNvSpPr>
            <p:nvPr/>
          </p:nvSpPr>
          <p:spPr bwMode="auto">
            <a:xfrm>
              <a:off x="3322" y="2678"/>
              <a:ext cx="207" cy="110"/>
            </a:xfrm>
            <a:prstGeom prst="triangle">
              <a:avLst>
                <a:gd name="adj" fmla="val 50000"/>
              </a:avLst>
            </a:prstGeom>
            <a:solidFill>
              <a:srgbClr val="FF9900"/>
            </a:solidFill>
            <a:ln w="12700">
              <a:solidFill>
                <a:srgbClr val="000000"/>
              </a:solidFill>
              <a:miter lim="800000"/>
              <a:headEnd/>
              <a:tailEnd/>
            </a:ln>
            <a:effectLst/>
          </p:spPr>
          <p:txBody>
            <a:bodyPr/>
            <a:lstStyle/>
            <a:p>
              <a:endParaRPr lang="zh-CN" altLang="en-US"/>
            </a:p>
          </p:txBody>
        </p:sp>
        <p:sp>
          <p:nvSpPr>
            <p:cNvPr id="49177" name="AutoShape 25"/>
            <p:cNvSpPr>
              <a:spLocks noChangeArrowheads="1"/>
            </p:cNvSpPr>
            <p:nvPr/>
          </p:nvSpPr>
          <p:spPr bwMode="auto">
            <a:xfrm>
              <a:off x="2748" y="2513"/>
              <a:ext cx="265" cy="171"/>
            </a:xfrm>
            <a:prstGeom prst="smileyFace">
              <a:avLst>
                <a:gd name="adj" fmla="val 4653"/>
              </a:avLst>
            </a:prstGeom>
            <a:solidFill>
              <a:srgbClr val="FF9900"/>
            </a:solidFill>
            <a:ln w="12700">
              <a:solidFill>
                <a:srgbClr val="000000"/>
              </a:solidFill>
              <a:round/>
              <a:headEnd/>
              <a:tailEnd/>
            </a:ln>
            <a:effectLst/>
          </p:spPr>
          <p:txBody>
            <a:bodyPr/>
            <a:lstStyle/>
            <a:p>
              <a:endParaRPr lang="zh-CN" altLang="en-US"/>
            </a:p>
          </p:txBody>
        </p:sp>
        <p:sp>
          <p:nvSpPr>
            <p:cNvPr id="49178" name="AutoShape 26"/>
            <p:cNvSpPr>
              <a:spLocks noChangeArrowheads="1"/>
            </p:cNvSpPr>
            <p:nvPr/>
          </p:nvSpPr>
          <p:spPr bwMode="auto">
            <a:xfrm>
              <a:off x="2777" y="2678"/>
              <a:ext cx="207" cy="110"/>
            </a:xfrm>
            <a:prstGeom prst="triangle">
              <a:avLst>
                <a:gd name="adj" fmla="val 50000"/>
              </a:avLst>
            </a:prstGeom>
            <a:solidFill>
              <a:srgbClr val="FF9900"/>
            </a:solidFill>
            <a:ln w="12700">
              <a:solidFill>
                <a:srgbClr val="000000"/>
              </a:solidFill>
              <a:miter lim="800000"/>
              <a:headEnd/>
              <a:tailEnd/>
            </a:ln>
            <a:effectLst/>
          </p:spPr>
          <p:txBody>
            <a:bodyPr/>
            <a:lstStyle/>
            <a:p>
              <a:endParaRPr lang="zh-CN" altLang="en-US"/>
            </a:p>
          </p:txBody>
        </p:sp>
        <p:sp>
          <p:nvSpPr>
            <p:cNvPr id="49179" name="Rectangle 27"/>
            <p:cNvSpPr>
              <a:spLocks noChangeArrowheads="1"/>
            </p:cNvSpPr>
            <p:nvPr/>
          </p:nvSpPr>
          <p:spPr bwMode="auto">
            <a:xfrm>
              <a:off x="3674" y="2562"/>
              <a:ext cx="694" cy="182"/>
            </a:xfrm>
            <a:prstGeom prst="rect">
              <a:avLst/>
            </a:prstGeom>
            <a:noFill/>
            <a:ln w="9525">
              <a:noFill/>
              <a:miter lim="800000"/>
              <a:headEnd/>
              <a:tailEnd/>
            </a:ln>
          </p:spPr>
          <p:txBody>
            <a:bodyPr/>
            <a:lstStyle/>
            <a:p>
              <a:pPr algn="just" eaLnBrk="0" hangingPunct="0"/>
              <a:r>
                <a:rPr lang="en-US" altLang="zh-CN" sz="1000">
                  <a:latin typeface="Times New Roman" pitchFamily="18" charset="0"/>
                </a:rPr>
                <a:t>…………</a:t>
              </a:r>
            </a:p>
          </p:txBody>
        </p:sp>
        <p:sp>
          <p:nvSpPr>
            <p:cNvPr id="49181" name="AutoShape 29"/>
            <p:cNvSpPr>
              <a:spLocks noChangeArrowheads="1"/>
            </p:cNvSpPr>
            <p:nvPr/>
          </p:nvSpPr>
          <p:spPr bwMode="auto">
            <a:xfrm>
              <a:off x="1931" y="2317"/>
              <a:ext cx="265" cy="171"/>
            </a:xfrm>
            <a:prstGeom prst="smileyFace">
              <a:avLst>
                <a:gd name="adj" fmla="val 4653"/>
              </a:avLst>
            </a:prstGeom>
            <a:solidFill>
              <a:srgbClr val="FF9900"/>
            </a:solidFill>
            <a:ln w="12700">
              <a:solidFill>
                <a:srgbClr val="000000"/>
              </a:solidFill>
              <a:round/>
              <a:headEnd/>
              <a:tailEnd/>
            </a:ln>
            <a:effectLst/>
          </p:spPr>
          <p:txBody>
            <a:bodyPr/>
            <a:lstStyle/>
            <a:p>
              <a:endParaRPr lang="zh-CN" altLang="en-US"/>
            </a:p>
          </p:txBody>
        </p:sp>
        <p:sp>
          <p:nvSpPr>
            <p:cNvPr id="49182" name="AutoShape 30"/>
            <p:cNvSpPr>
              <a:spLocks noChangeArrowheads="1"/>
            </p:cNvSpPr>
            <p:nvPr/>
          </p:nvSpPr>
          <p:spPr bwMode="auto">
            <a:xfrm>
              <a:off x="1960" y="2482"/>
              <a:ext cx="207" cy="110"/>
            </a:xfrm>
            <a:prstGeom prst="triangle">
              <a:avLst>
                <a:gd name="adj" fmla="val 50000"/>
              </a:avLst>
            </a:prstGeom>
            <a:solidFill>
              <a:srgbClr val="FF9900"/>
            </a:solidFill>
            <a:ln w="12700">
              <a:solidFill>
                <a:srgbClr val="000000"/>
              </a:solidFill>
              <a:miter lim="800000"/>
              <a:headEnd/>
              <a:tailEnd/>
            </a:ln>
            <a:effectLst/>
          </p:spPr>
          <p:txBody>
            <a:bodyPr/>
            <a:lstStyle/>
            <a:p>
              <a:endParaRPr lang="zh-CN" altLang="en-US"/>
            </a:p>
          </p:txBody>
        </p:sp>
        <p:sp>
          <p:nvSpPr>
            <p:cNvPr id="49183" name="Rectangle 31"/>
            <p:cNvSpPr>
              <a:spLocks noChangeArrowheads="1"/>
            </p:cNvSpPr>
            <p:nvPr/>
          </p:nvSpPr>
          <p:spPr bwMode="auto">
            <a:xfrm>
              <a:off x="624" y="1632"/>
              <a:ext cx="4848" cy="2448"/>
            </a:xfrm>
            <a:prstGeom prst="rect">
              <a:avLst/>
            </a:prstGeom>
            <a:noFill/>
            <a:ln w="9525">
              <a:solidFill>
                <a:schemeClr val="tx1"/>
              </a:solidFill>
              <a:miter lim="800000"/>
              <a:headEnd/>
              <a:tailEnd/>
            </a:ln>
            <a:effectLst/>
          </p:spPr>
          <p:txBody>
            <a:bodyPr wrap="none" anchor="ctr"/>
            <a:lstStyle/>
            <a:p>
              <a:endParaRPr lang="zh-CN" altLang="en-US"/>
            </a:p>
          </p:txBody>
        </p:sp>
        <p:sp>
          <p:nvSpPr>
            <p:cNvPr id="49184" name="Text Box 32"/>
            <p:cNvSpPr txBox="1">
              <a:spLocks noChangeArrowheads="1"/>
            </p:cNvSpPr>
            <p:nvPr/>
          </p:nvSpPr>
          <p:spPr bwMode="auto">
            <a:xfrm>
              <a:off x="2078" y="3656"/>
              <a:ext cx="1955" cy="327"/>
            </a:xfrm>
            <a:prstGeom prst="rect">
              <a:avLst/>
            </a:prstGeom>
            <a:noFill/>
            <a:ln w="9525">
              <a:noFill/>
              <a:miter lim="800000"/>
              <a:headEnd/>
              <a:tailEnd/>
            </a:ln>
            <a:effectLst/>
          </p:spPr>
          <p:txBody>
            <a:bodyPr wrap="none">
              <a:spAutoFit/>
            </a:bodyPr>
            <a:lstStyle/>
            <a:p>
              <a:pPr algn="ctr"/>
              <a:r>
                <a:rPr kumimoji="1" lang="en-US" altLang="zh-CN" sz="2800">
                  <a:effectLst>
                    <a:outerShdw blurRad="38100" dist="38100" dir="2700000" algn="tl">
                      <a:srgbClr val="FFFFFF"/>
                    </a:outerShdw>
                  </a:effectLst>
                  <a:latin typeface="Times New Roman" pitchFamily="18" charset="0"/>
                </a:rPr>
                <a:t>Mobile Agent Space</a:t>
              </a:r>
            </a:p>
          </p:txBody>
        </p:sp>
      </p:grpSp>
      <p:sp>
        <p:nvSpPr>
          <p:cNvPr id="28" name="日期占位符 27"/>
          <p:cNvSpPr>
            <a:spLocks noGrp="1"/>
          </p:cNvSpPr>
          <p:nvPr>
            <p:ph type="dt" sz="half" idx="10"/>
          </p:nvPr>
        </p:nvSpPr>
        <p:spPr/>
        <p:txBody>
          <a:bodyPr/>
          <a:lstStyle/>
          <a:p>
            <a:fld id="{8E7C261D-A431-44B5-B259-94FB6F04FE54}" type="datetime1">
              <a:rPr lang="zh-CN" altLang="en-US" smtClean="0"/>
              <a:pPr/>
              <a:t>2011-12-9</a:t>
            </a:fld>
            <a:endParaRPr lang="zh-CN" altLang="en-US"/>
          </a:p>
        </p:txBody>
      </p:sp>
      <p:sp>
        <p:nvSpPr>
          <p:cNvPr id="29" name="灯片编号占位符 28"/>
          <p:cNvSpPr>
            <a:spLocks noGrp="1"/>
          </p:cNvSpPr>
          <p:nvPr>
            <p:ph type="sldNum" sz="quarter" idx="12"/>
          </p:nvPr>
        </p:nvSpPr>
        <p:spPr/>
        <p:txBody>
          <a:bodyPr/>
          <a:lstStyle/>
          <a:p>
            <a:fld id="{275387DA-A401-490D-8074-75B707531493}" type="slidenum">
              <a:rPr lang="zh-CN" altLang="en-US" smtClean="0"/>
              <a:pPr/>
              <a:t>45</a:t>
            </a:fld>
            <a:endParaRPr lang="zh-CN" altLang="en-US"/>
          </a:p>
        </p:txBody>
      </p:sp>
      <p:sp>
        <p:nvSpPr>
          <p:cNvPr id="31" name="页脚占位符 30"/>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17500" y="52388"/>
            <a:ext cx="8637588" cy="1431925"/>
          </a:xfrm>
        </p:spPr>
        <p:txBody>
          <a:bodyPr/>
          <a:lstStyle/>
          <a:p>
            <a:r>
              <a:rPr lang="zh-CN" altLang="en-US" sz="3200" dirty="0" smtClean="0"/>
              <a:t>移动</a:t>
            </a:r>
            <a:r>
              <a:rPr lang="en-US" altLang="zh-CN" sz="3200" dirty="0"/>
              <a:t>agent</a:t>
            </a:r>
            <a:r>
              <a:rPr lang="zh-CN" altLang="en-US" sz="3200" dirty="0"/>
              <a:t>通信</a:t>
            </a:r>
          </a:p>
        </p:txBody>
      </p:sp>
      <p:grpSp>
        <p:nvGrpSpPr>
          <p:cNvPr id="2" name="Group 29"/>
          <p:cNvGrpSpPr>
            <a:grpSpLocks/>
          </p:cNvGrpSpPr>
          <p:nvPr/>
        </p:nvGrpSpPr>
        <p:grpSpPr bwMode="auto">
          <a:xfrm>
            <a:off x="533400" y="2362200"/>
            <a:ext cx="8077200" cy="2743200"/>
            <a:chOff x="336" y="1488"/>
            <a:chExt cx="5088" cy="1728"/>
          </a:xfrm>
        </p:grpSpPr>
        <p:sp>
          <p:nvSpPr>
            <p:cNvPr id="50182" name="AutoShape 6"/>
            <p:cNvSpPr>
              <a:spLocks noChangeArrowheads="1"/>
            </p:cNvSpPr>
            <p:nvPr/>
          </p:nvSpPr>
          <p:spPr bwMode="auto">
            <a:xfrm>
              <a:off x="336" y="2300"/>
              <a:ext cx="1653" cy="768"/>
            </a:xfrm>
            <a:prstGeom prst="cube">
              <a:avLst>
                <a:gd name="adj" fmla="val 78847"/>
              </a:avLst>
            </a:prstGeom>
            <a:solidFill>
              <a:schemeClr val="accent1"/>
            </a:solidFill>
            <a:ln w="9525">
              <a:solidFill>
                <a:srgbClr val="000000"/>
              </a:solidFill>
              <a:miter lim="800000"/>
              <a:headEnd/>
              <a:tailEnd/>
            </a:ln>
          </p:spPr>
          <p:txBody>
            <a:bodyPr/>
            <a:lstStyle/>
            <a:p>
              <a:endParaRPr lang="zh-CN" altLang="en-US"/>
            </a:p>
          </p:txBody>
        </p:sp>
        <p:sp>
          <p:nvSpPr>
            <p:cNvPr id="50183" name="AutoShape 7"/>
            <p:cNvSpPr>
              <a:spLocks noChangeArrowheads="1"/>
            </p:cNvSpPr>
            <p:nvPr/>
          </p:nvSpPr>
          <p:spPr bwMode="auto">
            <a:xfrm>
              <a:off x="695" y="1990"/>
              <a:ext cx="349" cy="547"/>
            </a:xfrm>
            <a:prstGeom prst="smileyFace">
              <a:avLst>
                <a:gd name="adj" fmla="val 4653"/>
              </a:avLst>
            </a:prstGeom>
            <a:solidFill>
              <a:srgbClr val="FF0000"/>
            </a:solidFill>
            <a:ln w="9525">
              <a:solidFill>
                <a:srgbClr val="000000"/>
              </a:solidFill>
              <a:round/>
              <a:headEnd/>
              <a:tailEnd/>
            </a:ln>
          </p:spPr>
          <p:txBody>
            <a:bodyPr/>
            <a:lstStyle/>
            <a:p>
              <a:endParaRPr lang="zh-CN" altLang="en-US"/>
            </a:p>
          </p:txBody>
        </p:sp>
        <p:sp>
          <p:nvSpPr>
            <p:cNvPr id="50184" name="AutoShape 8"/>
            <p:cNvSpPr>
              <a:spLocks noChangeArrowheads="1"/>
            </p:cNvSpPr>
            <p:nvPr/>
          </p:nvSpPr>
          <p:spPr bwMode="auto">
            <a:xfrm>
              <a:off x="1350" y="1975"/>
              <a:ext cx="359" cy="591"/>
            </a:xfrm>
            <a:prstGeom prst="smileyFace">
              <a:avLst>
                <a:gd name="adj" fmla="val 4653"/>
              </a:avLst>
            </a:prstGeom>
            <a:solidFill>
              <a:schemeClr val="accent1">
                <a:alpha val="50000"/>
              </a:schemeClr>
            </a:solidFill>
            <a:ln w="9525">
              <a:solidFill>
                <a:srgbClr val="000000"/>
              </a:solidFill>
              <a:prstDash val="dashDot"/>
              <a:round/>
              <a:headEnd/>
              <a:tailEnd/>
            </a:ln>
          </p:spPr>
          <p:txBody>
            <a:bodyPr/>
            <a:lstStyle/>
            <a:p>
              <a:endParaRPr lang="zh-CN" altLang="en-US"/>
            </a:p>
          </p:txBody>
        </p:sp>
        <p:sp>
          <p:nvSpPr>
            <p:cNvPr id="50185" name="AutoShape 9"/>
            <p:cNvSpPr>
              <a:spLocks noChangeArrowheads="1"/>
            </p:cNvSpPr>
            <p:nvPr/>
          </p:nvSpPr>
          <p:spPr bwMode="auto">
            <a:xfrm>
              <a:off x="3024" y="2208"/>
              <a:ext cx="2400" cy="1008"/>
            </a:xfrm>
            <a:prstGeom prst="cube">
              <a:avLst>
                <a:gd name="adj" fmla="val 85370"/>
              </a:avLst>
            </a:prstGeom>
            <a:solidFill>
              <a:srgbClr val="993300"/>
            </a:solidFill>
            <a:ln w="9525">
              <a:solidFill>
                <a:srgbClr val="000000"/>
              </a:solidFill>
              <a:miter lim="800000"/>
              <a:headEnd/>
              <a:tailEnd/>
            </a:ln>
          </p:spPr>
          <p:txBody>
            <a:bodyPr/>
            <a:lstStyle/>
            <a:p>
              <a:endParaRPr lang="zh-CN" altLang="en-US"/>
            </a:p>
          </p:txBody>
        </p:sp>
        <p:sp>
          <p:nvSpPr>
            <p:cNvPr id="50186" name="AutoShape 10"/>
            <p:cNvSpPr>
              <a:spLocks noChangeArrowheads="1"/>
            </p:cNvSpPr>
            <p:nvPr/>
          </p:nvSpPr>
          <p:spPr bwMode="auto">
            <a:xfrm>
              <a:off x="3405" y="2020"/>
              <a:ext cx="350" cy="546"/>
            </a:xfrm>
            <a:prstGeom prst="smileyFace">
              <a:avLst>
                <a:gd name="adj" fmla="val 4653"/>
              </a:avLst>
            </a:prstGeom>
            <a:solidFill>
              <a:srgbClr val="FF0000"/>
            </a:solidFill>
            <a:ln w="9525">
              <a:solidFill>
                <a:srgbClr val="000000"/>
              </a:solidFill>
              <a:round/>
              <a:headEnd/>
              <a:tailEnd/>
            </a:ln>
          </p:spPr>
          <p:txBody>
            <a:bodyPr/>
            <a:lstStyle/>
            <a:p>
              <a:endParaRPr lang="zh-CN" altLang="en-US"/>
            </a:p>
          </p:txBody>
        </p:sp>
        <p:sp>
          <p:nvSpPr>
            <p:cNvPr id="50187" name="AutoShape 11"/>
            <p:cNvSpPr>
              <a:spLocks noChangeArrowheads="1"/>
            </p:cNvSpPr>
            <p:nvPr/>
          </p:nvSpPr>
          <p:spPr bwMode="auto">
            <a:xfrm>
              <a:off x="4446" y="1769"/>
              <a:ext cx="314" cy="620"/>
            </a:xfrm>
            <a:prstGeom prst="can">
              <a:avLst>
                <a:gd name="adj" fmla="val 49363"/>
              </a:avLst>
            </a:prstGeom>
            <a:solidFill>
              <a:srgbClr val="00CCFF"/>
            </a:solidFill>
            <a:ln w="9525">
              <a:solidFill>
                <a:srgbClr val="000000"/>
              </a:solidFill>
              <a:round/>
              <a:headEnd/>
              <a:tailEnd/>
            </a:ln>
          </p:spPr>
          <p:txBody>
            <a:bodyPr/>
            <a:lstStyle/>
            <a:p>
              <a:endParaRPr lang="zh-CN" altLang="en-US"/>
            </a:p>
          </p:txBody>
        </p:sp>
        <p:sp>
          <p:nvSpPr>
            <p:cNvPr id="50188" name="AutoShape 12"/>
            <p:cNvSpPr>
              <a:spLocks noChangeArrowheads="1"/>
            </p:cNvSpPr>
            <p:nvPr/>
          </p:nvSpPr>
          <p:spPr bwMode="auto">
            <a:xfrm>
              <a:off x="4218" y="2389"/>
              <a:ext cx="350" cy="546"/>
            </a:xfrm>
            <a:prstGeom prst="smileyFace">
              <a:avLst>
                <a:gd name="adj" fmla="val 4653"/>
              </a:avLst>
            </a:prstGeom>
            <a:solidFill>
              <a:schemeClr val="tx2"/>
            </a:solidFill>
            <a:ln w="9525">
              <a:solidFill>
                <a:srgbClr val="000000"/>
              </a:solidFill>
              <a:round/>
              <a:headEnd/>
              <a:tailEnd/>
            </a:ln>
          </p:spPr>
          <p:txBody>
            <a:bodyPr/>
            <a:lstStyle/>
            <a:p>
              <a:endParaRPr lang="zh-CN" altLang="en-US"/>
            </a:p>
          </p:txBody>
        </p:sp>
        <p:sp>
          <p:nvSpPr>
            <p:cNvPr id="50189" name="AutoShape 13"/>
            <p:cNvSpPr>
              <a:spLocks noChangeArrowheads="1"/>
            </p:cNvSpPr>
            <p:nvPr/>
          </p:nvSpPr>
          <p:spPr bwMode="auto">
            <a:xfrm>
              <a:off x="1709" y="2174"/>
              <a:ext cx="1722" cy="200"/>
            </a:xfrm>
            <a:prstGeom prst="notchedRightArrow">
              <a:avLst>
                <a:gd name="adj1" fmla="val 50000"/>
                <a:gd name="adj2" fmla="val 215250"/>
              </a:avLst>
            </a:prstGeom>
            <a:solidFill>
              <a:schemeClr val="hlink"/>
            </a:solidFill>
            <a:ln w="9525">
              <a:solidFill>
                <a:srgbClr val="000000"/>
              </a:solidFill>
              <a:miter lim="800000"/>
              <a:headEnd/>
              <a:tailEnd/>
            </a:ln>
          </p:spPr>
          <p:txBody>
            <a:bodyPr/>
            <a:lstStyle/>
            <a:p>
              <a:endParaRPr lang="zh-CN" altLang="en-US"/>
            </a:p>
          </p:txBody>
        </p:sp>
        <p:sp>
          <p:nvSpPr>
            <p:cNvPr id="50190" name="Line 14"/>
            <p:cNvSpPr>
              <a:spLocks noChangeShapeType="1"/>
            </p:cNvSpPr>
            <p:nvPr/>
          </p:nvSpPr>
          <p:spPr bwMode="auto">
            <a:xfrm flipV="1">
              <a:off x="3737" y="2020"/>
              <a:ext cx="700" cy="162"/>
            </a:xfrm>
            <a:prstGeom prst="line">
              <a:avLst/>
            </a:prstGeom>
            <a:noFill/>
            <a:ln w="9525">
              <a:solidFill>
                <a:schemeClr val="tx1"/>
              </a:solidFill>
              <a:round/>
              <a:headEnd type="arrow" w="med" len="med"/>
              <a:tailEnd type="arrow" w="med" len="med"/>
            </a:ln>
          </p:spPr>
          <p:txBody>
            <a:bodyPr/>
            <a:lstStyle/>
            <a:p>
              <a:endParaRPr lang="zh-CN" altLang="en-US"/>
            </a:p>
          </p:txBody>
        </p:sp>
        <p:sp>
          <p:nvSpPr>
            <p:cNvPr id="50191" name="Line 15"/>
            <p:cNvSpPr>
              <a:spLocks noChangeShapeType="1"/>
            </p:cNvSpPr>
            <p:nvPr/>
          </p:nvSpPr>
          <p:spPr bwMode="auto">
            <a:xfrm flipV="1">
              <a:off x="3720" y="1916"/>
              <a:ext cx="699" cy="163"/>
            </a:xfrm>
            <a:prstGeom prst="line">
              <a:avLst/>
            </a:prstGeom>
            <a:noFill/>
            <a:ln w="9525">
              <a:solidFill>
                <a:schemeClr val="tx1"/>
              </a:solidFill>
              <a:round/>
              <a:headEnd type="arrow" w="med" len="med"/>
              <a:tailEnd type="arrow" w="med" len="med"/>
            </a:ln>
          </p:spPr>
          <p:txBody>
            <a:bodyPr/>
            <a:lstStyle/>
            <a:p>
              <a:endParaRPr lang="zh-CN" altLang="en-US"/>
            </a:p>
          </p:txBody>
        </p:sp>
        <p:sp>
          <p:nvSpPr>
            <p:cNvPr id="50192" name="Line 16"/>
            <p:cNvSpPr>
              <a:spLocks noChangeShapeType="1"/>
            </p:cNvSpPr>
            <p:nvPr/>
          </p:nvSpPr>
          <p:spPr bwMode="auto">
            <a:xfrm>
              <a:off x="3702" y="2463"/>
              <a:ext cx="508" cy="133"/>
            </a:xfrm>
            <a:prstGeom prst="line">
              <a:avLst/>
            </a:prstGeom>
            <a:noFill/>
            <a:ln w="9525">
              <a:solidFill>
                <a:schemeClr val="tx1"/>
              </a:solidFill>
              <a:round/>
              <a:headEnd type="arrow" w="med" len="med"/>
              <a:tailEnd type="arrow" w="med" len="med"/>
            </a:ln>
          </p:spPr>
          <p:txBody>
            <a:bodyPr/>
            <a:lstStyle/>
            <a:p>
              <a:endParaRPr lang="zh-CN" altLang="en-US"/>
            </a:p>
          </p:txBody>
        </p:sp>
        <p:sp>
          <p:nvSpPr>
            <p:cNvPr id="50193" name="Line 17"/>
            <p:cNvSpPr>
              <a:spLocks noChangeShapeType="1"/>
            </p:cNvSpPr>
            <p:nvPr/>
          </p:nvSpPr>
          <p:spPr bwMode="auto">
            <a:xfrm>
              <a:off x="3659" y="2551"/>
              <a:ext cx="559" cy="163"/>
            </a:xfrm>
            <a:prstGeom prst="line">
              <a:avLst/>
            </a:prstGeom>
            <a:noFill/>
            <a:ln w="9525">
              <a:solidFill>
                <a:schemeClr val="tx1"/>
              </a:solidFill>
              <a:round/>
              <a:headEnd type="arrow" w="med" len="med"/>
              <a:tailEnd type="arrow" w="med" len="med"/>
            </a:ln>
          </p:spPr>
          <p:txBody>
            <a:bodyPr/>
            <a:lstStyle/>
            <a:p>
              <a:endParaRPr lang="zh-CN" altLang="en-US"/>
            </a:p>
          </p:txBody>
        </p:sp>
        <p:sp>
          <p:nvSpPr>
            <p:cNvPr id="50194" name="Text Box 18"/>
            <p:cNvSpPr txBox="1">
              <a:spLocks noChangeArrowheads="1"/>
            </p:cNvSpPr>
            <p:nvPr/>
          </p:nvSpPr>
          <p:spPr bwMode="auto">
            <a:xfrm>
              <a:off x="520" y="2610"/>
              <a:ext cx="830" cy="473"/>
            </a:xfrm>
            <a:prstGeom prst="rect">
              <a:avLst/>
            </a:prstGeom>
            <a:noFill/>
            <a:ln w="9525">
              <a:noFill/>
              <a:miter lim="800000"/>
              <a:headEnd/>
              <a:tailEnd/>
            </a:ln>
          </p:spPr>
          <p:txBody>
            <a:bodyPr/>
            <a:lstStyle/>
            <a:p>
              <a:pPr algn="ctr" eaLnBrk="0" hangingPunct="0"/>
              <a:r>
                <a:rPr lang="en-US" altLang="zh-CN" sz="2800">
                  <a:latin typeface="Helvetica" charset="0"/>
                </a:rPr>
                <a:t>Host1</a:t>
              </a:r>
            </a:p>
          </p:txBody>
        </p:sp>
        <p:sp>
          <p:nvSpPr>
            <p:cNvPr id="50195" name="Text Box 19"/>
            <p:cNvSpPr txBox="1">
              <a:spLocks noChangeArrowheads="1"/>
            </p:cNvSpPr>
            <p:nvPr/>
          </p:nvSpPr>
          <p:spPr bwMode="auto">
            <a:xfrm>
              <a:off x="3064" y="2714"/>
              <a:ext cx="831" cy="472"/>
            </a:xfrm>
            <a:prstGeom prst="rect">
              <a:avLst/>
            </a:prstGeom>
            <a:noFill/>
            <a:ln w="9525">
              <a:noFill/>
              <a:miter lim="800000"/>
              <a:headEnd/>
              <a:tailEnd/>
            </a:ln>
          </p:spPr>
          <p:txBody>
            <a:bodyPr/>
            <a:lstStyle/>
            <a:p>
              <a:pPr algn="ctr" eaLnBrk="0" hangingPunct="0"/>
              <a:r>
                <a:rPr lang="en-US" altLang="zh-CN" sz="2800">
                  <a:latin typeface="Helvetica" charset="0"/>
                </a:rPr>
                <a:t>Host2</a:t>
              </a:r>
            </a:p>
          </p:txBody>
        </p:sp>
        <p:sp>
          <p:nvSpPr>
            <p:cNvPr id="50196" name="Text Box 20"/>
            <p:cNvSpPr txBox="1">
              <a:spLocks noChangeArrowheads="1"/>
            </p:cNvSpPr>
            <p:nvPr/>
          </p:nvSpPr>
          <p:spPr bwMode="auto">
            <a:xfrm>
              <a:off x="581" y="1650"/>
              <a:ext cx="831" cy="473"/>
            </a:xfrm>
            <a:prstGeom prst="rect">
              <a:avLst/>
            </a:prstGeom>
            <a:noFill/>
            <a:ln w="9525">
              <a:noFill/>
              <a:miter lim="800000"/>
              <a:headEnd/>
              <a:tailEnd/>
            </a:ln>
          </p:spPr>
          <p:txBody>
            <a:bodyPr/>
            <a:lstStyle/>
            <a:p>
              <a:pPr algn="ctr" eaLnBrk="0" hangingPunct="0"/>
              <a:r>
                <a:rPr lang="en-US" altLang="zh-CN" sz="3200">
                  <a:latin typeface="Helvetica" charset="0"/>
                </a:rPr>
                <a:t>Agent</a:t>
              </a:r>
            </a:p>
          </p:txBody>
        </p:sp>
        <p:sp>
          <p:nvSpPr>
            <p:cNvPr id="50197" name="Text Box 21"/>
            <p:cNvSpPr txBox="1">
              <a:spLocks noChangeArrowheads="1"/>
            </p:cNvSpPr>
            <p:nvPr/>
          </p:nvSpPr>
          <p:spPr bwMode="auto">
            <a:xfrm>
              <a:off x="3291" y="1739"/>
              <a:ext cx="831" cy="473"/>
            </a:xfrm>
            <a:prstGeom prst="rect">
              <a:avLst/>
            </a:prstGeom>
            <a:noFill/>
            <a:ln w="9525">
              <a:noFill/>
              <a:miter lim="800000"/>
              <a:headEnd/>
              <a:tailEnd/>
            </a:ln>
          </p:spPr>
          <p:txBody>
            <a:bodyPr/>
            <a:lstStyle/>
            <a:p>
              <a:pPr algn="ctr" eaLnBrk="0" hangingPunct="0"/>
              <a:r>
                <a:rPr lang="en-US" altLang="zh-CN" sz="2800">
                  <a:latin typeface="Helvetica" charset="0"/>
                </a:rPr>
                <a:t>Agent</a:t>
              </a:r>
            </a:p>
          </p:txBody>
        </p:sp>
        <p:sp>
          <p:nvSpPr>
            <p:cNvPr id="50198" name="Text Box 22"/>
            <p:cNvSpPr txBox="1">
              <a:spLocks noChangeArrowheads="1"/>
            </p:cNvSpPr>
            <p:nvPr/>
          </p:nvSpPr>
          <p:spPr bwMode="auto">
            <a:xfrm>
              <a:off x="4253" y="1488"/>
              <a:ext cx="831" cy="473"/>
            </a:xfrm>
            <a:prstGeom prst="rect">
              <a:avLst/>
            </a:prstGeom>
            <a:noFill/>
            <a:ln w="9525">
              <a:noFill/>
              <a:miter lim="800000"/>
              <a:headEnd/>
              <a:tailEnd/>
            </a:ln>
          </p:spPr>
          <p:txBody>
            <a:bodyPr/>
            <a:lstStyle/>
            <a:p>
              <a:pPr algn="ctr" eaLnBrk="0" hangingPunct="0"/>
              <a:r>
                <a:rPr lang="zh-CN" altLang="en-US" sz="2800">
                  <a:latin typeface="Helvetica" charset="0"/>
                </a:rPr>
                <a:t>资源</a:t>
              </a:r>
            </a:p>
          </p:txBody>
        </p:sp>
        <p:sp>
          <p:nvSpPr>
            <p:cNvPr id="50203" name="Text Box 27"/>
            <p:cNvSpPr txBox="1">
              <a:spLocks noChangeArrowheads="1"/>
            </p:cNvSpPr>
            <p:nvPr/>
          </p:nvSpPr>
          <p:spPr bwMode="auto">
            <a:xfrm>
              <a:off x="4416" y="2688"/>
              <a:ext cx="831" cy="473"/>
            </a:xfrm>
            <a:prstGeom prst="rect">
              <a:avLst/>
            </a:prstGeom>
            <a:noFill/>
            <a:ln w="9525">
              <a:noFill/>
              <a:miter lim="800000"/>
              <a:headEnd/>
              <a:tailEnd/>
            </a:ln>
          </p:spPr>
          <p:txBody>
            <a:bodyPr/>
            <a:lstStyle/>
            <a:p>
              <a:pPr algn="ctr" eaLnBrk="0" hangingPunct="0"/>
              <a:r>
                <a:rPr lang="en-US" altLang="zh-CN" sz="2800">
                  <a:latin typeface="Helvetica" charset="0"/>
                </a:rPr>
                <a:t>Agent</a:t>
              </a:r>
            </a:p>
          </p:txBody>
        </p:sp>
      </p:grpSp>
      <p:sp>
        <p:nvSpPr>
          <p:cNvPr id="23" name="日期占位符 22"/>
          <p:cNvSpPr>
            <a:spLocks noGrp="1"/>
          </p:cNvSpPr>
          <p:nvPr>
            <p:ph type="dt" sz="half" idx="10"/>
          </p:nvPr>
        </p:nvSpPr>
        <p:spPr/>
        <p:txBody>
          <a:bodyPr/>
          <a:lstStyle/>
          <a:p>
            <a:fld id="{02D9DC33-D69E-4E71-8F5B-7D5C8279F033}" type="datetime1">
              <a:rPr lang="zh-CN" altLang="en-US" smtClean="0"/>
              <a:pPr/>
              <a:t>2011-12-9</a:t>
            </a:fld>
            <a:endParaRPr lang="zh-CN" altLang="en-US"/>
          </a:p>
        </p:txBody>
      </p:sp>
      <p:sp>
        <p:nvSpPr>
          <p:cNvPr id="24" name="灯片编号占位符 23"/>
          <p:cNvSpPr>
            <a:spLocks noGrp="1"/>
          </p:cNvSpPr>
          <p:nvPr>
            <p:ph type="sldNum" sz="quarter" idx="12"/>
          </p:nvPr>
        </p:nvSpPr>
        <p:spPr/>
        <p:txBody>
          <a:bodyPr/>
          <a:lstStyle/>
          <a:p>
            <a:fld id="{275387DA-A401-490D-8074-75B707531493}" type="slidenum">
              <a:rPr lang="zh-CN" altLang="en-US" smtClean="0"/>
              <a:pPr/>
              <a:t>46</a:t>
            </a:fld>
            <a:endParaRPr lang="zh-CN" altLang="en-US"/>
          </a:p>
        </p:txBody>
      </p:sp>
      <p:sp>
        <p:nvSpPr>
          <p:cNvPr id="25" name="页脚占位符 24"/>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17500" y="52388"/>
            <a:ext cx="8637588" cy="1431925"/>
          </a:xfrm>
        </p:spPr>
        <p:txBody>
          <a:bodyPr/>
          <a:lstStyle/>
          <a:p>
            <a:r>
              <a:rPr lang="zh-CN" altLang="en-US" sz="3200" dirty="0" smtClean="0"/>
              <a:t>移动</a:t>
            </a:r>
            <a:r>
              <a:rPr lang="en-US" altLang="zh-CN" sz="3200" dirty="0"/>
              <a:t>agent</a:t>
            </a:r>
            <a:r>
              <a:rPr lang="zh-CN" altLang="en-US" sz="3200" dirty="0"/>
              <a:t>迁移</a:t>
            </a:r>
          </a:p>
        </p:txBody>
      </p:sp>
      <p:sp>
        <p:nvSpPr>
          <p:cNvPr id="51204" name="AutoShape 4"/>
          <p:cNvSpPr>
            <a:spLocks noChangeArrowheads="1"/>
          </p:cNvSpPr>
          <p:nvPr/>
        </p:nvSpPr>
        <p:spPr bwMode="auto">
          <a:xfrm>
            <a:off x="557213" y="2476202"/>
            <a:ext cx="2730500" cy="596900"/>
          </a:xfrm>
          <a:prstGeom prst="cube">
            <a:avLst>
              <a:gd name="adj" fmla="val 76125"/>
            </a:avLst>
          </a:prstGeom>
          <a:solidFill>
            <a:srgbClr val="0000FF"/>
          </a:solidFill>
          <a:ln w="9525">
            <a:noFill/>
            <a:miter lim="800000"/>
            <a:headEnd/>
            <a:tailEnd/>
          </a:ln>
        </p:spPr>
        <p:txBody>
          <a:bodyPr/>
          <a:lstStyle/>
          <a:p>
            <a:endParaRPr kumimoji="1" lang="zh-CN" altLang="zh-CN" sz="2400">
              <a:latin typeface="Times New Roman" pitchFamily="18" charset="0"/>
            </a:endParaRPr>
          </a:p>
        </p:txBody>
      </p:sp>
      <p:sp>
        <p:nvSpPr>
          <p:cNvPr id="51205" name="AutoShape 5"/>
          <p:cNvSpPr>
            <a:spLocks noChangeArrowheads="1"/>
          </p:cNvSpPr>
          <p:nvPr/>
        </p:nvSpPr>
        <p:spPr bwMode="auto">
          <a:xfrm>
            <a:off x="606425" y="5200352"/>
            <a:ext cx="2730500" cy="598488"/>
          </a:xfrm>
          <a:prstGeom prst="cube">
            <a:avLst>
              <a:gd name="adj" fmla="val 76125"/>
            </a:avLst>
          </a:prstGeom>
          <a:solidFill>
            <a:srgbClr val="00FF00"/>
          </a:solidFill>
          <a:ln w="9525">
            <a:solidFill>
              <a:schemeClr val="tx1"/>
            </a:solidFill>
            <a:miter lim="800000"/>
            <a:headEnd/>
            <a:tailEnd/>
          </a:ln>
        </p:spPr>
        <p:txBody>
          <a:bodyPr/>
          <a:lstStyle/>
          <a:p>
            <a:endParaRPr lang="zh-CN" altLang="en-US"/>
          </a:p>
        </p:txBody>
      </p:sp>
      <p:sp>
        <p:nvSpPr>
          <p:cNvPr id="51206" name="AutoShape 6"/>
          <p:cNvSpPr>
            <a:spLocks noChangeArrowheads="1"/>
          </p:cNvSpPr>
          <p:nvPr/>
        </p:nvSpPr>
        <p:spPr bwMode="auto">
          <a:xfrm>
            <a:off x="5656263" y="2447627"/>
            <a:ext cx="2728912" cy="598488"/>
          </a:xfrm>
          <a:prstGeom prst="cube">
            <a:avLst>
              <a:gd name="adj" fmla="val 76125"/>
            </a:avLst>
          </a:prstGeom>
          <a:solidFill>
            <a:srgbClr val="FF6600"/>
          </a:solidFill>
          <a:ln w="9525">
            <a:noFill/>
            <a:miter lim="800000"/>
            <a:headEnd/>
            <a:tailEnd/>
          </a:ln>
        </p:spPr>
        <p:txBody>
          <a:bodyPr/>
          <a:lstStyle/>
          <a:p>
            <a:endParaRPr lang="zh-CN" altLang="en-US"/>
          </a:p>
        </p:txBody>
      </p:sp>
      <p:sp>
        <p:nvSpPr>
          <p:cNvPr id="51207" name="AutoShape 7"/>
          <p:cNvSpPr>
            <a:spLocks noChangeArrowheads="1"/>
          </p:cNvSpPr>
          <p:nvPr/>
        </p:nvSpPr>
        <p:spPr bwMode="auto">
          <a:xfrm>
            <a:off x="5475288" y="5187652"/>
            <a:ext cx="2728912" cy="596900"/>
          </a:xfrm>
          <a:prstGeom prst="cube">
            <a:avLst>
              <a:gd name="adj" fmla="val 76125"/>
            </a:avLst>
          </a:prstGeom>
          <a:solidFill>
            <a:srgbClr val="FF0000"/>
          </a:solidFill>
          <a:ln w="9525">
            <a:noFill/>
            <a:miter lim="800000"/>
            <a:headEnd/>
            <a:tailEnd/>
          </a:ln>
        </p:spPr>
        <p:txBody>
          <a:bodyPr/>
          <a:lstStyle/>
          <a:p>
            <a:endParaRPr lang="zh-CN" altLang="en-US"/>
          </a:p>
        </p:txBody>
      </p:sp>
      <p:sp>
        <p:nvSpPr>
          <p:cNvPr id="51209" name="AutoShape 9"/>
          <p:cNvSpPr>
            <a:spLocks noChangeArrowheads="1"/>
          </p:cNvSpPr>
          <p:nvPr/>
        </p:nvSpPr>
        <p:spPr bwMode="auto">
          <a:xfrm>
            <a:off x="7497763" y="2295227"/>
            <a:ext cx="558800" cy="458788"/>
          </a:xfrm>
          <a:prstGeom prst="smileyFace">
            <a:avLst>
              <a:gd name="adj" fmla="val 4653"/>
            </a:avLst>
          </a:prstGeom>
          <a:solidFill>
            <a:schemeClr val="accent2">
              <a:lumMod val="60000"/>
              <a:lumOff val="40000"/>
            </a:schemeClr>
          </a:solidFill>
          <a:ln w="9525">
            <a:noFill/>
            <a:round/>
            <a:headEnd/>
            <a:tailEnd/>
          </a:ln>
        </p:spPr>
        <p:txBody>
          <a:bodyPr/>
          <a:lstStyle/>
          <a:p>
            <a:endParaRPr lang="zh-CN" altLang="en-US"/>
          </a:p>
        </p:txBody>
      </p:sp>
      <p:sp>
        <p:nvSpPr>
          <p:cNvPr id="51210" name="AutoShape 10"/>
          <p:cNvSpPr>
            <a:spLocks noChangeArrowheads="1"/>
          </p:cNvSpPr>
          <p:nvPr/>
        </p:nvSpPr>
        <p:spPr bwMode="auto">
          <a:xfrm>
            <a:off x="7267575" y="4951115"/>
            <a:ext cx="558800" cy="458787"/>
          </a:xfrm>
          <a:prstGeom prst="smileyFace">
            <a:avLst>
              <a:gd name="adj" fmla="val 4653"/>
            </a:avLst>
          </a:prstGeom>
          <a:solidFill>
            <a:schemeClr val="accent2">
              <a:lumMod val="60000"/>
              <a:lumOff val="40000"/>
            </a:schemeClr>
          </a:solidFill>
          <a:ln w="9525">
            <a:noFill/>
            <a:round/>
            <a:headEnd/>
            <a:tailEnd/>
          </a:ln>
        </p:spPr>
        <p:txBody>
          <a:bodyPr/>
          <a:lstStyle/>
          <a:p>
            <a:endParaRPr lang="zh-CN" altLang="en-US"/>
          </a:p>
        </p:txBody>
      </p:sp>
      <p:sp>
        <p:nvSpPr>
          <p:cNvPr id="51211" name="AutoShape 11"/>
          <p:cNvSpPr>
            <a:spLocks noChangeArrowheads="1"/>
          </p:cNvSpPr>
          <p:nvPr/>
        </p:nvSpPr>
        <p:spPr bwMode="auto">
          <a:xfrm>
            <a:off x="1379538" y="4936827"/>
            <a:ext cx="558800" cy="458788"/>
          </a:xfrm>
          <a:prstGeom prst="smileyFace">
            <a:avLst>
              <a:gd name="adj" fmla="val 4653"/>
            </a:avLst>
          </a:prstGeom>
          <a:solidFill>
            <a:srgbClr val="FFFF00"/>
          </a:solidFill>
          <a:ln w="9525">
            <a:noFill/>
            <a:round/>
            <a:headEnd/>
            <a:tailEnd/>
          </a:ln>
        </p:spPr>
        <p:txBody>
          <a:bodyPr/>
          <a:lstStyle/>
          <a:p>
            <a:endParaRPr lang="zh-CN" altLang="en-US"/>
          </a:p>
        </p:txBody>
      </p:sp>
      <p:sp>
        <p:nvSpPr>
          <p:cNvPr id="51212" name="Text Box 12"/>
          <p:cNvSpPr txBox="1">
            <a:spLocks noChangeArrowheads="1"/>
          </p:cNvSpPr>
          <p:nvPr/>
        </p:nvSpPr>
        <p:spPr bwMode="auto">
          <a:xfrm>
            <a:off x="508000" y="3031827"/>
            <a:ext cx="2055813" cy="361950"/>
          </a:xfrm>
          <a:prstGeom prst="rect">
            <a:avLst/>
          </a:prstGeom>
          <a:noFill/>
          <a:ln w="9525">
            <a:noFill/>
            <a:miter lim="800000"/>
            <a:headEnd/>
            <a:tailEnd/>
          </a:ln>
        </p:spPr>
        <p:txBody>
          <a:bodyPr/>
          <a:lstStyle/>
          <a:p>
            <a:pPr algn="ctr" eaLnBrk="0" hangingPunct="0"/>
            <a:r>
              <a:rPr lang="en-US" altLang="zh-CN" sz="2000">
                <a:latin typeface="Helvetica" charset="0"/>
              </a:rPr>
              <a:t>Agent</a:t>
            </a:r>
            <a:r>
              <a:rPr lang="zh-CN" altLang="en-US" sz="2000">
                <a:latin typeface="Helvetica" charset="0"/>
              </a:rPr>
              <a:t>出发点</a:t>
            </a:r>
          </a:p>
        </p:txBody>
      </p:sp>
      <p:grpSp>
        <p:nvGrpSpPr>
          <p:cNvPr id="2" name="Group 37"/>
          <p:cNvGrpSpPr>
            <a:grpSpLocks/>
          </p:cNvGrpSpPr>
          <p:nvPr/>
        </p:nvGrpSpPr>
        <p:grpSpPr bwMode="auto">
          <a:xfrm>
            <a:off x="2036763" y="2141240"/>
            <a:ext cx="4129087" cy="403225"/>
            <a:chOff x="1283" y="1509"/>
            <a:chExt cx="2601" cy="254"/>
          </a:xfrm>
        </p:grpSpPr>
        <p:sp>
          <p:nvSpPr>
            <p:cNvPr id="51214" name="Line 14"/>
            <p:cNvSpPr>
              <a:spLocks noChangeShapeType="1"/>
            </p:cNvSpPr>
            <p:nvPr/>
          </p:nvSpPr>
          <p:spPr bwMode="auto">
            <a:xfrm>
              <a:off x="1283" y="1763"/>
              <a:ext cx="2601" cy="0"/>
            </a:xfrm>
            <a:prstGeom prst="line">
              <a:avLst/>
            </a:prstGeom>
            <a:noFill/>
            <a:ln w="9525">
              <a:solidFill>
                <a:schemeClr val="tx1"/>
              </a:solidFill>
              <a:round/>
              <a:headEnd/>
              <a:tailEnd type="triangle" w="med" len="med"/>
            </a:ln>
          </p:spPr>
          <p:txBody>
            <a:bodyPr/>
            <a:lstStyle/>
            <a:p>
              <a:endParaRPr lang="zh-CN" altLang="en-US"/>
            </a:p>
          </p:txBody>
        </p:sp>
        <p:sp>
          <p:nvSpPr>
            <p:cNvPr id="51215" name="Text Box 15"/>
            <p:cNvSpPr txBox="1">
              <a:spLocks noChangeArrowheads="1"/>
            </p:cNvSpPr>
            <p:nvPr/>
          </p:nvSpPr>
          <p:spPr bwMode="auto">
            <a:xfrm>
              <a:off x="2174" y="1509"/>
              <a:ext cx="1171" cy="228"/>
            </a:xfrm>
            <a:prstGeom prst="rect">
              <a:avLst/>
            </a:prstGeom>
            <a:noFill/>
            <a:ln w="9525">
              <a:noFill/>
              <a:miter lim="800000"/>
              <a:headEnd/>
              <a:tailEnd/>
            </a:ln>
          </p:spPr>
          <p:txBody>
            <a:bodyPr/>
            <a:lstStyle/>
            <a:p>
              <a:pPr algn="ctr" eaLnBrk="0" hangingPunct="0"/>
              <a:r>
                <a:rPr lang="en-US" altLang="zh-CN" sz="2000" b="1">
                  <a:latin typeface="Helvetica" charset="0"/>
                </a:rPr>
                <a:t>Agent</a:t>
              </a:r>
              <a:r>
                <a:rPr lang="zh-CN" altLang="en-US" sz="2000" b="1">
                  <a:latin typeface="Helvetica" charset="0"/>
                </a:rPr>
                <a:t>派遣</a:t>
              </a:r>
            </a:p>
          </p:txBody>
        </p:sp>
      </p:grpSp>
      <p:grpSp>
        <p:nvGrpSpPr>
          <p:cNvPr id="3" name="Group 39"/>
          <p:cNvGrpSpPr>
            <a:grpSpLocks/>
          </p:cNvGrpSpPr>
          <p:nvPr/>
        </p:nvGrpSpPr>
        <p:grpSpPr bwMode="auto">
          <a:xfrm>
            <a:off x="5656263" y="1988840"/>
            <a:ext cx="2713037" cy="765175"/>
            <a:chOff x="3563" y="1413"/>
            <a:chExt cx="1709" cy="482"/>
          </a:xfrm>
        </p:grpSpPr>
        <p:sp>
          <p:nvSpPr>
            <p:cNvPr id="51217" name="AutoShape 17"/>
            <p:cNvSpPr>
              <a:spLocks noChangeArrowheads="1"/>
            </p:cNvSpPr>
            <p:nvPr/>
          </p:nvSpPr>
          <p:spPr bwMode="auto">
            <a:xfrm>
              <a:off x="3853" y="1606"/>
              <a:ext cx="352" cy="289"/>
            </a:xfrm>
            <a:prstGeom prst="smileyFace">
              <a:avLst>
                <a:gd name="adj" fmla="val 4653"/>
              </a:avLst>
            </a:prstGeom>
            <a:solidFill>
              <a:srgbClr val="FFFF00"/>
            </a:solidFill>
            <a:ln w="9525">
              <a:solidFill>
                <a:schemeClr val="tx1"/>
              </a:solidFill>
              <a:round/>
              <a:headEnd/>
              <a:tailEnd/>
            </a:ln>
          </p:spPr>
          <p:txBody>
            <a:bodyPr/>
            <a:lstStyle/>
            <a:p>
              <a:endParaRPr lang="zh-CN" altLang="en-US"/>
            </a:p>
          </p:txBody>
        </p:sp>
        <p:sp>
          <p:nvSpPr>
            <p:cNvPr id="51219" name="Line 19"/>
            <p:cNvSpPr>
              <a:spLocks noChangeShapeType="1"/>
            </p:cNvSpPr>
            <p:nvPr/>
          </p:nvSpPr>
          <p:spPr bwMode="auto">
            <a:xfrm>
              <a:off x="4205" y="1744"/>
              <a:ext cx="518" cy="0"/>
            </a:xfrm>
            <a:prstGeom prst="line">
              <a:avLst/>
            </a:prstGeom>
            <a:noFill/>
            <a:ln w="3175">
              <a:solidFill>
                <a:schemeClr val="tx1"/>
              </a:solidFill>
              <a:round/>
              <a:headEnd type="arrow" w="sm" len="sm"/>
              <a:tailEnd type="arrow" w="sm" len="sm"/>
            </a:ln>
          </p:spPr>
          <p:txBody>
            <a:bodyPr/>
            <a:lstStyle/>
            <a:p>
              <a:endParaRPr lang="zh-CN" altLang="en-US"/>
            </a:p>
          </p:txBody>
        </p:sp>
        <p:sp>
          <p:nvSpPr>
            <p:cNvPr id="51220" name="Text Box 20"/>
            <p:cNvSpPr txBox="1">
              <a:spLocks noChangeArrowheads="1"/>
            </p:cNvSpPr>
            <p:nvPr/>
          </p:nvSpPr>
          <p:spPr bwMode="auto">
            <a:xfrm>
              <a:off x="3563" y="1413"/>
              <a:ext cx="1709" cy="228"/>
            </a:xfrm>
            <a:prstGeom prst="rect">
              <a:avLst/>
            </a:prstGeom>
            <a:noFill/>
            <a:ln w="9525">
              <a:noFill/>
              <a:miter lim="800000"/>
              <a:headEnd/>
              <a:tailEnd/>
            </a:ln>
          </p:spPr>
          <p:txBody>
            <a:bodyPr/>
            <a:lstStyle/>
            <a:p>
              <a:pPr algn="ctr" eaLnBrk="0" hangingPunct="0"/>
              <a:r>
                <a:rPr lang="en-US" altLang="zh-CN" sz="2000" b="1">
                  <a:latin typeface="Helvetica" charset="0"/>
                </a:rPr>
                <a:t>Agent</a:t>
              </a:r>
              <a:r>
                <a:rPr lang="zh-CN" altLang="en-US" sz="2000" b="1">
                  <a:latin typeface="Helvetica" charset="0"/>
                </a:rPr>
                <a:t>计算并交互</a:t>
              </a:r>
            </a:p>
          </p:txBody>
        </p:sp>
      </p:grpSp>
      <p:grpSp>
        <p:nvGrpSpPr>
          <p:cNvPr id="4" name="Group 43"/>
          <p:cNvGrpSpPr>
            <a:grpSpLocks/>
          </p:cNvGrpSpPr>
          <p:nvPr/>
        </p:nvGrpSpPr>
        <p:grpSpPr bwMode="auto">
          <a:xfrm>
            <a:off x="4948238" y="4478040"/>
            <a:ext cx="3783012" cy="917575"/>
            <a:chOff x="3117" y="2981"/>
            <a:chExt cx="2383" cy="578"/>
          </a:xfrm>
        </p:grpSpPr>
        <p:sp>
          <p:nvSpPr>
            <p:cNvPr id="51225" name="AutoShape 25"/>
            <p:cNvSpPr>
              <a:spLocks noChangeArrowheads="1"/>
            </p:cNvSpPr>
            <p:nvPr/>
          </p:nvSpPr>
          <p:spPr bwMode="auto">
            <a:xfrm>
              <a:off x="3728" y="3270"/>
              <a:ext cx="353" cy="289"/>
            </a:xfrm>
            <a:prstGeom prst="smileyFace">
              <a:avLst>
                <a:gd name="adj" fmla="val 4653"/>
              </a:avLst>
            </a:prstGeom>
            <a:solidFill>
              <a:srgbClr val="FFFF00"/>
            </a:solidFill>
            <a:ln w="9525">
              <a:solidFill>
                <a:schemeClr val="tx1"/>
              </a:solidFill>
              <a:round/>
              <a:headEnd/>
              <a:tailEnd/>
            </a:ln>
          </p:spPr>
          <p:txBody>
            <a:bodyPr/>
            <a:lstStyle/>
            <a:p>
              <a:endParaRPr lang="zh-CN" altLang="en-US"/>
            </a:p>
          </p:txBody>
        </p:sp>
        <p:sp>
          <p:nvSpPr>
            <p:cNvPr id="51227" name="Line 27"/>
            <p:cNvSpPr>
              <a:spLocks noChangeShapeType="1"/>
            </p:cNvSpPr>
            <p:nvPr/>
          </p:nvSpPr>
          <p:spPr bwMode="auto">
            <a:xfrm>
              <a:off x="4060" y="3477"/>
              <a:ext cx="518" cy="0"/>
            </a:xfrm>
            <a:prstGeom prst="line">
              <a:avLst/>
            </a:prstGeom>
            <a:noFill/>
            <a:ln w="3175">
              <a:solidFill>
                <a:schemeClr val="tx1"/>
              </a:solidFill>
              <a:round/>
              <a:headEnd type="arrow" w="sm" len="sm"/>
              <a:tailEnd type="arrow" w="sm" len="sm"/>
            </a:ln>
          </p:spPr>
          <p:txBody>
            <a:bodyPr/>
            <a:lstStyle/>
            <a:p>
              <a:endParaRPr lang="zh-CN" altLang="en-US"/>
            </a:p>
          </p:txBody>
        </p:sp>
        <p:sp>
          <p:nvSpPr>
            <p:cNvPr id="51228" name="Text Box 28"/>
            <p:cNvSpPr txBox="1">
              <a:spLocks noChangeArrowheads="1"/>
            </p:cNvSpPr>
            <p:nvPr/>
          </p:nvSpPr>
          <p:spPr bwMode="auto">
            <a:xfrm>
              <a:off x="3117" y="2981"/>
              <a:ext cx="2383" cy="228"/>
            </a:xfrm>
            <a:prstGeom prst="rect">
              <a:avLst/>
            </a:prstGeom>
            <a:noFill/>
            <a:ln w="9525">
              <a:noFill/>
              <a:miter lim="800000"/>
              <a:headEnd/>
              <a:tailEnd/>
            </a:ln>
          </p:spPr>
          <p:txBody>
            <a:bodyPr/>
            <a:lstStyle/>
            <a:p>
              <a:pPr algn="ctr" eaLnBrk="0" hangingPunct="0"/>
              <a:r>
                <a:rPr lang="en-US" altLang="zh-CN" sz="2000">
                  <a:latin typeface="Helvetica" charset="0"/>
                </a:rPr>
                <a:t>Agent</a:t>
              </a:r>
              <a:r>
                <a:rPr lang="zh-CN" altLang="en-US" sz="2000">
                  <a:latin typeface="Helvetica" charset="0"/>
                </a:rPr>
                <a:t>计算状态恢复并继续计算</a:t>
              </a:r>
            </a:p>
          </p:txBody>
        </p:sp>
      </p:grpSp>
      <p:sp>
        <p:nvSpPr>
          <p:cNvPr id="51235" name="AutoShape 35"/>
          <p:cNvSpPr>
            <a:spLocks noChangeArrowheads="1"/>
          </p:cNvSpPr>
          <p:nvPr/>
        </p:nvSpPr>
        <p:spPr bwMode="auto">
          <a:xfrm>
            <a:off x="1524000" y="2336502"/>
            <a:ext cx="558800" cy="458788"/>
          </a:xfrm>
          <a:prstGeom prst="smileyFace">
            <a:avLst>
              <a:gd name="adj" fmla="val 4653"/>
            </a:avLst>
          </a:prstGeom>
          <a:solidFill>
            <a:srgbClr val="FFFF00"/>
          </a:solidFill>
          <a:ln w="9525">
            <a:noFill/>
            <a:round/>
            <a:headEnd/>
            <a:tailEnd/>
          </a:ln>
        </p:spPr>
        <p:txBody>
          <a:bodyPr/>
          <a:lstStyle/>
          <a:p>
            <a:endParaRPr lang="zh-CN" altLang="en-US"/>
          </a:p>
        </p:txBody>
      </p:sp>
      <p:grpSp>
        <p:nvGrpSpPr>
          <p:cNvPr id="5" name="Group 41"/>
          <p:cNvGrpSpPr>
            <a:grpSpLocks/>
          </p:cNvGrpSpPr>
          <p:nvPr/>
        </p:nvGrpSpPr>
        <p:grpSpPr bwMode="auto">
          <a:xfrm>
            <a:off x="4175125" y="2731790"/>
            <a:ext cx="3322638" cy="2211387"/>
            <a:chOff x="2630" y="1881"/>
            <a:chExt cx="2093" cy="1393"/>
          </a:xfrm>
        </p:grpSpPr>
        <p:grpSp>
          <p:nvGrpSpPr>
            <p:cNvPr id="6" name="Group 36"/>
            <p:cNvGrpSpPr>
              <a:grpSpLocks/>
            </p:cNvGrpSpPr>
            <p:nvPr/>
          </p:nvGrpSpPr>
          <p:grpSpPr bwMode="auto">
            <a:xfrm>
              <a:off x="2630" y="1881"/>
              <a:ext cx="2093" cy="1393"/>
              <a:chOff x="2630" y="1881"/>
              <a:chExt cx="2093" cy="1393"/>
            </a:xfrm>
          </p:grpSpPr>
          <p:sp>
            <p:nvSpPr>
              <p:cNvPr id="51222" name="Freeform 22"/>
              <p:cNvSpPr>
                <a:spLocks/>
              </p:cNvSpPr>
              <p:nvPr/>
            </p:nvSpPr>
            <p:spPr bwMode="auto">
              <a:xfrm>
                <a:off x="3359" y="1881"/>
                <a:ext cx="587" cy="1393"/>
              </a:xfrm>
              <a:custGeom>
                <a:avLst/>
                <a:gdLst/>
                <a:ahLst/>
                <a:cxnLst>
                  <a:cxn ang="0">
                    <a:pos x="850" y="0"/>
                  </a:cxn>
                  <a:cxn ang="0">
                    <a:pos x="25" y="1200"/>
                  </a:cxn>
                  <a:cxn ang="0">
                    <a:pos x="700" y="2385"/>
                  </a:cxn>
                </a:cxnLst>
                <a:rect l="0" t="0" r="r" b="b"/>
                <a:pathLst>
                  <a:path w="850" h="2385">
                    <a:moveTo>
                      <a:pt x="850" y="0"/>
                    </a:moveTo>
                    <a:cubicBezTo>
                      <a:pt x="450" y="401"/>
                      <a:pt x="50" y="803"/>
                      <a:pt x="25" y="1200"/>
                    </a:cubicBezTo>
                    <a:cubicBezTo>
                      <a:pt x="0" y="1597"/>
                      <a:pt x="585" y="2187"/>
                      <a:pt x="700" y="2385"/>
                    </a:cubicBezTo>
                  </a:path>
                </a:pathLst>
              </a:custGeom>
              <a:noFill/>
              <a:ln w="9525">
                <a:solidFill>
                  <a:schemeClr val="tx1"/>
                </a:solidFill>
                <a:round/>
                <a:headEnd type="none" w="med" len="med"/>
                <a:tailEnd type="triangle" w="med" len="med"/>
              </a:ln>
            </p:spPr>
            <p:txBody>
              <a:bodyPr/>
              <a:lstStyle/>
              <a:p>
                <a:endParaRPr lang="zh-CN" altLang="en-US"/>
              </a:p>
            </p:txBody>
          </p:sp>
          <p:sp>
            <p:nvSpPr>
              <p:cNvPr id="51223" name="Text Box 23"/>
              <p:cNvSpPr txBox="1">
                <a:spLocks noChangeArrowheads="1"/>
              </p:cNvSpPr>
              <p:nvPr/>
            </p:nvSpPr>
            <p:spPr bwMode="auto">
              <a:xfrm>
                <a:off x="2630" y="2219"/>
                <a:ext cx="2093" cy="228"/>
              </a:xfrm>
              <a:prstGeom prst="rect">
                <a:avLst/>
              </a:prstGeom>
              <a:noFill/>
              <a:ln w="9525">
                <a:noFill/>
                <a:miter lim="800000"/>
                <a:headEnd/>
                <a:tailEnd/>
              </a:ln>
            </p:spPr>
            <p:txBody>
              <a:bodyPr/>
              <a:lstStyle/>
              <a:p>
                <a:pPr algn="ctr" eaLnBrk="0" hangingPunct="0"/>
                <a:r>
                  <a:rPr lang="en-US" altLang="zh-CN" b="1">
                    <a:latin typeface="Helvetica" charset="0"/>
                  </a:rPr>
                  <a:t>Agent</a:t>
                </a:r>
                <a:r>
                  <a:rPr lang="zh-CN" altLang="en-US" b="1">
                    <a:latin typeface="Helvetica" charset="0"/>
                  </a:rPr>
                  <a:t>计算状态封装并迁移</a:t>
                </a:r>
              </a:p>
            </p:txBody>
          </p:sp>
        </p:grpSp>
        <p:sp>
          <p:nvSpPr>
            <p:cNvPr id="51240" name="Rectangle 40"/>
            <p:cNvSpPr>
              <a:spLocks noChangeArrowheads="1"/>
            </p:cNvSpPr>
            <p:nvPr/>
          </p:nvSpPr>
          <p:spPr bwMode="auto">
            <a:xfrm>
              <a:off x="3456" y="2400"/>
              <a:ext cx="384" cy="336"/>
            </a:xfrm>
            <a:prstGeom prst="rect">
              <a:avLst/>
            </a:prstGeom>
            <a:solidFill>
              <a:srgbClr val="FFFF00"/>
            </a:solidFill>
            <a:ln w="9525">
              <a:solidFill>
                <a:schemeClr val="tx1"/>
              </a:solidFill>
              <a:miter lim="800000"/>
              <a:headEnd/>
              <a:tailEnd/>
            </a:ln>
            <a:effectLst/>
          </p:spPr>
          <p:txBody>
            <a:bodyPr wrap="none" anchor="ctr"/>
            <a:lstStyle/>
            <a:p>
              <a:pPr algn="ctr"/>
              <a:r>
                <a:rPr kumimoji="1" lang="en-US" altLang="zh-CN">
                  <a:solidFill>
                    <a:srgbClr val="FF0000"/>
                  </a:solidFill>
                  <a:latin typeface="Times New Roman" pitchFamily="18" charset="0"/>
                </a:rPr>
                <a:t>Agent</a:t>
              </a:r>
            </a:p>
          </p:txBody>
        </p:sp>
      </p:grpSp>
      <p:sp>
        <p:nvSpPr>
          <p:cNvPr id="51242" name="AutoShape 42"/>
          <p:cNvSpPr>
            <a:spLocks noChangeArrowheads="1"/>
          </p:cNvSpPr>
          <p:nvPr/>
        </p:nvSpPr>
        <p:spPr bwMode="auto">
          <a:xfrm>
            <a:off x="1524000" y="2336502"/>
            <a:ext cx="558800" cy="458788"/>
          </a:xfrm>
          <a:prstGeom prst="smileyFace">
            <a:avLst>
              <a:gd name="adj" fmla="val -4653"/>
            </a:avLst>
          </a:prstGeom>
          <a:solidFill>
            <a:srgbClr val="FFFF00"/>
          </a:solidFill>
          <a:ln w="9525">
            <a:noFill/>
            <a:round/>
            <a:headEnd/>
            <a:tailEnd/>
          </a:ln>
        </p:spPr>
        <p:txBody>
          <a:bodyPr/>
          <a:lstStyle/>
          <a:p>
            <a:endParaRPr lang="zh-CN" altLang="en-US"/>
          </a:p>
        </p:txBody>
      </p:sp>
      <p:grpSp>
        <p:nvGrpSpPr>
          <p:cNvPr id="7" name="Group 45"/>
          <p:cNvGrpSpPr>
            <a:grpSpLocks/>
          </p:cNvGrpSpPr>
          <p:nvPr/>
        </p:nvGrpSpPr>
        <p:grpSpPr bwMode="auto">
          <a:xfrm>
            <a:off x="1905000" y="4241502"/>
            <a:ext cx="4030663" cy="990600"/>
            <a:chOff x="1200" y="2832"/>
            <a:chExt cx="2539" cy="624"/>
          </a:xfrm>
        </p:grpSpPr>
        <p:sp>
          <p:nvSpPr>
            <p:cNvPr id="51230" name="Freeform 30"/>
            <p:cNvSpPr>
              <a:spLocks/>
            </p:cNvSpPr>
            <p:nvPr/>
          </p:nvSpPr>
          <p:spPr bwMode="auto">
            <a:xfrm>
              <a:off x="1200" y="3054"/>
              <a:ext cx="2539" cy="360"/>
            </a:xfrm>
            <a:custGeom>
              <a:avLst/>
              <a:gdLst/>
              <a:ahLst/>
              <a:cxnLst>
                <a:cxn ang="0">
                  <a:pos x="3675" y="617"/>
                </a:cxn>
                <a:cxn ang="0">
                  <a:pos x="1710" y="2"/>
                </a:cxn>
                <a:cxn ang="0">
                  <a:pos x="0" y="602"/>
                </a:cxn>
              </a:cxnLst>
              <a:rect l="0" t="0" r="r" b="b"/>
              <a:pathLst>
                <a:path w="3675" h="617">
                  <a:moveTo>
                    <a:pt x="3675" y="617"/>
                  </a:moveTo>
                  <a:cubicBezTo>
                    <a:pt x="2998" y="310"/>
                    <a:pt x="2322" y="4"/>
                    <a:pt x="1710" y="2"/>
                  </a:cubicBezTo>
                  <a:cubicBezTo>
                    <a:pt x="1098" y="0"/>
                    <a:pt x="549" y="301"/>
                    <a:pt x="0" y="602"/>
                  </a:cubicBezTo>
                </a:path>
              </a:pathLst>
            </a:custGeom>
            <a:noFill/>
            <a:ln w="9525" cap="flat">
              <a:solidFill>
                <a:schemeClr val="tx1"/>
              </a:solidFill>
              <a:prstDash val="dash"/>
              <a:round/>
              <a:headEnd type="none" w="med" len="med"/>
              <a:tailEnd type="triangle" w="med" len="med"/>
            </a:ln>
          </p:spPr>
          <p:txBody>
            <a:bodyPr/>
            <a:lstStyle/>
            <a:p>
              <a:endParaRPr lang="zh-CN" altLang="en-US"/>
            </a:p>
          </p:txBody>
        </p:sp>
        <p:sp>
          <p:nvSpPr>
            <p:cNvPr id="51231" name="Text Box 31"/>
            <p:cNvSpPr txBox="1">
              <a:spLocks noChangeArrowheads="1"/>
            </p:cNvSpPr>
            <p:nvPr/>
          </p:nvSpPr>
          <p:spPr bwMode="auto">
            <a:xfrm>
              <a:off x="1273" y="2832"/>
              <a:ext cx="2093" cy="228"/>
            </a:xfrm>
            <a:prstGeom prst="rect">
              <a:avLst/>
            </a:prstGeom>
            <a:noFill/>
            <a:ln w="9525">
              <a:noFill/>
              <a:miter lim="800000"/>
              <a:headEnd/>
              <a:tailEnd/>
            </a:ln>
          </p:spPr>
          <p:txBody>
            <a:bodyPr/>
            <a:lstStyle/>
            <a:p>
              <a:pPr algn="ctr" eaLnBrk="0" hangingPunct="0"/>
              <a:r>
                <a:rPr lang="en-US" altLang="zh-CN" sz="2000">
                  <a:latin typeface="Helvetica" charset="0"/>
                </a:rPr>
                <a:t>Agent</a:t>
              </a:r>
              <a:r>
                <a:rPr lang="zh-CN" altLang="en-US" sz="2000">
                  <a:latin typeface="Helvetica" charset="0"/>
                </a:rPr>
                <a:t>继续迁移</a:t>
              </a:r>
            </a:p>
          </p:txBody>
        </p:sp>
        <p:sp>
          <p:nvSpPr>
            <p:cNvPr id="51244" name="Rectangle 44"/>
            <p:cNvSpPr>
              <a:spLocks noChangeArrowheads="1"/>
            </p:cNvSpPr>
            <p:nvPr/>
          </p:nvSpPr>
          <p:spPr bwMode="auto">
            <a:xfrm>
              <a:off x="2160" y="3120"/>
              <a:ext cx="432" cy="336"/>
            </a:xfrm>
            <a:prstGeom prst="rect">
              <a:avLst/>
            </a:prstGeom>
            <a:solidFill>
              <a:srgbClr val="FFFF00"/>
            </a:solidFill>
            <a:ln w="9525">
              <a:solidFill>
                <a:schemeClr val="tx1"/>
              </a:solidFill>
              <a:miter lim="800000"/>
              <a:headEnd/>
              <a:tailEnd/>
            </a:ln>
            <a:effectLst/>
          </p:spPr>
          <p:txBody>
            <a:bodyPr wrap="none" anchor="ctr"/>
            <a:lstStyle/>
            <a:p>
              <a:pPr algn="ctr"/>
              <a:r>
                <a:rPr kumimoji="1" lang="en-US" altLang="zh-CN" sz="2000">
                  <a:solidFill>
                    <a:srgbClr val="FF0000"/>
                  </a:solidFill>
                  <a:latin typeface="Times New Roman" pitchFamily="18" charset="0"/>
                </a:rPr>
                <a:t>Agent</a:t>
              </a:r>
            </a:p>
          </p:txBody>
        </p:sp>
      </p:grpSp>
      <p:grpSp>
        <p:nvGrpSpPr>
          <p:cNvPr id="8" name="Group 47"/>
          <p:cNvGrpSpPr>
            <a:grpSpLocks/>
          </p:cNvGrpSpPr>
          <p:nvPr/>
        </p:nvGrpSpPr>
        <p:grpSpPr bwMode="auto">
          <a:xfrm>
            <a:off x="457200" y="2801640"/>
            <a:ext cx="2894013" cy="2141537"/>
            <a:chOff x="288" y="1925"/>
            <a:chExt cx="1823" cy="1349"/>
          </a:xfrm>
        </p:grpSpPr>
        <p:sp>
          <p:nvSpPr>
            <p:cNvPr id="51233" name="Freeform 33"/>
            <p:cNvSpPr>
              <a:spLocks/>
            </p:cNvSpPr>
            <p:nvPr/>
          </p:nvSpPr>
          <p:spPr bwMode="auto">
            <a:xfrm>
              <a:off x="933" y="1925"/>
              <a:ext cx="153" cy="1349"/>
            </a:xfrm>
            <a:custGeom>
              <a:avLst/>
              <a:gdLst/>
              <a:ahLst/>
              <a:cxnLst>
                <a:cxn ang="0">
                  <a:pos x="822" y="2445"/>
                </a:cxn>
                <a:cxn ang="0">
                  <a:pos x="27" y="1440"/>
                </a:cxn>
                <a:cxn ang="0">
                  <a:pos x="657" y="0"/>
                </a:cxn>
              </a:cxnLst>
              <a:rect l="0" t="0" r="r" b="b"/>
              <a:pathLst>
                <a:path w="822" h="2445">
                  <a:moveTo>
                    <a:pt x="822" y="2445"/>
                  </a:moveTo>
                  <a:cubicBezTo>
                    <a:pt x="438" y="2146"/>
                    <a:pt x="54" y="1847"/>
                    <a:pt x="27" y="1440"/>
                  </a:cubicBezTo>
                  <a:cubicBezTo>
                    <a:pt x="0" y="1033"/>
                    <a:pt x="552" y="240"/>
                    <a:pt x="657" y="0"/>
                  </a:cubicBezTo>
                </a:path>
              </a:pathLst>
            </a:custGeom>
            <a:noFill/>
            <a:ln w="9525">
              <a:solidFill>
                <a:schemeClr val="tx1"/>
              </a:solidFill>
              <a:round/>
              <a:headEnd type="none" w="med" len="med"/>
              <a:tailEnd type="triangle" w="med" len="med"/>
            </a:ln>
          </p:spPr>
          <p:txBody>
            <a:bodyPr/>
            <a:lstStyle/>
            <a:p>
              <a:endParaRPr lang="zh-CN" altLang="en-US"/>
            </a:p>
          </p:txBody>
        </p:sp>
        <p:sp>
          <p:nvSpPr>
            <p:cNvPr id="51234" name="Text Box 34"/>
            <p:cNvSpPr txBox="1">
              <a:spLocks noChangeArrowheads="1"/>
            </p:cNvSpPr>
            <p:nvPr/>
          </p:nvSpPr>
          <p:spPr bwMode="auto">
            <a:xfrm>
              <a:off x="288" y="2448"/>
              <a:ext cx="1823" cy="227"/>
            </a:xfrm>
            <a:prstGeom prst="rect">
              <a:avLst/>
            </a:prstGeom>
            <a:noFill/>
            <a:ln w="9525">
              <a:noFill/>
              <a:miter lim="800000"/>
              <a:headEnd/>
              <a:tailEnd/>
            </a:ln>
          </p:spPr>
          <p:txBody>
            <a:bodyPr/>
            <a:lstStyle/>
            <a:p>
              <a:pPr algn="ctr" eaLnBrk="0" hangingPunct="0"/>
              <a:r>
                <a:rPr lang="en-US" altLang="zh-CN" sz="2000">
                  <a:latin typeface="Helvetica" charset="0"/>
                </a:rPr>
                <a:t>Agent</a:t>
              </a:r>
              <a:r>
                <a:rPr lang="zh-CN" altLang="en-US" sz="2000">
                  <a:latin typeface="Helvetica" charset="0"/>
                </a:rPr>
                <a:t>携带计算结果返回</a:t>
              </a:r>
            </a:p>
          </p:txBody>
        </p:sp>
        <p:sp>
          <p:nvSpPr>
            <p:cNvPr id="51246" name="AutoShape 46"/>
            <p:cNvSpPr>
              <a:spLocks noChangeArrowheads="1"/>
            </p:cNvSpPr>
            <p:nvPr/>
          </p:nvSpPr>
          <p:spPr bwMode="auto">
            <a:xfrm>
              <a:off x="960" y="2640"/>
              <a:ext cx="352" cy="289"/>
            </a:xfrm>
            <a:prstGeom prst="smileyFace">
              <a:avLst>
                <a:gd name="adj" fmla="val -4653"/>
              </a:avLst>
            </a:prstGeom>
            <a:solidFill>
              <a:srgbClr val="FFFF00"/>
            </a:solidFill>
            <a:ln w="9525">
              <a:noFill/>
              <a:round/>
              <a:headEnd/>
              <a:tailEnd/>
            </a:ln>
          </p:spPr>
          <p:txBody>
            <a:bodyPr/>
            <a:lstStyle/>
            <a:p>
              <a:endParaRPr lang="zh-CN" altLang="en-US"/>
            </a:p>
          </p:txBody>
        </p:sp>
      </p:grpSp>
      <p:sp>
        <p:nvSpPr>
          <p:cNvPr id="38" name="日期占位符 37"/>
          <p:cNvSpPr>
            <a:spLocks noGrp="1"/>
          </p:cNvSpPr>
          <p:nvPr>
            <p:ph type="dt" sz="half" idx="10"/>
          </p:nvPr>
        </p:nvSpPr>
        <p:spPr/>
        <p:txBody>
          <a:bodyPr/>
          <a:lstStyle/>
          <a:p>
            <a:fld id="{E68823E4-CF37-4C8B-9221-5E5F5D7DA4CA}" type="datetime1">
              <a:rPr lang="zh-CN" altLang="en-US" smtClean="0"/>
              <a:pPr/>
              <a:t>2011-12-9</a:t>
            </a:fld>
            <a:endParaRPr lang="zh-CN" altLang="en-US"/>
          </a:p>
        </p:txBody>
      </p:sp>
      <p:sp>
        <p:nvSpPr>
          <p:cNvPr id="39" name="灯片编号占位符 38"/>
          <p:cNvSpPr>
            <a:spLocks noGrp="1"/>
          </p:cNvSpPr>
          <p:nvPr>
            <p:ph type="sldNum" sz="quarter" idx="12"/>
          </p:nvPr>
        </p:nvSpPr>
        <p:spPr/>
        <p:txBody>
          <a:bodyPr/>
          <a:lstStyle/>
          <a:p>
            <a:fld id="{275387DA-A401-490D-8074-75B707531493}" type="slidenum">
              <a:rPr lang="zh-CN" altLang="en-US" smtClean="0"/>
              <a:pPr/>
              <a:t>47</a:t>
            </a:fld>
            <a:endParaRPr lang="zh-CN" altLang="en-US"/>
          </a:p>
        </p:txBody>
      </p:sp>
      <p:sp>
        <p:nvSpPr>
          <p:cNvPr id="40" name="页脚占位符 39"/>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1235"/>
                                        </p:tgtEl>
                                        <p:attrNameLst>
                                          <p:attrName>style.visibility</p:attrName>
                                        </p:attrNameLst>
                                      </p:cBhvr>
                                      <p:to>
                                        <p:strVal val="visible"/>
                                      </p:to>
                                    </p:set>
                                    <p:animEffect transition="in" filter="barn(outVertical)">
                                      <p:cBhvr>
                                        <p:cTn id="7" dur="500"/>
                                        <p:tgtEl>
                                          <p:spTgt spid="51235"/>
                                        </p:tgtEl>
                                      </p:cBhvr>
                                    </p:animEffect>
                                  </p:childTnLst>
                                  <p:subTnLst>
                                    <p:animClr>
                                      <p:cBhvr override="childStyle">
                                        <p:cTn dur="1" fill="hold" display="0" masterRel="nextClick" afterEffect="1"/>
                                        <p:tgtEl>
                                          <p:spTgt spid="51235"/>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7" presetClass="entr" presetSubtype="4" fill="hold" grpId="0" nodeType="clickEffect">
                                  <p:stCondLst>
                                    <p:cond delay="0"/>
                                  </p:stCondLst>
                                  <p:childTnLst>
                                    <p:set>
                                      <p:cBhvr>
                                        <p:cTn id="36" dur="1" fill="hold">
                                          <p:stCondLst>
                                            <p:cond delay="0"/>
                                          </p:stCondLst>
                                        </p:cTn>
                                        <p:tgtEl>
                                          <p:spTgt spid="51211"/>
                                        </p:tgtEl>
                                        <p:attrNameLst>
                                          <p:attrName>style.visibility</p:attrName>
                                        </p:attrNameLst>
                                      </p:cBhvr>
                                      <p:to>
                                        <p:strVal val="visible"/>
                                      </p:to>
                                    </p:set>
                                    <p:anim calcmode="lin" valueType="num">
                                      <p:cBhvr>
                                        <p:cTn id="37" dur="500" fill="hold"/>
                                        <p:tgtEl>
                                          <p:spTgt spid="51211"/>
                                        </p:tgtEl>
                                        <p:attrNameLst>
                                          <p:attrName>ppt_x</p:attrName>
                                        </p:attrNameLst>
                                      </p:cBhvr>
                                      <p:tavLst>
                                        <p:tav tm="0">
                                          <p:val>
                                            <p:strVal val="#ppt_x"/>
                                          </p:val>
                                        </p:tav>
                                        <p:tav tm="100000">
                                          <p:val>
                                            <p:strVal val="#ppt_x"/>
                                          </p:val>
                                        </p:tav>
                                      </p:tavLst>
                                    </p:anim>
                                    <p:anim calcmode="lin" valueType="num">
                                      <p:cBhvr>
                                        <p:cTn id="38" dur="500" fill="hold"/>
                                        <p:tgtEl>
                                          <p:spTgt spid="51211"/>
                                        </p:tgtEl>
                                        <p:attrNameLst>
                                          <p:attrName>ppt_y</p:attrName>
                                        </p:attrNameLst>
                                      </p:cBhvr>
                                      <p:tavLst>
                                        <p:tav tm="0">
                                          <p:val>
                                            <p:strVal val="#ppt_y+#ppt_h/2"/>
                                          </p:val>
                                        </p:tav>
                                        <p:tav tm="100000">
                                          <p:val>
                                            <p:strVal val="#ppt_y"/>
                                          </p:val>
                                        </p:tav>
                                      </p:tavLst>
                                    </p:anim>
                                    <p:anim calcmode="lin" valueType="num">
                                      <p:cBhvr>
                                        <p:cTn id="39" dur="500" fill="hold"/>
                                        <p:tgtEl>
                                          <p:spTgt spid="51211"/>
                                        </p:tgtEl>
                                        <p:attrNameLst>
                                          <p:attrName>ppt_w</p:attrName>
                                        </p:attrNameLst>
                                      </p:cBhvr>
                                      <p:tavLst>
                                        <p:tav tm="0">
                                          <p:val>
                                            <p:strVal val="#ppt_w"/>
                                          </p:val>
                                        </p:tav>
                                        <p:tav tm="100000">
                                          <p:val>
                                            <p:strVal val="#ppt_w"/>
                                          </p:val>
                                        </p:tav>
                                      </p:tavLst>
                                    </p:anim>
                                    <p:anim calcmode="lin" valueType="num">
                                      <p:cBhvr>
                                        <p:cTn id="40" dur="500" fill="hold"/>
                                        <p:tgtEl>
                                          <p:spTgt spid="5121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121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51242"/>
                                        </p:tgtEl>
                                        <p:attrNameLst>
                                          <p:attrName>style.visibility</p:attrName>
                                        </p:attrNameLst>
                                      </p:cBhvr>
                                      <p:to>
                                        <p:strVal val="visible"/>
                                      </p:to>
                                    </p:set>
                                    <p:animEffect transition="in" filter="barn(outVertical)">
                                      <p:cBhvr>
                                        <p:cTn id="50" dur="500"/>
                                        <p:tgtEl>
                                          <p:spTgt spid="51242"/>
                                        </p:tgtEl>
                                      </p:cBhvr>
                                    </p:animEffect>
                                  </p:childTnLst>
                                  <p:subTnLst>
                                    <p:set>
                                      <p:cBhvr override="childStyle">
                                        <p:cTn dur="1" fill="hold" display="0" masterRel="nextClick" afterEffect="1"/>
                                        <p:tgtEl>
                                          <p:spTgt spid="512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animBg="1"/>
      <p:bldP spid="51235" grpId="0" animBg="1"/>
      <p:bldP spid="512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移动</a:t>
            </a:r>
            <a:r>
              <a:rPr lang="en-US" altLang="zh-CN" sz="2800" dirty="0" smtClean="0"/>
              <a:t>agent</a:t>
            </a:r>
            <a:r>
              <a:rPr lang="zh-CN" altLang="en-US" sz="2800" dirty="0" smtClean="0"/>
              <a:t>基本特性</a:t>
            </a:r>
            <a:endParaRPr lang="zh-CN" altLang="en-US" dirty="0"/>
          </a:p>
        </p:txBody>
      </p:sp>
      <p:sp>
        <p:nvSpPr>
          <p:cNvPr id="3" name="内容占位符 2"/>
          <p:cNvSpPr>
            <a:spLocks noGrp="1"/>
          </p:cNvSpPr>
          <p:nvPr>
            <p:ph idx="1"/>
          </p:nvPr>
        </p:nvSpPr>
        <p:spPr/>
        <p:txBody>
          <a:bodyPr>
            <a:normAutofit/>
          </a:bodyPr>
          <a:lstStyle/>
          <a:p>
            <a:r>
              <a:rPr lang="zh-CN" altLang="en-US" dirty="0" smtClean="0"/>
              <a:t>封装良好</a:t>
            </a:r>
            <a:endParaRPr lang="en-US" altLang="zh-CN" dirty="0" smtClean="0"/>
          </a:p>
          <a:p>
            <a:r>
              <a:rPr lang="zh-CN" altLang="en-US" dirty="0" smtClean="0"/>
              <a:t>代理能力</a:t>
            </a:r>
            <a:endParaRPr lang="en-US" altLang="zh-CN" dirty="0" smtClean="0"/>
          </a:p>
          <a:p>
            <a:r>
              <a:rPr lang="zh-CN" altLang="en-US" dirty="0" smtClean="0"/>
              <a:t>自主性</a:t>
            </a:r>
            <a:endParaRPr lang="en-US" altLang="zh-CN" dirty="0" smtClean="0"/>
          </a:p>
          <a:p>
            <a:r>
              <a:rPr lang="zh-CN" altLang="en-US" dirty="0" smtClean="0"/>
              <a:t>移动性</a:t>
            </a:r>
            <a:endParaRPr lang="en-US" altLang="zh-CN" dirty="0" smtClean="0"/>
          </a:p>
          <a:p>
            <a:r>
              <a:rPr lang="zh-CN" altLang="en-US" dirty="0" smtClean="0"/>
              <a:t>协作性</a:t>
            </a:r>
            <a:endParaRPr lang="en-US" altLang="zh-CN" dirty="0" smtClean="0"/>
          </a:p>
          <a:p>
            <a:r>
              <a:rPr lang="zh-CN" altLang="en-US" dirty="0" smtClean="0"/>
              <a:t>安全性</a:t>
            </a:r>
            <a:endParaRPr lang="zh-CN" altLang="en-US" dirty="0"/>
          </a:p>
        </p:txBody>
      </p:sp>
      <p:sp>
        <p:nvSpPr>
          <p:cNvPr id="4" name="日期占位符 3"/>
          <p:cNvSpPr>
            <a:spLocks noGrp="1"/>
          </p:cNvSpPr>
          <p:nvPr>
            <p:ph type="dt" sz="half" idx="10"/>
          </p:nvPr>
        </p:nvSpPr>
        <p:spPr/>
        <p:txBody>
          <a:bodyPr/>
          <a:lstStyle/>
          <a:p>
            <a:fld id="{3F9E0C42-3C23-4F2E-9BD6-F0A346BE72C1}" type="datetime1">
              <a:rPr lang="zh-CN" altLang="en-US" smtClean="0"/>
              <a:pPr/>
              <a:t>2011-12-9</a:t>
            </a:fld>
            <a:endParaRPr lang="zh-CN" altLang="en-US"/>
          </a:p>
        </p:txBody>
      </p:sp>
      <p:sp>
        <p:nvSpPr>
          <p:cNvPr id="5" name="灯片编号占位符 4"/>
          <p:cNvSpPr>
            <a:spLocks noGrp="1"/>
          </p:cNvSpPr>
          <p:nvPr>
            <p:ph type="sldNum" sz="quarter" idx="12"/>
          </p:nvPr>
        </p:nvSpPr>
        <p:spPr/>
        <p:txBody>
          <a:bodyPr/>
          <a:lstStyle/>
          <a:p>
            <a:fld id="{275387DA-A401-490D-8074-75B707531493}" type="slidenum">
              <a:rPr lang="zh-CN" altLang="en-US" smtClean="0"/>
              <a:pPr/>
              <a:t>48</a:t>
            </a:fld>
            <a:endParaRPr lang="zh-CN" altLang="en-US"/>
          </a:p>
        </p:txBody>
      </p:sp>
      <p:sp>
        <p:nvSpPr>
          <p:cNvPr id="6" name="页脚占位符 5"/>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17500" y="52388"/>
            <a:ext cx="8637588" cy="1431925"/>
          </a:xfrm>
        </p:spPr>
        <p:txBody>
          <a:bodyPr/>
          <a:lstStyle/>
          <a:p>
            <a:r>
              <a:rPr lang="zh-CN" altLang="en-US" sz="3200" dirty="0" smtClean="0"/>
              <a:t>移动</a:t>
            </a:r>
            <a:r>
              <a:rPr lang="en-US" altLang="zh-CN" sz="3200" dirty="0"/>
              <a:t>agent</a:t>
            </a:r>
            <a:r>
              <a:rPr lang="zh-CN" altLang="en-US" sz="3200" dirty="0"/>
              <a:t>计算</a:t>
            </a:r>
          </a:p>
        </p:txBody>
      </p:sp>
      <p:sp>
        <p:nvSpPr>
          <p:cNvPr id="53251" name="Rectangle 3"/>
          <p:cNvSpPr>
            <a:spLocks noGrp="1" noChangeArrowheads="1"/>
          </p:cNvSpPr>
          <p:nvPr>
            <p:ph idx="1"/>
          </p:nvPr>
        </p:nvSpPr>
        <p:spPr/>
        <p:txBody>
          <a:bodyPr/>
          <a:lstStyle/>
          <a:p>
            <a:pPr>
              <a:lnSpc>
                <a:spcPct val="90000"/>
              </a:lnSpc>
            </a:pPr>
            <a:r>
              <a:rPr lang="zh-CN" altLang="en-US" dirty="0">
                <a:latin typeface="Helvetica" charset="0"/>
              </a:rPr>
              <a:t>主要成份</a:t>
            </a:r>
          </a:p>
          <a:p>
            <a:pPr lvl="1">
              <a:lnSpc>
                <a:spcPct val="90000"/>
              </a:lnSpc>
            </a:pPr>
            <a:r>
              <a:rPr lang="en-US" altLang="zh-CN" dirty="0" smtClean="0">
                <a:latin typeface="宋体" pitchFamily="2" charset="-122"/>
              </a:rPr>
              <a:t>Agent</a:t>
            </a:r>
            <a:r>
              <a:rPr lang="zh-CN" altLang="en-US" dirty="0" smtClean="0">
                <a:latin typeface="宋体" pitchFamily="2" charset="-122"/>
              </a:rPr>
              <a:t>的</a:t>
            </a:r>
            <a:r>
              <a:rPr lang="zh-CN" altLang="en-US" dirty="0">
                <a:latin typeface="宋体" pitchFamily="2" charset="-122"/>
              </a:rPr>
              <a:t>通信协作</a:t>
            </a:r>
          </a:p>
          <a:p>
            <a:pPr lvl="1">
              <a:lnSpc>
                <a:spcPct val="90000"/>
              </a:lnSpc>
            </a:pPr>
            <a:r>
              <a:rPr lang="en-US" altLang="zh-CN" dirty="0" smtClean="0">
                <a:latin typeface="宋体" pitchFamily="2" charset="-122"/>
              </a:rPr>
              <a:t>Agent</a:t>
            </a:r>
            <a:r>
              <a:rPr lang="zh-CN" altLang="en-US" dirty="0" smtClean="0">
                <a:latin typeface="宋体" pitchFamily="2" charset="-122"/>
              </a:rPr>
              <a:t>的</a:t>
            </a:r>
            <a:r>
              <a:rPr lang="zh-CN" altLang="en-US" dirty="0">
                <a:latin typeface="宋体" pitchFamily="2" charset="-122"/>
              </a:rPr>
              <a:t>迁移</a:t>
            </a:r>
          </a:p>
          <a:p>
            <a:pPr lvl="1">
              <a:lnSpc>
                <a:spcPct val="90000"/>
              </a:lnSpc>
            </a:pPr>
            <a:r>
              <a:rPr lang="en-US" altLang="zh-CN" dirty="0">
                <a:latin typeface="宋体" pitchFamily="2" charset="-122"/>
              </a:rPr>
              <a:t>Agent</a:t>
            </a:r>
            <a:r>
              <a:rPr lang="zh-CN" altLang="en-US" dirty="0">
                <a:latin typeface="宋体" pitchFamily="2" charset="-122"/>
              </a:rPr>
              <a:t>安全管理</a:t>
            </a:r>
          </a:p>
          <a:p>
            <a:pPr>
              <a:lnSpc>
                <a:spcPct val="90000"/>
              </a:lnSpc>
            </a:pPr>
            <a:r>
              <a:rPr lang="zh-CN" altLang="en-US" dirty="0"/>
              <a:t>计算过程</a:t>
            </a:r>
          </a:p>
          <a:p>
            <a:pPr lvl="1">
              <a:lnSpc>
                <a:spcPct val="90000"/>
              </a:lnSpc>
            </a:pPr>
            <a:r>
              <a:rPr lang="zh-CN" altLang="en-US" dirty="0"/>
              <a:t>处理逻辑和迁移逻辑的封装</a:t>
            </a:r>
          </a:p>
          <a:p>
            <a:pPr lvl="1">
              <a:lnSpc>
                <a:spcPct val="90000"/>
              </a:lnSpc>
            </a:pPr>
            <a:r>
              <a:rPr lang="en-US" altLang="zh-CN" dirty="0"/>
              <a:t>Agent</a:t>
            </a:r>
            <a:r>
              <a:rPr lang="zh-CN" altLang="en-US" dirty="0"/>
              <a:t>的派遣</a:t>
            </a:r>
          </a:p>
          <a:p>
            <a:pPr lvl="1">
              <a:lnSpc>
                <a:spcPct val="90000"/>
              </a:lnSpc>
            </a:pPr>
            <a:r>
              <a:rPr lang="en-US" altLang="zh-CN" dirty="0"/>
              <a:t>Agent</a:t>
            </a:r>
            <a:r>
              <a:rPr lang="zh-CN" altLang="en-US" dirty="0"/>
              <a:t>的漫游、协作和运行</a:t>
            </a:r>
          </a:p>
          <a:p>
            <a:pPr lvl="1">
              <a:lnSpc>
                <a:spcPct val="90000"/>
              </a:lnSpc>
            </a:pPr>
            <a:r>
              <a:rPr lang="en-US" altLang="zh-CN" dirty="0"/>
              <a:t>Agent</a:t>
            </a:r>
            <a:r>
              <a:rPr lang="zh-CN" altLang="en-US" dirty="0"/>
              <a:t>的回收</a:t>
            </a:r>
          </a:p>
        </p:txBody>
      </p:sp>
      <p:sp>
        <p:nvSpPr>
          <p:cNvPr id="5" name="日期占位符 4"/>
          <p:cNvSpPr>
            <a:spLocks noGrp="1"/>
          </p:cNvSpPr>
          <p:nvPr>
            <p:ph type="dt" sz="half" idx="10"/>
          </p:nvPr>
        </p:nvSpPr>
        <p:spPr/>
        <p:txBody>
          <a:bodyPr/>
          <a:lstStyle/>
          <a:p>
            <a:fld id="{5DB17D62-AB6F-480F-A9C3-BD33EEB57474}"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49</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Advent of Mobile Code Systems(MCS)</a:t>
            </a:r>
            <a:endParaRPr lang="zh-CN" altLang="en-US" sz="4000" dirty="0"/>
          </a:p>
        </p:txBody>
      </p:sp>
      <p:sp>
        <p:nvSpPr>
          <p:cNvPr id="3" name="内容占位符 2"/>
          <p:cNvSpPr>
            <a:spLocks noGrp="1"/>
          </p:cNvSpPr>
          <p:nvPr>
            <p:ph idx="1"/>
          </p:nvPr>
        </p:nvSpPr>
        <p:spPr/>
        <p:txBody>
          <a:bodyPr/>
          <a:lstStyle/>
          <a:p>
            <a:r>
              <a:rPr lang="en-US" altLang="zh-CN" dirty="0" smtClean="0">
                <a:solidFill>
                  <a:srgbClr val="000000"/>
                </a:solidFill>
                <a:ea typeface="宋体" pitchFamily="2" charset="-122"/>
              </a:rPr>
              <a:t>Idea taken from process migration techniques used in distributed operating systems like:</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a. Locus</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b. Emerald</a:t>
            </a:r>
            <a:br>
              <a:rPr lang="en-US" altLang="zh-CN" dirty="0" smtClean="0">
                <a:solidFill>
                  <a:srgbClr val="000000"/>
                </a:solidFill>
                <a:ea typeface="宋体" pitchFamily="2" charset="-122"/>
              </a:rPr>
            </a:br>
            <a:r>
              <a:rPr lang="en-US" altLang="zh-CN" dirty="0" smtClean="0">
                <a:solidFill>
                  <a:srgbClr val="000000"/>
                </a:solidFill>
                <a:ea typeface="宋体" pitchFamily="2" charset="-122"/>
              </a:rPr>
              <a:t>c. COOL (Chorus)</a:t>
            </a:r>
          </a:p>
          <a:p>
            <a:endParaRPr lang="zh-CN" altLang="en-US" dirty="0"/>
          </a:p>
        </p:txBody>
      </p:sp>
      <p:sp>
        <p:nvSpPr>
          <p:cNvPr id="5" name="日期占位符 4"/>
          <p:cNvSpPr>
            <a:spLocks noGrp="1"/>
          </p:cNvSpPr>
          <p:nvPr>
            <p:ph type="dt" sz="half" idx="10"/>
          </p:nvPr>
        </p:nvSpPr>
        <p:spPr/>
        <p:txBody>
          <a:bodyPr/>
          <a:lstStyle/>
          <a:p>
            <a:fld id="{4327EDCD-6090-4036-B846-B840CB670C17}"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5</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17500" y="52388"/>
            <a:ext cx="8637588" cy="1431925"/>
          </a:xfrm>
        </p:spPr>
        <p:txBody>
          <a:bodyPr>
            <a:normAutofit/>
          </a:bodyPr>
          <a:lstStyle/>
          <a:p>
            <a:r>
              <a:rPr lang="zh-CN" altLang="en-US" sz="2900" dirty="0" smtClean="0"/>
              <a:t>移动</a:t>
            </a:r>
            <a:r>
              <a:rPr lang="en-US" altLang="zh-CN" sz="2900" dirty="0"/>
              <a:t>agent</a:t>
            </a:r>
            <a:r>
              <a:rPr lang="zh-CN" altLang="en-US" sz="2900" dirty="0"/>
              <a:t>生命周期</a:t>
            </a:r>
          </a:p>
        </p:txBody>
      </p:sp>
      <p:sp>
        <p:nvSpPr>
          <p:cNvPr id="59397" name="Oval 5"/>
          <p:cNvSpPr>
            <a:spLocks noChangeArrowheads="1"/>
          </p:cNvSpPr>
          <p:nvPr/>
        </p:nvSpPr>
        <p:spPr bwMode="auto">
          <a:xfrm>
            <a:off x="3933751" y="4454476"/>
            <a:ext cx="992188" cy="1035050"/>
          </a:xfrm>
          <a:prstGeom prst="ellipse">
            <a:avLst/>
          </a:prstGeom>
          <a:solidFill>
            <a:srgbClr val="0000CC"/>
          </a:solidFill>
          <a:ln w="9525">
            <a:noFill/>
            <a:round/>
            <a:headEnd/>
            <a:tailEnd/>
          </a:ln>
        </p:spPr>
        <p:txBody>
          <a:bodyPr/>
          <a:lstStyle/>
          <a:p>
            <a:pPr algn="ctr" eaLnBrk="0" hangingPunct="0"/>
            <a:r>
              <a:rPr lang="zh-CN" altLang="en-US" sz="2800" dirty="0">
                <a:solidFill>
                  <a:schemeClr val="bg1"/>
                </a:solidFill>
                <a:latin typeface="Helvetica" charset="0"/>
              </a:rPr>
              <a:t>执行</a:t>
            </a:r>
          </a:p>
        </p:txBody>
      </p:sp>
      <p:sp>
        <p:nvSpPr>
          <p:cNvPr id="59398" name="AutoShape 6"/>
          <p:cNvSpPr>
            <a:spLocks noChangeArrowheads="1"/>
          </p:cNvSpPr>
          <p:nvPr/>
        </p:nvSpPr>
        <p:spPr bwMode="auto">
          <a:xfrm>
            <a:off x="755576" y="4324301"/>
            <a:ext cx="1243013" cy="1220787"/>
          </a:xfrm>
          <a:prstGeom prst="plus">
            <a:avLst>
              <a:gd name="adj" fmla="val 25000"/>
            </a:avLst>
          </a:prstGeom>
          <a:solidFill>
            <a:srgbClr val="0000CC"/>
          </a:solidFill>
          <a:ln w="9525">
            <a:noFill/>
            <a:miter lim="800000"/>
            <a:headEnd/>
            <a:tailEnd/>
          </a:ln>
        </p:spPr>
        <p:txBody>
          <a:bodyPr/>
          <a:lstStyle/>
          <a:p>
            <a:pPr algn="ctr" eaLnBrk="0" hangingPunct="0"/>
            <a:r>
              <a:rPr lang="zh-CN" altLang="en-US" sz="2800" dirty="0">
                <a:solidFill>
                  <a:schemeClr val="bg1"/>
                </a:solidFill>
                <a:latin typeface="Helvetica" charset="0"/>
              </a:rPr>
              <a:t>创建</a:t>
            </a:r>
          </a:p>
        </p:txBody>
      </p:sp>
      <p:sp>
        <p:nvSpPr>
          <p:cNvPr id="59399" name="AutoShape 7"/>
          <p:cNvSpPr>
            <a:spLocks noChangeArrowheads="1"/>
          </p:cNvSpPr>
          <p:nvPr/>
        </p:nvSpPr>
        <p:spPr bwMode="auto">
          <a:xfrm>
            <a:off x="2050976" y="4859288"/>
            <a:ext cx="1905000" cy="241300"/>
          </a:xfrm>
          <a:prstGeom prst="rightArrow">
            <a:avLst>
              <a:gd name="adj1" fmla="val 50000"/>
              <a:gd name="adj2" fmla="val 197368"/>
            </a:avLst>
          </a:prstGeom>
          <a:solidFill>
            <a:srgbClr val="CC00FF"/>
          </a:solidFill>
          <a:ln w="9525">
            <a:solidFill>
              <a:schemeClr val="tx1"/>
            </a:solidFill>
            <a:miter lim="800000"/>
            <a:headEnd/>
            <a:tailEnd/>
          </a:ln>
        </p:spPr>
        <p:txBody>
          <a:bodyPr/>
          <a:lstStyle/>
          <a:p>
            <a:endParaRPr lang="zh-CN" altLang="en-US"/>
          </a:p>
        </p:txBody>
      </p:sp>
      <p:sp>
        <p:nvSpPr>
          <p:cNvPr id="59400" name="AutoShape 8"/>
          <p:cNvSpPr>
            <a:spLocks noChangeArrowheads="1"/>
          </p:cNvSpPr>
          <p:nvPr/>
        </p:nvSpPr>
        <p:spPr bwMode="auto">
          <a:xfrm>
            <a:off x="2801864" y="2457401"/>
            <a:ext cx="1117600" cy="1165225"/>
          </a:xfrm>
          <a:prstGeom prst="hexagon">
            <a:avLst>
              <a:gd name="adj" fmla="val 25000"/>
              <a:gd name="vf" fmla="val 115470"/>
            </a:avLst>
          </a:prstGeom>
          <a:solidFill>
            <a:srgbClr val="0000CC"/>
          </a:solidFill>
          <a:ln w="9525">
            <a:noFill/>
            <a:miter lim="800000"/>
            <a:headEnd/>
            <a:tailEnd/>
          </a:ln>
        </p:spPr>
        <p:txBody>
          <a:bodyPr/>
          <a:lstStyle/>
          <a:p>
            <a:pPr algn="ctr" eaLnBrk="0" hangingPunct="0"/>
            <a:r>
              <a:rPr lang="zh-CN" altLang="en-US" sz="2800" dirty="0">
                <a:solidFill>
                  <a:schemeClr val="bg1"/>
                </a:solidFill>
                <a:latin typeface="Helvetica" charset="0"/>
              </a:rPr>
              <a:t>冻结</a:t>
            </a:r>
          </a:p>
        </p:txBody>
      </p:sp>
      <p:sp>
        <p:nvSpPr>
          <p:cNvPr id="59401" name="Line 9"/>
          <p:cNvSpPr>
            <a:spLocks noChangeShapeType="1"/>
          </p:cNvSpPr>
          <p:nvPr/>
        </p:nvSpPr>
        <p:spPr bwMode="auto">
          <a:xfrm flipH="1" flipV="1">
            <a:off x="3368601" y="3586113"/>
            <a:ext cx="738188" cy="960438"/>
          </a:xfrm>
          <a:prstGeom prst="line">
            <a:avLst/>
          </a:prstGeom>
          <a:noFill/>
          <a:ln w="9525">
            <a:solidFill>
              <a:schemeClr val="tx1"/>
            </a:solidFill>
            <a:round/>
            <a:headEnd/>
            <a:tailEnd type="triangle" w="med" len="med"/>
          </a:ln>
        </p:spPr>
        <p:txBody>
          <a:bodyPr/>
          <a:lstStyle/>
          <a:p>
            <a:endParaRPr lang="zh-CN" altLang="en-US"/>
          </a:p>
        </p:txBody>
      </p:sp>
      <p:sp>
        <p:nvSpPr>
          <p:cNvPr id="59402" name="AutoShape 10"/>
          <p:cNvSpPr>
            <a:spLocks noChangeArrowheads="1"/>
          </p:cNvSpPr>
          <p:nvPr/>
        </p:nvSpPr>
        <p:spPr bwMode="auto">
          <a:xfrm>
            <a:off x="5130726" y="2512963"/>
            <a:ext cx="960438" cy="1073150"/>
          </a:xfrm>
          <a:prstGeom prst="octagon">
            <a:avLst>
              <a:gd name="adj" fmla="val 29287"/>
            </a:avLst>
          </a:prstGeom>
          <a:solidFill>
            <a:srgbClr val="0000CC"/>
          </a:solidFill>
          <a:ln w="9525">
            <a:noFill/>
            <a:miter lim="800000"/>
            <a:headEnd/>
            <a:tailEnd/>
          </a:ln>
        </p:spPr>
        <p:txBody>
          <a:bodyPr/>
          <a:lstStyle/>
          <a:p>
            <a:pPr algn="ctr" eaLnBrk="0" hangingPunct="0"/>
            <a:r>
              <a:rPr lang="zh-CN" altLang="en-US" sz="2800" dirty="0">
                <a:solidFill>
                  <a:schemeClr val="bg1"/>
                </a:solidFill>
                <a:latin typeface="Helvetica" charset="0"/>
              </a:rPr>
              <a:t>迁移</a:t>
            </a:r>
          </a:p>
        </p:txBody>
      </p:sp>
      <p:sp>
        <p:nvSpPr>
          <p:cNvPr id="59403" name="Line 11"/>
          <p:cNvSpPr>
            <a:spLocks noChangeShapeType="1"/>
          </p:cNvSpPr>
          <p:nvPr/>
        </p:nvSpPr>
        <p:spPr bwMode="auto">
          <a:xfrm>
            <a:off x="3919464" y="3030488"/>
            <a:ext cx="1211262" cy="0"/>
          </a:xfrm>
          <a:prstGeom prst="line">
            <a:avLst/>
          </a:prstGeom>
          <a:noFill/>
          <a:ln w="9525">
            <a:solidFill>
              <a:schemeClr val="tx1"/>
            </a:solidFill>
            <a:round/>
            <a:headEnd/>
            <a:tailEnd type="triangle" w="med" len="med"/>
          </a:ln>
        </p:spPr>
        <p:txBody>
          <a:bodyPr/>
          <a:lstStyle/>
          <a:p>
            <a:endParaRPr lang="zh-CN" altLang="en-US"/>
          </a:p>
        </p:txBody>
      </p:sp>
      <p:sp>
        <p:nvSpPr>
          <p:cNvPr id="59404" name="Line 12"/>
          <p:cNvSpPr>
            <a:spLocks noChangeShapeType="1"/>
          </p:cNvSpPr>
          <p:nvPr/>
        </p:nvSpPr>
        <p:spPr bwMode="auto">
          <a:xfrm flipH="1">
            <a:off x="4800526" y="3586113"/>
            <a:ext cx="817563" cy="1016000"/>
          </a:xfrm>
          <a:prstGeom prst="line">
            <a:avLst/>
          </a:prstGeom>
          <a:noFill/>
          <a:ln w="9525">
            <a:solidFill>
              <a:schemeClr val="tx1"/>
            </a:solidFill>
            <a:round/>
            <a:headEnd/>
            <a:tailEnd type="triangle" w="med" len="med"/>
          </a:ln>
        </p:spPr>
        <p:txBody>
          <a:bodyPr/>
          <a:lstStyle/>
          <a:p>
            <a:endParaRPr lang="zh-CN" altLang="en-US"/>
          </a:p>
        </p:txBody>
      </p:sp>
      <p:sp>
        <p:nvSpPr>
          <p:cNvPr id="59405" name="AutoShape 13"/>
          <p:cNvSpPr>
            <a:spLocks noChangeArrowheads="1"/>
          </p:cNvSpPr>
          <p:nvPr/>
        </p:nvSpPr>
        <p:spPr bwMode="auto">
          <a:xfrm>
            <a:off x="6751564" y="4287788"/>
            <a:ext cx="1243012" cy="1220788"/>
          </a:xfrm>
          <a:prstGeom prst="plus">
            <a:avLst>
              <a:gd name="adj" fmla="val 25000"/>
            </a:avLst>
          </a:prstGeom>
          <a:solidFill>
            <a:srgbClr val="0000CC"/>
          </a:solidFill>
          <a:ln w="9525">
            <a:noFill/>
            <a:miter lim="800000"/>
            <a:headEnd/>
            <a:tailEnd/>
          </a:ln>
        </p:spPr>
        <p:txBody>
          <a:bodyPr/>
          <a:lstStyle/>
          <a:p>
            <a:pPr algn="ctr" eaLnBrk="0" hangingPunct="0"/>
            <a:r>
              <a:rPr lang="zh-CN" altLang="en-US" sz="2800" dirty="0">
                <a:solidFill>
                  <a:schemeClr val="bg1"/>
                </a:solidFill>
                <a:latin typeface="Helvetica" charset="0"/>
              </a:rPr>
              <a:t>消亡</a:t>
            </a:r>
          </a:p>
        </p:txBody>
      </p:sp>
      <p:sp>
        <p:nvSpPr>
          <p:cNvPr id="59406" name="AutoShape 14"/>
          <p:cNvSpPr>
            <a:spLocks noChangeArrowheads="1"/>
          </p:cNvSpPr>
          <p:nvPr/>
        </p:nvSpPr>
        <p:spPr bwMode="auto">
          <a:xfrm>
            <a:off x="4941814" y="4841826"/>
            <a:ext cx="1825625" cy="204787"/>
          </a:xfrm>
          <a:prstGeom prst="rightArrow">
            <a:avLst>
              <a:gd name="adj1" fmla="val 50000"/>
              <a:gd name="adj2" fmla="val 222869"/>
            </a:avLst>
          </a:prstGeom>
          <a:solidFill>
            <a:srgbClr val="CC00FF"/>
          </a:solidFill>
          <a:ln w="9525">
            <a:solidFill>
              <a:schemeClr val="tx1"/>
            </a:solidFill>
            <a:miter lim="800000"/>
            <a:headEnd/>
            <a:tailEnd/>
          </a:ln>
        </p:spPr>
        <p:txBody>
          <a:bodyPr/>
          <a:lstStyle/>
          <a:p>
            <a:endParaRPr lang="zh-CN" altLang="en-US"/>
          </a:p>
        </p:txBody>
      </p:sp>
      <p:sp>
        <p:nvSpPr>
          <p:cNvPr id="59407" name="Text Box 15"/>
          <p:cNvSpPr txBox="1">
            <a:spLocks noChangeArrowheads="1"/>
          </p:cNvSpPr>
          <p:nvPr/>
        </p:nvSpPr>
        <p:spPr bwMode="auto">
          <a:xfrm>
            <a:off x="3131840" y="3716288"/>
            <a:ext cx="1069975" cy="684213"/>
          </a:xfrm>
          <a:prstGeom prst="rect">
            <a:avLst/>
          </a:prstGeom>
          <a:noFill/>
          <a:ln w="9525">
            <a:noFill/>
            <a:miter lim="800000"/>
            <a:headEnd/>
            <a:tailEnd/>
          </a:ln>
        </p:spPr>
        <p:txBody>
          <a:bodyPr/>
          <a:lstStyle/>
          <a:p>
            <a:pPr algn="ctr" eaLnBrk="0" hangingPunct="0"/>
            <a:r>
              <a:rPr lang="zh-CN" altLang="en-US" sz="3200" dirty="0">
                <a:latin typeface="Helvetica" charset="0"/>
              </a:rPr>
              <a:t>中止</a:t>
            </a:r>
          </a:p>
        </p:txBody>
      </p:sp>
      <p:sp>
        <p:nvSpPr>
          <p:cNvPr id="59408" name="Text Box 16"/>
          <p:cNvSpPr txBox="1">
            <a:spLocks noChangeArrowheads="1"/>
          </p:cNvSpPr>
          <p:nvPr/>
        </p:nvSpPr>
        <p:spPr bwMode="auto">
          <a:xfrm>
            <a:off x="4032176" y="2420888"/>
            <a:ext cx="1069975" cy="684213"/>
          </a:xfrm>
          <a:prstGeom prst="rect">
            <a:avLst/>
          </a:prstGeom>
          <a:noFill/>
          <a:ln w="9525">
            <a:noFill/>
            <a:miter lim="800000"/>
            <a:headEnd/>
            <a:tailEnd/>
          </a:ln>
        </p:spPr>
        <p:txBody>
          <a:bodyPr/>
          <a:lstStyle/>
          <a:p>
            <a:pPr algn="ctr" eaLnBrk="0" hangingPunct="0"/>
            <a:r>
              <a:rPr lang="zh-CN" altLang="en-US" sz="2800">
                <a:latin typeface="Helvetica" charset="0"/>
              </a:rPr>
              <a:t>派发</a:t>
            </a:r>
          </a:p>
        </p:txBody>
      </p:sp>
      <p:sp>
        <p:nvSpPr>
          <p:cNvPr id="59409" name="Text Box 17"/>
          <p:cNvSpPr txBox="1">
            <a:spLocks noChangeArrowheads="1"/>
          </p:cNvSpPr>
          <p:nvPr/>
        </p:nvSpPr>
        <p:spPr bwMode="auto">
          <a:xfrm>
            <a:off x="4716016" y="3716288"/>
            <a:ext cx="1071563" cy="684213"/>
          </a:xfrm>
          <a:prstGeom prst="rect">
            <a:avLst/>
          </a:prstGeom>
          <a:noFill/>
          <a:ln w="9525">
            <a:noFill/>
            <a:miter lim="800000"/>
            <a:headEnd/>
            <a:tailEnd/>
          </a:ln>
        </p:spPr>
        <p:txBody>
          <a:bodyPr/>
          <a:lstStyle/>
          <a:p>
            <a:pPr algn="ctr" eaLnBrk="0" hangingPunct="0"/>
            <a:r>
              <a:rPr lang="zh-CN" altLang="en-US" sz="3200" dirty="0">
                <a:latin typeface="Helvetica" charset="0"/>
              </a:rPr>
              <a:t>恢复</a:t>
            </a:r>
          </a:p>
        </p:txBody>
      </p:sp>
      <p:sp>
        <p:nvSpPr>
          <p:cNvPr id="59410" name="Text Box 18"/>
          <p:cNvSpPr txBox="1">
            <a:spLocks noChangeArrowheads="1"/>
          </p:cNvSpPr>
          <p:nvPr/>
        </p:nvSpPr>
        <p:spPr bwMode="auto">
          <a:xfrm>
            <a:off x="2392289" y="4195713"/>
            <a:ext cx="1069975" cy="684213"/>
          </a:xfrm>
          <a:prstGeom prst="rect">
            <a:avLst/>
          </a:prstGeom>
          <a:noFill/>
          <a:ln w="9525">
            <a:noFill/>
            <a:miter lim="800000"/>
            <a:headEnd/>
            <a:tailEnd/>
          </a:ln>
        </p:spPr>
        <p:txBody>
          <a:bodyPr/>
          <a:lstStyle/>
          <a:p>
            <a:pPr algn="ctr" eaLnBrk="0" hangingPunct="0"/>
            <a:r>
              <a:rPr lang="zh-CN" altLang="en-US" sz="3200">
                <a:latin typeface="Helvetica" charset="0"/>
              </a:rPr>
              <a:t>激活</a:t>
            </a:r>
          </a:p>
        </p:txBody>
      </p:sp>
      <p:sp>
        <p:nvSpPr>
          <p:cNvPr id="59411" name="Text Box 19"/>
          <p:cNvSpPr txBox="1">
            <a:spLocks noChangeArrowheads="1"/>
          </p:cNvSpPr>
          <p:nvPr/>
        </p:nvSpPr>
        <p:spPr bwMode="auto">
          <a:xfrm>
            <a:off x="5287889" y="4268738"/>
            <a:ext cx="1069975" cy="684213"/>
          </a:xfrm>
          <a:prstGeom prst="rect">
            <a:avLst/>
          </a:prstGeom>
          <a:noFill/>
          <a:ln w="9525">
            <a:noFill/>
            <a:miter lim="800000"/>
            <a:headEnd/>
            <a:tailEnd/>
          </a:ln>
        </p:spPr>
        <p:txBody>
          <a:bodyPr/>
          <a:lstStyle/>
          <a:p>
            <a:pPr algn="ctr" eaLnBrk="0" hangingPunct="0"/>
            <a:r>
              <a:rPr lang="zh-CN" altLang="en-US" sz="3200">
                <a:latin typeface="Helvetica" charset="0"/>
              </a:rPr>
              <a:t>撤销</a:t>
            </a:r>
          </a:p>
        </p:txBody>
      </p:sp>
      <p:sp>
        <p:nvSpPr>
          <p:cNvPr id="19" name="日期占位符 18"/>
          <p:cNvSpPr>
            <a:spLocks noGrp="1"/>
          </p:cNvSpPr>
          <p:nvPr>
            <p:ph type="dt" sz="half" idx="10"/>
          </p:nvPr>
        </p:nvSpPr>
        <p:spPr/>
        <p:txBody>
          <a:bodyPr/>
          <a:lstStyle/>
          <a:p>
            <a:fld id="{A62D5560-92B5-4DA1-8F7C-76D244FCCABB}" type="datetime1">
              <a:rPr lang="zh-CN" altLang="en-US" smtClean="0"/>
              <a:pPr/>
              <a:t>2011-12-9</a:t>
            </a:fld>
            <a:endParaRPr lang="zh-CN" altLang="en-US"/>
          </a:p>
        </p:txBody>
      </p:sp>
      <p:sp>
        <p:nvSpPr>
          <p:cNvPr id="20" name="灯片编号占位符 19"/>
          <p:cNvSpPr>
            <a:spLocks noGrp="1"/>
          </p:cNvSpPr>
          <p:nvPr>
            <p:ph type="sldNum" sz="quarter" idx="12"/>
          </p:nvPr>
        </p:nvSpPr>
        <p:spPr/>
        <p:txBody>
          <a:bodyPr/>
          <a:lstStyle/>
          <a:p>
            <a:fld id="{275387DA-A401-490D-8074-75B707531493}" type="slidenum">
              <a:rPr lang="zh-CN" altLang="en-US" smtClean="0"/>
              <a:pPr/>
              <a:t>50</a:t>
            </a:fld>
            <a:endParaRPr lang="zh-CN" altLang="en-US"/>
          </a:p>
        </p:txBody>
      </p:sp>
      <p:sp>
        <p:nvSpPr>
          <p:cNvPr id="21" name="页脚占位符 20"/>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zh-CN" altLang="en-US" sz="2900" dirty="0" smtClean="0"/>
              <a:t>移动</a:t>
            </a:r>
            <a:r>
              <a:rPr lang="en-US" altLang="zh-CN" sz="2900" dirty="0" smtClean="0"/>
              <a:t>agent</a:t>
            </a:r>
            <a:r>
              <a:rPr lang="zh-CN" altLang="en-US" sz="2900" dirty="0" smtClean="0"/>
              <a:t>生命周期</a:t>
            </a:r>
          </a:p>
        </p:txBody>
      </p:sp>
      <p:sp>
        <p:nvSpPr>
          <p:cNvPr id="86019" name="Rectangle 3"/>
          <p:cNvSpPr>
            <a:spLocks noGrp="1" noChangeArrowheads="1"/>
          </p:cNvSpPr>
          <p:nvPr>
            <p:ph idx="1"/>
          </p:nvPr>
        </p:nvSpPr>
        <p:spPr/>
        <p:txBody>
          <a:bodyPr/>
          <a:lstStyle/>
          <a:p>
            <a:pPr eaLnBrk="1" hangingPunct="1"/>
            <a:r>
              <a:rPr lang="zh-CN" altLang="en-US" dirty="0" smtClean="0"/>
              <a:t>创建状态</a:t>
            </a:r>
          </a:p>
          <a:p>
            <a:pPr lvl="1" eaLnBrk="1" hangingPunct="1"/>
            <a:r>
              <a:rPr lang="zh-CN" altLang="en-US" sz="2400" dirty="0" smtClean="0"/>
              <a:t>给定移动</a:t>
            </a:r>
            <a:r>
              <a:rPr lang="en-US" altLang="zh-CN" sz="2400" dirty="0" smtClean="0"/>
              <a:t>agent</a:t>
            </a:r>
            <a:r>
              <a:rPr lang="zh-CN" altLang="en-US" sz="2400" dirty="0" smtClean="0"/>
              <a:t>名及身份</a:t>
            </a:r>
          </a:p>
          <a:p>
            <a:pPr lvl="1" eaLnBrk="1" hangingPunct="1"/>
            <a:r>
              <a:rPr lang="zh-CN" altLang="en-US" sz="2400" dirty="0" smtClean="0"/>
              <a:t>确定功能语义和迁移语义</a:t>
            </a:r>
          </a:p>
          <a:p>
            <a:pPr lvl="1" eaLnBrk="1" hangingPunct="1"/>
            <a:r>
              <a:rPr lang="zh-CN" altLang="en-US" sz="2400" dirty="0" smtClean="0"/>
              <a:t>需求</a:t>
            </a:r>
          </a:p>
          <a:p>
            <a:pPr lvl="2" eaLnBrk="1" hangingPunct="1"/>
            <a:r>
              <a:rPr lang="zh-CN" altLang="en-US" dirty="0" smtClean="0">
                <a:latin typeface="宋体" charset="-122"/>
              </a:rPr>
              <a:t>移动</a:t>
            </a:r>
            <a:r>
              <a:rPr lang="en-US" altLang="zh-CN" dirty="0" smtClean="0">
                <a:latin typeface="Helvetica" pitchFamily="34" charset="0"/>
              </a:rPr>
              <a:t>agent</a:t>
            </a:r>
            <a:r>
              <a:rPr lang="zh-CN" altLang="en-US" dirty="0" smtClean="0">
                <a:latin typeface="宋体" charset="-122"/>
              </a:rPr>
              <a:t>环境提供一个良好的用户使用环境</a:t>
            </a:r>
          </a:p>
          <a:p>
            <a:pPr lvl="2" eaLnBrk="1" hangingPunct="1"/>
            <a:r>
              <a:rPr lang="zh-CN" altLang="en-US" dirty="0" smtClean="0">
                <a:latin typeface="宋体" charset="-122"/>
              </a:rPr>
              <a:t>一套丰富的移动</a:t>
            </a:r>
            <a:r>
              <a:rPr lang="en-US" altLang="zh-CN" dirty="0" smtClean="0">
                <a:latin typeface="Helvetica" pitchFamily="34" charset="0"/>
              </a:rPr>
              <a:t>agent</a:t>
            </a:r>
            <a:r>
              <a:rPr lang="zh-CN" altLang="en-US" dirty="0" smtClean="0">
                <a:latin typeface="宋体" charset="-122"/>
              </a:rPr>
              <a:t>应用程序编程接口</a:t>
            </a:r>
          </a:p>
        </p:txBody>
      </p:sp>
      <p:sp>
        <p:nvSpPr>
          <p:cNvPr id="6" name="日期占位符 3"/>
          <p:cNvSpPr>
            <a:spLocks noGrp="1"/>
          </p:cNvSpPr>
          <p:nvPr>
            <p:ph type="dt" sz="half" idx="10"/>
          </p:nvPr>
        </p:nvSpPr>
        <p:spPr>
          <a:prstGeom prst="rect">
            <a:avLst/>
          </a:prstGeom>
        </p:spPr>
        <p:txBody>
          <a:bodyPr/>
          <a:lstStyle/>
          <a:p>
            <a:pPr>
              <a:defRPr/>
            </a:pPr>
            <a:fld id="{8A90F729-858C-44BD-895A-C52D7507A3BB}" type="datetime1">
              <a:rPr lang="en-US" altLang="zh-CN" smtClean="0"/>
              <a:pPr>
                <a:defRPr/>
              </a:pPr>
              <a:t>12/9/2011</a:t>
            </a:fld>
            <a:endParaRPr lang="en-US" altLang="zh-CN" dirty="0"/>
          </a:p>
        </p:txBody>
      </p:sp>
      <p:sp>
        <p:nvSpPr>
          <p:cNvPr id="10" name="页脚占位符 9"/>
          <p:cNvSpPr>
            <a:spLocks noGrp="1"/>
          </p:cNvSpPr>
          <p:nvPr>
            <p:ph type="ftr" sz="quarter" idx="11"/>
          </p:nvPr>
        </p:nvSpPr>
        <p:spPr/>
        <p:txBody>
          <a:bodyPr/>
          <a:lstStyle/>
          <a:p>
            <a:r>
              <a:rPr lang="en-US" smtClean="0"/>
              <a:t>Institute of Computer Software,Nanjing University</a:t>
            </a:r>
            <a:endParaRPr lang="en-US" dirty="0"/>
          </a:p>
        </p:txBody>
      </p:sp>
      <p:sp>
        <p:nvSpPr>
          <p:cNvPr id="9" name="灯片编号占位符 8"/>
          <p:cNvSpPr>
            <a:spLocks noGrp="1"/>
          </p:cNvSpPr>
          <p:nvPr>
            <p:ph type="sldNum" sz="quarter" idx="12"/>
          </p:nvPr>
        </p:nvSpPr>
        <p:spPr/>
        <p:txBody>
          <a:bodyPr/>
          <a:lstStyle/>
          <a:p>
            <a:fld id="{9648F39E-9C37-485F-AC97-16BB4BDF9F49}" type="slidenum">
              <a:rPr kumimoji="0" lang="en-US" smtClean="0"/>
              <a:pPr/>
              <a:t>51</a:t>
            </a:fld>
            <a:endParaRPr kumimoji="0"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zh-CN" altLang="en-US" sz="2900" smtClean="0"/>
              <a:t>移动</a:t>
            </a:r>
            <a:r>
              <a:rPr lang="en-US" altLang="zh-CN" sz="2900" smtClean="0"/>
              <a:t>agent</a:t>
            </a:r>
            <a:r>
              <a:rPr lang="zh-CN" altLang="en-US" sz="2900" smtClean="0"/>
              <a:t>生命周期</a:t>
            </a:r>
          </a:p>
        </p:txBody>
      </p:sp>
      <p:sp>
        <p:nvSpPr>
          <p:cNvPr id="87043" name="Rectangle 3"/>
          <p:cNvSpPr>
            <a:spLocks noGrp="1" noChangeArrowheads="1"/>
          </p:cNvSpPr>
          <p:nvPr>
            <p:ph idx="1"/>
          </p:nvPr>
        </p:nvSpPr>
        <p:spPr/>
        <p:txBody>
          <a:bodyPr/>
          <a:lstStyle/>
          <a:p>
            <a:pPr eaLnBrk="1" hangingPunct="1"/>
            <a:r>
              <a:rPr lang="zh-CN" altLang="en-US" dirty="0" smtClean="0"/>
              <a:t>执行状态</a:t>
            </a:r>
          </a:p>
          <a:p>
            <a:pPr lvl="1" eaLnBrk="1" hangingPunct="1"/>
            <a:r>
              <a:rPr lang="en-US" altLang="zh-CN" sz="2400" dirty="0" smtClean="0"/>
              <a:t>agent</a:t>
            </a:r>
            <a:r>
              <a:rPr lang="zh-CN" altLang="en-US" sz="2400" dirty="0" smtClean="0"/>
              <a:t>在执行期间代替用户消耗各类资源，开展协作，最终完成主要的功能</a:t>
            </a:r>
          </a:p>
          <a:p>
            <a:pPr lvl="1" eaLnBrk="1" hangingPunct="1"/>
            <a:r>
              <a:rPr lang="zh-CN" altLang="en-US" sz="2400" dirty="0" smtClean="0"/>
              <a:t>需求</a:t>
            </a:r>
          </a:p>
          <a:p>
            <a:pPr lvl="2" eaLnBrk="1" hangingPunct="1"/>
            <a:r>
              <a:rPr lang="zh-CN" altLang="en-US" dirty="0" smtClean="0">
                <a:latin typeface="Helvetica" pitchFamily="34" charset="0"/>
              </a:rPr>
              <a:t>利用解释型语言，解决跨平台问题。因此，需要获得该种语言解释器的运行支撑</a:t>
            </a:r>
          </a:p>
          <a:p>
            <a:pPr lvl="2" eaLnBrk="1" hangingPunct="1"/>
            <a:r>
              <a:rPr lang="zh-CN" altLang="en-US" dirty="0" smtClean="0">
                <a:latin typeface="Helvetica" pitchFamily="34" charset="0"/>
              </a:rPr>
              <a:t>获得底层运行支撑环境提供的迁移、通信、安全、资源访问等支援</a:t>
            </a:r>
            <a:endParaRPr lang="zh-CN" altLang="en-US" dirty="0" smtClean="0">
              <a:latin typeface="宋体" charset="-122"/>
            </a:endParaRPr>
          </a:p>
        </p:txBody>
      </p:sp>
      <p:sp>
        <p:nvSpPr>
          <p:cNvPr id="6" name="日期占位符 3"/>
          <p:cNvSpPr>
            <a:spLocks noGrp="1"/>
          </p:cNvSpPr>
          <p:nvPr>
            <p:ph type="dt" sz="half" idx="10"/>
          </p:nvPr>
        </p:nvSpPr>
        <p:spPr>
          <a:prstGeom prst="rect">
            <a:avLst/>
          </a:prstGeom>
        </p:spPr>
        <p:txBody>
          <a:bodyPr/>
          <a:lstStyle/>
          <a:p>
            <a:pPr>
              <a:defRPr/>
            </a:pPr>
            <a:fld id="{A7FAA40D-F0F5-4BA4-984B-1EE93529EFA6}" type="datetime1">
              <a:rPr lang="en-US" altLang="zh-CN" smtClean="0"/>
              <a:pPr>
                <a:defRPr/>
              </a:pPr>
              <a:t>12/9/2011</a:t>
            </a:fld>
            <a:endParaRPr lang="en-US" altLang="zh-CN" dirty="0"/>
          </a:p>
        </p:txBody>
      </p:sp>
      <p:sp>
        <p:nvSpPr>
          <p:cNvPr id="10" name="页脚占位符 9"/>
          <p:cNvSpPr>
            <a:spLocks noGrp="1"/>
          </p:cNvSpPr>
          <p:nvPr>
            <p:ph type="ftr" sz="quarter" idx="11"/>
          </p:nvPr>
        </p:nvSpPr>
        <p:spPr/>
        <p:txBody>
          <a:bodyPr/>
          <a:lstStyle/>
          <a:p>
            <a:r>
              <a:rPr lang="en-US" smtClean="0"/>
              <a:t>Institute of Computer Software,Nanjing University</a:t>
            </a:r>
            <a:endParaRPr lang="en-US" dirty="0"/>
          </a:p>
        </p:txBody>
      </p:sp>
      <p:sp>
        <p:nvSpPr>
          <p:cNvPr id="9" name="灯片编号占位符 8"/>
          <p:cNvSpPr>
            <a:spLocks noGrp="1"/>
          </p:cNvSpPr>
          <p:nvPr>
            <p:ph type="sldNum" sz="quarter" idx="12"/>
          </p:nvPr>
        </p:nvSpPr>
        <p:spPr/>
        <p:txBody>
          <a:bodyPr/>
          <a:lstStyle/>
          <a:p>
            <a:fld id="{9648F39E-9C37-485F-AC97-16BB4BDF9F49}" type="slidenum">
              <a:rPr kumimoji="0" lang="en-US" smtClean="0"/>
              <a:pPr/>
              <a:t>52</a:t>
            </a:fld>
            <a:endParaRPr kumimoji="0"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zh-CN" altLang="en-US" sz="2900" smtClean="0"/>
              <a:t>移动</a:t>
            </a:r>
            <a:r>
              <a:rPr lang="en-US" altLang="zh-CN" sz="2900" smtClean="0"/>
              <a:t>agent</a:t>
            </a:r>
            <a:r>
              <a:rPr lang="zh-CN" altLang="en-US" sz="2900" smtClean="0"/>
              <a:t>生命周期</a:t>
            </a:r>
          </a:p>
        </p:txBody>
      </p:sp>
      <p:sp>
        <p:nvSpPr>
          <p:cNvPr id="88067" name="Rectangle 3"/>
          <p:cNvSpPr>
            <a:spLocks noGrp="1" noChangeArrowheads="1"/>
          </p:cNvSpPr>
          <p:nvPr>
            <p:ph idx="1"/>
          </p:nvPr>
        </p:nvSpPr>
        <p:spPr/>
        <p:txBody>
          <a:bodyPr/>
          <a:lstStyle/>
          <a:p>
            <a:pPr eaLnBrk="1" hangingPunct="1"/>
            <a:r>
              <a:rPr lang="zh-CN" altLang="en-US" dirty="0" smtClean="0"/>
              <a:t>冻结状态：</a:t>
            </a:r>
          </a:p>
          <a:p>
            <a:pPr lvl="1" eaLnBrk="1" hangingPunct="1"/>
            <a:r>
              <a:rPr lang="zh-CN" altLang="en-US" dirty="0" smtClean="0">
                <a:latin typeface="宋体" charset="-122"/>
              </a:rPr>
              <a:t>移动的</a:t>
            </a:r>
            <a:r>
              <a:rPr lang="en-US" altLang="zh-CN" dirty="0" smtClean="0">
                <a:latin typeface="Helvetica" pitchFamily="34" charset="0"/>
              </a:rPr>
              <a:t>agent</a:t>
            </a:r>
            <a:r>
              <a:rPr lang="zh-CN" altLang="en-US" dirty="0" smtClean="0">
                <a:latin typeface="Helvetica" pitchFamily="34" charset="0"/>
              </a:rPr>
              <a:t>是</a:t>
            </a:r>
            <a:r>
              <a:rPr lang="zh-CN" altLang="en-US" dirty="0" smtClean="0">
                <a:latin typeface="宋体" charset="-122"/>
              </a:rPr>
              <a:t>一个计算状态和计算上下文的移动，因此，</a:t>
            </a:r>
            <a:r>
              <a:rPr lang="en-US" altLang="zh-CN" dirty="0" smtClean="0">
                <a:latin typeface="Helvetica" pitchFamily="34" charset="0"/>
              </a:rPr>
              <a:t>agent</a:t>
            </a:r>
            <a:r>
              <a:rPr lang="zh-CN" altLang="en-US" dirty="0" smtClean="0">
                <a:latin typeface="宋体" charset="-122"/>
              </a:rPr>
              <a:t>移动前必须暂时中止</a:t>
            </a:r>
            <a:r>
              <a:rPr lang="en-US" altLang="zh-CN" dirty="0" smtClean="0">
                <a:latin typeface="Helvetica" pitchFamily="34" charset="0"/>
              </a:rPr>
              <a:t>agent</a:t>
            </a:r>
            <a:r>
              <a:rPr lang="zh-CN" altLang="en-US" dirty="0" smtClean="0">
                <a:latin typeface="宋体" charset="-122"/>
              </a:rPr>
              <a:t>的计算，进行运行状态和运行上下文的封装，此时，移动</a:t>
            </a:r>
            <a:r>
              <a:rPr lang="en-US" altLang="zh-CN" dirty="0" smtClean="0">
                <a:latin typeface="Helvetica" pitchFamily="34" charset="0"/>
              </a:rPr>
              <a:t>agent</a:t>
            </a:r>
            <a:r>
              <a:rPr lang="zh-CN" altLang="en-US" dirty="0" smtClean="0">
                <a:latin typeface="宋体" charset="-122"/>
              </a:rPr>
              <a:t>的状态将转换为冻结状态。</a:t>
            </a:r>
          </a:p>
          <a:p>
            <a:pPr lvl="1" eaLnBrk="1" hangingPunct="1"/>
            <a:r>
              <a:rPr lang="zh-CN" altLang="en-US" dirty="0" smtClean="0">
                <a:latin typeface="宋体" charset="-122"/>
              </a:rPr>
              <a:t>需求：</a:t>
            </a:r>
          </a:p>
          <a:p>
            <a:pPr lvl="2" eaLnBrk="1" hangingPunct="1"/>
            <a:r>
              <a:rPr lang="zh-CN" altLang="en-US" dirty="0" smtClean="0">
                <a:latin typeface="宋体" charset="-122"/>
              </a:rPr>
              <a:t>完成</a:t>
            </a:r>
            <a:r>
              <a:rPr lang="en-US" altLang="zh-CN" dirty="0" smtClean="0">
                <a:latin typeface="Helvetica" pitchFamily="34" charset="0"/>
              </a:rPr>
              <a:t>agent</a:t>
            </a:r>
            <a:r>
              <a:rPr lang="zh-CN" altLang="en-US" dirty="0" smtClean="0">
                <a:latin typeface="宋体" charset="-122"/>
              </a:rPr>
              <a:t>执行的冻结</a:t>
            </a:r>
          </a:p>
          <a:p>
            <a:pPr lvl="2" eaLnBrk="1" hangingPunct="1"/>
            <a:r>
              <a:rPr lang="zh-CN" altLang="en-US" dirty="0" smtClean="0">
                <a:latin typeface="宋体" charset="-122"/>
              </a:rPr>
              <a:t>应对所有处于冻结状态的</a:t>
            </a:r>
            <a:r>
              <a:rPr lang="en-US" altLang="zh-CN" dirty="0" smtClean="0">
                <a:latin typeface="Helvetica" pitchFamily="34" charset="0"/>
              </a:rPr>
              <a:t>agent</a:t>
            </a:r>
            <a:r>
              <a:rPr lang="zh-CN" altLang="en-US" dirty="0" smtClean="0">
                <a:latin typeface="宋体" charset="-122"/>
              </a:rPr>
              <a:t>进行协作信息的暂存和缓冲</a:t>
            </a:r>
            <a:endParaRPr lang="zh-CN" altLang="en-US" dirty="0" smtClean="0"/>
          </a:p>
        </p:txBody>
      </p:sp>
      <p:sp>
        <p:nvSpPr>
          <p:cNvPr id="6" name="日期占位符 3"/>
          <p:cNvSpPr>
            <a:spLocks noGrp="1"/>
          </p:cNvSpPr>
          <p:nvPr>
            <p:ph type="dt" sz="half" idx="10"/>
          </p:nvPr>
        </p:nvSpPr>
        <p:spPr>
          <a:prstGeom prst="rect">
            <a:avLst/>
          </a:prstGeom>
        </p:spPr>
        <p:txBody>
          <a:bodyPr/>
          <a:lstStyle/>
          <a:p>
            <a:pPr>
              <a:defRPr/>
            </a:pPr>
            <a:fld id="{D44A86CC-AC11-4054-976A-83D7FAEBA18D}" type="datetime1">
              <a:rPr lang="en-US" altLang="zh-CN" smtClean="0"/>
              <a:pPr>
                <a:defRPr/>
              </a:pPr>
              <a:t>12/9/2011</a:t>
            </a:fld>
            <a:endParaRPr lang="en-US" altLang="zh-CN" dirty="0"/>
          </a:p>
        </p:txBody>
      </p:sp>
      <p:sp>
        <p:nvSpPr>
          <p:cNvPr id="10" name="页脚占位符 9"/>
          <p:cNvSpPr>
            <a:spLocks noGrp="1"/>
          </p:cNvSpPr>
          <p:nvPr>
            <p:ph type="ftr" sz="quarter" idx="11"/>
          </p:nvPr>
        </p:nvSpPr>
        <p:spPr/>
        <p:txBody>
          <a:bodyPr/>
          <a:lstStyle/>
          <a:p>
            <a:r>
              <a:rPr lang="en-US" smtClean="0"/>
              <a:t>Institute of Computer Software,Nanjing University</a:t>
            </a:r>
            <a:endParaRPr lang="en-US" dirty="0"/>
          </a:p>
        </p:txBody>
      </p:sp>
      <p:sp>
        <p:nvSpPr>
          <p:cNvPr id="9" name="灯片编号占位符 8"/>
          <p:cNvSpPr>
            <a:spLocks noGrp="1"/>
          </p:cNvSpPr>
          <p:nvPr>
            <p:ph type="sldNum" sz="quarter" idx="12"/>
          </p:nvPr>
        </p:nvSpPr>
        <p:spPr/>
        <p:txBody>
          <a:bodyPr/>
          <a:lstStyle/>
          <a:p>
            <a:fld id="{9648F39E-9C37-485F-AC97-16BB4BDF9F49}" type="slidenum">
              <a:rPr kumimoji="0" lang="en-US" smtClean="0"/>
              <a:pPr/>
              <a:t>53</a:t>
            </a:fld>
            <a:endParaRPr kumimoji="0"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zh-CN" altLang="en-US" sz="2900" smtClean="0"/>
              <a:t>移动</a:t>
            </a:r>
            <a:r>
              <a:rPr lang="en-US" altLang="zh-CN" sz="2900" smtClean="0"/>
              <a:t>agent</a:t>
            </a:r>
            <a:r>
              <a:rPr lang="zh-CN" altLang="en-US" sz="2900" smtClean="0"/>
              <a:t>生命周期</a:t>
            </a:r>
          </a:p>
        </p:txBody>
      </p:sp>
      <p:sp>
        <p:nvSpPr>
          <p:cNvPr id="89091" name="Rectangle 3"/>
          <p:cNvSpPr>
            <a:spLocks noGrp="1" noChangeArrowheads="1"/>
          </p:cNvSpPr>
          <p:nvPr>
            <p:ph idx="1"/>
          </p:nvPr>
        </p:nvSpPr>
        <p:spPr/>
        <p:txBody>
          <a:bodyPr/>
          <a:lstStyle/>
          <a:p>
            <a:pPr eaLnBrk="1" hangingPunct="1"/>
            <a:r>
              <a:rPr lang="zh-CN" altLang="en-US" dirty="0" smtClean="0"/>
              <a:t>迁移状态</a:t>
            </a:r>
          </a:p>
          <a:p>
            <a:pPr lvl="1" eaLnBrk="1" hangingPunct="1"/>
            <a:r>
              <a:rPr lang="zh-CN" altLang="en-US" dirty="0" smtClean="0">
                <a:latin typeface="Helvetica" pitchFamily="34" charset="0"/>
              </a:rPr>
              <a:t>是一个移动</a:t>
            </a:r>
            <a:r>
              <a:rPr lang="en-US" altLang="zh-CN" dirty="0" smtClean="0">
                <a:latin typeface="Helvetica" pitchFamily="34" charset="0"/>
              </a:rPr>
              <a:t>agent</a:t>
            </a:r>
            <a:r>
              <a:rPr lang="zh-CN" altLang="en-US" dirty="0" smtClean="0">
                <a:latin typeface="Helvetica" pitchFamily="34" charset="0"/>
              </a:rPr>
              <a:t>按照迁移信息进行物理转移的过程中所处的状态</a:t>
            </a:r>
          </a:p>
          <a:p>
            <a:pPr lvl="1" eaLnBrk="1" hangingPunct="1"/>
            <a:r>
              <a:rPr lang="zh-CN" altLang="en-US" dirty="0" smtClean="0">
                <a:latin typeface="Helvetica" pitchFamily="34" charset="0"/>
              </a:rPr>
              <a:t>需求：</a:t>
            </a:r>
          </a:p>
          <a:p>
            <a:pPr lvl="2" eaLnBrk="1" hangingPunct="1"/>
            <a:r>
              <a:rPr lang="zh-CN" altLang="en-US" dirty="0" smtClean="0">
                <a:latin typeface="Helvetica" pitchFamily="34" charset="0"/>
              </a:rPr>
              <a:t>借助网络和操作系统的数据传输能力</a:t>
            </a:r>
          </a:p>
          <a:p>
            <a:pPr lvl="2" eaLnBrk="1" hangingPunct="1"/>
            <a:r>
              <a:rPr lang="zh-CN" altLang="en-US" dirty="0" smtClean="0">
                <a:latin typeface="Helvetica" pitchFamily="34" charset="0"/>
              </a:rPr>
              <a:t>协作信息进行暂存和缓冲和转发</a:t>
            </a:r>
          </a:p>
          <a:p>
            <a:pPr lvl="2" eaLnBrk="1" hangingPunct="1"/>
            <a:r>
              <a:rPr lang="zh-CN" altLang="en-US" dirty="0" smtClean="0">
                <a:latin typeface="Helvetica" pitchFamily="34" charset="0"/>
              </a:rPr>
              <a:t>要求环境进行必要的容错处理</a:t>
            </a:r>
          </a:p>
          <a:p>
            <a:pPr lvl="2" eaLnBrk="1" hangingPunct="1"/>
            <a:r>
              <a:rPr lang="en-US" altLang="zh-CN" dirty="0" smtClean="0">
                <a:latin typeface="Helvetica" pitchFamily="34" charset="0"/>
              </a:rPr>
              <a:t>agent</a:t>
            </a:r>
            <a:r>
              <a:rPr lang="zh-CN" altLang="en-US" dirty="0" smtClean="0">
                <a:latin typeface="宋体" charset="-122"/>
              </a:rPr>
              <a:t>对象类的代码迁移</a:t>
            </a:r>
            <a:endParaRPr lang="zh-CN" altLang="en-US" dirty="0" smtClean="0"/>
          </a:p>
        </p:txBody>
      </p:sp>
      <p:sp>
        <p:nvSpPr>
          <p:cNvPr id="6" name="日期占位符 3"/>
          <p:cNvSpPr>
            <a:spLocks noGrp="1"/>
          </p:cNvSpPr>
          <p:nvPr>
            <p:ph type="dt" sz="half" idx="10"/>
          </p:nvPr>
        </p:nvSpPr>
        <p:spPr>
          <a:prstGeom prst="rect">
            <a:avLst/>
          </a:prstGeom>
        </p:spPr>
        <p:txBody>
          <a:bodyPr/>
          <a:lstStyle/>
          <a:p>
            <a:pPr>
              <a:defRPr/>
            </a:pPr>
            <a:fld id="{69DBA1C5-5871-4DA0-9867-E1E353C13F17}" type="datetime1">
              <a:rPr lang="en-US" altLang="zh-CN" smtClean="0"/>
              <a:pPr>
                <a:defRPr/>
              </a:pPr>
              <a:t>12/9/2011</a:t>
            </a:fld>
            <a:endParaRPr lang="en-US" altLang="zh-CN" dirty="0"/>
          </a:p>
        </p:txBody>
      </p:sp>
      <p:sp>
        <p:nvSpPr>
          <p:cNvPr id="10" name="页脚占位符 9"/>
          <p:cNvSpPr>
            <a:spLocks noGrp="1"/>
          </p:cNvSpPr>
          <p:nvPr>
            <p:ph type="ftr" sz="quarter" idx="11"/>
          </p:nvPr>
        </p:nvSpPr>
        <p:spPr/>
        <p:txBody>
          <a:bodyPr/>
          <a:lstStyle/>
          <a:p>
            <a:r>
              <a:rPr lang="en-US" smtClean="0"/>
              <a:t>Institute of Computer Software,Nanjing University</a:t>
            </a:r>
            <a:endParaRPr lang="en-US" dirty="0"/>
          </a:p>
        </p:txBody>
      </p:sp>
      <p:sp>
        <p:nvSpPr>
          <p:cNvPr id="9" name="灯片编号占位符 8"/>
          <p:cNvSpPr>
            <a:spLocks noGrp="1"/>
          </p:cNvSpPr>
          <p:nvPr>
            <p:ph type="sldNum" sz="quarter" idx="12"/>
          </p:nvPr>
        </p:nvSpPr>
        <p:spPr/>
        <p:txBody>
          <a:bodyPr/>
          <a:lstStyle/>
          <a:p>
            <a:fld id="{9648F39E-9C37-485F-AC97-16BB4BDF9F49}" type="slidenum">
              <a:rPr kumimoji="0" lang="en-US" smtClean="0"/>
              <a:pPr/>
              <a:t>54</a:t>
            </a:fld>
            <a:endParaRPr kumimoji="0"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zh-CN" altLang="en-US" sz="2900" dirty="0" smtClean="0"/>
              <a:t>移动</a:t>
            </a:r>
            <a:r>
              <a:rPr lang="en-US" altLang="zh-CN" sz="2900" dirty="0" smtClean="0"/>
              <a:t>agent</a:t>
            </a:r>
            <a:r>
              <a:rPr lang="zh-CN" altLang="en-US" sz="2900" dirty="0" smtClean="0"/>
              <a:t>生命周期</a:t>
            </a:r>
          </a:p>
        </p:txBody>
      </p:sp>
      <p:sp>
        <p:nvSpPr>
          <p:cNvPr id="90115" name="Rectangle 3"/>
          <p:cNvSpPr>
            <a:spLocks noGrp="1" noChangeArrowheads="1"/>
          </p:cNvSpPr>
          <p:nvPr>
            <p:ph idx="1"/>
          </p:nvPr>
        </p:nvSpPr>
        <p:spPr/>
        <p:txBody>
          <a:bodyPr/>
          <a:lstStyle/>
          <a:p>
            <a:pPr eaLnBrk="1" hangingPunct="1"/>
            <a:r>
              <a:rPr lang="zh-CN" altLang="en-US" dirty="0" smtClean="0"/>
              <a:t>消亡状态</a:t>
            </a:r>
          </a:p>
          <a:p>
            <a:pPr lvl="1" eaLnBrk="1" hangingPunct="1"/>
            <a:r>
              <a:rPr lang="zh-CN" altLang="en-US" dirty="0" smtClean="0">
                <a:latin typeface="宋体" charset="-122"/>
              </a:rPr>
              <a:t>两种方式</a:t>
            </a:r>
          </a:p>
          <a:p>
            <a:pPr lvl="2" eaLnBrk="1" hangingPunct="1"/>
            <a:r>
              <a:rPr lang="zh-CN" altLang="en-US" dirty="0" smtClean="0">
                <a:latin typeface="宋体" charset="-122"/>
              </a:rPr>
              <a:t>按照</a:t>
            </a:r>
            <a:r>
              <a:rPr lang="en-US" altLang="zh-CN" dirty="0" smtClean="0">
                <a:latin typeface="Helvetica" pitchFamily="34" charset="0"/>
              </a:rPr>
              <a:t>agent</a:t>
            </a:r>
            <a:r>
              <a:rPr lang="zh-CN" altLang="en-US" dirty="0" smtClean="0">
                <a:latin typeface="宋体" charset="-122"/>
              </a:rPr>
              <a:t>的功能语义和迁移语义，由系统主动撤销</a:t>
            </a:r>
          </a:p>
          <a:p>
            <a:pPr lvl="2" eaLnBrk="1" hangingPunct="1"/>
            <a:r>
              <a:rPr lang="zh-CN" altLang="en-US" dirty="0" smtClean="0">
                <a:latin typeface="宋体" charset="-122"/>
              </a:rPr>
              <a:t>用户在线发布撤销指令，由运行环境强行完成</a:t>
            </a:r>
            <a:r>
              <a:rPr lang="en-US" altLang="zh-CN" dirty="0" smtClean="0">
                <a:latin typeface="Helvetica" pitchFamily="34" charset="0"/>
              </a:rPr>
              <a:t>agent</a:t>
            </a:r>
            <a:r>
              <a:rPr lang="zh-CN" altLang="en-US" dirty="0" smtClean="0">
                <a:latin typeface="宋体" charset="-122"/>
              </a:rPr>
              <a:t>的撤销</a:t>
            </a:r>
            <a:r>
              <a:rPr lang="zh-CN" altLang="en-US" dirty="0" smtClean="0"/>
              <a:t> </a:t>
            </a:r>
          </a:p>
        </p:txBody>
      </p:sp>
      <p:sp>
        <p:nvSpPr>
          <p:cNvPr id="6" name="日期占位符 3"/>
          <p:cNvSpPr>
            <a:spLocks noGrp="1"/>
          </p:cNvSpPr>
          <p:nvPr>
            <p:ph type="dt" sz="half" idx="10"/>
          </p:nvPr>
        </p:nvSpPr>
        <p:spPr>
          <a:prstGeom prst="rect">
            <a:avLst/>
          </a:prstGeom>
        </p:spPr>
        <p:txBody>
          <a:bodyPr/>
          <a:lstStyle/>
          <a:p>
            <a:pPr>
              <a:defRPr/>
            </a:pPr>
            <a:fld id="{F5EB75CA-BE7C-48B7-AA5E-D3BD412A5979}" type="datetime1">
              <a:rPr lang="en-US" altLang="zh-CN" smtClean="0"/>
              <a:pPr>
                <a:defRPr/>
              </a:pPr>
              <a:t>12/9/2011</a:t>
            </a:fld>
            <a:endParaRPr lang="en-US" altLang="zh-CN" dirty="0"/>
          </a:p>
        </p:txBody>
      </p:sp>
      <p:sp>
        <p:nvSpPr>
          <p:cNvPr id="10" name="页脚占位符 9"/>
          <p:cNvSpPr>
            <a:spLocks noGrp="1"/>
          </p:cNvSpPr>
          <p:nvPr>
            <p:ph type="ftr" sz="quarter" idx="11"/>
          </p:nvPr>
        </p:nvSpPr>
        <p:spPr/>
        <p:txBody>
          <a:bodyPr/>
          <a:lstStyle/>
          <a:p>
            <a:r>
              <a:rPr lang="en-US" smtClean="0"/>
              <a:t>Institute of Computer Software,Nanjing University</a:t>
            </a:r>
            <a:endParaRPr lang="en-US" dirty="0"/>
          </a:p>
        </p:txBody>
      </p:sp>
      <p:sp>
        <p:nvSpPr>
          <p:cNvPr id="9" name="灯片编号占位符 8"/>
          <p:cNvSpPr>
            <a:spLocks noGrp="1"/>
          </p:cNvSpPr>
          <p:nvPr>
            <p:ph type="sldNum" sz="quarter" idx="12"/>
          </p:nvPr>
        </p:nvSpPr>
        <p:spPr/>
        <p:txBody>
          <a:bodyPr/>
          <a:lstStyle/>
          <a:p>
            <a:fld id="{9648F39E-9C37-485F-AC97-16BB4BDF9F49}" type="slidenum">
              <a:rPr kumimoji="0" lang="en-US" smtClean="0"/>
              <a:pPr/>
              <a:t>55</a:t>
            </a:fld>
            <a:endParaRPr kumimoji="0"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17500" y="52388"/>
            <a:ext cx="8637588" cy="1431925"/>
          </a:xfrm>
        </p:spPr>
        <p:txBody>
          <a:bodyPr/>
          <a:lstStyle/>
          <a:p>
            <a:r>
              <a:rPr lang="en-US" altLang="zh-CN" sz="3200" dirty="0" smtClean="0">
                <a:ea typeface="宋体" pitchFamily="2" charset="-122"/>
              </a:rPr>
              <a:t>Summary : Mobile Code Paradigms</a:t>
            </a:r>
            <a:endParaRPr lang="zh-CN" altLang="en-US" sz="3200" dirty="0"/>
          </a:p>
        </p:txBody>
      </p:sp>
      <p:sp>
        <p:nvSpPr>
          <p:cNvPr id="81923" name="Rectangle 3"/>
          <p:cNvSpPr>
            <a:spLocks noGrp="1" noChangeArrowheads="1"/>
          </p:cNvSpPr>
          <p:nvPr>
            <p:ph idx="1"/>
          </p:nvPr>
        </p:nvSpPr>
        <p:spPr>
          <a:xfrm>
            <a:off x="457200" y="1888232"/>
            <a:ext cx="7467600" cy="4421088"/>
          </a:xfrm>
        </p:spPr>
        <p:txBody>
          <a:bodyPr>
            <a:normAutofit/>
          </a:bodyPr>
          <a:lstStyle/>
          <a:p>
            <a:r>
              <a:rPr lang="en-US" altLang="zh-CN" sz="3200" dirty="0"/>
              <a:t>MA</a:t>
            </a:r>
            <a:r>
              <a:rPr lang="zh-CN" altLang="en-US" sz="3200" dirty="0"/>
              <a:t>是一个新型分布计算模式</a:t>
            </a:r>
          </a:p>
          <a:p>
            <a:r>
              <a:rPr lang="en-US" altLang="zh-CN" sz="3200" dirty="0"/>
              <a:t>MA</a:t>
            </a:r>
            <a:r>
              <a:rPr lang="zh-CN" altLang="en-US" sz="3200" dirty="0"/>
              <a:t>是代码移动相关模式的最新发展</a:t>
            </a:r>
          </a:p>
          <a:p>
            <a:r>
              <a:rPr lang="en-US" altLang="zh-CN" sz="3200" dirty="0"/>
              <a:t>MA</a:t>
            </a:r>
            <a:r>
              <a:rPr lang="zh-CN" altLang="en-US" sz="3200" dirty="0"/>
              <a:t>和经典代码移动相比，</a:t>
            </a:r>
            <a:r>
              <a:rPr lang="zh-CN" altLang="en-US" sz="3200" dirty="0" smtClean="0"/>
              <a:t>具有更</a:t>
            </a:r>
            <a:r>
              <a:rPr lang="zh-CN" altLang="en-US" sz="3200" dirty="0"/>
              <a:t>强的能力和更灵活的弹性</a:t>
            </a:r>
          </a:p>
        </p:txBody>
      </p:sp>
      <p:sp>
        <p:nvSpPr>
          <p:cNvPr id="5" name="日期占位符 4"/>
          <p:cNvSpPr>
            <a:spLocks noGrp="1"/>
          </p:cNvSpPr>
          <p:nvPr>
            <p:ph type="dt" sz="half" idx="10"/>
          </p:nvPr>
        </p:nvSpPr>
        <p:spPr/>
        <p:txBody>
          <a:bodyPr/>
          <a:lstStyle/>
          <a:p>
            <a:fld id="{F1BB659B-EE9B-4A9B-96E3-C1A721E016CF}"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56</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zh-CN" altLang="en-US" dirty="0" smtClean="0"/>
              <a:t>移动</a:t>
            </a:r>
            <a:r>
              <a:rPr lang="en-US" altLang="zh-CN" dirty="0" smtClean="0"/>
              <a:t>Agent</a:t>
            </a:r>
            <a:r>
              <a:rPr lang="zh-CN" altLang="en-US" dirty="0" smtClean="0"/>
              <a:t>系统支撑</a:t>
            </a:r>
          </a:p>
        </p:txBody>
      </p:sp>
      <p:sp>
        <p:nvSpPr>
          <p:cNvPr id="96259" name="Rectangle 3"/>
          <p:cNvSpPr>
            <a:spLocks noGrp="1" noChangeArrowheads="1"/>
          </p:cNvSpPr>
          <p:nvPr>
            <p:ph idx="1"/>
          </p:nvPr>
        </p:nvSpPr>
        <p:spPr>
          <a:xfrm>
            <a:off x="539428" y="1773238"/>
            <a:ext cx="7848996" cy="4319587"/>
          </a:xfrm>
        </p:spPr>
        <p:txBody>
          <a:bodyPr/>
          <a:lstStyle/>
          <a:p>
            <a:pPr algn="just" eaLnBrk="1" hangingPunct="1"/>
            <a:r>
              <a:rPr lang="zh-CN" altLang="en-US" dirty="0" smtClean="0"/>
              <a:t>相关技术</a:t>
            </a:r>
            <a:endParaRPr lang="en-US" altLang="zh-CN" dirty="0" smtClean="0"/>
          </a:p>
          <a:p>
            <a:pPr algn="just" eaLnBrk="1" hangingPunct="1"/>
            <a:r>
              <a:rPr lang="zh-CN" altLang="en-US" dirty="0" smtClean="0"/>
              <a:t>前提假设</a:t>
            </a:r>
          </a:p>
          <a:p>
            <a:pPr algn="just" eaLnBrk="1" hangingPunct="1"/>
            <a:r>
              <a:rPr lang="zh-CN" altLang="en-US" dirty="0" smtClean="0"/>
              <a:t>总体设计</a:t>
            </a:r>
          </a:p>
          <a:p>
            <a:pPr algn="just" eaLnBrk="1" hangingPunct="1"/>
            <a:r>
              <a:rPr lang="zh-CN" altLang="en-US" dirty="0" smtClean="0"/>
              <a:t>迁移机制</a:t>
            </a:r>
          </a:p>
          <a:p>
            <a:pPr algn="just" eaLnBrk="1" hangingPunct="1"/>
            <a:r>
              <a:rPr lang="zh-CN" altLang="en-US" dirty="0" smtClean="0"/>
              <a:t>通信机制</a:t>
            </a:r>
          </a:p>
          <a:p>
            <a:pPr algn="just" eaLnBrk="1" hangingPunct="1"/>
            <a:r>
              <a:rPr lang="zh-CN" altLang="en-US" dirty="0" smtClean="0"/>
              <a:t>安全机制</a:t>
            </a:r>
          </a:p>
        </p:txBody>
      </p:sp>
      <p:sp>
        <p:nvSpPr>
          <p:cNvPr id="5" name="日期占位符 4"/>
          <p:cNvSpPr>
            <a:spLocks noGrp="1"/>
          </p:cNvSpPr>
          <p:nvPr>
            <p:ph type="dt" sz="half" idx="10"/>
          </p:nvPr>
        </p:nvSpPr>
        <p:spPr/>
        <p:txBody>
          <a:bodyPr/>
          <a:lstStyle/>
          <a:p>
            <a:fld id="{E360A89B-EB54-4D1B-AB7C-543AD731F4D9}"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57</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17500" y="52388"/>
            <a:ext cx="8637588" cy="1431925"/>
          </a:xfrm>
        </p:spPr>
        <p:txBody>
          <a:bodyPr>
            <a:normAutofit/>
          </a:bodyPr>
          <a:lstStyle/>
          <a:p>
            <a:r>
              <a:rPr lang="zh-CN" altLang="en-US" dirty="0" smtClean="0"/>
              <a:t>系统支撑－相关背景技术</a:t>
            </a:r>
          </a:p>
        </p:txBody>
      </p:sp>
      <p:sp>
        <p:nvSpPr>
          <p:cNvPr id="67587" name="Rectangle 3"/>
          <p:cNvSpPr>
            <a:spLocks noGrp="1" noChangeArrowheads="1"/>
          </p:cNvSpPr>
          <p:nvPr>
            <p:ph idx="1"/>
          </p:nvPr>
        </p:nvSpPr>
        <p:spPr>
          <a:xfrm>
            <a:off x="457200" y="1600200"/>
            <a:ext cx="8147248" cy="4873752"/>
          </a:xfrm>
        </p:spPr>
        <p:txBody>
          <a:bodyPr/>
          <a:lstStyle/>
          <a:p>
            <a:r>
              <a:rPr lang="zh-CN" altLang="en-US" dirty="0"/>
              <a:t>进程</a:t>
            </a:r>
            <a:r>
              <a:rPr lang="zh-CN" altLang="en-US" dirty="0" smtClean="0"/>
              <a:t>迁移</a:t>
            </a:r>
            <a:r>
              <a:rPr lang="en-US" altLang="zh-CN" dirty="0" smtClean="0"/>
              <a:t>:</a:t>
            </a:r>
            <a:r>
              <a:rPr lang="zh-CN" altLang="en-US" dirty="0" smtClean="0"/>
              <a:t>将一个执行中的进程从一台机器上迁移到另一个机器中并恢复其正常执行。</a:t>
            </a:r>
            <a:endParaRPr lang="zh-CN" altLang="en-US" dirty="0"/>
          </a:p>
          <a:p>
            <a:endParaRPr lang="en-US" altLang="zh-CN" dirty="0"/>
          </a:p>
        </p:txBody>
      </p:sp>
      <p:sp>
        <p:nvSpPr>
          <p:cNvPr id="67589" name="Rectangle 5"/>
          <p:cNvSpPr>
            <a:spLocks noChangeArrowheads="1"/>
          </p:cNvSpPr>
          <p:nvPr/>
        </p:nvSpPr>
        <p:spPr bwMode="auto">
          <a:xfrm>
            <a:off x="2662238" y="2486025"/>
            <a:ext cx="9144000" cy="0"/>
          </a:xfrm>
          <a:prstGeom prst="rect">
            <a:avLst/>
          </a:prstGeom>
          <a:noFill/>
          <a:ln w="9525">
            <a:noFill/>
            <a:miter lim="800000"/>
            <a:headEnd/>
            <a:tailEnd/>
          </a:ln>
          <a:effectLst/>
        </p:spPr>
        <p:txBody>
          <a:bodyPr>
            <a:spAutoFit/>
          </a:bodyPr>
          <a:lstStyle/>
          <a:p>
            <a:endParaRPr lang="zh-CN" altLang="en-US"/>
          </a:p>
        </p:txBody>
      </p:sp>
      <p:sp>
        <p:nvSpPr>
          <p:cNvPr id="67590" name="Rectangle 6"/>
          <p:cNvSpPr>
            <a:spLocks noChangeArrowheads="1"/>
          </p:cNvSpPr>
          <p:nvPr/>
        </p:nvSpPr>
        <p:spPr bwMode="auto">
          <a:xfrm>
            <a:off x="609600" y="2740496"/>
            <a:ext cx="2743200" cy="1143000"/>
          </a:xfrm>
          <a:prstGeom prst="rect">
            <a:avLst/>
          </a:prstGeom>
          <a:solidFill>
            <a:schemeClr val="accent1"/>
          </a:solidFill>
          <a:ln w="9525">
            <a:solidFill>
              <a:schemeClr val="tx1"/>
            </a:solidFill>
            <a:miter lim="800000"/>
            <a:headEnd/>
            <a:tailEnd/>
          </a:ln>
          <a:effectLst/>
        </p:spPr>
        <p:txBody>
          <a:bodyPr wrap="none" anchor="ctr"/>
          <a:lstStyle/>
          <a:p>
            <a:pPr algn="ctr"/>
            <a:r>
              <a:rPr kumimoji="1" lang="en-US" altLang="zh-CN" sz="2400" b="1">
                <a:solidFill>
                  <a:schemeClr val="bg1"/>
                </a:solidFill>
                <a:latin typeface="Times New Roman" pitchFamily="18" charset="0"/>
              </a:rPr>
              <a:t>Migrating Process</a:t>
            </a:r>
          </a:p>
          <a:p>
            <a:pPr algn="ctr"/>
            <a:r>
              <a:rPr kumimoji="1" lang="en-US" altLang="zh-CN" sz="2400" b="1">
                <a:solidFill>
                  <a:schemeClr val="bg1"/>
                </a:solidFill>
                <a:latin typeface="Times New Roman" pitchFamily="18" charset="0"/>
              </a:rPr>
              <a:t>Source Instance</a:t>
            </a:r>
          </a:p>
        </p:txBody>
      </p:sp>
      <p:sp>
        <p:nvSpPr>
          <p:cNvPr id="67591" name="Rectangle 7"/>
          <p:cNvSpPr>
            <a:spLocks noChangeArrowheads="1"/>
          </p:cNvSpPr>
          <p:nvPr/>
        </p:nvSpPr>
        <p:spPr bwMode="auto">
          <a:xfrm>
            <a:off x="5715000" y="2740496"/>
            <a:ext cx="2743200" cy="1143000"/>
          </a:xfrm>
          <a:prstGeom prst="rect">
            <a:avLst/>
          </a:prstGeom>
          <a:solidFill>
            <a:schemeClr val="accent1"/>
          </a:solidFill>
          <a:ln w="9525">
            <a:solidFill>
              <a:schemeClr val="tx1"/>
            </a:solidFill>
            <a:miter lim="800000"/>
            <a:headEnd/>
            <a:tailEnd/>
          </a:ln>
          <a:effectLst/>
        </p:spPr>
        <p:txBody>
          <a:bodyPr wrap="none" anchor="ctr"/>
          <a:lstStyle/>
          <a:p>
            <a:pPr algn="ctr"/>
            <a:r>
              <a:rPr kumimoji="1" lang="en-US" altLang="zh-CN" sz="2400" b="1">
                <a:solidFill>
                  <a:schemeClr val="bg1"/>
                </a:solidFill>
                <a:latin typeface="Times New Roman" pitchFamily="18" charset="0"/>
              </a:rPr>
              <a:t>Migrating Process</a:t>
            </a:r>
          </a:p>
          <a:p>
            <a:pPr algn="ctr"/>
            <a:r>
              <a:rPr kumimoji="1" lang="en-US" altLang="zh-CN" sz="2400" b="1">
                <a:solidFill>
                  <a:schemeClr val="bg1"/>
                </a:solidFill>
                <a:latin typeface="Times New Roman" pitchFamily="18" charset="0"/>
              </a:rPr>
              <a:t>Destination Instance</a:t>
            </a:r>
          </a:p>
        </p:txBody>
      </p:sp>
      <p:sp>
        <p:nvSpPr>
          <p:cNvPr id="67592" name="Rectangle 8"/>
          <p:cNvSpPr>
            <a:spLocks noChangeArrowheads="1"/>
          </p:cNvSpPr>
          <p:nvPr/>
        </p:nvSpPr>
        <p:spPr bwMode="auto">
          <a:xfrm>
            <a:off x="3200400" y="4950296"/>
            <a:ext cx="2743200" cy="1143000"/>
          </a:xfrm>
          <a:prstGeom prst="rect">
            <a:avLst/>
          </a:prstGeom>
          <a:solidFill>
            <a:schemeClr val="accent1"/>
          </a:solidFill>
          <a:ln w="9525">
            <a:solidFill>
              <a:schemeClr val="tx1"/>
            </a:solidFill>
            <a:miter lim="800000"/>
            <a:headEnd/>
            <a:tailEnd/>
          </a:ln>
          <a:effectLst/>
        </p:spPr>
        <p:txBody>
          <a:bodyPr wrap="none" anchor="ctr"/>
          <a:lstStyle/>
          <a:p>
            <a:pPr algn="ctr"/>
            <a:r>
              <a:rPr kumimoji="1" lang="en-US" altLang="zh-CN" sz="2400" b="1">
                <a:solidFill>
                  <a:schemeClr val="bg1"/>
                </a:solidFill>
                <a:latin typeface="Times New Roman" pitchFamily="18" charset="0"/>
              </a:rPr>
              <a:t>Communication</a:t>
            </a:r>
          </a:p>
          <a:p>
            <a:pPr algn="ctr"/>
            <a:r>
              <a:rPr kumimoji="1" lang="en-US" altLang="zh-CN" sz="2400" b="1">
                <a:solidFill>
                  <a:schemeClr val="bg1"/>
                </a:solidFill>
                <a:latin typeface="Times New Roman" pitchFamily="18" charset="0"/>
              </a:rPr>
              <a:t>Process</a:t>
            </a:r>
          </a:p>
        </p:txBody>
      </p:sp>
      <p:cxnSp>
        <p:nvCxnSpPr>
          <p:cNvPr id="67593" name="AutoShape 9"/>
          <p:cNvCxnSpPr>
            <a:cxnSpLocks noChangeShapeType="1"/>
            <a:stCxn id="67590" idx="3"/>
            <a:endCxn id="67591" idx="1"/>
          </p:cNvCxnSpPr>
          <p:nvPr/>
        </p:nvCxnSpPr>
        <p:spPr bwMode="auto">
          <a:xfrm>
            <a:off x="3352800" y="3311996"/>
            <a:ext cx="2362200" cy="0"/>
          </a:xfrm>
          <a:prstGeom prst="straightConnector1">
            <a:avLst/>
          </a:prstGeom>
          <a:noFill/>
          <a:ln w="38100">
            <a:solidFill>
              <a:schemeClr val="tx1"/>
            </a:solidFill>
            <a:round/>
            <a:headEnd/>
            <a:tailEnd type="stealth" w="lg" len="lg"/>
          </a:ln>
          <a:effectLst/>
        </p:spPr>
      </p:cxnSp>
      <p:sp>
        <p:nvSpPr>
          <p:cNvPr id="67594" name="Text Box 10"/>
          <p:cNvSpPr txBox="1">
            <a:spLocks noChangeArrowheads="1"/>
          </p:cNvSpPr>
          <p:nvPr/>
        </p:nvSpPr>
        <p:spPr bwMode="auto">
          <a:xfrm>
            <a:off x="1066800" y="4035896"/>
            <a:ext cx="1698625" cy="45720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rPr>
              <a:t>Source node</a:t>
            </a:r>
          </a:p>
        </p:txBody>
      </p:sp>
      <p:sp>
        <p:nvSpPr>
          <p:cNvPr id="67595" name="Text Box 11"/>
          <p:cNvSpPr txBox="1">
            <a:spLocks noChangeArrowheads="1"/>
          </p:cNvSpPr>
          <p:nvPr/>
        </p:nvSpPr>
        <p:spPr bwMode="auto">
          <a:xfrm>
            <a:off x="6096000" y="4035896"/>
            <a:ext cx="2255838" cy="45720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rPr>
              <a:t>Destination node</a:t>
            </a:r>
          </a:p>
        </p:txBody>
      </p:sp>
      <p:sp>
        <p:nvSpPr>
          <p:cNvPr id="67596" name="Text Box 12"/>
          <p:cNvSpPr txBox="1">
            <a:spLocks noChangeArrowheads="1"/>
          </p:cNvSpPr>
          <p:nvPr/>
        </p:nvSpPr>
        <p:spPr bwMode="auto">
          <a:xfrm>
            <a:off x="3657600" y="2816696"/>
            <a:ext cx="1798638" cy="45720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rPr>
              <a:t>State transfer</a:t>
            </a:r>
          </a:p>
        </p:txBody>
      </p:sp>
      <p:cxnSp>
        <p:nvCxnSpPr>
          <p:cNvPr id="67597" name="AutoShape 13"/>
          <p:cNvCxnSpPr>
            <a:cxnSpLocks noChangeShapeType="1"/>
            <a:stCxn id="67592" idx="1"/>
            <a:endCxn id="67590" idx="2"/>
          </p:cNvCxnSpPr>
          <p:nvPr/>
        </p:nvCxnSpPr>
        <p:spPr bwMode="auto">
          <a:xfrm flipH="1" flipV="1">
            <a:off x="1981200" y="3883496"/>
            <a:ext cx="1219200" cy="1638300"/>
          </a:xfrm>
          <a:prstGeom prst="straightConnector1">
            <a:avLst/>
          </a:prstGeom>
          <a:noFill/>
          <a:ln w="38100">
            <a:solidFill>
              <a:schemeClr val="tx1"/>
            </a:solidFill>
            <a:round/>
            <a:headEnd/>
            <a:tailEnd type="stealth" w="lg" len="lg"/>
          </a:ln>
          <a:effectLst/>
        </p:spPr>
      </p:cxnSp>
      <p:cxnSp>
        <p:nvCxnSpPr>
          <p:cNvPr id="67598" name="AutoShape 14"/>
          <p:cNvCxnSpPr>
            <a:cxnSpLocks noChangeShapeType="1"/>
            <a:stCxn id="67592" idx="3"/>
          </p:cNvCxnSpPr>
          <p:nvPr/>
        </p:nvCxnSpPr>
        <p:spPr bwMode="auto">
          <a:xfrm flipV="1">
            <a:off x="5943600" y="3883496"/>
            <a:ext cx="1123950" cy="1638300"/>
          </a:xfrm>
          <a:prstGeom prst="straightConnector1">
            <a:avLst/>
          </a:prstGeom>
          <a:noFill/>
          <a:ln w="38100">
            <a:solidFill>
              <a:schemeClr val="tx1"/>
            </a:solidFill>
            <a:round/>
            <a:headEnd/>
            <a:tailEnd type="stealth" w="lg" len="lg"/>
          </a:ln>
          <a:effectLst/>
        </p:spPr>
      </p:cxnSp>
      <p:sp>
        <p:nvSpPr>
          <p:cNvPr id="15" name="日期占位符 14"/>
          <p:cNvSpPr>
            <a:spLocks noGrp="1"/>
          </p:cNvSpPr>
          <p:nvPr>
            <p:ph type="dt" sz="half" idx="10"/>
          </p:nvPr>
        </p:nvSpPr>
        <p:spPr/>
        <p:txBody>
          <a:bodyPr/>
          <a:lstStyle/>
          <a:p>
            <a:fld id="{6074D960-3391-47FE-87E7-3AFD8C5282A4}" type="datetime1">
              <a:rPr lang="zh-CN" altLang="en-US" smtClean="0"/>
              <a:pPr/>
              <a:t>2011-12-9</a:t>
            </a:fld>
            <a:endParaRPr lang="zh-CN" altLang="en-US"/>
          </a:p>
        </p:txBody>
      </p:sp>
      <p:sp>
        <p:nvSpPr>
          <p:cNvPr id="16" name="灯片编号占位符 15"/>
          <p:cNvSpPr>
            <a:spLocks noGrp="1"/>
          </p:cNvSpPr>
          <p:nvPr>
            <p:ph type="sldNum" sz="quarter" idx="12"/>
          </p:nvPr>
        </p:nvSpPr>
        <p:spPr/>
        <p:txBody>
          <a:bodyPr/>
          <a:lstStyle/>
          <a:p>
            <a:fld id="{275387DA-A401-490D-8074-75B707531493}" type="slidenum">
              <a:rPr lang="zh-CN" altLang="en-US" smtClean="0"/>
              <a:pPr/>
              <a:t>58</a:t>
            </a:fld>
            <a:endParaRPr lang="zh-CN" altLang="en-US"/>
          </a:p>
        </p:txBody>
      </p:sp>
      <p:sp>
        <p:nvSpPr>
          <p:cNvPr id="18" name="页脚占位符 17"/>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17500" y="52388"/>
            <a:ext cx="8637588" cy="1431925"/>
          </a:xfrm>
        </p:spPr>
        <p:txBody>
          <a:bodyPr>
            <a:normAutofit/>
          </a:bodyPr>
          <a:lstStyle/>
          <a:p>
            <a:r>
              <a:rPr lang="zh-CN" altLang="en-US" dirty="0" smtClean="0"/>
              <a:t>系统支撑－相关背景技术</a:t>
            </a:r>
          </a:p>
        </p:txBody>
      </p:sp>
      <p:sp>
        <p:nvSpPr>
          <p:cNvPr id="68611" name="Rectangle 3"/>
          <p:cNvSpPr>
            <a:spLocks noGrp="1" noChangeArrowheads="1"/>
          </p:cNvSpPr>
          <p:nvPr>
            <p:ph idx="1"/>
          </p:nvPr>
        </p:nvSpPr>
        <p:spPr/>
        <p:txBody>
          <a:bodyPr/>
          <a:lstStyle/>
          <a:p>
            <a:pPr>
              <a:lnSpc>
                <a:spcPct val="90000"/>
              </a:lnSpc>
            </a:pPr>
            <a:r>
              <a:rPr lang="zh-CN" altLang="en-US"/>
              <a:t>目标</a:t>
            </a:r>
          </a:p>
          <a:p>
            <a:pPr lvl="1">
              <a:lnSpc>
                <a:spcPct val="90000"/>
              </a:lnSpc>
            </a:pPr>
            <a:r>
              <a:rPr lang="zh-CN" altLang="en-US"/>
              <a:t>负载均衡、容错、本地化数据访问、系统管理</a:t>
            </a:r>
          </a:p>
          <a:p>
            <a:pPr>
              <a:lnSpc>
                <a:spcPct val="90000"/>
              </a:lnSpc>
            </a:pPr>
            <a:r>
              <a:rPr lang="zh-CN" altLang="en-US"/>
              <a:t>原理</a:t>
            </a:r>
          </a:p>
          <a:p>
            <a:pPr lvl="1">
              <a:lnSpc>
                <a:spcPct val="90000"/>
              </a:lnSpc>
            </a:pPr>
            <a:r>
              <a:rPr lang="zh-CN" altLang="en-US"/>
              <a:t>进程状态捕获、迁移、恢复</a:t>
            </a:r>
          </a:p>
          <a:p>
            <a:pPr>
              <a:lnSpc>
                <a:spcPct val="90000"/>
              </a:lnSpc>
            </a:pPr>
            <a:r>
              <a:rPr lang="zh-CN" altLang="en-US"/>
              <a:t>难点</a:t>
            </a:r>
          </a:p>
          <a:p>
            <a:pPr lvl="1">
              <a:lnSpc>
                <a:spcPct val="90000"/>
              </a:lnSpc>
            </a:pPr>
            <a:r>
              <a:rPr lang="zh-CN" altLang="en-US"/>
              <a:t>复杂度、开销、异构、</a:t>
            </a:r>
            <a:r>
              <a:rPr lang="en-US" altLang="zh-CN"/>
              <a:t>OS</a:t>
            </a:r>
          </a:p>
          <a:p>
            <a:pPr>
              <a:lnSpc>
                <a:spcPct val="90000"/>
              </a:lnSpc>
            </a:pPr>
            <a:r>
              <a:rPr lang="zh-CN" altLang="en-US"/>
              <a:t>比较</a:t>
            </a:r>
          </a:p>
          <a:p>
            <a:pPr lvl="1">
              <a:lnSpc>
                <a:spcPct val="90000"/>
              </a:lnSpc>
            </a:pPr>
            <a:r>
              <a:rPr lang="zh-CN" altLang="en-US"/>
              <a:t>被动 </a:t>
            </a:r>
            <a:r>
              <a:rPr lang="en-US" altLang="zh-CN"/>
              <a:t>VS </a:t>
            </a:r>
            <a:r>
              <a:rPr lang="zh-CN" altLang="en-US"/>
              <a:t>主动</a:t>
            </a:r>
          </a:p>
        </p:txBody>
      </p:sp>
      <p:sp>
        <p:nvSpPr>
          <p:cNvPr id="5" name="日期占位符 4"/>
          <p:cNvSpPr>
            <a:spLocks noGrp="1"/>
          </p:cNvSpPr>
          <p:nvPr>
            <p:ph type="dt" sz="half" idx="10"/>
          </p:nvPr>
        </p:nvSpPr>
        <p:spPr/>
        <p:txBody>
          <a:bodyPr/>
          <a:lstStyle/>
          <a:p>
            <a:fld id="{5871FD4E-4D5B-4276-ADEA-8E03D7478522}"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59</a:t>
            </a:fld>
            <a:endParaRPr lang="zh-CN" altLang="en-US"/>
          </a:p>
        </p:txBody>
      </p:sp>
      <p:sp>
        <p:nvSpPr>
          <p:cNvPr id="8" name="页脚占位符 7"/>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normAutofit/>
          </a:bodyPr>
          <a:lstStyle/>
          <a:p>
            <a:r>
              <a:rPr lang="en-US" altLang="zh-CN" sz="4100" dirty="0"/>
              <a:t>Innovations of MCSs</a:t>
            </a:r>
          </a:p>
        </p:txBody>
      </p:sp>
      <p:sp>
        <p:nvSpPr>
          <p:cNvPr id="45059" name="Rectangle 3"/>
          <p:cNvSpPr>
            <a:spLocks noGrp="1" noChangeArrowheads="1"/>
          </p:cNvSpPr>
          <p:nvPr>
            <p:ph idx="1"/>
          </p:nvPr>
        </p:nvSpPr>
        <p:spPr/>
        <p:txBody>
          <a:bodyPr/>
          <a:lstStyle/>
          <a:p>
            <a:r>
              <a:rPr lang="en-US" altLang="zh-CN" sz="2800" dirty="0">
                <a:solidFill>
                  <a:srgbClr val="000000"/>
                </a:solidFill>
                <a:ea typeface="宋体" pitchFamily="2" charset="-122"/>
              </a:rPr>
              <a:t>Code mobility is exploited on Internet-scale</a:t>
            </a:r>
          </a:p>
          <a:p>
            <a:endParaRPr lang="en-US" altLang="zh-CN" sz="2800" dirty="0" smtClean="0">
              <a:solidFill>
                <a:srgbClr val="000000"/>
              </a:solidFill>
              <a:ea typeface="宋体" pitchFamily="2" charset="-122"/>
            </a:endParaRPr>
          </a:p>
          <a:p>
            <a:r>
              <a:rPr lang="en-US" altLang="zh-CN" sz="2800" dirty="0" smtClean="0">
                <a:solidFill>
                  <a:srgbClr val="000000"/>
                </a:solidFill>
                <a:ea typeface="宋体" pitchFamily="2" charset="-122"/>
              </a:rPr>
              <a:t>Programming </a:t>
            </a:r>
            <a:r>
              <a:rPr lang="en-US" altLang="zh-CN" sz="2800" dirty="0">
                <a:solidFill>
                  <a:srgbClr val="000000"/>
                </a:solidFill>
                <a:ea typeface="宋体" pitchFamily="2" charset="-122"/>
              </a:rPr>
              <a:t>is location aware</a:t>
            </a:r>
          </a:p>
          <a:p>
            <a:endParaRPr lang="en-US" altLang="zh-CN" sz="2800" dirty="0" smtClean="0">
              <a:solidFill>
                <a:srgbClr val="000000"/>
              </a:solidFill>
              <a:ea typeface="宋体" pitchFamily="2" charset="-122"/>
            </a:endParaRPr>
          </a:p>
          <a:p>
            <a:r>
              <a:rPr lang="en-US" altLang="zh-CN" sz="2800" dirty="0" smtClean="0">
                <a:solidFill>
                  <a:srgbClr val="000000"/>
                </a:solidFill>
                <a:ea typeface="宋体" pitchFamily="2" charset="-122"/>
              </a:rPr>
              <a:t>Mobility </a:t>
            </a:r>
            <a:r>
              <a:rPr lang="en-US" altLang="zh-CN" sz="2800" dirty="0">
                <a:solidFill>
                  <a:srgbClr val="000000"/>
                </a:solidFill>
                <a:ea typeface="宋体" pitchFamily="2" charset="-122"/>
              </a:rPr>
              <a:t>is under programmer’s control</a:t>
            </a:r>
          </a:p>
          <a:p>
            <a:endParaRPr lang="en-US" altLang="zh-CN" sz="2800" dirty="0" smtClean="0">
              <a:solidFill>
                <a:srgbClr val="000000"/>
              </a:solidFill>
              <a:ea typeface="宋体" pitchFamily="2" charset="-122"/>
            </a:endParaRPr>
          </a:p>
          <a:p>
            <a:r>
              <a:rPr lang="en-US" altLang="zh-CN" sz="2800" dirty="0" smtClean="0">
                <a:solidFill>
                  <a:srgbClr val="000000"/>
                </a:solidFill>
                <a:ea typeface="宋体" pitchFamily="2" charset="-122"/>
              </a:rPr>
              <a:t>Mobility </a:t>
            </a:r>
            <a:r>
              <a:rPr lang="en-US" altLang="zh-CN" sz="2800" dirty="0">
                <a:solidFill>
                  <a:srgbClr val="000000"/>
                </a:solidFill>
                <a:ea typeface="宋体" pitchFamily="2" charset="-122"/>
              </a:rPr>
              <a:t>is not performed just for load balancing</a:t>
            </a:r>
            <a:r>
              <a:rPr lang="en-US" altLang="zh-CN" dirty="0">
                <a:solidFill>
                  <a:srgbClr val="000000"/>
                </a:solidFill>
                <a:ea typeface="宋体" pitchFamily="2" charset="-122"/>
              </a:rPr>
              <a:t/>
            </a:r>
            <a:br>
              <a:rPr lang="en-US" altLang="zh-CN" dirty="0">
                <a:solidFill>
                  <a:srgbClr val="000000"/>
                </a:solidFill>
                <a:ea typeface="宋体" pitchFamily="2" charset="-122"/>
              </a:rPr>
            </a:br>
            <a:r>
              <a:rPr lang="en-US" altLang="zh-CN" sz="2000" dirty="0">
                <a:solidFill>
                  <a:srgbClr val="000000"/>
                </a:solidFill>
                <a:ea typeface="宋体" pitchFamily="2" charset="-122"/>
              </a:rPr>
              <a:t>- service customization</a:t>
            </a:r>
            <a:br>
              <a:rPr lang="en-US" altLang="zh-CN" sz="2000" dirty="0">
                <a:solidFill>
                  <a:srgbClr val="000000"/>
                </a:solidFill>
                <a:ea typeface="宋体" pitchFamily="2" charset="-122"/>
              </a:rPr>
            </a:br>
            <a:r>
              <a:rPr lang="en-US" altLang="zh-CN" sz="2000" dirty="0">
                <a:solidFill>
                  <a:srgbClr val="000000"/>
                </a:solidFill>
                <a:ea typeface="宋体" pitchFamily="2" charset="-122"/>
              </a:rPr>
              <a:t>- extensibility</a:t>
            </a:r>
            <a:br>
              <a:rPr lang="en-US" altLang="zh-CN" sz="2000" dirty="0">
                <a:solidFill>
                  <a:srgbClr val="000000"/>
                </a:solidFill>
                <a:ea typeface="宋体" pitchFamily="2" charset="-122"/>
              </a:rPr>
            </a:br>
            <a:r>
              <a:rPr lang="en-US" altLang="zh-CN" sz="2000" dirty="0">
                <a:solidFill>
                  <a:srgbClr val="000000"/>
                </a:solidFill>
                <a:ea typeface="宋体" pitchFamily="2" charset="-122"/>
              </a:rPr>
              <a:t>- autonomy </a:t>
            </a:r>
            <a:r>
              <a:rPr lang="en-US" altLang="zh-CN" sz="2000" dirty="0">
                <a:solidFill>
                  <a:srgbClr val="000000"/>
                </a:solidFill>
                <a:ea typeface="宋体" pitchFamily="2" charset="-122"/>
                <a:sym typeface="Wingdings" pitchFamily="2" charset="2"/>
              </a:rPr>
              <a:t></a:t>
            </a:r>
            <a:r>
              <a:rPr lang="en-US" altLang="zh-CN" sz="2000" dirty="0">
                <a:solidFill>
                  <a:srgbClr val="000000"/>
                </a:solidFill>
                <a:ea typeface="宋体" pitchFamily="2" charset="-122"/>
              </a:rPr>
              <a:t> fault-tolerance</a:t>
            </a:r>
            <a:br>
              <a:rPr lang="en-US" altLang="zh-CN" sz="2000" dirty="0">
                <a:solidFill>
                  <a:srgbClr val="000000"/>
                </a:solidFill>
                <a:ea typeface="宋体" pitchFamily="2" charset="-122"/>
              </a:rPr>
            </a:br>
            <a:r>
              <a:rPr lang="en-US" altLang="zh-CN" sz="2000" dirty="0">
                <a:solidFill>
                  <a:srgbClr val="000000"/>
                </a:solidFill>
                <a:ea typeface="宋体" pitchFamily="2" charset="-122"/>
              </a:rPr>
              <a:t>- support for disconnected operations</a:t>
            </a:r>
          </a:p>
        </p:txBody>
      </p:sp>
      <p:sp>
        <p:nvSpPr>
          <p:cNvPr id="5" name="日期占位符 4"/>
          <p:cNvSpPr>
            <a:spLocks noGrp="1"/>
          </p:cNvSpPr>
          <p:nvPr>
            <p:ph type="dt" sz="half" idx="10"/>
          </p:nvPr>
        </p:nvSpPr>
        <p:spPr/>
        <p:txBody>
          <a:bodyPr/>
          <a:lstStyle/>
          <a:p>
            <a:fld id="{830925FD-3A17-45EA-84DE-218B620B7DEE}"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6</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17500" y="52388"/>
            <a:ext cx="8637588" cy="1431925"/>
          </a:xfrm>
        </p:spPr>
        <p:txBody>
          <a:bodyPr>
            <a:normAutofit/>
          </a:bodyPr>
          <a:lstStyle/>
          <a:p>
            <a:r>
              <a:rPr lang="zh-CN" altLang="en-US" dirty="0" smtClean="0"/>
              <a:t>系统支撑－相关背景技术</a:t>
            </a:r>
          </a:p>
        </p:txBody>
      </p:sp>
      <p:sp>
        <p:nvSpPr>
          <p:cNvPr id="69635" name="Rectangle 3"/>
          <p:cNvSpPr>
            <a:spLocks noGrp="1" noChangeArrowheads="1"/>
          </p:cNvSpPr>
          <p:nvPr>
            <p:ph idx="1"/>
          </p:nvPr>
        </p:nvSpPr>
        <p:spPr/>
        <p:txBody>
          <a:bodyPr>
            <a:normAutofit fontScale="92500" lnSpcReduction="10000"/>
          </a:bodyPr>
          <a:lstStyle/>
          <a:p>
            <a:r>
              <a:rPr lang="en-US" altLang="zh-CN" dirty="0" smtClean="0"/>
              <a:t>MP(message </a:t>
            </a:r>
            <a:r>
              <a:rPr lang="en-US" altLang="zh-CN" dirty="0"/>
              <a:t>passing)</a:t>
            </a:r>
          </a:p>
          <a:p>
            <a:pPr lvl="1"/>
            <a:endParaRPr lang="en-US" altLang="zh-CN" dirty="0"/>
          </a:p>
          <a:p>
            <a:pPr lvl="1"/>
            <a:endParaRPr lang="en-US" altLang="zh-CN" dirty="0"/>
          </a:p>
          <a:p>
            <a:pPr lvl="1"/>
            <a:endParaRPr lang="en-US" altLang="zh-CN" dirty="0"/>
          </a:p>
          <a:p>
            <a:pPr lvl="1"/>
            <a:endParaRPr lang="en-US" altLang="zh-CN" dirty="0"/>
          </a:p>
          <a:p>
            <a:pPr lvl="1"/>
            <a:r>
              <a:rPr lang="zh-CN" altLang="en-US" dirty="0"/>
              <a:t>能力强</a:t>
            </a:r>
          </a:p>
          <a:p>
            <a:pPr lvl="1"/>
            <a:endParaRPr lang="en-US" altLang="zh-CN" dirty="0" smtClean="0"/>
          </a:p>
          <a:p>
            <a:pPr lvl="1"/>
            <a:endParaRPr lang="en-US" altLang="zh-CN" dirty="0" smtClean="0"/>
          </a:p>
          <a:p>
            <a:pPr lvl="1"/>
            <a:r>
              <a:rPr lang="zh-CN" altLang="en-US" dirty="0" smtClean="0"/>
              <a:t>灵活，能力强，但涉及</a:t>
            </a:r>
            <a:r>
              <a:rPr lang="zh-CN" altLang="en-US" dirty="0"/>
              <a:t>底层细节太多，不易使用，降低程序的理解和维护性</a:t>
            </a:r>
          </a:p>
        </p:txBody>
      </p:sp>
      <p:sp>
        <p:nvSpPr>
          <p:cNvPr id="69638" name="AutoShape 6"/>
          <p:cNvSpPr>
            <a:spLocks noChangeArrowheads="1"/>
          </p:cNvSpPr>
          <p:nvPr/>
        </p:nvSpPr>
        <p:spPr bwMode="auto">
          <a:xfrm>
            <a:off x="533400" y="3276600"/>
            <a:ext cx="2971800" cy="914400"/>
          </a:xfrm>
          <a:prstGeom prst="cube">
            <a:avLst>
              <a:gd name="adj" fmla="val 79546"/>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69639" name="AutoShape 7"/>
          <p:cNvSpPr>
            <a:spLocks noChangeArrowheads="1"/>
          </p:cNvSpPr>
          <p:nvPr/>
        </p:nvSpPr>
        <p:spPr bwMode="auto">
          <a:xfrm>
            <a:off x="5029200" y="3276600"/>
            <a:ext cx="2971800" cy="914400"/>
          </a:xfrm>
          <a:prstGeom prst="cube">
            <a:avLst>
              <a:gd name="adj" fmla="val 79546"/>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69640" name="Oval 8"/>
          <p:cNvSpPr>
            <a:spLocks noChangeArrowheads="1"/>
          </p:cNvSpPr>
          <p:nvPr/>
        </p:nvSpPr>
        <p:spPr bwMode="auto">
          <a:xfrm>
            <a:off x="1600200" y="2819400"/>
            <a:ext cx="838200" cy="914400"/>
          </a:xfrm>
          <a:prstGeom prst="ellipse">
            <a:avLst/>
          </a:prstGeom>
          <a:solidFill>
            <a:schemeClr val="accent1"/>
          </a:solidFill>
          <a:ln w="9525">
            <a:solidFill>
              <a:schemeClr val="tx1"/>
            </a:solidFill>
            <a:round/>
            <a:headEnd/>
            <a:tailEnd/>
          </a:ln>
          <a:effectLst/>
        </p:spPr>
        <p:txBody>
          <a:bodyPr wrap="none" anchor="ctr"/>
          <a:lstStyle/>
          <a:p>
            <a:pPr algn="ctr"/>
            <a:r>
              <a:rPr kumimoji="1" lang="en-US" altLang="zh-CN" sz="2400">
                <a:solidFill>
                  <a:schemeClr val="bg1"/>
                </a:solidFill>
                <a:latin typeface="Times New Roman" pitchFamily="18" charset="0"/>
              </a:rPr>
              <a:t>A</a:t>
            </a:r>
          </a:p>
        </p:txBody>
      </p:sp>
      <p:sp>
        <p:nvSpPr>
          <p:cNvPr id="69641" name="Oval 9"/>
          <p:cNvSpPr>
            <a:spLocks noChangeArrowheads="1"/>
          </p:cNvSpPr>
          <p:nvPr/>
        </p:nvSpPr>
        <p:spPr bwMode="auto">
          <a:xfrm>
            <a:off x="6096000" y="2743200"/>
            <a:ext cx="838200" cy="990600"/>
          </a:xfrm>
          <a:prstGeom prst="ellipse">
            <a:avLst/>
          </a:prstGeom>
          <a:solidFill>
            <a:schemeClr val="accent1"/>
          </a:solidFill>
          <a:ln w="9525">
            <a:solidFill>
              <a:schemeClr val="tx1"/>
            </a:solidFill>
            <a:round/>
            <a:headEnd/>
            <a:tailEnd/>
          </a:ln>
          <a:effectLst/>
        </p:spPr>
        <p:txBody>
          <a:bodyPr wrap="none" anchor="ctr"/>
          <a:lstStyle/>
          <a:p>
            <a:pPr algn="ctr"/>
            <a:r>
              <a:rPr kumimoji="1" lang="en-US" altLang="zh-CN" sz="2400">
                <a:solidFill>
                  <a:schemeClr val="bg1"/>
                </a:solidFill>
                <a:latin typeface="Times New Roman" pitchFamily="18" charset="0"/>
              </a:rPr>
              <a:t>B</a:t>
            </a:r>
          </a:p>
        </p:txBody>
      </p:sp>
      <p:sp>
        <p:nvSpPr>
          <p:cNvPr id="69642" name="Line 10"/>
          <p:cNvSpPr>
            <a:spLocks noChangeShapeType="1"/>
          </p:cNvSpPr>
          <p:nvPr/>
        </p:nvSpPr>
        <p:spPr bwMode="auto">
          <a:xfrm flipV="1">
            <a:off x="2339975" y="2924175"/>
            <a:ext cx="3816350" cy="0"/>
          </a:xfrm>
          <a:prstGeom prst="line">
            <a:avLst/>
          </a:prstGeom>
          <a:noFill/>
          <a:ln w="38100">
            <a:solidFill>
              <a:srgbClr val="FF0000"/>
            </a:solidFill>
            <a:round/>
            <a:headEnd/>
            <a:tailEnd type="triangle" w="med" len="med"/>
          </a:ln>
          <a:effectLst/>
        </p:spPr>
        <p:txBody>
          <a:bodyPr wrap="none"/>
          <a:lstStyle/>
          <a:p>
            <a:endParaRPr lang="zh-CN" altLang="en-US"/>
          </a:p>
        </p:txBody>
      </p:sp>
      <p:sp>
        <p:nvSpPr>
          <p:cNvPr id="69643" name="Line 11"/>
          <p:cNvSpPr>
            <a:spLocks noChangeShapeType="1"/>
          </p:cNvSpPr>
          <p:nvPr/>
        </p:nvSpPr>
        <p:spPr bwMode="auto">
          <a:xfrm flipH="1">
            <a:off x="2362200" y="3581400"/>
            <a:ext cx="3810000" cy="0"/>
          </a:xfrm>
          <a:prstGeom prst="line">
            <a:avLst/>
          </a:prstGeom>
          <a:noFill/>
          <a:ln w="38100">
            <a:solidFill>
              <a:srgbClr val="FF0000"/>
            </a:solidFill>
            <a:round/>
            <a:headEnd/>
            <a:tailEnd type="triangle" w="med" len="med"/>
          </a:ln>
          <a:effectLst/>
        </p:spPr>
        <p:txBody>
          <a:bodyPr wrap="none"/>
          <a:lstStyle/>
          <a:p>
            <a:endParaRPr lang="zh-CN" altLang="en-US"/>
          </a:p>
        </p:txBody>
      </p:sp>
      <p:sp>
        <p:nvSpPr>
          <p:cNvPr id="69644" name="Text Box 12"/>
          <p:cNvSpPr txBox="1">
            <a:spLocks noChangeArrowheads="1"/>
          </p:cNvSpPr>
          <p:nvPr/>
        </p:nvSpPr>
        <p:spPr bwMode="auto">
          <a:xfrm>
            <a:off x="2771801" y="3644900"/>
            <a:ext cx="3024335" cy="461665"/>
          </a:xfrm>
          <a:prstGeom prst="rect">
            <a:avLst/>
          </a:prstGeom>
          <a:noFill/>
          <a:ln w="9525">
            <a:noFill/>
            <a:miter lim="800000"/>
            <a:headEnd/>
            <a:tailEnd/>
          </a:ln>
          <a:effectLst/>
        </p:spPr>
        <p:txBody>
          <a:bodyPr wrap="square">
            <a:spAutoFit/>
          </a:bodyPr>
          <a:lstStyle/>
          <a:p>
            <a:pPr algn="ctr"/>
            <a:r>
              <a:rPr kumimoji="1" lang="en-US" altLang="zh-CN" sz="2400" dirty="0">
                <a:latin typeface="Times New Roman" pitchFamily="18" charset="0"/>
              </a:rPr>
              <a:t>Send </a:t>
            </a:r>
            <a:r>
              <a:rPr kumimoji="1" lang="en-US" altLang="zh-CN" sz="2400" dirty="0" smtClean="0">
                <a:latin typeface="Times New Roman" pitchFamily="18" charset="0"/>
              </a:rPr>
              <a:t>message to </a:t>
            </a:r>
            <a:r>
              <a:rPr kumimoji="1" lang="en-US" altLang="zh-CN" sz="2400" dirty="0">
                <a:latin typeface="Times New Roman" pitchFamily="18" charset="0"/>
              </a:rPr>
              <a:t>A</a:t>
            </a:r>
          </a:p>
        </p:txBody>
      </p:sp>
      <p:sp>
        <p:nvSpPr>
          <p:cNvPr id="69645" name="Text Box 13"/>
          <p:cNvSpPr txBox="1">
            <a:spLocks noChangeArrowheads="1"/>
          </p:cNvSpPr>
          <p:nvPr/>
        </p:nvSpPr>
        <p:spPr bwMode="auto">
          <a:xfrm>
            <a:off x="3048000" y="2438400"/>
            <a:ext cx="2517036" cy="461665"/>
          </a:xfrm>
          <a:prstGeom prst="rect">
            <a:avLst/>
          </a:prstGeom>
          <a:noFill/>
          <a:ln w="9525">
            <a:noFill/>
            <a:miter lim="800000"/>
            <a:headEnd/>
            <a:tailEnd/>
          </a:ln>
          <a:effectLst/>
        </p:spPr>
        <p:txBody>
          <a:bodyPr wrap="none">
            <a:spAutoFit/>
          </a:bodyPr>
          <a:lstStyle/>
          <a:p>
            <a:r>
              <a:rPr kumimoji="1" lang="en-US" altLang="zh-CN" sz="2400" dirty="0">
                <a:latin typeface="Times New Roman" pitchFamily="18" charset="0"/>
              </a:rPr>
              <a:t>Send </a:t>
            </a:r>
            <a:r>
              <a:rPr kumimoji="1" lang="en-US" altLang="zh-CN" sz="2400" dirty="0" smtClean="0">
                <a:latin typeface="Times New Roman" pitchFamily="18" charset="0"/>
              </a:rPr>
              <a:t>message </a:t>
            </a:r>
            <a:r>
              <a:rPr kumimoji="1" lang="en-US" altLang="zh-CN" sz="2400" dirty="0">
                <a:latin typeface="Times New Roman" pitchFamily="18" charset="0"/>
              </a:rPr>
              <a:t>to B</a:t>
            </a:r>
          </a:p>
        </p:txBody>
      </p:sp>
      <p:sp>
        <p:nvSpPr>
          <p:cNvPr id="13" name="日期占位符 12"/>
          <p:cNvSpPr>
            <a:spLocks noGrp="1"/>
          </p:cNvSpPr>
          <p:nvPr>
            <p:ph type="dt" sz="half" idx="10"/>
          </p:nvPr>
        </p:nvSpPr>
        <p:spPr/>
        <p:txBody>
          <a:bodyPr/>
          <a:lstStyle/>
          <a:p>
            <a:fld id="{B8B27921-57A9-4577-A100-A5B9A4E5EA9B}" type="datetime1">
              <a:rPr lang="zh-CN" altLang="en-US" smtClean="0"/>
              <a:pPr/>
              <a:t>2011-12-9</a:t>
            </a:fld>
            <a:endParaRPr lang="zh-CN" altLang="en-US"/>
          </a:p>
        </p:txBody>
      </p:sp>
      <p:sp>
        <p:nvSpPr>
          <p:cNvPr id="14" name="灯片编号占位符 13"/>
          <p:cNvSpPr>
            <a:spLocks noGrp="1"/>
          </p:cNvSpPr>
          <p:nvPr>
            <p:ph type="sldNum" sz="quarter" idx="12"/>
          </p:nvPr>
        </p:nvSpPr>
        <p:spPr/>
        <p:txBody>
          <a:bodyPr/>
          <a:lstStyle/>
          <a:p>
            <a:fld id="{275387DA-A401-490D-8074-75B707531493}" type="slidenum">
              <a:rPr lang="zh-CN" altLang="en-US" smtClean="0"/>
              <a:pPr/>
              <a:t>60</a:t>
            </a:fld>
            <a:endParaRPr lang="zh-CN" altLang="en-US"/>
          </a:p>
        </p:txBody>
      </p:sp>
      <p:sp>
        <p:nvSpPr>
          <p:cNvPr id="16" name="页脚占位符 15"/>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17500" y="52388"/>
            <a:ext cx="8637588" cy="1431925"/>
          </a:xfrm>
        </p:spPr>
        <p:txBody>
          <a:bodyPr>
            <a:normAutofit/>
          </a:bodyPr>
          <a:lstStyle/>
          <a:p>
            <a:r>
              <a:rPr lang="zh-CN" altLang="en-US" dirty="0" smtClean="0"/>
              <a:t>系统支撑－相关背景技术</a:t>
            </a:r>
          </a:p>
        </p:txBody>
      </p:sp>
      <p:sp>
        <p:nvSpPr>
          <p:cNvPr id="70659" name="Rectangle 3"/>
          <p:cNvSpPr>
            <a:spLocks noGrp="1" noChangeArrowheads="1"/>
          </p:cNvSpPr>
          <p:nvPr>
            <p:ph idx="1"/>
          </p:nvPr>
        </p:nvSpPr>
        <p:spPr>
          <a:xfrm>
            <a:off x="323850" y="1773238"/>
            <a:ext cx="8208963" cy="4916487"/>
          </a:xfrm>
        </p:spPr>
        <p:txBody>
          <a:bodyPr>
            <a:normAutofit lnSpcReduction="10000"/>
          </a:bodyPr>
          <a:lstStyle/>
          <a:p>
            <a:r>
              <a:rPr lang="en-US" altLang="zh-CN" dirty="0"/>
              <a:t>RPC</a:t>
            </a:r>
          </a:p>
          <a:p>
            <a:endParaRPr lang="en-US" altLang="zh-CN" dirty="0"/>
          </a:p>
          <a:p>
            <a:endParaRPr lang="en-US" altLang="zh-CN" dirty="0"/>
          </a:p>
          <a:p>
            <a:endParaRPr lang="en-US" altLang="zh-CN" dirty="0"/>
          </a:p>
          <a:p>
            <a:pPr lvl="1"/>
            <a:endParaRPr lang="en-US" altLang="zh-CN" dirty="0"/>
          </a:p>
          <a:p>
            <a:pPr lvl="1"/>
            <a:endParaRPr lang="en-US" altLang="zh-CN" dirty="0" smtClean="0"/>
          </a:p>
          <a:p>
            <a:pPr lvl="1"/>
            <a:endParaRPr lang="en-US" altLang="zh-CN" dirty="0" smtClean="0"/>
          </a:p>
          <a:p>
            <a:pPr lvl="1"/>
            <a:r>
              <a:rPr lang="zh-CN" altLang="en-US" dirty="0" smtClean="0"/>
              <a:t>使用</a:t>
            </a:r>
            <a:r>
              <a:rPr lang="zh-CN" altLang="en-US" dirty="0">
                <a:latin typeface="Arial"/>
              </a:rPr>
              <a:t>“</a:t>
            </a:r>
            <a:r>
              <a:rPr lang="zh-CN" altLang="en-US" dirty="0"/>
              <a:t>模式</a:t>
            </a:r>
            <a:r>
              <a:rPr lang="zh-CN" altLang="en-US" dirty="0">
                <a:latin typeface="Arial"/>
              </a:rPr>
              <a:t>”</a:t>
            </a:r>
            <a:r>
              <a:rPr lang="zh-CN" altLang="en-US" dirty="0"/>
              <a:t>概念进行</a:t>
            </a:r>
            <a:r>
              <a:rPr lang="en-US" altLang="zh-CN" dirty="0"/>
              <a:t>MP</a:t>
            </a:r>
            <a:r>
              <a:rPr lang="zh-CN" altLang="en-US" dirty="0"/>
              <a:t>的</a:t>
            </a:r>
            <a:r>
              <a:rPr lang="zh-CN" altLang="en-US" dirty="0">
                <a:latin typeface="Arial"/>
              </a:rPr>
              <a:t>“</a:t>
            </a:r>
            <a:r>
              <a:rPr lang="zh-CN" altLang="en-US" dirty="0"/>
              <a:t>封装</a:t>
            </a:r>
            <a:r>
              <a:rPr lang="zh-CN" altLang="en-US" dirty="0">
                <a:latin typeface="Arial"/>
              </a:rPr>
              <a:t>”</a:t>
            </a:r>
            <a:r>
              <a:rPr lang="zh-CN" altLang="en-US" dirty="0"/>
              <a:t>，简化了原</a:t>
            </a:r>
            <a:r>
              <a:rPr lang="en-US" altLang="zh-CN" dirty="0"/>
              <a:t>MP</a:t>
            </a:r>
            <a:r>
              <a:rPr lang="zh-CN" altLang="en-US" dirty="0"/>
              <a:t>的使用</a:t>
            </a:r>
          </a:p>
          <a:p>
            <a:pPr lvl="1"/>
            <a:r>
              <a:rPr lang="zh-CN" altLang="en-US" dirty="0"/>
              <a:t>不够灵活</a:t>
            </a:r>
            <a:r>
              <a:rPr lang="zh-CN" altLang="en-US" dirty="0" smtClean="0"/>
              <a:t>、要求安全稳定的网络连接</a:t>
            </a:r>
            <a:endParaRPr lang="zh-CN" altLang="en-US" dirty="0"/>
          </a:p>
        </p:txBody>
      </p:sp>
      <p:sp>
        <p:nvSpPr>
          <p:cNvPr id="70660" name="AutoShape 4"/>
          <p:cNvSpPr>
            <a:spLocks noChangeArrowheads="1"/>
          </p:cNvSpPr>
          <p:nvPr/>
        </p:nvSpPr>
        <p:spPr bwMode="auto">
          <a:xfrm>
            <a:off x="533400" y="3276600"/>
            <a:ext cx="2971800" cy="914400"/>
          </a:xfrm>
          <a:prstGeom prst="cube">
            <a:avLst>
              <a:gd name="adj" fmla="val 79546"/>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70661" name="AutoShape 5"/>
          <p:cNvSpPr>
            <a:spLocks noChangeArrowheads="1"/>
          </p:cNvSpPr>
          <p:nvPr/>
        </p:nvSpPr>
        <p:spPr bwMode="auto">
          <a:xfrm>
            <a:off x="5029200" y="3276600"/>
            <a:ext cx="2971800" cy="914400"/>
          </a:xfrm>
          <a:prstGeom prst="cube">
            <a:avLst>
              <a:gd name="adj" fmla="val 79546"/>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70662" name="Oval 6"/>
          <p:cNvSpPr>
            <a:spLocks noChangeArrowheads="1"/>
          </p:cNvSpPr>
          <p:nvPr/>
        </p:nvSpPr>
        <p:spPr bwMode="auto">
          <a:xfrm>
            <a:off x="1524000" y="2743200"/>
            <a:ext cx="838200" cy="914400"/>
          </a:xfrm>
          <a:prstGeom prst="ellipse">
            <a:avLst/>
          </a:prstGeom>
          <a:solidFill>
            <a:schemeClr val="accent1"/>
          </a:solidFill>
          <a:ln w="9525">
            <a:solidFill>
              <a:schemeClr val="tx1"/>
            </a:solidFill>
            <a:round/>
            <a:headEnd/>
            <a:tailEnd/>
          </a:ln>
          <a:effectLst/>
        </p:spPr>
        <p:txBody>
          <a:bodyPr wrap="none" anchor="ctr"/>
          <a:lstStyle/>
          <a:p>
            <a:pPr algn="ctr"/>
            <a:r>
              <a:rPr kumimoji="1" lang="en-US" altLang="zh-CN" sz="2400">
                <a:solidFill>
                  <a:schemeClr val="bg1"/>
                </a:solidFill>
                <a:latin typeface="Times New Roman" pitchFamily="18" charset="0"/>
              </a:rPr>
              <a:t>Client</a:t>
            </a:r>
          </a:p>
        </p:txBody>
      </p:sp>
      <p:sp>
        <p:nvSpPr>
          <p:cNvPr id="70663" name="Oval 7"/>
          <p:cNvSpPr>
            <a:spLocks noChangeArrowheads="1"/>
          </p:cNvSpPr>
          <p:nvPr/>
        </p:nvSpPr>
        <p:spPr bwMode="auto">
          <a:xfrm>
            <a:off x="6019800" y="2667000"/>
            <a:ext cx="838200" cy="990600"/>
          </a:xfrm>
          <a:prstGeom prst="ellipse">
            <a:avLst/>
          </a:prstGeom>
          <a:solidFill>
            <a:schemeClr val="accent1"/>
          </a:solidFill>
          <a:ln w="9525">
            <a:solidFill>
              <a:schemeClr val="tx1"/>
            </a:solidFill>
            <a:round/>
            <a:headEnd/>
            <a:tailEnd/>
          </a:ln>
          <a:effectLst/>
        </p:spPr>
        <p:txBody>
          <a:bodyPr wrap="none" anchor="ctr"/>
          <a:lstStyle/>
          <a:p>
            <a:pPr algn="ctr"/>
            <a:r>
              <a:rPr kumimoji="1" lang="en-US" altLang="zh-CN" sz="2400">
                <a:solidFill>
                  <a:schemeClr val="bg1"/>
                </a:solidFill>
                <a:latin typeface="Times New Roman" pitchFamily="18" charset="0"/>
              </a:rPr>
              <a:t>Server</a:t>
            </a:r>
          </a:p>
        </p:txBody>
      </p:sp>
      <p:sp>
        <p:nvSpPr>
          <p:cNvPr id="70664" name="Line 8"/>
          <p:cNvSpPr>
            <a:spLocks noChangeShapeType="1"/>
          </p:cNvSpPr>
          <p:nvPr/>
        </p:nvSpPr>
        <p:spPr bwMode="auto">
          <a:xfrm flipV="1">
            <a:off x="2268538" y="2852738"/>
            <a:ext cx="3816350" cy="0"/>
          </a:xfrm>
          <a:prstGeom prst="line">
            <a:avLst/>
          </a:prstGeom>
          <a:noFill/>
          <a:ln w="38100">
            <a:solidFill>
              <a:srgbClr val="FF0000"/>
            </a:solidFill>
            <a:round/>
            <a:headEnd/>
            <a:tailEnd type="stealth" w="lg" len="lg"/>
          </a:ln>
          <a:effectLst/>
        </p:spPr>
        <p:txBody>
          <a:bodyPr wrap="none"/>
          <a:lstStyle/>
          <a:p>
            <a:endParaRPr lang="zh-CN" altLang="en-US"/>
          </a:p>
        </p:txBody>
      </p:sp>
      <p:sp>
        <p:nvSpPr>
          <p:cNvPr id="70665" name="Line 9"/>
          <p:cNvSpPr>
            <a:spLocks noChangeShapeType="1"/>
          </p:cNvSpPr>
          <p:nvPr/>
        </p:nvSpPr>
        <p:spPr bwMode="auto">
          <a:xfrm flipH="1">
            <a:off x="2286000" y="3505200"/>
            <a:ext cx="3810000" cy="0"/>
          </a:xfrm>
          <a:prstGeom prst="line">
            <a:avLst/>
          </a:prstGeom>
          <a:noFill/>
          <a:ln w="38100">
            <a:solidFill>
              <a:srgbClr val="FF0000"/>
            </a:solidFill>
            <a:round/>
            <a:headEnd/>
            <a:tailEnd type="triangle" w="med" len="med"/>
          </a:ln>
          <a:effectLst/>
        </p:spPr>
        <p:txBody>
          <a:bodyPr wrap="none"/>
          <a:lstStyle/>
          <a:p>
            <a:endParaRPr lang="zh-CN" altLang="en-US"/>
          </a:p>
        </p:txBody>
      </p:sp>
      <p:sp>
        <p:nvSpPr>
          <p:cNvPr id="70666" name="Text Box 10"/>
          <p:cNvSpPr txBox="1">
            <a:spLocks noChangeArrowheads="1"/>
          </p:cNvSpPr>
          <p:nvPr/>
        </p:nvSpPr>
        <p:spPr bwMode="auto">
          <a:xfrm>
            <a:off x="3276600" y="3581400"/>
            <a:ext cx="1436688" cy="45720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rPr>
              <a:t>2</a:t>
            </a:r>
            <a:r>
              <a:rPr kumimoji="1" lang="zh-CN" altLang="en-US" sz="2400">
                <a:latin typeface="Times New Roman" pitchFamily="18" charset="0"/>
              </a:rPr>
              <a:t>，</a:t>
            </a:r>
            <a:r>
              <a:rPr kumimoji="1" lang="en-US" altLang="zh-CN" sz="2400">
                <a:latin typeface="Times New Roman" pitchFamily="18" charset="0"/>
              </a:rPr>
              <a:t>results</a:t>
            </a:r>
          </a:p>
        </p:txBody>
      </p:sp>
      <p:sp>
        <p:nvSpPr>
          <p:cNvPr id="70667" name="Text Box 11"/>
          <p:cNvSpPr txBox="1">
            <a:spLocks noChangeArrowheads="1"/>
          </p:cNvSpPr>
          <p:nvPr/>
        </p:nvSpPr>
        <p:spPr bwMode="auto">
          <a:xfrm>
            <a:off x="2971800" y="2362200"/>
            <a:ext cx="2509838" cy="45720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rPr>
              <a:t>1</a:t>
            </a:r>
            <a:r>
              <a:rPr kumimoji="1" lang="zh-CN" altLang="en-US" sz="2400">
                <a:latin typeface="Times New Roman" pitchFamily="18" charset="0"/>
              </a:rPr>
              <a:t>，</a:t>
            </a:r>
            <a:r>
              <a:rPr kumimoji="1" lang="en-US" altLang="zh-CN" sz="2400">
                <a:latin typeface="Times New Roman" pitchFamily="18" charset="0"/>
              </a:rPr>
              <a:t>Service request</a:t>
            </a:r>
          </a:p>
        </p:txBody>
      </p:sp>
      <p:sp>
        <p:nvSpPr>
          <p:cNvPr id="13" name="日期占位符 12"/>
          <p:cNvSpPr>
            <a:spLocks noGrp="1"/>
          </p:cNvSpPr>
          <p:nvPr>
            <p:ph type="dt" sz="half" idx="10"/>
          </p:nvPr>
        </p:nvSpPr>
        <p:spPr/>
        <p:txBody>
          <a:bodyPr/>
          <a:lstStyle/>
          <a:p>
            <a:fld id="{103D7AAA-A3AE-436A-BE6D-785B77067FF8}" type="datetime1">
              <a:rPr lang="zh-CN" altLang="en-US" smtClean="0"/>
              <a:pPr/>
              <a:t>2011-12-9</a:t>
            </a:fld>
            <a:endParaRPr lang="zh-CN" altLang="en-US"/>
          </a:p>
        </p:txBody>
      </p:sp>
      <p:sp>
        <p:nvSpPr>
          <p:cNvPr id="14" name="灯片编号占位符 13"/>
          <p:cNvSpPr>
            <a:spLocks noGrp="1"/>
          </p:cNvSpPr>
          <p:nvPr>
            <p:ph type="sldNum" sz="quarter" idx="12"/>
          </p:nvPr>
        </p:nvSpPr>
        <p:spPr/>
        <p:txBody>
          <a:bodyPr/>
          <a:lstStyle/>
          <a:p>
            <a:fld id="{275387DA-A401-490D-8074-75B707531493}" type="slidenum">
              <a:rPr lang="zh-CN" altLang="en-US" smtClean="0"/>
              <a:pPr/>
              <a:t>61</a:t>
            </a:fld>
            <a:endParaRPr lang="zh-CN" altLang="en-US"/>
          </a:p>
        </p:txBody>
      </p:sp>
      <p:sp>
        <p:nvSpPr>
          <p:cNvPr id="16" name="页脚占位符 15"/>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7500" y="404813"/>
            <a:ext cx="8637588" cy="1079500"/>
          </a:xfrm>
        </p:spPr>
        <p:txBody>
          <a:bodyPr/>
          <a:lstStyle/>
          <a:p>
            <a:pPr eaLnBrk="1" hangingPunct="1"/>
            <a:r>
              <a:rPr lang="zh-CN" altLang="en-US" dirty="0" smtClean="0"/>
              <a:t>系统支撑－前提假设</a:t>
            </a:r>
          </a:p>
        </p:txBody>
      </p:sp>
      <p:sp>
        <p:nvSpPr>
          <p:cNvPr id="97283" name="Rectangle 3"/>
          <p:cNvSpPr>
            <a:spLocks noGrp="1" noChangeArrowheads="1"/>
          </p:cNvSpPr>
          <p:nvPr>
            <p:ph idx="1"/>
          </p:nvPr>
        </p:nvSpPr>
        <p:spPr>
          <a:xfrm>
            <a:off x="566738" y="1752600"/>
            <a:ext cx="8001000" cy="2741613"/>
          </a:xfrm>
        </p:spPr>
        <p:txBody>
          <a:bodyPr/>
          <a:lstStyle/>
          <a:p>
            <a:pPr eaLnBrk="1" hangingPunct="1"/>
            <a:r>
              <a:rPr lang="zh-CN" altLang="en-US" dirty="0" smtClean="0">
                <a:latin typeface="宋体" charset="-122"/>
              </a:rPr>
              <a:t>研究内容不涉及智能</a:t>
            </a:r>
            <a:r>
              <a:rPr lang="en-US" altLang="zh-CN" dirty="0" smtClean="0">
                <a:latin typeface="Helvetica" pitchFamily="34" charset="0"/>
              </a:rPr>
              <a:t>agent</a:t>
            </a:r>
            <a:r>
              <a:rPr lang="en-US" altLang="zh-CN" dirty="0" smtClean="0"/>
              <a:t> </a:t>
            </a:r>
          </a:p>
          <a:p>
            <a:pPr eaLnBrk="1" hangingPunct="1"/>
            <a:r>
              <a:rPr lang="zh-CN" altLang="en-US" dirty="0" smtClean="0">
                <a:latin typeface="宋体" charset="-122"/>
              </a:rPr>
              <a:t>研究内容中的通信协议不涉及</a:t>
            </a:r>
            <a:r>
              <a:rPr lang="en-US" altLang="zh-CN" dirty="0" smtClean="0">
                <a:latin typeface="Helvetica" pitchFamily="34" charset="0"/>
              </a:rPr>
              <a:t>IP</a:t>
            </a:r>
            <a:r>
              <a:rPr lang="zh-CN" altLang="en-US" dirty="0" smtClean="0">
                <a:latin typeface="宋体" charset="-122"/>
              </a:rPr>
              <a:t>层以下内容，即链路层</a:t>
            </a:r>
            <a:r>
              <a:rPr lang="zh-CN" altLang="en-US" dirty="0" smtClean="0"/>
              <a:t> </a:t>
            </a:r>
          </a:p>
          <a:p>
            <a:pPr eaLnBrk="1" hangingPunct="1"/>
            <a:r>
              <a:rPr lang="zh-CN" altLang="en-US" dirty="0" smtClean="0">
                <a:latin typeface="宋体" charset="-122"/>
              </a:rPr>
              <a:t>默认软件配置</a:t>
            </a:r>
          </a:p>
          <a:p>
            <a:pPr lvl="1" eaLnBrk="1" hangingPunct="1"/>
            <a:r>
              <a:rPr lang="zh-CN" altLang="en-US" dirty="0" smtClean="0">
                <a:latin typeface="宋体" charset="-122"/>
              </a:rPr>
              <a:t>操作系统、</a:t>
            </a:r>
            <a:r>
              <a:rPr lang="en-US" altLang="zh-CN" dirty="0" smtClean="0">
                <a:latin typeface="Helvetica" pitchFamily="34" charset="0"/>
              </a:rPr>
              <a:t>TCP/IP</a:t>
            </a:r>
            <a:r>
              <a:rPr lang="zh-CN" altLang="en-US" dirty="0" smtClean="0">
                <a:latin typeface="宋体" charset="-122"/>
              </a:rPr>
              <a:t>协议和</a:t>
            </a:r>
            <a:r>
              <a:rPr lang="en-US" altLang="zh-CN" dirty="0" smtClean="0">
                <a:latin typeface="Helvetica" pitchFamily="34" charset="0"/>
              </a:rPr>
              <a:t>Java JVM</a:t>
            </a:r>
            <a:endParaRPr lang="en-US" altLang="zh-CN" dirty="0" smtClean="0"/>
          </a:p>
        </p:txBody>
      </p:sp>
      <p:sp>
        <p:nvSpPr>
          <p:cNvPr id="5" name="日期占位符 4"/>
          <p:cNvSpPr>
            <a:spLocks noGrp="1"/>
          </p:cNvSpPr>
          <p:nvPr>
            <p:ph type="dt" sz="half" idx="10"/>
          </p:nvPr>
        </p:nvSpPr>
        <p:spPr/>
        <p:txBody>
          <a:bodyPr/>
          <a:lstStyle/>
          <a:p>
            <a:fld id="{63FCABBD-D450-4287-8401-202F7129BDBA}"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62</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17500" y="52388"/>
            <a:ext cx="8637588" cy="1431925"/>
          </a:xfrm>
        </p:spPr>
        <p:txBody>
          <a:bodyPr/>
          <a:lstStyle/>
          <a:p>
            <a:r>
              <a:rPr lang="zh-CN" altLang="en-US" dirty="0" smtClean="0"/>
              <a:t>系统支撑－前提假设</a:t>
            </a:r>
          </a:p>
        </p:txBody>
      </p:sp>
      <p:sp>
        <p:nvSpPr>
          <p:cNvPr id="1769475" name="Rectangle 3"/>
          <p:cNvSpPr>
            <a:spLocks noGrp="1" noChangeArrowheads="1"/>
          </p:cNvSpPr>
          <p:nvPr>
            <p:ph idx="1"/>
          </p:nvPr>
        </p:nvSpPr>
        <p:spPr/>
        <p:txBody>
          <a:bodyPr/>
          <a:lstStyle/>
          <a:p>
            <a:pPr eaLnBrk="1" hangingPunct="1"/>
            <a:r>
              <a:rPr lang="zh-CN" altLang="en-US" sz="2600" dirty="0" smtClean="0">
                <a:latin typeface="宋体" charset="-122"/>
              </a:rPr>
              <a:t>不限定网络可用性</a:t>
            </a:r>
          </a:p>
          <a:p>
            <a:pPr lvl="1" eaLnBrk="1" hangingPunct="1"/>
            <a:r>
              <a:rPr lang="zh-CN" altLang="en-US" sz="2200" dirty="0" smtClean="0">
                <a:latin typeface="宋体" charset="-122"/>
              </a:rPr>
              <a:t>允许网络环境发生随机的关于可用性的变化，如网络物理线路故障、网络结点崩溃等</a:t>
            </a:r>
          </a:p>
          <a:p>
            <a:pPr eaLnBrk="1" hangingPunct="1"/>
            <a:r>
              <a:rPr lang="zh-CN" altLang="en-US" sz="2600" dirty="0" smtClean="0">
                <a:latin typeface="宋体" charset="-122"/>
              </a:rPr>
              <a:t>不限定网络是安全的</a:t>
            </a:r>
          </a:p>
          <a:p>
            <a:pPr lvl="1" eaLnBrk="1" hangingPunct="1"/>
            <a:r>
              <a:rPr lang="zh-CN" altLang="en-US" sz="2200" dirty="0" smtClean="0">
                <a:latin typeface="宋体" charset="-122"/>
              </a:rPr>
              <a:t>允许产生各种安全隐患，允许发生所有类型的不安全事件，如窃听、伪装、重放等事件</a:t>
            </a:r>
            <a:r>
              <a:rPr lang="zh-CN" altLang="en-US" sz="2200" dirty="0" smtClean="0"/>
              <a:t> </a:t>
            </a:r>
          </a:p>
          <a:p>
            <a:pPr eaLnBrk="1" hangingPunct="1"/>
            <a:r>
              <a:rPr lang="zh-CN" altLang="en-US" sz="2600" dirty="0" smtClean="0">
                <a:latin typeface="宋体" charset="-122"/>
              </a:rPr>
              <a:t>不限定网络通信是可靠的</a:t>
            </a:r>
          </a:p>
          <a:p>
            <a:pPr lvl="1" eaLnBrk="1" hangingPunct="1"/>
            <a:r>
              <a:rPr lang="zh-CN" altLang="en-US" sz="2200" dirty="0" smtClean="0">
                <a:latin typeface="宋体" charset="-122"/>
              </a:rPr>
              <a:t>不限定网络数据传输和网络通信是无延时、无丢失、保序的</a:t>
            </a:r>
            <a:endParaRPr lang="zh-CN" altLang="en-US" sz="2200" dirty="0" smtClean="0"/>
          </a:p>
        </p:txBody>
      </p:sp>
      <p:sp>
        <p:nvSpPr>
          <p:cNvPr id="5" name="日期占位符 4"/>
          <p:cNvSpPr>
            <a:spLocks noGrp="1"/>
          </p:cNvSpPr>
          <p:nvPr>
            <p:ph type="dt" sz="half" idx="10"/>
          </p:nvPr>
        </p:nvSpPr>
        <p:spPr/>
        <p:txBody>
          <a:bodyPr/>
          <a:lstStyle/>
          <a:p>
            <a:fld id="{A8F6C05E-4BC9-4DD7-92BD-3CFCDFD78BA0}"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63</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9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94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694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9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94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69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47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17500" y="52388"/>
            <a:ext cx="8637588" cy="1431925"/>
          </a:xfrm>
        </p:spPr>
        <p:txBody>
          <a:bodyPr/>
          <a:lstStyle/>
          <a:p>
            <a:pPr eaLnBrk="1" hangingPunct="1"/>
            <a:r>
              <a:rPr lang="zh-CN" altLang="en-US" smtClean="0"/>
              <a:t>系统支撑－总体设计</a:t>
            </a:r>
          </a:p>
        </p:txBody>
      </p:sp>
      <p:sp>
        <p:nvSpPr>
          <p:cNvPr id="99331" name="Rectangle 3"/>
          <p:cNvSpPr>
            <a:spLocks noGrp="1" noChangeArrowheads="1"/>
          </p:cNvSpPr>
          <p:nvPr>
            <p:ph idx="1"/>
          </p:nvPr>
        </p:nvSpPr>
        <p:spPr/>
        <p:txBody>
          <a:bodyPr/>
          <a:lstStyle/>
          <a:p>
            <a:pPr eaLnBrk="1" hangingPunct="1"/>
            <a:r>
              <a:rPr lang="zh-CN" altLang="en-US" dirty="0" smtClean="0"/>
              <a:t>系统框架</a:t>
            </a:r>
          </a:p>
        </p:txBody>
      </p:sp>
      <p:sp>
        <p:nvSpPr>
          <p:cNvPr id="99335" name="Text Box 4"/>
          <p:cNvSpPr txBox="1">
            <a:spLocks noChangeArrowheads="1"/>
          </p:cNvSpPr>
          <p:nvPr/>
        </p:nvSpPr>
        <p:spPr bwMode="auto">
          <a:xfrm>
            <a:off x="784598" y="4969470"/>
            <a:ext cx="1647825" cy="739775"/>
          </a:xfrm>
          <a:prstGeom prst="rect">
            <a:avLst/>
          </a:prstGeom>
          <a:noFill/>
          <a:ln w="9525">
            <a:solidFill>
              <a:schemeClr val="tx1"/>
            </a:solidFill>
            <a:miter lim="800000"/>
            <a:headEnd/>
            <a:tailEnd/>
          </a:ln>
        </p:spPr>
        <p:txBody>
          <a:bodyPr lIns="0" tIns="0" rIns="0" bIns="0"/>
          <a:lstStyle/>
          <a:p>
            <a:pPr algn="ctr" eaLnBrk="0" hangingPunct="0"/>
            <a:r>
              <a:rPr lang="en-US" altLang="zh-CN" sz="2000">
                <a:latin typeface="Times New Roman" pitchFamily="18" charset="0"/>
              </a:rPr>
              <a:t>Mobile Agent </a:t>
            </a:r>
            <a:r>
              <a:rPr lang="en-US" altLang="zh-CN" sz="2800">
                <a:solidFill>
                  <a:srgbClr val="FF0000"/>
                </a:solidFill>
                <a:latin typeface="Times New Roman" pitchFamily="18" charset="0"/>
              </a:rPr>
              <a:t>Place</a:t>
            </a:r>
            <a:endParaRPr lang="en-US" altLang="zh-CN">
              <a:solidFill>
                <a:srgbClr val="FF0000"/>
              </a:solidFill>
              <a:latin typeface="Times New Roman" pitchFamily="18" charset="0"/>
            </a:endParaRPr>
          </a:p>
        </p:txBody>
      </p:sp>
      <p:sp>
        <p:nvSpPr>
          <p:cNvPr id="99336" name="Text Box 5"/>
          <p:cNvSpPr txBox="1">
            <a:spLocks noChangeArrowheads="1"/>
          </p:cNvSpPr>
          <p:nvPr/>
        </p:nvSpPr>
        <p:spPr bwMode="auto">
          <a:xfrm>
            <a:off x="840160" y="2540595"/>
            <a:ext cx="1647825" cy="720725"/>
          </a:xfrm>
          <a:prstGeom prst="rect">
            <a:avLst/>
          </a:prstGeom>
          <a:noFill/>
          <a:ln w="9525">
            <a:solidFill>
              <a:schemeClr val="tx1"/>
            </a:solidFill>
            <a:miter lim="800000"/>
            <a:headEnd/>
            <a:tailEnd/>
          </a:ln>
        </p:spPr>
        <p:txBody>
          <a:bodyPr lIns="0" tIns="0" rIns="0" bIns="0"/>
          <a:lstStyle/>
          <a:p>
            <a:pPr algn="ctr" eaLnBrk="0" hangingPunct="0"/>
            <a:r>
              <a:rPr lang="en-US" altLang="zh-CN" sz="2000">
                <a:latin typeface="Times New Roman" pitchFamily="18" charset="0"/>
              </a:rPr>
              <a:t>Mobile Agent </a:t>
            </a:r>
            <a:r>
              <a:rPr lang="en-US" altLang="zh-CN" sz="2800">
                <a:solidFill>
                  <a:srgbClr val="FF0000"/>
                </a:solidFill>
                <a:latin typeface="Times New Roman" pitchFamily="18" charset="0"/>
              </a:rPr>
              <a:t>Place</a:t>
            </a:r>
            <a:endParaRPr lang="en-US" altLang="zh-CN">
              <a:solidFill>
                <a:srgbClr val="FF0000"/>
              </a:solidFill>
              <a:latin typeface="Times New Roman" pitchFamily="18" charset="0"/>
            </a:endParaRPr>
          </a:p>
        </p:txBody>
      </p:sp>
      <p:sp>
        <p:nvSpPr>
          <p:cNvPr id="99337" name="Line 6"/>
          <p:cNvSpPr>
            <a:spLocks noChangeShapeType="1"/>
          </p:cNvSpPr>
          <p:nvPr/>
        </p:nvSpPr>
        <p:spPr bwMode="auto">
          <a:xfrm>
            <a:off x="1630735" y="3178770"/>
            <a:ext cx="0" cy="668338"/>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99338" name="Line 7"/>
          <p:cNvSpPr>
            <a:spLocks noChangeShapeType="1"/>
          </p:cNvSpPr>
          <p:nvPr/>
        </p:nvSpPr>
        <p:spPr bwMode="auto">
          <a:xfrm>
            <a:off x="1619623" y="4324945"/>
            <a:ext cx="0" cy="668338"/>
          </a:xfrm>
          <a:prstGeom prst="line">
            <a:avLst/>
          </a:prstGeom>
          <a:noFill/>
          <a:ln w="9525">
            <a:solidFill>
              <a:schemeClr val="tx1"/>
            </a:solidFill>
            <a:round/>
            <a:headEnd type="triangle" w="med" len="med"/>
            <a:tailEnd type="triangle" w="med" len="med"/>
          </a:ln>
        </p:spPr>
        <p:txBody>
          <a:bodyPr/>
          <a:lstStyle/>
          <a:p>
            <a:endParaRPr lang="zh-CN" altLang="en-US"/>
          </a:p>
        </p:txBody>
      </p:sp>
      <p:grpSp>
        <p:nvGrpSpPr>
          <p:cNvPr id="2" name="Group 8"/>
          <p:cNvGrpSpPr>
            <a:grpSpLocks/>
          </p:cNvGrpSpPr>
          <p:nvPr/>
        </p:nvGrpSpPr>
        <p:grpSpPr bwMode="auto">
          <a:xfrm>
            <a:off x="787773" y="3837583"/>
            <a:ext cx="1700212" cy="485775"/>
            <a:chOff x="735" y="2523"/>
            <a:chExt cx="1071" cy="306"/>
          </a:xfrm>
        </p:grpSpPr>
        <p:sp>
          <p:nvSpPr>
            <p:cNvPr id="99356" name="Oval 9"/>
            <p:cNvSpPr>
              <a:spLocks noChangeArrowheads="1"/>
            </p:cNvSpPr>
            <p:nvPr/>
          </p:nvSpPr>
          <p:spPr bwMode="auto">
            <a:xfrm rot="-1800000">
              <a:off x="740" y="2523"/>
              <a:ext cx="1066" cy="298"/>
            </a:xfrm>
            <a:prstGeom prst="ellipse">
              <a:avLst/>
            </a:prstGeom>
            <a:noFill/>
            <a:ln w="9525">
              <a:solidFill>
                <a:schemeClr val="tx1"/>
              </a:solidFill>
              <a:round/>
              <a:headEnd/>
              <a:tailEnd/>
            </a:ln>
          </p:spPr>
          <p:txBody>
            <a:bodyPr/>
            <a:lstStyle/>
            <a:p>
              <a:endParaRPr lang="zh-CN" altLang="en-US"/>
            </a:p>
          </p:txBody>
        </p:sp>
        <p:sp>
          <p:nvSpPr>
            <p:cNvPr id="99357" name="Oval 10"/>
            <p:cNvSpPr>
              <a:spLocks noChangeArrowheads="1"/>
            </p:cNvSpPr>
            <p:nvPr/>
          </p:nvSpPr>
          <p:spPr bwMode="auto">
            <a:xfrm>
              <a:off x="735" y="2531"/>
              <a:ext cx="1066" cy="298"/>
            </a:xfrm>
            <a:prstGeom prst="ellipse">
              <a:avLst/>
            </a:prstGeom>
            <a:noFill/>
            <a:ln w="9525">
              <a:solidFill>
                <a:schemeClr val="tx1"/>
              </a:solidFill>
              <a:round/>
              <a:headEnd/>
              <a:tailEnd/>
            </a:ln>
          </p:spPr>
          <p:txBody>
            <a:bodyPr/>
            <a:lstStyle/>
            <a:p>
              <a:endParaRPr lang="zh-CN" altLang="en-US"/>
            </a:p>
          </p:txBody>
        </p:sp>
        <p:sp>
          <p:nvSpPr>
            <p:cNvPr id="99358" name="Oval 11"/>
            <p:cNvSpPr>
              <a:spLocks noChangeArrowheads="1"/>
            </p:cNvSpPr>
            <p:nvPr/>
          </p:nvSpPr>
          <p:spPr bwMode="auto">
            <a:xfrm rot="1800000">
              <a:off x="740" y="2531"/>
              <a:ext cx="1065" cy="297"/>
            </a:xfrm>
            <a:prstGeom prst="ellipse">
              <a:avLst/>
            </a:prstGeom>
            <a:noFill/>
            <a:ln w="9525">
              <a:solidFill>
                <a:schemeClr val="tx1"/>
              </a:solidFill>
              <a:round/>
              <a:headEnd/>
              <a:tailEnd/>
            </a:ln>
          </p:spPr>
          <p:txBody>
            <a:bodyPr/>
            <a:lstStyle/>
            <a:p>
              <a:endParaRPr lang="zh-CN" altLang="en-US"/>
            </a:p>
          </p:txBody>
        </p:sp>
        <p:sp>
          <p:nvSpPr>
            <p:cNvPr id="99359" name="Text Box 12"/>
            <p:cNvSpPr txBox="1">
              <a:spLocks noChangeArrowheads="1"/>
            </p:cNvSpPr>
            <p:nvPr/>
          </p:nvSpPr>
          <p:spPr bwMode="auto">
            <a:xfrm>
              <a:off x="795" y="2527"/>
              <a:ext cx="928" cy="234"/>
            </a:xfrm>
            <a:prstGeom prst="rect">
              <a:avLst/>
            </a:prstGeom>
            <a:noFill/>
            <a:ln w="9525">
              <a:noFill/>
              <a:miter lim="800000"/>
              <a:headEnd/>
              <a:tailEnd/>
            </a:ln>
          </p:spPr>
          <p:txBody>
            <a:bodyPr lIns="0" tIns="0" rIns="0" bIns="0"/>
            <a:lstStyle/>
            <a:p>
              <a:pPr algn="just" eaLnBrk="0" hangingPunct="0"/>
              <a:r>
                <a:rPr lang="en-US" altLang="zh-CN" sz="2400">
                  <a:latin typeface="Times New Roman" pitchFamily="18" charset="0"/>
                </a:rPr>
                <a:t>    Network</a:t>
              </a:r>
              <a:endParaRPr lang="en-US" altLang="zh-CN" sz="1200">
                <a:latin typeface="Times New Roman" pitchFamily="18" charset="0"/>
              </a:endParaRPr>
            </a:p>
          </p:txBody>
        </p:sp>
      </p:grpSp>
      <p:sp>
        <p:nvSpPr>
          <p:cNvPr id="99340" name="Line 13"/>
          <p:cNvSpPr>
            <a:spLocks noChangeShapeType="1"/>
          </p:cNvSpPr>
          <p:nvPr/>
        </p:nvSpPr>
        <p:spPr bwMode="auto">
          <a:xfrm>
            <a:off x="2507035" y="4091583"/>
            <a:ext cx="747713"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99341" name="Rectangle 14"/>
          <p:cNvSpPr>
            <a:spLocks noChangeArrowheads="1"/>
          </p:cNvSpPr>
          <p:nvPr/>
        </p:nvSpPr>
        <p:spPr bwMode="auto">
          <a:xfrm>
            <a:off x="3254748" y="2656483"/>
            <a:ext cx="4749800" cy="2874962"/>
          </a:xfrm>
          <a:prstGeom prst="rect">
            <a:avLst/>
          </a:prstGeom>
          <a:noFill/>
          <a:ln w="9525">
            <a:solidFill>
              <a:schemeClr val="tx1"/>
            </a:solidFill>
            <a:miter lim="800000"/>
            <a:headEnd/>
            <a:tailEnd/>
          </a:ln>
        </p:spPr>
        <p:txBody>
          <a:bodyPr/>
          <a:lstStyle/>
          <a:p>
            <a:endParaRPr lang="zh-CN" altLang="en-US"/>
          </a:p>
        </p:txBody>
      </p:sp>
      <p:sp>
        <p:nvSpPr>
          <p:cNvPr id="99342" name="Line 15"/>
          <p:cNvSpPr>
            <a:spLocks noChangeShapeType="1"/>
          </p:cNvSpPr>
          <p:nvPr/>
        </p:nvSpPr>
        <p:spPr bwMode="auto">
          <a:xfrm>
            <a:off x="3256335" y="5061545"/>
            <a:ext cx="4721225" cy="4763"/>
          </a:xfrm>
          <a:prstGeom prst="line">
            <a:avLst/>
          </a:prstGeom>
          <a:noFill/>
          <a:ln w="9525">
            <a:solidFill>
              <a:schemeClr val="tx1"/>
            </a:solidFill>
            <a:round/>
            <a:headEnd/>
            <a:tailEnd/>
          </a:ln>
        </p:spPr>
        <p:txBody>
          <a:bodyPr/>
          <a:lstStyle/>
          <a:p>
            <a:endParaRPr lang="zh-CN" altLang="en-US"/>
          </a:p>
        </p:txBody>
      </p:sp>
      <p:sp>
        <p:nvSpPr>
          <p:cNvPr id="99343" name="Text Box 16"/>
          <p:cNvSpPr txBox="1">
            <a:spLocks noChangeArrowheads="1"/>
          </p:cNvSpPr>
          <p:nvPr/>
        </p:nvSpPr>
        <p:spPr bwMode="auto">
          <a:xfrm>
            <a:off x="3848473" y="5120283"/>
            <a:ext cx="3551237" cy="407987"/>
          </a:xfrm>
          <a:prstGeom prst="rect">
            <a:avLst/>
          </a:prstGeom>
          <a:noFill/>
          <a:ln w="9525">
            <a:noFill/>
            <a:miter lim="800000"/>
            <a:headEnd/>
            <a:tailEnd/>
          </a:ln>
        </p:spPr>
        <p:txBody>
          <a:bodyPr lIns="0" tIns="0" rIns="0" bIns="0"/>
          <a:lstStyle/>
          <a:p>
            <a:pPr algn="ctr" eaLnBrk="0" hangingPunct="0"/>
            <a:r>
              <a:rPr lang="en-US" altLang="zh-CN" sz="2800">
                <a:latin typeface="Times New Roman" pitchFamily="18" charset="0"/>
              </a:rPr>
              <a:t>Mobile Agent Server</a:t>
            </a:r>
            <a:endParaRPr lang="en-US" altLang="zh-CN" sz="1200">
              <a:latin typeface="Times New Roman" pitchFamily="18" charset="0"/>
            </a:endParaRPr>
          </a:p>
        </p:txBody>
      </p:sp>
      <p:sp>
        <p:nvSpPr>
          <p:cNvPr id="99344" name="AutoShape 17"/>
          <p:cNvSpPr>
            <a:spLocks noChangeArrowheads="1"/>
          </p:cNvSpPr>
          <p:nvPr/>
        </p:nvSpPr>
        <p:spPr bwMode="auto">
          <a:xfrm>
            <a:off x="6869485" y="3804245"/>
            <a:ext cx="420688" cy="269875"/>
          </a:xfrm>
          <a:prstGeom prst="smileyFace">
            <a:avLst>
              <a:gd name="adj" fmla="val 4653"/>
            </a:avLst>
          </a:prstGeom>
          <a:solidFill>
            <a:srgbClr val="FF9900"/>
          </a:solidFill>
          <a:ln w="12700">
            <a:solidFill>
              <a:srgbClr val="000000"/>
            </a:solidFill>
            <a:round/>
            <a:headEnd/>
            <a:tailEnd/>
          </a:ln>
        </p:spPr>
        <p:txBody>
          <a:bodyPr/>
          <a:lstStyle/>
          <a:p>
            <a:endParaRPr lang="zh-CN" altLang="en-US"/>
          </a:p>
        </p:txBody>
      </p:sp>
      <p:sp>
        <p:nvSpPr>
          <p:cNvPr id="99345" name="AutoShape 18"/>
          <p:cNvSpPr>
            <a:spLocks noChangeArrowheads="1"/>
          </p:cNvSpPr>
          <p:nvPr/>
        </p:nvSpPr>
        <p:spPr bwMode="auto">
          <a:xfrm>
            <a:off x="6915523" y="4064595"/>
            <a:ext cx="328612" cy="174625"/>
          </a:xfrm>
          <a:prstGeom prst="triangle">
            <a:avLst>
              <a:gd name="adj" fmla="val 50000"/>
            </a:avLst>
          </a:prstGeom>
          <a:solidFill>
            <a:srgbClr val="FF9900"/>
          </a:solidFill>
          <a:ln w="12700">
            <a:solidFill>
              <a:srgbClr val="000000"/>
            </a:solidFill>
            <a:miter lim="800000"/>
            <a:headEnd/>
            <a:tailEnd/>
          </a:ln>
        </p:spPr>
        <p:txBody>
          <a:bodyPr/>
          <a:lstStyle/>
          <a:p>
            <a:endParaRPr lang="zh-CN" altLang="en-US"/>
          </a:p>
        </p:txBody>
      </p:sp>
      <p:sp>
        <p:nvSpPr>
          <p:cNvPr id="99346" name="AutoShape 19"/>
          <p:cNvSpPr>
            <a:spLocks noChangeArrowheads="1"/>
          </p:cNvSpPr>
          <p:nvPr/>
        </p:nvSpPr>
        <p:spPr bwMode="auto">
          <a:xfrm>
            <a:off x="4848598" y="3821708"/>
            <a:ext cx="420687" cy="271462"/>
          </a:xfrm>
          <a:prstGeom prst="smileyFace">
            <a:avLst>
              <a:gd name="adj" fmla="val 4653"/>
            </a:avLst>
          </a:prstGeom>
          <a:solidFill>
            <a:srgbClr val="FF9900"/>
          </a:solidFill>
          <a:ln w="12700">
            <a:solidFill>
              <a:srgbClr val="000000"/>
            </a:solidFill>
            <a:round/>
            <a:headEnd/>
            <a:tailEnd/>
          </a:ln>
        </p:spPr>
        <p:txBody>
          <a:bodyPr/>
          <a:lstStyle/>
          <a:p>
            <a:endParaRPr lang="zh-CN" altLang="en-US"/>
          </a:p>
        </p:txBody>
      </p:sp>
      <p:sp>
        <p:nvSpPr>
          <p:cNvPr id="99347" name="AutoShape 20"/>
          <p:cNvSpPr>
            <a:spLocks noChangeArrowheads="1"/>
          </p:cNvSpPr>
          <p:nvPr/>
        </p:nvSpPr>
        <p:spPr bwMode="auto">
          <a:xfrm>
            <a:off x="4894635" y="4083645"/>
            <a:ext cx="328613" cy="174625"/>
          </a:xfrm>
          <a:prstGeom prst="triangle">
            <a:avLst>
              <a:gd name="adj" fmla="val 50000"/>
            </a:avLst>
          </a:prstGeom>
          <a:solidFill>
            <a:srgbClr val="FF9900"/>
          </a:solidFill>
          <a:ln w="12700">
            <a:solidFill>
              <a:srgbClr val="000000"/>
            </a:solidFill>
            <a:miter lim="800000"/>
            <a:headEnd/>
            <a:tailEnd/>
          </a:ln>
        </p:spPr>
        <p:txBody>
          <a:bodyPr/>
          <a:lstStyle/>
          <a:p>
            <a:endParaRPr lang="zh-CN" altLang="en-US"/>
          </a:p>
        </p:txBody>
      </p:sp>
      <p:sp>
        <p:nvSpPr>
          <p:cNvPr id="99348" name="AutoShape 21"/>
          <p:cNvSpPr>
            <a:spLocks noChangeArrowheads="1"/>
          </p:cNvSpPr>
          <p:nvPr/>
        </p:nvSpPr>
        <p:spPr bwMode="auto">
          <a:xfrm>
            <a:off x="3983410" y="3821708"/>
            <a:ext cx="420688" cy="271462"/>
          </a:xfrm>
          <a:prstGeom prst="smileyFace">
            <a:avLst>
              <a:gd name="adj" fmla="val 4653"/>
            </a:avLst>
          </a:prstGeom>
          <a:solidFill>
            <a:srgbClr val="FF9900"/>
          </a:solidFill>
          <a:ln w="12700">
            <a:solidFill>
              <a:srgbClr val="000000"/>
            </a:solidFill>
            <a:round/>
            <a:headEnd/>
            <a:tailEnd/>
          </a:ln>
        </p:spPr>
        <p:txBody>
          <a:bodyPr/>
          <a:lstStyle/>
          <a:p>
            <a:endParaRPr lang="zh-CN" altLang="en-US"/>
          </a:p>
        </p:txBody>
      </p:sp>
      <p:sp>
        <p:nvSpPr>
          <p:cNvPr id="99349" name="AutoShape 22"/>
          <p:cNvSpPr>
            <a:spLocks noChangeArrowheads="1"/>
          </p:cNvSpPr>
          <p:nvPr/>
        </p:nvSpPr>
        <p:spPr bwMode="auto">
          <a:xfrm>
            <a:off x="4029448" y="4083645"/>
            <a:ext cx="328612" cy="174625"/>
          </a:xfrm>
          <a:prstGeom prst="triangle">
            <a:avLst>
              <a:gd name="adj" fmla="val 50000"/>
            </a:avLst>
          </a:prstGeom>
          <a:solidFill>
            <a:srgbClr val="FF9900"/>
          </a:solidFill>
          <a:ln w="12700">
            <a:solidFill>
              <a:srgbClr val="000000"/>
            </a:solidFill>
            <a:miter lim="800000"/>
            <a:headEnd/>
            <a:tailEnd/>
          </a:ln>
        </p:spPr>
        <p:txBody>
          <a:bodyPr/>
          <a:lstStyle/>
          <a:p>
            <a:endParaRPr lang="zh-CN" altLang="en-US"/>
          </a:p>
        </p:txBody>
      </p:sp>
      <p:sp>
        <p:nvSpPr>
          <p:cNvPr id="99350" name="Rectangle 23"/>
          <p:cNvSpPr>
            <a:spLocks noChangeArrowheads="1"/>
          </p:cNvSpPr>
          <p:nvPr/>
        </p:nvSpPr>
        <p:spPr bwMode="auto">
          <a:xfrm>
            <a:off x="5453435" y="3899495"/>
            <a:ext cx="1101725" cy="288925"/>
          </a:xfrm>
          <a:prstGeom prst="rect">
            <a:avLst/>
          </a:prstGeom>
          <a:noFill/>
          <a:ln w="9525">
            <a:noFill/>
            <a:miter lim="800000"/>
            <a:headEnd/>
            <a:tailEnd/>
          </a:ln>
        </p:spPr>
        <p:txBody>
          <a:bodyPr/>
          <a:lstStyle/>
          <a:p>
            <a:pPr algn="just" eaLnBrk="0" hangingPunct="0"/>
            <a:r>
              <a:rPr lang="en-US" altLang="zh-CN" sz="1000">
                <a:latin typeface="Times New Roman" pitchFamily="18" charset="0"/>
              </a:rPr>
              <a:t>…………</a:t>
            </a:r>
          </a:p>
        </p:txBody>
      </p:sp>
      <p:sp>
        <p:nvSpPr>
          <p:cNvPr id="99351" name="AutoShape 24"/>
          <p:cNvSpPr>
            <a:spLocks noChangeArrowheads="1"/>
          </p:cNvSpPr>
          <p:nvPr/>
        </p:nvSpPr>
        <p:spPr bwMode="auto">
          <a:xfrm>
            <a:off x="2686423" y="3510558"/>
            <a:ext cx="420687" cy="271462"/>
          </a:xfrm>
          <a:prstGeom prst="smileyFace">
            <a:avLst>
              <a:gd name="adj" fmla="val 4653"/>
            </a:avLst>
          </a:prstGeom>
          <a:solidFill>
            <a:srgbClr val="FF9900"/>
          </a:solidFill>
          <a:ln w="12700">
            <a:solidFill>
              <a:srgbClr val="000000"/>
            </a:solidFill>
            <a:round/>
            <a:headEnd/>
            <a:tailEnd/>
          </a:ln>
        </p:spPr>
        <p:txBody>
          <a:bodyPr/>
          <a:lstStyle/>
          <a:p>
            <a:endParaRPr lang="zh-CN" altLang="en-US"/>
          </a:p>
        </p:txBody>
      </p:sp>
      <p:sp>
        <p:nvSpPr>
          <p:cNvPr id="99352" name="AutoShape 25"/>
          <p:cNvSpPr>
            <a:spLocks noChangeArrowheads="1"/>
          </p:cNvSpPr>
          <p:nvPr/>
        </p:nvSpPr>
        <p:spPr bwMode="auto">
          <a:xfrm>
            <a:off x="2732460" y="3772495"/>
            <a:ext cx="328613" cy="174625"/>
          </a:xfrm>
          <a:prstGeom prst="triangle">
            <a:avLst>
              <a:gd name="adj" fmla="val 50000"/>
            </a:avLst>
          </a:prstGeom>
          <a:solidFill>
            <a:srgbClr val="FF9900"/>
          </a:solidFill>
          <a:ln w="12700">
            <a:solidFill>
              <a:srgbClr val="000000"/>
            </a:solidFill>
            <a:miter lim="800000"/>
            <a:headEnd/>
            <a:tailEnd/>
          </a:ln>
        </p:spPr>
        <p:txBody>
          <a:bodyPr/>
          <a:lstStyle/>
          <a:p>
            <a:endParaRPr lang="zh-CN" altLang="en-US"/>
          </a:p>
        </p:txBody>
      </p:sp>
      <p:sp>
        <p:nvSpPr>
          <p:cNvPr id="99353" name="Rectangle 26"/>
          <p:cNvSpPr>
            <a:spLocks noChangeArrowheads="1"/>
          </p:cNvSpPr>
          <p:nvPr/>
        </p:nvSpPr>
        <p:spPr bwMode="auto">
          <a:xfrm>
            <a:off x="611560" y="2423120"/>
            <a:ext cx="7696200" cy="3886200"/>
          </a:xfrm>
          <a:prstGeom prst="rect">
            <a:avLst/>
          </a:prstGeom>
          <a:noFill/>
          <a:ln w="9525">
            <a:solidFill>
              <a:schemeClr val="tx1"/>
            </a:solidFill>
            <a:miter lim="800000"/>
            <a:headEnd/>
            <a:tailEnd/>
          </a:ln>
        </p:spPr>
        <p:txBody>
          <a:bodyPr wrap="none" anchor="ctr"/>
          <a:lstStyle/>
          <a:p>
            <a:endParaRPr lang="zh-CN" altLang="en-US"/>
          </a:p>
        </p:txBody>
      </p:sp>
      <p:sp>
        <p:nvSpPr>
          <p:cNvPr id="1771547" name="Text Box 27"/>
          <p:cNvSpPr txBox="1">
            <a:spLocks noChangeArrowheads="1"/>
          </p:cNvSpPr>
          <p:nvPr/>
        </p:nvSpPr>
        <p:spPr bwMode="auto">
          <a:xfrm>
            <a:off x="2797548" y="5537795"/>
            <a:ext cx="3348037" cy="641350"/>
          </a:xfrm>
          <a:prstGeom prst="rect">
            <a:avLst/>
          </a:prstGeom>
          <a:noFill/>
          <a:ln w="9525">
            <a:noFill/>
            <a:miter lim="800000"/>
            <a:headEnd/>
            <a:tailEnd/>
          </a:ln>
          <a:effectLst/>
        </p:spPr>
        <p:txBody>
          <a:bodyPr wrap="none">
            <a:spAutoFit/>
          </a:bodyPr>
          <a:lstStyle/>
          <a:p>
            <a:pPr algn="ctr">
              <a:defRPr/>
            </a:pPr>
            <a:r>
              <a:rPr kumimoji="1" lang="en-US" altLang="zh-CN" sz="2800">
                <a:effectLst>
                  <a:outerShdw blurRad="38100" dist="38100" dir="2700000" algn="tl">
                    <a:srgbClr val="C0C0C0"/>
                  </a:outerShdw>
                </a:effectLst>
                <a:latin typeface="Times New Roman" pitchFamily="18" charset="0"/>
                <a:ea typeface="宋体" pitchFamily="2" charset="-122"/>
              </a:rPr>
              <a:t>Mobile Agent </a:t>
            </a:r>
            <a:r>
              <a:rPr kumimoji="1" lang="en-US" altLang="zh-CN" sz="3600">
                <a:solidFill>
                  <a:srgbClr val="FF0000"/>
                </a:solidFill>
                <a:effectLst>
                  <a:outerShdw blurRad="38100" dist="38100" dir="2700000" algn="tl">
                    <a:srgbClr val="C0C0C0"/>
                  </a:outerShdw>
                </a:effectLst>
                <a:latin typeface="Times New Roman" pitchFamily="18" charset="0"/>
                <a:ea typeface="宋体" pitchFamily="2" charset="-122"/>
              </a:rPr>
              <a:t>Space</a:t>
            </a:r>
          </a:p>
        </p:txBody>
      </p:sp>
      <p:sp>
        <p:nvSpPr>
          <p:cNvPr id="99355" name="Text Box 28"/>
          <p:cNvSpPr txBox="1">
            <a:spLocks noChangeArrowheads="1"/>
          </p:cNvSpPr>
          <p:nvPr/>
        </p:nvSpPr>
        <p:spPr bwMode="auto">
          <a:xfrm>
            <a:off x="4040560" y="3185120"/>
            <a:ext cx="1647825" cy="381000"/>
          </a:xfrm>
          <a:prstGeom prst="rect">
            <a:avLst/>
          </a:prstGeom>
          <a:noFill/>
          <a:ln w="9525">
            <a:noFill/>
            <a:miter lim="800000"/>
            <a:headEnd/>
            <a:tailEnd/>
          </a:ln>
        </p:spPr>
        <p:txBody>
          <a:bodyPr lIns="0" tIns="0" rIns="0" bIns="0"/>
          <a:lstStyle/>
          <a:p>
            <a:pPr algn="ctr" eaLnBrk="0" hangingPunct="0"/>
            <a:r>
              <a:rPr lang="en-US" altLang="zh-CN" sz="2000">
                <a:latin typeface="Times New Roman" pitchFamily="18" charset="0"/>
              </a:rPr>
              <a:t>Mobile </a:t>
            </a:r>
            <a:r>
              <a:rPr lang="en-US" altLang="zh-CN" sz="2800">
                <a:solidFill>
                  <a:srgbClr val="FF0000"/>
                </a:solidFill>
                <a:latin typeface="Times New Roman" pitchFamily="18" charset="0"/>
              </a:rPr>
              <a:t>Agent</a:t>
            </a:r>
            <a:endParaRPr lang="en-US" altLang="zh-CN">
              <a:solidFill>
                <a:srgbClr val="FF0000"/>
              </a:solidFill>
              <a:latin typeface="Times New Roman" pitchFamily="18" charset="0"/>
            </a:endParaRPr>
          </a:p>
        </p:txBody>
      </p:sp>
      <p:sp>
        <p:nvSpPr>
          <p:cNvPr id="30" name="日期占位符 29"/>
          <p:cNvSpPr>
            <a:spLocks noGrp="1"/>
          </p:cNvSpPr>
          <p:nvPr>
            <p:ph type="dt" sz="half" idx="10"/>
          </p:nvPr>
        </p:nvSpPr>
        <p:spPr/>
        <p:txBody>
          <a:bodyPr/>
          <a:lstStyle/>
          <a:p>
            <a:fld id="{E49743B0-573B-43CE-9E27-8996AB6487A5}" type="datetime1">
              <a:rPr lang="zh-CN" altLang="en-US" smtClean="0"/>
              <a:pPr/>
              <a:t>2011-12-9</a:t>
            </a:fld>
            <a:endParaRPr lang="zh-CN" altLang="en-US"/>
          </a:p>
        </p:txBody>
      </p:sp>
      <p:sp>
        <p:nvSpPr>
          <p:cNvPr id="31" name="灯片编号占位符 30"/>
          <p:cNvSpPr>
            <a:spLocks noGrp="1"/>
          </p:cNvSpPr>
          <p:nvPr>
            <p:ph type="sldNum" sz="quarter" idx="12"/>
          </p:nvPr>
        </p:nvSpPr>
        <p:spPr/>
        <p:txBody>
          <a:bodyPr/>
          <a:lstStyle/>
          <a:p>
            <a:fld id="{275387DA-A401-490D-8074-75B707531493}" type="slidenum">
              <a:rPr lang="zh-CN" altLang="en-US" smtClean="0"/>
              <a:pPr/>
              <a:t>64</a:t>
            </a:fld>
            <a:endParaRPr lang="zh-CN" altLang="en-US"/>
          </a:p>
        </p:txBody>
      </p:sp>
      <p:sp>
        <p:nvSpPr>
          <p:cNvPr id="32" name="页脚占位符 31"/>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17500" y="52388"/>
            <a:ext cx="8637588" cy="1431925"/>
          </a:xfrm>
        </p:spPr>
        <p:txBody>
          <a:bodyPr/>
          <a:lstStyle/>
          <a:p>
            <a:pPr eaLnBrk="1" hangingPunct="1"/>
            <a:r>
              <a:rPr lang="zh-CN" altLang="en-US" smtClean="0"/>
              <a:t>系统支撑－总体设计</a:t>
            </a:r>
          </a:p>
        </p:txBody>
      </p:sp>
      <p:sp>
        <p:nvSpPr>
          <p:cNvPr id="100355" name="Rectangle 3"/>
          <p:cNvSpPr>
            <a:spLocks noGrp="1" noChangeArrowheads="1"/>
          </p:cNvSpPr>
          <p:nvPr>
            <p:ph idx="1"/>
          </p:nvPr>
        </p:nvSpPr>
        <p:spPr>
          <a:xfrm>
            <a:off x="328613" y="1772816"/>
            <a:ext cx="8208962" cy="4306887"/>
          </a:xfrm>
        </p:spPr>
        <p:txBody>
          <a:bodyPr/>
          <a:lstStyle/>
          <a:p>
            <a:pPr eaLnBrk="1" hangingPunct="1"/>
            <a:r>
              <a:rPr lang="en-US" altLang="zh-CN" sz="2600" dirty="0" smtClean="0"/>
              <a:t>SPACE</a:t>
            </a:r>
            <a:r>
              <a:rPr lang="zh-CN" altLang="en-US" sz="2600" dirty="0" smtClean="0"/>
              <a:t>：</a:t>
            </a:r>
          </a:p>
          <a:p>
            <a:pPr lvl="1" eaLnBrk="1" hangingPunct="1"/>
            <a:r>
              <a:rPr lang="en-US" altLang="zh-CN" sz="2200" dirty="0" smtClean="0"/>
              <a:t>Internet</a:t>
            </a:r>
            <a:r>
              <a:rPr lang="zh-CN" altLang="en-US" sz="2200" dirty="0" smtClean="0"/>
              <a:t>计算平台的抽象，可覆盖</a:t>
            </a:r>
            <a:r>
              <a:rPr lang="en-US" altLang="zh-CN" sz="2200" dirty="0" smtClean="0"/>
              <a:t>Internet</a:t>
            </a:r>
            <a:r>
              <a:rPr lang="zh-CN" altLang="en-US" sz="2200" dirty="0" smtClean="0"/>
              <a:t>空间</a:t>
            </a:r>
          </a:p>
          <a:p>
            <a:pPr lvl="1" eaLnBrk="1" hangingPunct="1"/>
            <a:r>
              <a:rPr lang="zh-CN" altLang="en-US" sz="2200" dirty="0" smtClean="0"/>
              <a:t>由分布在</a:t>
            </a:r>
            <a:r>
              <a:rPr lang="en-US" altLang="zh-CN" sz="2200" dirty="0" smtClean="0"/>
              <a:t>Internet</a:t>
            </a:r>
            <a:r>
              <a:rPr lang="zh-CN" altLang="en-US" sz="2200" dirty="0" smtClean="0"/>
              <a:t>上的</a:t>
            </a:r>
            <a:r>
              <a:rPr lang="zh-CN" altLang="en-US" sz="2200" dirty="0" smtClean="0">
                <a:latin typeface="Arial" charset="0"/>
              </a:rPr>
              <a:t>“</a:t>
            </a:r>
            <a:r>
              <a:rPr lang="en-US" altLang="zh-CN" sz="2200" dirty="0" smtClean="0"/>
              <a:t>PLACE</a:t>
            </a:r>
            <a:r>
              <a:rPr lang="en-US" altLang="zh-CN" sz="2200" dirty="0" smtClean="0">
                <a:latin typeface="Arial" charset="0"/>
              </a:rPr>
              <a:t>”</a:t>
            </a:r>
            <a:r>
              <a:rPr lang="zh-CN" altLang="en-US" sz="2200" dirty="0" smtClean="0"/>
              <a:t>组成</a:t>
            </a:r>
          </a:p>
          <a:p>
            <a:pPr eaLnBrk="1" hangingPunct="1"/>
            <a:r>
              <a:rPr lang="en-US" altLang="zh-CN" sz="2600" dirty="0" smtClean="0"/>
              <a:t>PLACE</a:t>
            </a:r>
            <a:r>
              <a:rPr lang="zh-CN" altLang="en-US" sz="2600" dirty="0" smtClean="0"/>
              <a:t>：</a:t>
            </a:r>
          </a:p>
          <a:p>
            <a:pPr lvl="1" eaLnBrk="1" hangingPunct="1"/>
            <a:r>
              <a:rPr lang="en-US" altLang="zh-CN" sz="2200" dirty="0" smtClean="0"/>
              <a:t>Agent</a:t>
            </a:r>
            <a:r>
              <a:rPr lang="zh-CN" altLang="en-US" sz="2200" dirty="0" smtClean="0"/>
              <a:t>计算在某个节点上所依赖的环境抽象，覆盖</a:t>
            </a:r>
            <a:r>
              <a:rPr lang="en-US" altLang="zh-CN" sz="2200" dirty="0" smtClean="0"/>
              <a:t>Internet</a:t>
            </a:r>
            <a:r>
              <a:rPr lang="zh-CN" altLang="en-US" sz="2200" dirty="0" smtClean="0"/>
              <a:t>上的某个计算节点</a:t>
            </a:r>
          </a:p>
          <a:p>
            <a:pPr lvl="1" eaLnBrk="1" hangingPunct="1"/>
            <a:r>
              <a:rPr lang="zh-CN" altLang="en-US" sz="2200" dirty="0" smtClean="0"/>
              <a:t>负责管理该节点上的</a:t>
            </a:r>
            <a:r>
              <a:rPr lang="zh-CN" altLang="en-US" sz="2200" dirty="0" smtClean="0">
                <a:latin typeface="Arial" charset="0"/>
              </a:rPr>
              <a:t>“</a:t>
            </a:r>
            <a:r>
              <a:rPr lang="en-US" altLang="zh-CN" sz="2200" dirty="0" smtClean="0"/>
              <a:t>agent</a:t>
            </a:r>
            <a:r>
              <a:rPr lang="en-US" altLang="zh-CN" sz="2200" dirty="0" smtClean="0">
                <a:latin typeface="Arial" charset="0"/>
              </a:rPr>
              <a:t>”</a:t>
            </a:r>
            <a:endParaRPr lang="en-US" altLang="zh-CN" sz="2200" dirty="0" smtClean="0"/>
          </a:p>
          <a:p>
            <a:pPr eaLnBrk="1" hangingPunct="1"/>
            <a:r>
              <a:rPr lang="en-US" altLang="zh-CN" sz="2600" dirty="0" smtClean="0"/>
              <a:t>AGENT</a:t>
            </a:r>
            <a:r>
              <a:rPr lang="zh-CN" altLang="en-US" sz="2600" dirty="0" smtClean="0"/>
              <a:t>：</a:t>
            </a:r>
          </a:p>
          <a:p>
            <a:pPr lvl="1" eaLnBrk="1" hangingPunct="1"/>
            <a:r>
              <a:rPr lang="zh-CN" altLang="en-US" sz="2200" dirty="0" smtClean="0"/>
              <a:t>用户计算任务的抽象</a:t>
            </a:r>
          </a:p>
          <a:p>
            <a:pPr lvl="1" eaLnBrk="1" hangingPunct="1"/>
            <a:r>
              <a:rPr lang="zh-CN" altLang="en-US" sz="2200" dirty="0" smtClean="0"/>
              <a:t>必须依赖某个</a:t>
            </a:r>
            <a:r>
              <a:rPr lang="en-US" altLang="zh-CN" sz="2200" dirty="0" smtClean="0"/>
              <a:t>PLACE</a:t>
            </a:r>
            <a:r>
              <a:rPr lang="zh-CN" altLang="en-US" sz="2200" dirty="0" smtClean="0"/>
              <a:t>开展计算，可以在</a:t>
            </a:r>
            <a:r>
              <a:rPr lang="en-US" altLang="zh-CN" sz="2200" dirty="0" smtClean="0"/>
              <a:t>SPACE</a:t>
            </a:r>
            <a:r>
              <a:rPr lang="zh-CN" altLang="en-US" sz="2200" dirty="0" smtClean="0"/>
              <a:t>中漫游</a:t>
            </a:r>
          </a:p>
        </p:txBody>
      </p:sp>
      <p:sp>
        <p:nvSpPr>
          <p:cNvPr id="5" name="日期占位符 4"/>
          <p:cNvSpPr>
            <a:spLocks noGrp="1"/>
          </p:cNvSpPr>
          <p:nvPr>
            <p:ph type="dt" sz="half" idx="10"/>
          </p:nvPr>
        </p:nvSpPr>
        <p:spPr/>
        <p:txBody>
          <a:bodyPr/>
          <a:lstStyle/>
          <a:p>
            <a:fld id="{56A70B04-8A05-4317-896B-AFC2F0479367}"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65</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17500" y="52388"/>
            <a:ext cx="8637588" cy="1431925"/>
          </a:xfrm>
        </p:spPr>
        <p:txBody>
          <a:bodyPr/>
          <a:lstStyle/>
          <a:p>
            <a:pPr eaLnBrk="1" hangingPunct="1"/>
            <a:r>
              <a:rPr lang="zh-CN" altLang="en-US" smtClean="0"/>
              <a:t>系统支撑－总体设计</a:t>
            </a:r>
          </a:p>
        </p:txBody>
      </p:sp>
      <p:sp>
        <p:nvSpPr>
          <p:cNvPr id="101382" name="Text Box 3"/>
          <p:cNvSpPr txBox="1">
            <a:spLocks noChangeArrowheads="1"/>
          </p:cNvSpPr>
          <p:nvPr/>
        </p:nvSpPr>
        <p:spPr bwMode="auto">
          <a:xfrm>
            <a:off x="1828800" y="3733800"/>
            <a:ext cx="1419225" cy="406400"/>
          </a:xfrm>
          <a:prstGeom prst="rect">
            <a:avLst/>
          </a:prstGeom>
          <a:solidFill>
            <a:srgbClr val="FFFF00"/>
          </a:solidFill>
          <a:ln w="9525">
            <a:solidFill>
              <a:srgbClr val="000000"/>
            </a:solidFill>
            <a:miter lim="800000"/>
            <a:headEnd/>
            <a:tailEnd/>
          </a:ln>
        </p:spPr>
        <p:txBody>
          <a:bodyPr/>
          <a:lstStyle/>
          <a:p>
            <a:pPr algn="ctr" eaLnBrk="0" hangingPunct="0"/>
            <a:r>
              <a:rPr lang="zh-CN" altLang="en-US" sz="2400">
                <a:solidFill>
                  <a:srgbClr val="FF0000"/>
                </a:solidFill>
                <a:latin typeface="Helvetica" pitchFamily="34" charset="0"/>
              </a:rPr>
              <a:t>迁移</a:t>
            </a:r>
          </a:p>
        </p:txBody>
      </p:sp>
      <p:sp>
        <p:nvSpPr>
          <p:cNvPr id="101383" name="Text Box 4"/>
          <p:cNvSpPr txBox="1">
            <a:spLocks noChangeArrowheads="1"/>
          </p:cNvSpPr>
          <p:nvPr/>
        </p:nvSpPr>
        <p:spPr bwMode="auto">
          <a:xfrm>
            <a:off x="4876800" y="3733800"/>
            <a:ext cx="1522413" cy="406400"/>
          </a:xfrm>
          <a:prstGeom prst="rect">
            <a:avLst/>
          </a:prstGeom>
          <a:solidFill>
            <a:srgbClr val="FFFF00"/>
          </a:solidFill>
          <a:ln w="9525">
            <a:solidFill>
              <a:srgbClr val="000000"/>
            </a:solidFill>
            <a:miter lim="800000"/>
            <a:headEnd/>
            <a:tailEnd/>
          </a:ln>
        </p:spPr>
        <p:txBody>
          <a:bodyPr/>
          <a:lstStyle/>
          <a:p>
            <a:pPr algn="ctr" eaLnBrk="0" hangingPunct="0"/>
            <a:r>
              <a:rPr lang="zh-CN" altLang="en-US" sz="2400">
                <a:solidFill>
                  <a:srgbClr val="FF0000"/>
                </a:solidFill>
                <a:latin typeface="Helvetica" pitchFamily="34" charset="0"/>
              </a:rPr>
              <a:t>通信</a:t>
            </a:r>
          </a:p>
        </p:txBody>
      </p:sp>
      <p:sp>
        <p:nvSpPr>
          <p:cNvPr id="101384" name="Line 5"/>
          <p:cNvSpPr>
            <a:spLocks noChangeShapeType="1"/>
          </p:cNvSpPr>
          <p:nvPr/>
        </p:nvSpPr>
        <p:spPr bwMode="auto">
          <a:xfrm>
            <a:off x="3394075" y="4108450"/>
            <a:ext cx="1260475" cy="0"/>
          </a:xfrm>
          <a:prstGeom prst="line">
            <a:avLst/>
          </a:prstGeom>
          <a:noFill/>
          <a:ln w="9525">
            <a:solidFill>
              <a:srgbClr val="000000"/>
            </a:solidFill>
            <a:round/>
            <a:headEnd type="triangle" w="med" len="med"/>
            <a:tailEnd type="triangle" w="med" len="med"/>
          </a:ln>
        </p:spPr>
        <p:txBody>
          <a:bodyPr/>
          <a:lstStyle/>
          <a:p>
            <a:endParaRPr lang="zh-CN" altLang="en-US"/>
          </a:p>
        </p:txBody>
      </p:sp>
      <p:sp>
        <p:nvSpPr>
          <p:cNvPr id="101385" name="Text Box 6"/>
          <p:cNvSpPr txBox="1">
            <a:spLocks noChangeArrowheads="1"/>
          </p:cNvSpPr>
          <p:nvPr/>
        </p:nvSpPr>
        <p:spPr bwMode="auto">
          <a:xfrm>
            <a:off x="2659063" y="4405313"/>
            <a:ext cx="2730500" cy="404812"/>
          </a:xfrm>
          <a:prstGeom prst="rect">
            <a:avLst/>
          </a:prstGeom>
          <a:solidFill>
            <a:srgbClr val="FFFF00"/>
          </a:solidFill>
          <a:ln w="9525">
            <a:solidFill>
              <a:srgbClr val="000000"/>
            </a:solidFill>
            <a:miter lim="800000"/>
            <a:headEnd/>
            <a:tailEnd/>
          </a:ln>
        </p:spPr>
        <p:txBody>
          <a:bodyPr/>
          <a:lstStyle/>
          <a:p>
            <a:pPr algn="ctr" eaLnBrk="0" hangingPunct="0"/>
            <a:r>
              <a:rPr lang="zh-CN" altLang="en-US" sz="2400">
                <a:solidFill>
                  <a:srgbClr val="FF0000"/>
                </a:solidFill>
                <a:latin typeface="Helvetica" pitchFamily="34" charset="0"/>
              </a:rPr>
              <a:t>安全</a:t>
            </a:r>
          </a:p>
        </p:txBody>
      </p:sp>
      <p:sp>
        <p:nvSpPr>
          <p:cNvPr id="101386" name="Line 7"/>
          <p:cNvSpPr>
            <a:spLocks noChangeShapeType="1"/>
          </p:cNvSpPr>
          <p:nvPr/>
        </p:nvSpPr>
        <p:spPr bwMode="auto">
          <a:xfrm>
            <a:off x="3025775" y="4162425"/>
            <a:ext cx="0" cy="242888"/>
          </a:xfrm>
          <a:prstGeom prst="line">
            <a:avLst/>
          </a:prstGeom>
          <a:noFill/>
          <a:ln w="9525">
            <a:solidFill>
              <a:schemeClr val="tx1"/>
            </a:solidFill>
            <a:round/>
            <a:headEnd/>
            <a:tailEnd type="triangle" w="med" len="med"/>
          </a:ln>
        </p:spPr>
        <p:txBody>
          <a:bodyPr/>
          <a:lstStyle/>
          <a:p>
            <a:endParaRPr lang="zh-CN" altLang="en-US"/>
          </a:p>
        </p:txBody>
      </p:sp>
      <p:sp>
        <p:nvSpPr>
          <p:cNvPr id="101387" name="Line 8"/>
          <p:cNvSpPr>
            <a:spLocks noChangeShapeType="1"/>
          </p:cNvSpPr>
          <p:nvPr/>
        </p:nvSpPr>
        <p:spPr bwMode="auto">
          <a:xfrm>
            <a:off x="5075238" y="4162425"/>
            <a:ext cx="0" cy="242888"/>
          </a:xfrm>
          <a:prstGeom prst="line">
            <a:avLst/>
          </a:prstGeom>
          <a:noFill/>
          <a:ln w="9525">
            <a:solidFill>
              <a:schemeClr val="tx1"/>
            </a:solidFill>
            <a:round/>
            <a:headEnd/>
            <a:tailEnd type="triangle" w="med" len="med"/>
          </a:ln>
        </p:spPr>
        <p:txBody>
          <a:bodyPr/>
          <a:lstStyle/>
          <a:p>
            <a:endParaRPr lang="zh-CN" altLang="en-US"/>
          </a:p>
        </p:txBody>
      </p:sp>
      <p:sp>
        <p:nvSpPr>
          <p:cNvPr id="101388" name="Line 9"/>
          <p:cNvSpPr>
            <a:spLocks noChangeShapeType="1"/>
          </p:cNvSpPr>
          <p:nvPr/>
        </p:nvSpPr>
        <p:spPr bwMode="auto">
          <a:xfrm>
            <a:off x="2341563" y="4162425"/>
            <a:ext cx="0" cy="971550"/>
          </a:xfrm>
          <a:prstGeom prst="line">
            <a:avLst/>
          </a:prstGeom>
          <a:noFill/>
          <a:ln w="9525">
            <a:solidFill>
              <a:schemeClr val="tx1"/>
            </a:solidFill>
            <a:round/>
            <a:headEnd/>
            <a:tailEnd type="triangle" w="med" len="med"/>
          </a:ln>
        </p:spPr>
        <p:txBody>
          <a:bodyPr/>
          <a:lstStyle/>
          <a:p>
            <a:endParaRPr lang="zh-CN" altLang="en-US"/>
          </a:p>
        </p:txBody>
      </p:sp>
      <p:sp>
        <p:nvSpPr>
          <p:cNvPr id="101389" name="Line 10"/>
          <p:cNvSpPr>
            <a:spLocks noChangeShapeType="1"/>
          </p:cNvSpPr>
          <p:nvPr/>
        </p:nvSpPr>
        <p:spPr bwMode="auto">
          <a:xfrm>
            <a:off x="5757863" y="4162425"/>
            <a:ext cx="0" cy="971550"/>
          </a:xfrm>
          <a:prstGeom prst="line">
            <a:avLst/>
          </a:prstGeom>
          <a:noFill/>
          <a:ln w="9525">
            <a:solidFill>
              <a:schemeClr val="tx1"/>
            </a:solidFill>
            <a:round/>
            <a:headEnd/>
            <a:tailEnd type="triangle" w="med" len="med"/>
          </a:ln>
        </p:spPr>
        <p:txBody>
          <a:bodyPr/>
          <a:lstStyle/>
          <a:p>
            <a:endParaRPr lang="zh-CN" altLang="en-US"/>
          </a:p>
        </p:txBody>
      </p:sp>
      <p:sp>
        <p:nvSpPr>
          <p:cNvPr id="101390" name="Line 11"/>
          <p:cNvSpPr>
            <a:spLocks noChangeShapeType="1"/>
          </p:cNvSpPr>
          <p:nvPr/>
        </p:nvSpPr>
        <p:spPr bwMode="auto">
          <a:xfrm>
            <a:off x="3394075" y="4818063"/>
            <a:ext cx="0" cy="325437"/>
          </a:xfrm>
          <a:prstGeom prst="line">
            <a:avLst/>
          </a:prstGeom>
          <a:noFill/>
          <a:ln w="9525">
            <a:solidFill>
              <a:schemeClr val="tx1"/>
            </a:solidFill>
            <a:round/>
            <a:headEnd/>
            <a:tailEnd type="triangle" w="med" len="med"/>
          </a:ln>
        </p:spPr>
        <p:txBody>
          <a:bodyPr/>
          <a:lstStyle/>
          <a:p>
            <a:endParaRPr lang="zh-CN" altLang="en-US"/>
          </a:p>
        </p:txBody>
      </p:sp>
      <p:sp>
        <p:nvSpPr>
          <p:cNvPr id="101391" name="Line 12"/>
          <p:cNvSpPr>
            <a:spLocks noChangeShapeType="1"/>
          </p:cNvSpPr>
          <p:nvPr/>
        </p:nvSpPr>
        <p:spPr bwMode="auto">
          <a:xfrm>
            <a:off x="4548188" y="4848225"/>
            <a:ext cx="0" cy="319088"/>
          </a:xfrm>
          <a:prstGeom prst="line">
            <a:avLst/>
          </a:prstGeom>
          <a:noFill/>
          <a:ln w="9525">
            <a:solidFill>
              <a:schemeClr val="tx1"/>
            </a:solidFill>
            <a:round/>
            <a:headEnd/>
            <a:tailEnd type="triangle" w="med" len="med"/>
          </a:ln>
        </p:spPr>
        <p:txBody>
          <a:bodyPr/>
          <a:lstStyle/>
          <a:p>
            <a:endParaRPr lang="zh-CN" altLang="en-US"/>
          </a:p>
        </p:txBody>
      </p:sp>
      <p:sp>
        <p:nvSpPr>
          <p:cNvPr id="101392" name="Rectangle 13"/>
          <p:cNvSpPr>
            <a:spLocks noChangeArrowheads="1"/>
          </p:cNvSpPr>
          <p:nvPr/>
        </p:nvSpPr>
        <p:spPr bwMode="auto">
          <a:xfrm>
            <a:off x="533400" y="2549525"/>
            <a:ext cx="7848600" cy="2336800"/>
          </a:xfrm>
          <a:prstGeom prst="rect">
            <a:avLst/>
          </a:prstGeom>
          <a:noFill/>
          <a:ln w="28575" cap="rnd">
            <a:solidFill>
              <a:schemeClr val="tx1"/>
            </a:solidFill>
            <a:prstDash val="sysDot"/>
            <a:miter lim="800000"/>
            <a:headEnd/>
            <a:tailEnd/>
          </a:ln>
        </p:spPr>
        <p:txBody>
          <a:bodyPr/>
          <a:lstStyle/>
          <a:p>
            <a:endParaRPr lang="zh-CN" altLang="en-US"/>
          </a:p>
        </p:txBody>
      </p:sp>
      <p:sp>
        <p:nvSpPr>
          <p:cNvPr id="101393" name="Text Box 14"/>
          <p:cNvSpPr txBox="1">
            <a:spLocks noChangeArrowheads="1"/>
          </p:cNvSpPr>
          <p:nvPr/>
        </p:nvSpPr>
        <p:spPr bwMode="auto">
          <a:xfrm>
            <a:off x="5867400" y="4419600"/>
            <a:ext cx="2468563" cy="457200"/>
          </a:xfrm>
          <a:prstGeom prst="rect">
            <a:avLst/>
          </a:prstGeom>
          <a:noFill/>
          <a:ln w="9525">
            <a:noFill/>
            <a:miter lim="800000"/>
            <a:headEnd/>
            <a:tailEnd/>
          </a:ln>
        </p:spPr>
        <p:txBody>
          <a:bodyPr/>
          <a:lstStyle/>
          <a:p>
            <a:pPr algn="just" eaLnBrk="0" hangingPunct="0"/>
            <a:r>
              <a:rPr lang="en-US" altLang="zh-CN" sz="2400">
                <a:solidFill>
                  <a:srgbClr val="FF0000"/>
                </a:solidFill>
                <a:latin typeface="Times New Roman" pitchFamily="18" charset="0"/>
              </a:rPr>
              <a:t>agent</a:t>
            </a:r>
            <a:r>
              <a:rPr lang="zh-CN" altLang="en-US" sz="2400">
                <a:solidFill>
                  <a:srgbClr val="FF0000"/>
                </a:solidFill>
                <a:latin typeface="Times New Roman" pitchFamily="18" charset="0"/>
              </a:rPr>
              <a:t>运行环境</a:t>
            </a:r>
          </a:p>
        </p:txBody>
      </p:sp>
      <p:grpSp>
        <p:nvGrpSpPr>
          <p:cNvPr id="2" name="Group 15"/>
          <p:cNvGrpSpPr>
            <a:grpSpLocks/>
          </p:cNvGrpSpPr>
          <p:nvPr/>
        </p:nvGrpSpPr>
        <p:grpSpPr bwMode="auto">
          <a:xfrm>
            <a:off x="5705475" y="1547813"/>
            <a:ext cx="476250" cy="449262"/>
            <a:chOff x="6255" y="2430"/>
            <a:chExt cx="405" cy="675"/>
          </a:xfrm>
        </p:grpSpPr>
        <p:sp>
          <p:nvSpPr>
            <p:cNvPr id="101415" name="AutoShape 16"/>
            <p:cNvSpPr>
              <a:spLocks noChangeArrowheads="1"/>
            </p:cNvSpPr>
            <p:nvPr/>
          </p:nvSpPr>
          <p:spPr bwMode="auto">
            <a:xfrm>
              <a:off x="6255" y="2430"/>
              <a:ext cx="405" cy="420"/>
            </a:xfrm>
            <a:prstGeom prst="smileyFace">
              <a:avLst>
                <a:gd name="adj" fmla="val 4653"/>
              </a:avLst>
            </a:prstGeom>
            <a:solidFill>
              <a:schemeClr val="accent1"/>
            </a:solidFill>
            <a:ln w="12700">
              <a:solidFill>
                <a:srgbClr val="000000"/>
              </a:solidFill>
              <a:round/>
              <a:headEnd/>
              <a:tailEnd/>
            </a:ln>
          </p:spPr>
          <p:txBody>
            <a:bodyPr/>
            <a:lstStyle/>
            <a:p>
              <a:endParaRPr lang="zh-CN" altLang="en-US"/>
            </a:p>
          </p:txBody>
        </p:sp>
        <p:sp>
          <p:nvSpPr>
            <p:cNvPr id="101416" name="AutoShape 17"/>
            <p:cNvSpPr>
              <a:spLocks noChangeArrowheads="1"/>
            </p:cNvSpPr>
            <p:nvPr/>
          </p:nvSpPr>
          <p:spPr bwMode="auto">
            <a:xfrm>
              <a:off x="6300" y="2835"/>
              <a:ext cx="315" cy="270"/>
            </a:xfrm>
            <a:prstGeom prst="triangle">
              <a:avLst>
                <a:gd name="adj" fmla="val 50000"/>
              </a:avLst>
            </a:prstGeom>
            <a:solidFill>
              <a:schemeClr val="accent1"/>
            </a:solidFill>
            <a:ln w="12700">
              <a:solidFill>
                <a:srgbClr val="000000"/>
              </a:solidFill>
              <a:miter lim="800000"/>
              <a:headEnd/>
              <a:tailEnd/>
            </a:ln>
          </p:spPr>
          <p:txBody>
            <a:bodyPr/>
            <a:lstStyle/>
            <a:p>
              <a:endParaRPr lang="zh-CN" altLang="en-US"/>
            </a:p>
          </p:txBody>
        </p:sp>
      </p:grpSp>
      <p:grpSp>
        <p:nvGrpSpPr>
          <p:cNvPr id="3" name="Group 18"/>
          <p:cNvGrpSpPr>
            <a:grpSpLocks/>
          </p:cNvGrpSpPr>
          <p:nvPr/>
        </p:nvGrpSpPr>
        <p:grpSpPr bwMode="auto">
          <a:xfrm>
            <a:off x="3992563" y="1524000"/>
            <a:ext cx="476250" cy="449263"/>
            <a:chOff x="6255" y="2430"/>
            <a:chExt cx="405" cy="675"/>
          </a:xfrm>
        </p:grpSpPr>
        <p:sp>
          <p:nvSpPr>
            <p:cNvPr id="101413" name="AutoShape 19"/>
            <p:cNvSpPr>
              <a:spLocks noChangeArrowheads="1"/>
            </p:cNvSpPr>
            <p:nvPr/>
          </p:nvSpPr>
          <p:spPr bwMode="auto">
            <a:xfrm>
              <a:off x="6255" y="2430"/>
              <a:ext cx="405" cy="420"/>
            </a:xfrm>
            <a:prstGeom prst="smileyFace">
              <a:avLst>
                <a:gd name="adj" fmla="val 4653"/>
              </a:avLst>
            </a:prstGeom>
            <a:solidFill>
              <a:schemeClr val="accent1"/>
            </a:solidFill>
            <a:ln w="12700">
              <a:solidFill>
                <a:srgbClr val="000000"/>
              </a:solidFill>
              <a:round/>
              <a:headEnd/>
              <a:tailEnd/>
            </a:ln>
          </p:spPr>
          <p:txBody>
            <a:bodyPr/>
            <a:lstStyle/>
            <a:p>
              <a:endParaRPr lang="zh-CN" altLang="en-US"/>
            </a:p>
          </p:txBody>
        </p:sp>
        <p:sp>
          <p:nvSpPr>
            <p:cNvPr id="101414" name="AutoShape 20"/>
            <p:cNvSpPr>
              <a:spLocks noChangeArrowheads="1"/>
            </p:cNvSpPr>
            <p:nvPr/>
          </p:nvSpPr>
          <p:spPr bwMode="auto">
            <a:xfrm>
              <a:off x="6300" y="2835"/>
              <a:ext cx="315" cy="270"/>
            </a:xfrm>
            <a:prstGeom prst="triangle">
              <a:avLst>
                <a:gd name="adj" fmla="val 50000"/>
              </a:avLst>
            </a:prstGeom>
            <a:solidFill>
              <a:schemeClr val="accent1"/>
            </a:solidFill>
            <a:ln w="12700">
              <a:solidFill>
                <a:srgbClr val="000000"/>
              </a:solidFill>
              <a:miter lim="800000"/>
              <a:headEnd/>
              <a:tailEnd/>
            </a:ln>
          </p:spPr>
          <p:txBody>
            <a:bodyPr/>
            <a:lstStyle/>
            <a:p>
              <a:endParaRPr lang="zh-CN" altLang="en-US"/>
            </a:p>
          </p:txBody>
        </p:sp>
      </p:grpSp>
      <p:grpSp>
        <p:nvGrpSpPr>
          <p:cNvPr id="4" name="Group 21"/>
          <p:cNvGrpSpPr>
            <a:grpSpLocks/>
          </p:cNvGrpSpPr>
          <p:nvPr/>
        </p:nvGrpSpPr>
        <p:grpSpPr bwMode="auto">
          <a:xfrm>
            <a:off x="2138363" y="1547813"/>
            <a:ext cx="476250" cy="449262"/>
            <a:chOff x="6255" y="2430"/>
            <a:chExt cx="405" cy="675"/>
          </a:xfrm>
        </p:grpSpPr>
        <p:sp>
          <p:nvSpPr>
            <p:cNvPr id="101411" name="AutoShape 22"/>
            <p:cNvSpPr>
              <a:spLocks noChangeArrowheads="1"/>
            </p:cNvSpPr>
            <p:nvPr/>
          </p:nvSpPr>
          <p:spPr bwMode="auto">
            <a:xfrm>
              <a:off x="6255" y="2430"/>
              <a:ext cx="405" cy="420"/>
            </a:xfrm>
            <a:prstGeom prst="smileyFace">
              <a:avLst>
                <a:gd name="adj" fmla="val 4653"/>
              </a:avLst>
            </a:prstGeom>
            <a:solidFill>
              <a:schemeClr val="accent1"/>
            </a:solidFill>
            <a:ln w="12700">
              <a:solidFill>
                <a:srgbClr val="000000"/>
              </a:solidFill>
              <a:round/>
              <a:headEnd/>
              <a:tailEnd/>
            </a:ln>
          </p:spPr>
          <p:txBody>
            <a:bodyPr/>
            <a:lstStyle/>
            <a:p>
              <a:endParaRPr lang="zh-CN" altLang="en-US"/>
            </a:p>
          </p:txBody>
        </p:sp>
        <p:sp>
          <p:nvSpPr>
            <p:cNvPr id="101412" name="AutoShape 23"/>
            <p:cNvSpPr>
              <a:spLocks noChangeArrowheads="1"/>
            </p:cNvSpPr>
            <p:nvPr/>
          </p:nvSpPr>
          <p:spPr bwMode="auto">
            <a:xfrm>
              <a:off x="6300" y="2835"/>
              <a:ext cx="315" cy="270"/>
            </a:xfrm>
            <a:prstGeom prst="triangle">
              <a:avLst>
                <a:gd name="adj" fmla="val 50000"/>
              </a:avLst>
            </a:prstGeom>
            <a:solidFill>
              <a:schemeClr val="accent1"/>
            </a:solidFill>
            <a:ln w="12700">
              <a:solidFill>
                <a:srgbClr val="000000"/>
              </a:solidFill>
              <a:miter lim="800000"/>
              <a:headEnd/>
              <a:tailEnd/>
            </a:ln>
          </p:spPr>
          <p:txBody>
            <a:bodyPr/>
            <a:lstStyle/>
            <a:p>
              <a:endParaRPr lang="zh-CN" altLang="en-US"/>
            </a:p>
          </p:txBody>
        </p:sp>
      </p:grpSp>
      <p:sp>
        <p:nvSpPr>
          <p:cNvPr id="101397" name="Rectangle 24"/>
          <p:cNvSpPr>
            <a:spLocks noChangeArrowheads="1"/>
          </p:cNvSpPr>
          <p:nvPr/>
        </p:nvSpPr>
        <p:spPr bwMode="auto">
          <a:xfrm>
            <a:off x="4572000" y="1600200"/>
            <a:ext cx="1247775" cy="296863"/>
          </a:xfrm>
          <a:prstGeom prst="rect">
            <a:avLst/>
          </a:prstGeom>
          <a:noFill/>
          <a:ln w="9525">
            <a:noFill/>
            <a:miter lim="800000"/>
            <a:headEnd/>
            <a:tailEnd/>
          </a:ln>
        </p:spPr>
        <p:txBody>
          <a:bodyPr/>
          <a:lstStyle/>
          <a:p>
            <a:pPr algn="just" eaLnBrk="0" hangingPunct="0"/>
            <a:r>
              <a:rPr lang="en-US" altLang="zh-CN" sz="1400">
                <a:latin typeface="Times New Roman" pitchFamily="18" charset="0"/>
              </a:rPr>
              <a:t>…………</a:t>
            </a:r>
          </a:p>
        </p:txBody>
      </p:sp>
      <p:sp>
        <p:nvSpPr>
          <p:cNvPr id="101398" name="AutoShape 25"/>
          <p:cNvSpPr>
            <a:spLocks noChangeArrowheads="1"/>
          </p:cNvSpPr>
          <p:nvPr/>
        </p:nvSpPr>
        <p:spPr bwMode="auto">
          <a:xfrm>
            <a:off x="3209925" y="2101850"/>
            <a:ext cx="1960563" cy="468313"/>
          </a:xfrm>
          <a:prstGeom prst="downArrow">
            <a:avLst>
              <a:gd name="adj1" fmla="val 30009"/>
              <a:gd name="adj2" fmla="val 46431"/>
            </a:avLst>
          </a:prstGeom>
          <a:solidFill>
            <a:schemeClr val="bg1"/>
          </a:solidFill>
          <a:ln w="9525">
            <a:solidFill>
              <a:srgbClr val="000000"/>
            </a:solidFill>
            <a:miter lim="800000"/>
            <a:headEnd/>
            <a:tailEnd/>
          </a:ln>
        </p:spPr>
        <p:txBody>
          <a:bodyPr vert="eaVert"/>
          <a:lstStyle/>
          <a:p>
            <a:endParaRPr lang="zh-CN" altLang="en-US"/>
          </a:p>
        </p:txBody>
      </p:sp>
      <p:grpSp>
        <p:nvGrpSpPr>
          <p:cNvPr id="5" name="Group 26"/>
          <p:cNvGrpSpPr>
            <a:grpSpLocks/>
          </p:cNvGrpSpPr>
          <p:nvPr/>
        </p:nvGrpSpPr>
        <p:grpSpPr bwMode="auto">
          <a:xfrm>
            <a:off x="889000" y="5133975"/>
            <a:ext cx="6423025" cy="1174750"/>
            <a:chOff x="2520" y="12770"/>
            <a:chExt cx="6480" cy="1634"/>
          </a:xfrm>
        </p:grpSpPr>
        <p:sp>
          <p:nvSpPr>
            <p:cNvPr id="1775643" name="Text Box 27"/>
            <p:cNvSpPr txBox="1">
              <a:spLocks noChangeArrowheads="1"/>
            </p:cNvSpPr>
            <p:nvPr/>
          </p:nvSpPr>
          <p:spPr bwMode="auto">
            <a:xfrm>
              <a:off x="3615" y="12770"/>
              <a:ext cx="4238" cy="640"/>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defRPr/>
              </a:pPr>
              <a:r>
                <a:rPr lang="en-US" altLang="zh-CN" sz="2400">
                  <a:solidFill>
                    <a:schemeClr val="bg1"/>
                  </a:solidFill>
                  <a:latin typeface="Helvetica" pitchFamily="34" charset="0"/>
                  <a:ea typeface="宋体" pitchFamily="2" charset="-122"/>
                </a:rPr>
                <a:t>Java Runtime Environment 1.2.2</a:t>
              </a:r>
            </a:p>
          </p:txBody>
        </p:sp>
        <p:sp>
          <p:nvSpPr>
            <p:cNvPr id="1775644" name="Text Box 28"/>
            <p:cNvSpPr txBox="1">
              <a:spLocks noChangeArrowheads="1"/>
            </p:cNvSpPr>
            <p:nvPr/>
          </p:nvSpPr>
          <p:spPr bwMode="auto">
            <a:xfrm>
              <a:off x="2520" y="13764"/>
              <a:ext cx="6480" cy="640"/>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defRPr/>
              </a:pPr>
              <a:r>
                <a:rPr lang="en-US" altLang="zh-CN" sz="2400" dirty="0" smtClean="0">
                  <a:solidFill>
                    <a:schemeClr val="bg1"/>
                  </a:solidFill>
                  <a:latin typeface="Helvetica" pitchFamily="34" charset="0"/>
                  <a:ea typeface="宋体" pitchFamily="2" charset="-122"/>
                </a:rPr>
                <a:t>OS</a:t>
              </a:r>
              <a:endParaRPr lang="en-US" altLang="zh-CN" sz="2400" dirty="0">
                <a:solidFill>
                  <a:schemeClr val="bg1"/>
                </a:solidFill>
                <a:latin typeface="Helvetica" pitchFamily="34" charset="0"/>
                <a:ea typeface="宋体" pitchFamily="2" charset="-122"/>
              </a:endParaRPr>
            </a:p>
          </p:txBody>
        </p:sp>
        <p:sp>
          <p:nvSpPr>
            <p:cNvPr id="101410" name="AutoShape 29"/>
            <p:cNvSpPr>
              <a:spLocks noChangeArrowheads="1"/>
            </p:cNvSpPr>
            <p:nvPr/>
          </p:nvSpPr>
          <p:spPr bwMode="auto">
            <a:xfrm>
              <a:off x="5040" y="13452"/>
              <a:ext cx="1440" cy="312"/>
            </a:xfrm>
            <a:prstGeom prst="downArrow">
              <a:avLst>
                <a:gd name="adj1" fmla="val 50000"/>
                <a:gd name="adj2" fmla="val 25000"/>
              </a:avLst>
            </a:prstGeom>
            <a:solidFill>
              <a:schemeClr val="tx2"/>
            </a:solidFill>
            <a:ln w="9525">
              <a:solidFill>
                <a:srgbClr val="000000"/>
              </a:solidFill>
              <a:miter lim="800000"/>
              <a:headEnd/>
              <a:tailEnd/>
            </a:ln>
          </p:spPr>
          <p:txBody>
            <a:bodyPr vert="eaVert"/>
            <a:lstStyle/>
            <a:p>
              <a:endParaRPr lang="zh-CN" altLang="en-US"/>
            </a:p>
          </p:txBody>
        </p:sp>
      </p:grpSp>
      <p:sp>
        <p:nvSpPr>
          <p:cNvPr id="101400" name="AutoShape 30"/>
          <p:cNvSpPr>
            <a:spLocks noChangeArrowheads="1"/>
          </p:cNvSpPr>
          <p:nvPr/>
        </p:nvSpPr>
        <p:spPr bwMode="auto">
          <a:xfrm>
            <a:off x="2971800" y="2819400"/>
            <a:ext cx="1960563" cy="582613"/>
          </a:xfrm>
          <a:prstGeom prst="flowChartMagneticDisk">
            <a:avLst/>
          </a:prstGeom>
          <a:solidFill>
            <a:srgbClr val="FFFF00"/>
          </a:solidFill>
          <a:ln w="9525">
            <a:solidFill>
              <a:srgbClr val="000000"/>
            </a:solidFill>
            <a:round/>
            <a:headEnd/>
            <a:tailEnd/>
          </a:ln>
        </p:spPr>
        <p:txBody>
          <a:bodyPr/>
          <a:lstStyle/>
          <a:p>
            <a:pPr algn="ctr" eaLnBrk="0" hangingPunct="0"/>
            <a:r>
              <a:rPr lang="en-US" altLang="zh-CN" sz="2400">
                <a:solidFill>
                  <a:srgbClr val="FF0000"/>
                </a:solidFill>
                <a:latin typeface="Helvetica" pitchFamily="34" charset="0"/>
              </a:rPr>
              <a:t>agent</a:t>
            </a:r>
            <a:r>
              <a:rPr lang="zh-CN" altLang="en-US" sz="2400">
                <a:solidFill>
                  <a:srgbClr val="FF0000"/>
                </a:solidFill>
                <a:latin typeface="Helvetica" pitchFamily="34" charset="0"/>
              </a:rPr>
              <a:t>管理</a:t>
            </a:r>
          </a:p>
        </p:txBody>
      </p:sp>
      <p:sp>
        <p:nvSpPr>
          <p:cNvPr id="101401" name="Text Box 31"/>
          <p:cNvSpPr txBox="1">
            <a:spLocks noChangeArrowheads="1"/>
          </p:cNvSpPr>
          <p:nvPr/>
        </p:nvSpPr>
        <p:spPr bwMode="auto">
          <a:xfrm>
            <a:off x="6629400" y="2895600"/>
            <a:ext cx="1522413" cy="406400"/>
          </a:xfrm>
          <a:prstGeom prst="rect">
            <a:avLst/>
          </a:prstGeom>
          <a:solidFill>
            <a:srgbClr val="FFFF00"/>
          </a:solidFill>
          <a:ln w="9525">
            <a:solidFill>
              <a:srgbClr val="000000"/>
            </a:solidFill>
            <a:miter lim="800000"/>
            <a:headEnd/>
            <a:tailEnd/>
          </a:ln>
        </p:spPr>
        <p:txBody>
          <a:bodyPr/>
          <a:lstStyle/>
          <a:p>
            <a:pPr algn="ctr" eaLnBrk="0" hangingPunct="0"/>
            <a:r>
              <a:rPr lang="zh-CN" altLang="en-US" sz="2400">
                <a:solidFill>
                  <a:srgbClr val="FF0000"/>
                </a:solidFill>
                <a:latin typeface="Helvetica" pitchFamily="34" charset="0"/>
              </a:rPr>
              <a:t>用户环境</a:t>
            </a:r>
          </a:p>
        </p:txBody>
      </p:sp>
      <p:sp>
        <p:nvSpPr>
          <p:cNvPr id="101402" name="Line 32"/>
          <p:cNvSpPr>
            <a:spLocks noChangeShapeType="1"/>
          </p:cNvSpPr>
          <p:nvPr/>
        </p:nvSpPr>
        <p:spPr bwMode="auto">
          <a:xfrm>
            <a:off x="3209925" y="3254375"/>
            <a:ext cx="0" cy="473075"/>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01403" name="Line 33"/>
          <p:cNvSpPr>
            <a:spLocks noChangeShapeType="1"/>
          </p:cNvSpPr>
          <p:nvPr/>
        </p:nvSpPr>
        <p:spPr bwMode="auto">
          <a:xfrm>
            <a:off x="4876800" y="3276600"/>
            <a:ext cx="0" cy="447675"/>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01404" name="Line 34"/>
          <p:cNvSpPr>
            <a:spLocks noChangeShapeType="1"/>
          </p:cNvSpPr>
          <p:nvPr/>
        </p:nvSpPr>
        <p:spPr bwMode="auto">
          <a:xfrm>
            <a:off x="4876800" y="3094038"/>
            <a:ext cx="1828800" cy="30162"/>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01405" name="Text Box 35"/>
          <p:cNvSpPr txBox="1">
            <a:spLocks noChangeArrowheads="1"/>
          </p:cNvSpPr>
          <p:nvPr/>
        </p:nvSpPr>
        <p:spPr bwMode="auto">
          <a:xfrm>
            <a:off x="3352800" y="3733800"/>
            <a:ext cx="1419225" cy="406400"/>
          </a:xfrm>
          <a:prstGeom prst="rect">
            <a:avLst/>
          </a:prstGeom>
          <a:solidFill>
            <a:srgbClr val="FFFF00"/>
          </a:solidFill>
          <a:ln w="9525">
            <a:solidFill>
              <a:srgbClr val="000000"/>
            </a:solidFill>
            <a:miter lim="800000"/>
            <a:headEnd/>
            <a:tailEnd/>
          </a:ln>
        </p:spPr>
        <p:txBody>
          <a:bodyPr/>
          <a:lstStyle/>
          <a:p>
            <a:pPr algn="ctr" eaLnBrk="0" hangingPunct="0"/>
            <a:r>
              <a:rPr lang="zh-CN" altLang="en-US" sz="2400">
                <a:solidFill>
                  <a:srgbClr val="FF0000"/>
                </a:solidFill>
                <a:latin typeface="Helvetica" pitchFamily="34" charset="0"/>
              </a:rPr>
              <a:t>容错</a:t>
            </a:r>
          </a:p>
        </p:txBody>
      </p:sp>
      <p:sp>
        <p:nvSpPr>
          <p:cNvPr id="101406" name="Line 36"/>
          <p:cNvSpPr>
            <a:spLocks noChangeShapeType="1"/>
          </p:cNvSpPr>
          <p:nvPr/>
        </p:nvSpPr>
        <p:spPr bwMode="auto">
          <a:xfrm>
            <a:off x="4038600" y="3429000"/>
            <a:ext cx="0" cy="295275"/>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101407" name="Line 37"/>
          <p:cNvSpPr>
            <a:spLocks noChangeShapeType="1"/>
          </p:cNvSpPr>
          <p:nvPr/>
        </p:nvSpPr>
        <p:spPr bwMode="auto">
          <a:xfrm>
            <a:off x="4114800" y="4114800"/>
            <a:ext cx="0" cy="242888"/>
          </a:xfrm>
          <a:prstGeom prst="line">
            <a:avLst/>
          </a:prstGeom>
          <a:noFill/>
          <a:ln w="9525">
            <a:solidFill>
              <a:schemeClr val="tx1"/>
            </a:solidFill>
            <a:round/>
            <a:headEnd/>
            <a:tailEnd type="triangle" w="med" len="med"/>
          </a:ln>
        </p:spPr>
        <p:txBody>
          <a:bodyPr/>
          <a:lstStyle/>
          <a:p>
            <a:endParaRPr lang="zh-CN" altLang="en-US"/>
          </a:p>
        </p:txBody>
      </p:sp>
      <p:sp>
        <p:nvSpPr>
          <p:cNvPr id="39" name="日期占位符 38"/>
          <p:cNvSpPr>
            <a:spLocks noGrp="1"/>
          </p:cNvSpPr>
          <p:nvPr>
            <p:ph type="dt" sz="half" idx="10"/>
          </p:nvPr>
        </p:nvSpPr>
        <p:spPr/>
        <p:txBody>
          <a:bodyPr/>
          <a:lstStyle/>
          <a:p>
            <a:fld id="{069B3D3F-7350-4A42-A94B-A023C8B2E6B1}" type="datetime1">
              <a:rPr lang="zh-CN" altLang="en-US" smtClean="0"/>
              <a:pPr/>
              <a:t>2011-12-9</a:t>
            </a:fld>
            <a:endParaRPr lang="zh-CN" altLang="en-US"/>
          </a:p>
        </p:txBody>
      </p:sp>
      <p:sp>
        <p:nvSpPr>
          <p:cNvPr id="40" name="灯片编号占位符 39"/>
          <p:cNvSpPr>
            <a:spLocks noGrp="1"/>
          </p:cNvSpPr>
          <p:nvPr>
            <p:ph type="sldNum" sz="quarter" idx="12"/>
          </p:nvPr>
        </p:nvSpPr>
        <p:spPr/>
        <p:txBody>
          <a:bodyPr/>
          <a:lstStyle/>
          <a:p>
            <a:fld id="{275387DA-A401-490D-8074-75B707531493}" type="slidenum">
              <a:rPr lang="zh-CN" altLang="en-US" smtClean="0"/>
              <a:pPr/>
              <a:t>66</a:t>
            </a:fld>
            <a:endParaRPr lang="zh-CN" altLang="en-US"/>
          </a:p>
        </p:txBody>
      </p:sp>
      <p:sp>
        <p:nvSpPr>
          <p:cNvPr id="41" name="页脚占位符 40"/>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17500" y="52388"/>
            <a:ext cx="8637588" cy="1431925"/>
          </a:xfrm>
        </p:spPr>
        <p:txBody>
          <a:bodyPr/>
          <a:lstStyle/>
          <a:p>
            <a:pPr eaLnBrk="1" hangingPunct="1"/>
            <a:r>
              <a:rPr lang="zh-CN" altLang="en-US" smtClean="0"/>
              <a:t>系统支撑－</a:t>
            </a:r>
            <a:r>
              <a:rPr lang="en-US" altLang="zh-CN" smtClean="0"/>
              <a:t>agent</a:t>
            </a:r>
            <a:r>
              <a:rPr lang="zh-CN" altLang="en-US" smtClean="0"/>
              <a:t>设计</a:t>
            </a:r>
          </a:p>
        </p:txBody>
      </p:sp>
      <p:sp>
        <p:nvSpPr>
          <p:cNvPr id="102403" name="Rectangle 3"/>
          <p:cNvSpPr>
            <a:spLocks noGrp="1" noChangeArrowheads="1"/>
          </p:cNvSpPr>
          <p:nvPr>
            <p:ph idx="1"/>
          </p:nvPr>
        </p:nvSpPr>
        <p:spPr/>
        <p:txBody>
          <a:bodyPr/>
          <a:lstStyle/>
          <a:p>
            <a:pPr eaLnBrk="1" hangingPunct="1"/>
            <a:r>
              <a:rPr lang="zh-CN" altLang="en-US" b="1" dirty="0" smtClean="0"/>
              <a:t>名</a:t>
            </a:r>
          </a:p>
          <a:p>
            <a:pPr eaLnBrk="1" hangingPunct="1"/>
            <a:r>
              <a:rPr lang="zh-CN" altLang="en-US" b="1" dirty="0" smtClean="0"/>
              <a:t>身份</a:t>
            </a:r>
          </a:p>
          <a:p>
            <a:pPr eaLnBrk="1" hangingPunct="1"/>
            <a:r>
              <a:rPr lang="zh-CN" altLang="en-US" b="1" dirty="0" smtClean="0"/>
              <a:t>功能语义信息</a:t>
            </a:r>
          </a:p>
          <a:p>
            <a:pPr eaLnBrk="1" hangingPunct="1"/>
            <a:r>
              <a:rPr lang="zh-CN" altLang="en-US" b="1" dirty="0" smtClean="0"/>
              <a:t>迁移语义信息</a:t>
            </a:r>
          </a:p>
          <a:p>
            <a:pPr eaLnBrk="1" hangingPunct="1"/>
            <a:r>
              <a:rPr lang="zh-CN" altLang="en-US" i="1" dirty="0" smtClean="0"/>
              <a:t>规则</a:t>
            </a:r>
          </a:p>
          <a:p>
            <a:pPr eaLnBrk="1" hangingPunct="1"/>
            <a:endParaRPr lang="en-US" altLang="zh-CN" dirty="0" smtClean="0"/>
          </a:p>
        </p:txBody>
      </p:sp>
      <p:sp>
        <p:nvSpPr>
          <p:cNvPr id="5" name="日期占位符 4"/>
          <p:cNvSpPr>
            <a:spLocks noGrp="1"/>
          </p:cNvSpPr>
          <p:nvPr>
            <p:ph type="dt" sz="half" idx="10"/>
          </p:nvPr>
        </p:nvSpPr>
        <p:spPr/>
        <p:txBody>
          <a:bodyPr/>
          <a:lstStyle/>
          <a:p>
            <a:fld id="{A52879C2-0FAC-41ED-AB48-6E22C8F9E901}"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67</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17500" y="52388"/>
            <a:ext cx="8637588" cy="1431925"/>
          </a:xfrm>
        </p:spPr>
        <p:txBody>
          <a:bodyPr/>
          <a:lstStyle/>
          <a:p>
            <a:pPr eaLnBrk="1" hangingPunct="1"/>
            <a:r>
              <a:rPr lang="zh-CN" altLang="en-US" smtClean="0"/>
              <a:t>系统支撑－</a:t>
            </a:r>
            <a:r>
              <a:rPr lang="en-US" altLang="zh-CN" smtClean="0"/>
              <a:t>agent</a:t>
            </a:r>
            <a:r>
              <a:rPr lang="zh-CN" altLang="en-US" smtClean="0"/>
              <a:t>设计</a:t>
            </a:r>
          </a:p>
        </p:txBody>
      </p:sp>
      <p:sp>
        <p:nvSpPr>
          <p:cNvPr id="103427" name="Rectangle 3"/>
          <p:cNvSpPr>
            <a:spLocks noGrp="1" noChangeArrowheads="1"/>
          </p:cNvSpPr>
          <p:nvPr>
            <p:ph idx="1"/>
          </p:nvPr>
        </p:nvSpPr>
        <p:spPr>
          <a:xfrm>
            <a:off x="328613" y="1700808"/>
            <a:ext cx="8208962" cy="4648200"/>
          </a:xfrm>
        </p:spPr>
        <p:txBody>
          <a:bodyPr>
            <a:normAutofit lnSpcReduction="10000"/>
          </a:bodyPr>
          <a:lstStyle/>
          <a:p>
            <a:pPr eaLnBrk="1" hangingPunct="1"/>
            <a:r>
              <a:rPr lang="zh-CN" altLang="en-US" b="1" dirty="0" smtClean="0"/>
              <a:t>名设计需求</a:t>
            </a:r>
            <a:r>
              <a:rPr lang="zh-CN" altLang="en-US" dirty="0" smtClean="0"/>
              <a:t>：</a:t>
            </a:r>
          </a:p>
          <a:p>
            <a:pPr lvl="1" eaLnBrk="1" hangingPunct="1"/>
            <a:r>
              <a:rPr lang="zh-CN" altLang="en-US" dirty="0" smtClean="0">
                <a:latin typeface="宋体" charset="-122"/>
              </a:rPr>
              <a:t>命名唯一性</a:t>
            </a:r>
            <a:r>
              <a:rPr lang="zh-CN" altLang="en-US" dirty="0" smtClean="0"/>
              <a:t> </a:t>
            </a:r>
          </a:p>
          <a:p>
            <a:pPr lvl="2" eaLnBrk="1" hangingPunct="1"/>
            <a:r>
              <a:rPr lang="en-US" altLang="zh-CN" dirty="0" smtClean="0"/>
              <a:t>Internet</a:t>
            </a:r>
            <a:r>
              <a:rPr lang="zh-CN" altLang="en-US" dirty="0" smtClean="0"/>
              <a:t>范围内</a:t>
            </a:r>
          </a:p>
          <a:p>
            <a:pPr lvl="2" eaLnBrk="1" hangingPunct="1"/>
            <a:r>
              <a:rPr lang="zh-CN" altLang="en-US" dirty="0" smtClean="0"/>
              <a:t>保证唯一性的两种方式：</a:t>
            </a:r>
          </a:p>
          <a:p>
            <a:pPr lvl="3" eaLnBrk="1" hangingPunct="1"/>
            <a:r>
              <a:rPr lang="zh-CN" altLang="en-US" dirty="0" smtClean="0"/>
              <a:t>静态唯一性、动态唯一性</a:t>
            </a:r>
          </a:p>
          <a:p>
            <a:pPr lvl="1" eaLnBrk="1" hangingPunct="1"/>
            <a:r>
              <a:rPr lang="zh-CN" altLang="en-US" dirty="0" smtClean="0">
                <a:latin typeface="宋体" charset="-122"/>
              </a:rPr>
              <a:t>支持寻址透明性</a:t>
            </a:r>
            <a:r>
              <a:rPr lang="zh-CN" altLang="en-US" dirty="0" smtClean="0"/>
              <a:t> </a:t>
            </a:r>
          </a:p>
          <a:p>
            <a:pPr lvl="2" eaLnBrk="1" hangingPunct="1"/>
            <a:r>
              <a:rPr lang="zh-CN" altLang="en-US" dirty="0" smtClean="0"/>
              <a:t>随机的移动带来突出的寻址问题</a:t>
            </a:r>
          </a:p>
          <a:p>
            <a:pPr lvl="2" eaLnBrk="1" hangingPunct="1"/>
            <a:r>
              <a:rPr lang="zh-CN" altLang="en-US" dirty="0" smtClean="0"/>
              <a:t>通常：中间机构、名解析</a:t>
            </a:r>
          </a:p>
          <a:p>
            <a:pPr lvl="1" eaLnBrk="1" hangingPunct="1"/>
            <a:r>
              <a:rPr lang="zh-CN" altLang="en-US" dirty="0" smtClean="0">
                <a:latin typeface="宋体" charset="-122"/>
              </a:rPr>
              <a:t>支持用户使用友善性</a:t>
            </a:r>
            <a:r>
              <a:rPr lang="zh-CN" altLang="en-US" dirty="0" smtClean="0"/>
              <a:t> </a:t>
            </a:r>
          </a:p>
          <a:p>
            <a:pPr lvl="2" eaLnBrk="1" hangingPunct="1"/>
            <a:r>
              <a:rPr lang="zh-CN" altLang="en-US" dirty="0" smtClean="0"/>
              <a:t>支持按名使用</a:t>
            </a:r>
          </a:p>
        </p:txBody>
      </p:sp>
      <p:sp>
        <p:nvSpPr>
          <p:cNvPr id="5" name="日期占位符 4"/>
          <p:cNvSpPr>
            <a:spLocks noGrp="1"/>
          </p:cNvSpPr>
          <p:nvPr>
            <p:ph type="dt" sz="half" idx="10"/>
          </p:nvPr>
        </p:nvSpPr>
        <p:spPr/>
        <p:txBody>
          <a:bodyPr/>
          <a:lstStyle/>
          <a:p>
            <a:fld id="{398D8960-5941-408E-94B3-19698CAC01EA}"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68</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17500" y="52388"/>
            <a:ext cx="8637588" cy="1431925"/>
          </a:xfrm>
        </p:spPr>
        <p:txBody>
          <a:bodyPr/>
          <a:lstStyle/>
          <a:p>
            <a:pPr eaLnBrk="1" hangingPunct="1"/>
            <a:r>
              <a:rPr lang="zh-CN" altLang="en-US" smtClean="0"/>
              <a:t>系统支撑－</a:t>
            </a:r>
            <a:r>
              <a:rPr lang="en-US" altLang="zh-CN" smtClean="0"/>
              <a:t>agent</a:t>
            </a:r>
            <a:r>
              <a:rPr lang="zh-CN" altLang="en-US" smtClean="0"/>
              <a:t>设计</a:t>
            </a:r>
          </a:p>
        </p:txBody>
      </p:sp>
      <p:sp>
        <p:nvSpPr>
          <p:cNvPr id="104451" name="Rectangle 3"/>
          <p:cNvSpPr>
            <a:spLocks noGrp="1" noChangeArrowheads="1"/>
          </p:cNvSpPr>
          <p:nvPr>
            <p:ph idx="1"/>
          </p:nvPr>
        </p:nvSpPr>
        <p:spPr>
          <a:xfrm>
            <a:off x="457200" y="1723600"/>
            <a:ext cx="7467600" cy="4297688"/>
          </a:xfrm>
        </p:spPr>
        <p:txBody>
          <a:bodyPr/>
          <a:lstStyle/>
          <a:p>
            <a:pPr eaLnBrk="1" hangingPunct="1"/>
            <a:r>
              <a:rPr lang="en-US" altLang="zh-CN" b="1" dirty="0" smtClean="0">
                <a:latin typeface="Helvetica" pitchFamily="34" charset="0"/>
              </a:rPr>
              <a:t>agent</a:t>
            </a:r>
            <a:r>
              <a:rPr lang="zh-CN" altLang="en-US" b="1" dirty="0" smtClean="0">
                <a:latin typeface="宋体" charset="-122"/>
              </a:rPr>
              <a:t>身份</a:t>
            </a:r>
            <a:r>
              <a:rPr lang="en-US" altLang="zh-CN" b="1" dirty="0" smtClean="0">
                <a:latin typeface="宋体" charset="-122"/>
              </a:rPr>
              <a:t>:</a:t>
            </a:r>
            <a:endParaRPr lang="zh-CN" altLang="en-US" dirty="0" smtClean="0"/>
          </a:p>
          <a:p>
            <a:pPr lvl="1" eaLnBrk="1" hangingPunct="1"/>
            <a:r>
              <a:rPr lang="zh-CN" altLang="en-US" dirty="0" smtClean="0">
                <a:latin typeface="宋体" charset="-122"/>
              </a:rPr>
              <a:t>用于安全机制中</a:t>
            </a:r>
          </a:p>
          <a:p>
            <a:pPr lvl="1" eaLnBrk="1" hangingPunct="1"/>
            <a:r>
              <a:rPr lang="zh-CN" altLang="en-US" dirty="0" smtClean="0">
                <a:latin typeface="宋体" charset="-122"/>
              </a:rPr>
              <a:t>通常由一个用户标识符以及相关资质验证属性如密码组成</a:t>
            </a:r>
            <a:r>
              <a:rPr lang="zh-CN" altLang="en-US" dirty="0" smtClean="0"/>
              <a:t> </a:t>
            </a:r>
          </a:p>
          <a:p>
            <a:pPr eaLnBrk="1" hangingPunct="1"/>
            <a:r>
              <a:rPr lang="zh-CN" altLang="en-US" b="1" dirty="0" smtClean="0"/>
              <a:t>功能语义（信息）</a:t>
            </a:r>
            <a:r>
              <a:rPr lang="zh-CN" altLang="en-US" dirty="0" smtClean="0"/>
              <a:t>：</a:t>
            </a:r>
            <a:endParaRPr lang="en-US" altLang="zh-CN" dirty="0" smtClean="0"/>
          </a:p>
          <a:p>
            <a:pPr lvl="1"/>
            <a:r>
              <a:rPr lang="zh-CN" altLang="en-US" dirty="0" smtClean="0"/>
              <a:t>所应完成的具体工作的描述</a:t>
            </a:r>
          </a:p>
          <a:p>
            <a:pPr lvl="1" eaLnBrk="1" hangingPunct="1"/>
            <a:r>
              <a:rPr lang="zh-CN" altLang="en-US" dirty="0" smtClean="0"/>
              <a:t>数据和操作的封装</a:t>
            </a:r>
          </a:p>
        </p:txBody>
      </p:sp>
      <p:sp>
        <p:nvSpPr>
          <p:cNvPr id="5" name="日期占位符 4"/>
          <p:cNvSpPr>
            <a:spLocks noGrp="1"/>
          </p:cNvSpPr>
          <p:nvPr>
            <p:ph type="dt" sz="half" idx="10"/>
          </p:nvPr>
        </p:nvSpPr>
        <p:spPr/>
        <p:txBody>
          <a:bodyPr/>
          <a:lstStyle/>
          <a:p>
            <a:fld id="{4E454534-74CC-41C1-872C-E227F457DC08}"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69</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normAutofit/>
          </a:bodyPr>
          <a:lstStyle/>
          <a:p>
            <a:r>
              <a:rPr lang="en-US" altLang="zh-CN" sz="4100" dirty="0"/>
              <a:t>Benefits of Mobile Code</a:t>
            </a:r>
          </a:p>
        </p:txBody>
      </p:sp>
      <p:sp>
        <p:nvSpPr>
          <p:cNvPr id="73731" name="Rectangle 3"/>
          <p:cNvSpPr>
            <a:spLocks noGrp="1" noChangeArrowheads="1"/>
          </p:cNvSpPr>
          <p:nvPr>
            <p:ph idx="1"/>
          </p:nvPr>
        </p:nvSpPr>
        <p:spPr/>
        <p:txBody>
          <a:bodyPr/>
          <a:lstStyle/>
          <a:p>
            <a:r>
              <a:rPr lang="en-US" altLang="zh-CN" sz="2400" dirty="0">
                <a:solidFill>
                  <a:srgbClr val="000000"/>
                </a:solidFill>
                <a:ea typeface="宋体" pitchFamily="2" charset="-122"/>
              </a:rPr>
              <a:t>Service Customization</a:t>
            </a:r>
          </a:p>
          <a:p>
            <a:endParaRPr lang="en-US" altLang="zh-CN" sz="2400" dirty="0" smtClean="0">
              <a:solidFill>
                <a:srgbClr val="000000"/>
              </a:solidFill>
              <a:ea typeface="宋体" pitchFamily="2" charset="-122"/>
            </a:endParaRPr>
          </a:p>
          <a:p>
            <a:r>
              <a:rPr lang="en-US" altLang="zh-CN" sz="2400" dirty="0" smtClean="0">
                <a:solidFill>
                  <a:srgbClr val="000000"/>
                </a:solidFill>
                <a:ea typeface="宋体" pitchFamily="2" charset="-122"/>
              </a:rPr>
              <a:t>Supports </a:t>
            </a:r>
            <a:r>
              <a:rPr lang="en-US" altLang="zh-CN" sz="2400" dirty="0">
                <a:solidFill>
                  <a:srgbClr val="000000"/>
                </a:solidFill>
                <a:ea typeface="宋体" pitchFamily="2" charset="-122"/>
              </a:rPr>
              <a:t>last phase of software development</a:t>
            </a:r>
            <a:br>
              <a:rPr lang="en-US" altLang="zh-CN" sz="2400" dirty="0">
                <a:solidFill>
                  <a:srgbClr val="000000"/>
                </a:solidFill>
                <a:ea typeface="宋体" pitchFamily="2" charset="-122"/>
              </a:rPr>
            </a:br>
            <a:r>
              <a:rPr lang="en-US" altLang="zh-CN" sz="2400" dirty="0">
                <a:solidFill>
                  <a:srgbClr val="000000"/>
                </a:solidFill>
                <a:ea typeface="宋体" pitchFamily="2" charset="-122"/>
                <a:sym typeface="Wingdings" pitchFamily="2" charset="2"/>
              </a:rPr>
              <a:t> Deployment and maintenance (in distributed systems – to upgrade or add a new feature)</a:t>
            </a:r>
          </a:p>
          <a:p>
            <a:endParaRPr lang="en-US" altLang="zh-CN" sz="2400" dirty="0" smtClean="0">
              <a:solidFill>
                <a:srgbClr val="000000"/>
              </a:solidFill>
              <a:ea typeface="宋体" pitchFamily="2" charset="-122"/>
            </a:endParaRPr>
          </a:p>
          <a:p>
            <a:r>
              <a:rPr lang="en-US" altLang="zh-CN" sz="2400" dirty="0" smtClean="0">
                <a:solidFill>
                  <a:srgbClr val="000000"/>
                </a:solidFill>
                <a:ea typeface="宋体" pitchFamily="2" charset="-122"/>
              </a:rPr>
              <a:t>Autonomy </a:t>
            </a:r>
            <a:r>
              <a:rPr lang="en-US" altLang="zh-CN" sz="2400" dirty="0">
                <a:solidFill>
                  <a:srgbClr val="000000"/>
                </a:solidFill>
                <a:ea typeface="宋体" pitchFamily="2" charset="-122"/>
              </a:rPr>
              <a:t>of application components</a:t>
            </a:r>
          </a:p>
          <a:p>
            <a:endParaRPr lang="en-US" altLang="zh-CN" sz="2400" dirty="0" smtClean="0">
              <a:solidFill>
                <a:srgbClr val="000000"/>
              </a:solidFill>
              <a:ea typeface="宋体" pitchFamily="2" charset="-122"/>
            </a:endParaRPr>
          </a:p>
          <a:p>
            <a:r>
              <a:rPr lang="en-US" altLang="zh-CN" sz="2400" dirty="0" smtClean="0">
                <a:solidFill>
                  <a:srgbClr val="000000"/>
                </a:solidFill>
                <a:ea typeface="宋体" pitchFamily="2" charset="-122"/>
              </a:rPr>
              <a:t>Fault-tolerance</a:t>
            </a:r>
            <a:endParaRPr lang="en-US" altLang="zh-CN" sz="2400" dirty="0">
              <a:solidFill>
                <a:srgbClr val="000000"/>
              </a:solidFill>
              <a:ea typeface="宋体" pitchFamily="2" charset="-122"/>
            </a:endParaRPr>
          </a:p>
          <a:p>
            <a:endParaRPr lang="en-US" altLang="zh-CN" sz="2400" dirty="0" smtClean="0">
              <a:solidFill>
                <a:srgbClr val="000000"/>
              </a:solidFill>
              <a:ea typeface="宋体" pitchFamily="2" charset="-122"/>
            </a:endParaRPr>
          </a:p>
          <a:p>
            <a:r>
              <a:rPr lang="en-US" altLang="zh-CN" sz="2400" dirty="0" smtClean="0">
                <a:solidFill>
                  <a:srgbClr val="000000"/>
                </a:solidFill>
                <a:ea typeface="宋体" pitchFamily="2" charset="-122"/>
              </a:rPr>
              <a:t>Data </a:t>
            </a:r>
            <a:r>
              <a:rPr lang="en-US" altLang="zh-CN" sz="2400" dirty="0">
                <a:solidFill>
                  <a:srgbClr val="000000"/>
                </a:solidFill>
                <a:ea typeface="宋体" pitchFamily="2" charset="-122"/>
              </a:rPr>
              <a:t>management flexibility and protocol encapsulation</a:t>
            </a:r>
          </a:p>
        </p:txBody>
      </p:sp>
      <p:sp>
        <p:nvSpPr>
          <p:cNvPr id="5" name="日期占位符 4"/>
          <p:cNvSpPr>
            <a:spLocks noGrp="1"/>
          </p:cNvSpPr>
          <p:nvPr>
            <p:ph type="dt" sz="half" idx="10"/>
          </p:nvPr>
        </p:nvSpPr>
        <p:spPr/>
        <p:txBody>
          <a:bodyPr/>
          <a:lstStyle/>
          <a:p>
            <a:fld id="{83B8E518-EF46-4CE0-959F-830AE7C2CAEA}"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7</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17500" y="52388"/>
            <a:ext cx="8637588" cy="1431925"/>
          </a:xfrm>
        </p:spPr>
        <p:txBody>
          <a:bodyPr/>
          <a:lstStyle/>
          <a:p>
            <a:pPr eaLnBrk="1" hangingPunct="1"/>
            <a:r>
              <a:rPr lang="zh-CN" altLang="en-US" smtClean="0"/>
              <a:t>系统支撑－</a:t>
            </a:r>
            <a:r>
              <a:rPr lang="en-US" altLang="zh-CN" smtClean="0"/>
              <a:t>agent</a:t>
            </a:r>
            <a:r>
              <a:rPr lang="zh-CN" altLang="en-US" smtClean="0"/>
              <a:t>设计</a:t>
            </a:r>
          </a:p>
        </p:txBody>
      </p:sp>
      <p:sp>
        <p:nvSpPr>
          <p:cNvPr id="105475" name="Rectangle 3"/>
          <p:cNvSpPr>
            <a:spLocks noGrp="1" noChangeArrowheads="1"/>
          </p:cNvSpPr>
          <p:nvPr>
            <p:ph idx="1"/>
          </p:nvPr>
        </p:nvSpPr>
        <p:spPr>
          <a:xfrm>
            <a:off x="328613" y="1700808"/>
            <a:ext cx="8208962" cy="4535487"/>
          </a:xfrm>
        </p:spPr>
        <p:txBody>
          <a:bodyPr/>
          <a:lstStyle/>
          <a:p>
            <a:pPr eaLnBrk="1" hangingPunct="1">
              <a:lnSpc>
                <a:spcPct val="90000"/>
              </a:lnSpc>
            </a:pPr>
            <a:r>
              <a:rPr lang="zh-CN" altLang="en-US" b="1" dirty="0" smtClean="0"/>
              <a:t>迁移语义（信息）</a:t>
            </a:r>
            <a:r>
              <a:rPr lang="zh-CN" altLang="en-US" dirty="0" smtClean="0"/>
              <a:t>：</a:t>
            </a:r>
          </a:p>
          <a:p>
            <a:pPr lvl="1" eaLnBrk="1" hangingPunct="1">
              <a:lnSpc>
                <a:spcPct val="90000"/>
              </a:lnSpc>
            </a:pPr>
            <a:r>
              <a:rPr lang="zh-CN" altLang="en-US" dirty="0" smtClean="0"/>
              <a:t>移动</a:t>
            </a:r>
            <a:r>
              <a:rPr lang="en-US" altLang="zh-CN" dirty="0" smtClean="0"/>
              <a:t>Agent</a:t>
            </a:r>
            <a:r>
              <a:rPr lang="zh-CN" altLang="en-US" dirty="0" smtClean="0"/>
              <a:t>具有自主迁移的能力</a:t>
            </a:r>
          </a:p>
          <a:p>
            <a:pPr lvl="1">
              <a:lnSpc>
                <a:spcPct val="90000"/>
              </a:lnSpc>
            </a:pPr>
            <a:r>
              <a:rPr lang="zh-CN" altLang="en-US" dirty="0" smtClean="0">
                <a:latin typeface="宋体" charset="-122"/>
              </a:rPr>
              <a:t>移动必须携带有反映或指导这些迁移的具体算法与信息</a:t>
            </a:r>
            <a:r>
              <a:rPr lang="zh-CN" altLang="en-US" dirty="0" smtClean="0"/>
              <a:t>（</a:t>
            </a:r>
            <a:r>
              <a:rPr lang="en-US" altLang="zh-CN" dirty="0" smtClean="0"/>
              <a:t> Agent</a:t>
            </a:r>
            <a:r>
              <a:rPr lang="zh-CN" altLang="en-US" dirty="0" smtClean="0"/>
              <a:t>的迁移语义）</a:t>
            </a:r>
          </a:p>
          <a:p>
            <a:pPr lvl="1" eaLnBrk="1" hangingPunct="1">
              <a:lnSpc>
                <a:spcPct val="90000"/>
              </a:lnSpc>
            </a:pPr>
            <a:r>
              <a:rPr lang="zh-CN" altLang="en-US" dirty="0" smtClean="0"/>
              <a:t>通常：</a:t>
            </a:r>
          </a:p>
          <a:p>
            <a:pPr lvl="2" eaLnBrk="1" hangingPunct="1">
              <a:lnSpc>
                <a:spcPct val="90000"/>
              </a:lnSpc>
            </a:pPr>
            <a:r>
              <a:rPr lang="zh-CN" altLang="en-US" dirty="0" smtClean="0"/>
              <a:t>迁移语义和功能语义混杂</a:t>
            </a:r>
          </a:p>
          <a:p>
            <a:pPr lvl="3" eaLnBrk="1" hangingPunct="1">
              <a:lnSpc>
                <a:spcPct val="90000"/>
              </a:lnSpc>
            </a:pPr>
            <a:r>
              <a:rPr lang="zh-CN" altLang="en-US" dirty="0" smtClean="0"/>
              <a:t>类似 </a:t>
            </a:r>
            <a:r>
              <a:rPr lang="en-US" altLang="zh-CN" dirty="0" err="1" smtClean="0"/>
              <a:t>goto</a:t>
            </a:r>
            <a:r>
              <a:rPr lang="zh-CN" altLang="en-US" dirty="0" smtClean="0"/>
              <a:t>语句</a:t>
            </a:r>
          </a:p>
          <a:p>
            <a:pPr lvl="2" eaLnBrk="1" hangingPunct="1">
              <a:lnSpc>
                <a:spcPct val="90000"/>
              </a:lnSpc>
            </a:pPr>
            <a:r>
              <a:rPr lang="zh-CN" altLang="en-US" dirty="0" smtClean="0"/>
              <a:t>迁移语义和功能语义分离</a:t>
            </a:r>
          </a:p>
          <a:p>
            <a:pPr eaLnBrk="1" hangingPunct="1">
              <a:lnSpc>
                <a:spcPct val="90000"/>
              </a:lnSpc>
            </a:pPr>
            <a:r>
              <a:rPr lang="zh-CN" altLang="en-US" i="1" dirty="0" smtClean="0"/>
              <a:t>规则</a:t>
            </a:r>
            <a:r>
              <a:rPr lang="zh-CN" altLang="en-US" dirty="0" smtClean="0"/>
              <a:t>：</a:t>
            </a:r>
          </a:p>
          <a:p>
            <a:pPr lvl="1" eaLnBrk="1" hangingPunct="1">
              <a:lnSpc>
                <a:spcPct val="90000"/>
              </a:lnSpc>
            </a:pPr>
            <a:r>
              <a:rPr lang="zh-CN" altLang="en-US" i="1" dirty="0" smtClean="0"/>
              <a:t>暂未研究</a:t>
            </a:r>
          </a:p>
        </p:txBody>
      </p:sp>
      <p:sp>
        <p:nvSpPr>
          <p:cNvPr id="5" name="日期占位符 4"/>
          <p:cNvSpPr>
            <a:spLocks noGrp="1"/>
          </p:cNvSpPr>
          <p:nvPr>
            <p:ph type="dt" sz="half" idx="10"/>
          </p:nvPr>
        </p:nvSpPr>
        <p:spPr/>
        <p:txBody>
          <a:bodyPr/>
          <a:lstStyle/>
          <a:p>
            <a:fld id="{CFB5128D-6367-4966-96AD-DF973FFF1860}"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70</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17500" y="52388"/>
            <a:ext cx="8637588" cy="1431925"/>
          </a:xfrm>
        </p:spPr>
        <p:txBody>
          <a:bodyPr/>
          <a:lstStyle/>
          <a:p>
            <a:pPr eaLnBrk="1" hangingPunct="1"/>
            <a:r>
              <a:rPr lang="zh-CN" altLang="en-US" sz="3400" dirty="0" smtClean="0"/>
              <a:t>系统支撑－</a:t>
            </a:r>
            <a:r>
              <a:rPr lang="zh-CN" altLang="en-US" sz="2500" dirty="0" smtClean="0"/>
              <a:t>迁移机制</a:t>
            </a:r>
          </a:p>
        </p:txBody>
      </p:sp>
      <p:sp>
        <p:nvSpPr>
          <p:cNvPr id="106499" name="Rectangle 3"/>
          <p:cNvSpPr>
            <a:spLocks noGrp="1" noChangeArrowheads="1"/>
          </p:cNvSpPr>
          <p:nvPr>
            <p:ph idx="1"/>
          </p:nvPr>
        </p:nvSpPr>
        <p:spPr/>
        <p:txBody>
          <a:bodyPr/>
          <a:lstStyle/>
          <a:p>
            <a:pPr eaLnBrk="1" hangingPunct="1"/>
            <a:r>
              <a:rPr lang="zh-CN" altLang="en-US" dirty="0" smtClean="0"/>
              <a:t>需求：</a:t>
            </a:r>
          </a:p>
          <a:p>
            <a:pPr lvl="1" eaLnBrk="1" hangingPunct="1"/>
            <a:r>
              <a:rPr lang="zh-CN" altLang="en-US" dirty="0" smtClean="0">
                <a:latin typeface="宋体" charset="-122"/>
              </a:rPr>
              <a:t>对迁移请求的解析</a:t>
            </a:r>
          </a:p>
          <a:p>
            <a:pPr lvl="1" eaLnBrk="1" hangingPunct="1"/>
            <a:r>
              <a:rPr lang="zh-CN" altLang="en-US" dirty="0" smtClean="0">
                <a:latin typeface="宋体" charset="-122"/>
              </a:rPr>
              <a:t>运行状态的封装</a:t>
            </a:r>
          </a:p>
          <a:p>
            <a:pPr lvl="1" eaLnBrk="1" hangingPunct="1"/>
            <a:r>
              <a:rPr lang="en-US" altLang="zh-CN" dirty="0" smtClean="0">
                <a:latin typeface="宋体" charset="-122"/>
              </a:rPr>
              <a:t>agent</a:t>
            </a:r>
            <a:r>
              <a:rPr lang="zh-CN" altLang="en-US" dirty="0" smtClean="0">
                <a:latin typeface="宋体" charset="-122"/>
              </a:rPr>
              <a:t>派发</a:t>
            </a:r>
          </a:p>
          <a:p>
            <a:pPr lvl="1" eaLnBrk="1" hangingPunct="1"/>
            <a:r>
              <a:rPr lang="zh-CN" altLang="en-US" dirty="0" smtClean="0">
                <a:latin typeface="宋体" charset="-122"/>
              </a:rPr>
              <a:t>满足容错需求</a:t>
            </a:r>
          </a:p>
          <a:p>
            <a:pPr lvl="1" eaLnBrk="1" hangingPunct="1"/>
            <a:r>
              <a:rPr lang="zh-CN" altLang="en-US" dirty="0" smtClean="0">
                <a:latin typeface="宋体" charset="-122"/>
              </a:rPr>
              <a:t>接受外来</a:t>
            </a:r>
            <a:r>
              <a:rPr lang="en-US" altLang="zh-CN" dirty="0" smtClean="0">
                <a:latin typeface="Helvetica" pitchFamily="34" charset="0"/>
              </a:rPr>
              <a:t>agent</a:t>
            </a:r>
            <a:endParaRPr lang="en-US" altLang="zh-CN" dirty="0" smtClean="0">
              <a:latin typeface="宋体" charset="-122"/>
            </a:endParaRPr>
          </a:p>
          <a:p>
            <a:pPr lvl="1" eaLnBrk="1" hangingPunct="1"/>
            <a:r>
              <a:rPr lang="zh-CN" altLang="en-US" dirty="0" smtClean="0">
                <a:latin typeface="宋体" charset="-122"/>
              </a:rPr>
              <a:t>恢复运行</a:t>
            </a:r>
            <a:r>
              <a:rPr lang="zh-CN" altLang="en-US" dirty="0" smtClean="0"/>
              <a:t> </a:t>
            </a:r>
          </a:p>
        </p:txBody>
      </p:sp>
      <p:sp>
        <p:nvSpPr>
          <p:cNvPr id="1785860" name="AutoShape 4"/>
          <p:cNvSpPr>
            <a:spLocks noChangeArrowheads="1"/>
          </p:cNvSpPr>
          <p:nvPr/>
        </p:nvSpPr>
        <p:spPr bwMode="auto">
          <a:xfrm>
            <a:off x="5003800" y="1988840"/>
            <a:ext cx="2362200" cy="1143000"/>
          </a:xfrm>
          <a:prstGeom prst="wedgeRectCallout">
            <a:avLst>
              <a:gd name="adj1" fmla="val -100277"/>
              <a:gd name="adj2" fmla="val -31250"/>
            </a:avLst>
          </a:prstGeom>
          <a:solidFill>
            <a:schemeClr val="tx1"/>
          </a:solidFill>
          <a:ln w="9525">
            <a:solidFill>
              <a:schemeClr val="tx1"/>
            </a:solidFill>
            <a:miter lim="800000"/>
            <a:headEnd/>
            <a:tailEnd/>
          </a:ln>
        </p:spPr>
        <p:txBody>
          <a:bodyPr/>
          <a:lstStyle/>
          <a:p>
            <a:pPr algn="ctr"/>
            <a:r>
              <a:rPr kumimoji="1" lang="zh-CN" altLang="en-US" sz="2400" b="1">
                <a:solidFill>
                  <a:schemeClr val="bg1"/>
                </a:solidFill>
                <a:latin typeface="Times New Roman" pitchFamily="18" charset="0"/>
              </a:rPr>
              <a:t>表达</a:t>
            </a:r>
          </a:p>
          <a:p>
            <a:pPr algn="ctr"/>
            <a:r>
              <a:rPr kumimoji="1" lang="zh-CN" altLang="en-US" sz="2400" b="1">
                <a:solidFill>
                  <a:schemeClr val="bg1"/>
                </a:solidFill>
                <a:latin typeface="Times New Roman" pitchFamily="18" charset="0"/>
              </a:rPr>
              <a:t>解析</a:t>
            </a:r>
          </a:p>
          <a:p>
            <a:pPr algn="ctr"/>
            <a:r>
              <a:rPr kumimoji="1" lang="zh-CN" altLang="en-US" sz="2400" b="1">
                <a:solidFill>
                  <a:schemeClr val="bg1"/>
                </a:solidFill>
                <a:latin typeface="Times New Roman" pitchFamily="18" charset="0"/>
              </a:rPr>
              <a:t>确定</a:t>
            </a:r>
          </a:p>
        </p:txBody>
      </p:sp>
      <p:sp>
        <p:nvSpPr>
          <p:cNvPr id="1785861" name="AutoShape 5"/>
          <p:cNvSpPr>
            <a:spLocks noChangeArrowheads="1"/>
          </p:cNvSpPr>
          <p:nvPr/>
        </p:nvSpPr>
        <p:spPr bwMode="auto">
          <a:xfrm>
            <a:off x="5080000" y="2564904"/>
            <a:ext cx="2286000" cy="914400"/>
          </a:xfrm>
          <a:prstGeom prst="wedgeRectCallout">
            <a:avLst>
              <a:gd name="adj1" fmla="val -104444"/>
              <a:gd name="adj2" fmla="val -42532"/>
            </a:avLst>
          </a:prstGeom>
          <a:solidFill>
            <a:schemeClr val="tx1"/>
          </a:solidFill>
          <a:ln w="9525">
            <a:solidFill>
              <a:schemeClr val="tx1"/>
            </a:solidFill>
            <a:miter lim="800000"/>
            <a:headEnd/>
            <a:tailEnd/>
          </a:ln>
        </p:spPr>
        <p:txBody>
          <a:bodyPr/>
          <a:lstStyle/>
          <a:p>
            <a:pPr algn="ctr"/>
            <a:r>
              <a:rPr kumimoji="1" lang="zh-CN" altLang="en-US" sz="2400" b="1" dirty="0">
                <a:solidFill>
                  <a:schemeClr val="bg1"/>
                </a:solidFill>
                <a:latin typeface="Times New Roman" pitchFamily="18" charset="0"/>
              </a:rPr>
              <a:t>状态捕捉</a:t>
            </a:r>
          </a:p>
          <a:p>
            <a:pPr algn="ctr"/>
            <a:r>
              <a:rPr kumimoji="1" lang="zh-CN" altLang="en-US" sz="2400" b="1" dirty="0">
                <a:solidFill>
                  <a:schemeClr val="bg1"/>
                </a:solidFill>
                <a:latin typeface="Times New Roman" pitchFamily="18" charset="0"/>
              </a:rPr>
              <a:t>状态封装</a:t>
            </a:r>
          </a:p>
        </p:txBody>
      </p:sp>
      <p:sp>
        <p:nvSpPr>
          <p:cNvPr id="1785862" name="AutoShape 6"/>
          <p:cNvSpPr>
            <a:spLocks noChangeArrowheads="1"/>
          </p:cNvSpPr>
          <p:nvPr/>
        </p:nvSpPr>
        <p:spPr bwMode="auto">
          <a:xfrm>
            <a:off x="5003800" y="2780928"/>
            <a:ext cx="2362200" cy="914400"/>
          </a:xfrm>
          <a:prstGeom prst="wedgeRectCallout">
            <a:avLst>
              <a:gd name="adj1" fmla="val -98657"/>
              <a:gd name="adj2" fmla="val -23958"/>
            </a:avLst>
          </a:prstGeom>
          <a:solidFill>
            <a:schemeClr val="tx1"/>
          </a:solidFill>
          <a:ln w="9525">
            <a:solidFill>
              <a:schemeClr val="tx1"/>
            </a:solidFill>
            <a:miter lim="800000"/>
            <a:headEnd/>
            <a:tailEnd/>
          </a:ln>
        </p:spPr>
        <p:txBody>
          <a:bodyPr/>
          <a:lstStyle/>
          <a:p>
            <a:pPr algn="ctr"/>
            <a:r>
              <a:rPr kumimoji="1" lang="en-US" altLang="zh-CN" sz="2400" b="1" dirty="0">
                <a:solidFill>
                  <a:schemeClr val="bg1"/>
                </a:solidFill>
                <a:latin typeface="Times New Roman" pitchFamily="18" charset="0"/>
              </a:rPr>
              <a:t>agent</a:t>
            </a:r>
            <a:r>
              <a:rPr kumimoji="1" lang="zh-CN" altLang="en-US" sz="2400" b="1" dirty="0">
                <a:solidFill>
                  <a:schemeClr val="bg1"/>
                </a:solidFill>
                <a:latin typeface="Times New Roman" pitchFamily="18" charset="0"/>
              </a:rPr>
              <a:t>传输</a:t>
            </a:r>
          </a:p>
          <a:p>
            <a:pPr algn="ctr"/>
            <a:r>
              <a:rPr kumimoji="1" lang="zh-CN" altLang="en-US" sz="2400" b="1" dirty="0">
                <a:solidFill>
                  <a:schemeClr val="bg1"/>
                </a:solidFill>
                <a:latin typeface="Times New Roman" pitchFamily="18" charset="0"/>
              </a:rPr>
              <a:t>相关资源的传输</a:t>
            </a:r>
          </a:p>
        </p:txBody>
      </p:sp>
      <p:sp>
        <p:nvSpPr>
          <p:cNvPr id="1785863" name="AutoShape 7"/>
          <p:cNvSpPr>
            <a:spLocks noChangeArrowheads="1"/>
          </p:cNvSpPr>
          <p:nvPr/>
        </p:nvSpPr>
        <p:spPr bwMode="auto">
          <a:xfrm>
            <a:off x="5003800" y="3284984"/>
            <a:ext cx="2362200" cy="914400"/>
          </a:xfrm>
          <a:prstGeom prst="wedgeRectCallout">
            <a:avLst>
              <a:gd name="adj1" fmla="val -97648"/>
              <a:gd name="adj2" fmla="val -38713"/>
            </a:avLst>
          </a:prstGeom>
          <a:solidFill>
            <a:schemeClr val="tx1"/>
          </a:solidFill>
          <a:ln w="9525">
            <a:solidFill>
              <a:schemeClr val="tx1"/>
            </a:solidFill>
            <a:miter lim="800000"/>
            <a:headEnd/>
            <a:tailEnd/>
          </a:ln>
        </p:spPr>
        <p:txBody>
          <a:bodyPr/>
          <a:lstStyle/>
          <a:p>
            <a:pPr algn="ctr"/>
            <a:r>
              <a:rPr kumimoji="1" lang="zh-CN" altLang="en-US" sz="2400" b="1" dirty="0">
                <a:solidFill>
                  <a:schemeClr val="bg1"/>
                </a:solidFill>
                <a:latin typeface="Times New Roman" pitchFamily="18" charset="0"/>
              </a:rPr>
              <a:t>传输预判</a:t>
            </a:r>
          </a:p>
          <a:p>
            <a:pPr algn="ctr"/>
            <a:r>
              <a:rPr kumimoji="1" lang="zh-CN" altLang="en-US" sz="2400" b="1" dirty="0">
                <a:solidFill>
                  <a:schemeClr val="bg1"/>
                </a:solidFill>
                <a:latin typeface="Times New Roman" pitchFamily="18" charset="0"/>
              </a:rPr>
              <a:t>传输容错</a:t>
            </a:r>
          </a:p>
        </p:txBody>
      </p:sp>
      <p:sp>
        <p:nvSpPr>
          <p:cNvPr id="1785864" name="AutoShape 8"/>
          <p:cNvSpPr>
            <a:spLocks noChangeArrowheads="1"/>
          </p:cNvSpPr>
          <p:nvPr/>
        </p:nvSpPr>
        <p:spPr bwMode="auto">
          <a:xfrm>
            <a:off x="5003800" y="3645024"/>
            <a:ext cx="2362200" cy="914400"/>
          </a:xfrm>
          <a:prstGeom prst="wedgeRectCallout">
            <a:avLst>
              <a:gd name="adj1" fmla="val -95162"/>
              <a:gd name="adj2" fmla="val -37153"/>
            </a:avLst>
          </a:prstGeom>
          <a:solidFill>
            <a:schemeClr val="tx1"/>
          </a:solidFill>
          <a:ln w="9525">
            <a:solidFill>
              <a:schemeClr val="tx1"/>
            </a:solidFill>
            <a:miter lim="800000"/>
            <a:headEnd/>
            <a:tailEnd/>
          </a:ln>
        </p:spPr>
        <p:txBody>
          <a:bodyPr/>
          <a:lstStyle/>
          <a:p>
            <a:pPr algn="ctr"/>
            <a:r>
              <a:rPr kumimoji="1" lang="zh-CN" altLang="en-US" sz="2400" b="1" dirty="0">
                <a:solidFill>
                  <a:schemeClr val="bg1"/>
                </a:solidFill>
                <a:latin typeface="Times New Roman" pitchFamily="18" charset="0"/>
              </a:rPr>
              <a:t>解包</a:t>
            </a:r>
          </a:p>
          <a:p>
            <a:pPr algn="ctr"/>
            <a:r>
              <a:rPr kumimoji="1" lang="zh-CN" altLang="en-US" sz="2400" b="1" dirty="0">
                <a:solidFill>
                  <a:schemeClr val="bg1"/>
                </a:solidFill>
                <a:latin typeface="Times New Roman" pitchFamily="18" charset="0"/>
              </a:rPr>
              <a:t>恢复现场</a:t>
            </a:r>
          </a:p>
        </p:txBody>
      </p:sp>
      <p:sp>
        <p:nvSpPr>
          <p:cNvPr id="1785865" name="AutoShape 9"/>
          <p:cNvSpPr>
            <a:spLocks noChangeArrowheads="1"/>
          </p:cNvSpPr>
          <p:nvPr/>
        </p:nvSpPr>
        <p:spPr bwMode="auto">
          <a:xfrm>
            <a:off x="5003800" y="4293096"/>
            <a:ext cx="2362200" cy="762000"/>
          </a:xfrm>
          <a:prstGeom prst="wedgeRectCallout">
            <a:avLst>
              <a:gd name="adj1" fmla="val -96440"/>
              <a:gd name="adj2" fmla="val -60208"/>
            </a:avLst>
          </a:prstGeom>
          <a:solidFill>
            <a:schemeClr val="tx1"/>
          </a:solidFill>
          <a:ln w="9525">
            <a:solidFill>
              <a:schemeClr val="tx1"/>
            </a:solidFill>
            <a:miter lim="800000"/>
            <a:headEnd/>
            <a:tailEnd/>
          </a:ln>
        </p:spPr>
        <p:txBody>
          <a:bodyPr/>
          <a:lstStyle/>
          <a:p>
            <a:pPr algn="ctr"/>
            <a:r>
              <a:rPr kumimoji="1" lang="zh-CN" altLang="en-US" sz="2400" b="1" dirty="0">
                <a:solidFill>
                  <a:schemeClr val="bg1"/>
                </a:solidFill>
                <a:latin typeface="Times New Roman" pitchFamily="18" charset="0"/>
              </a:rPr>
              <a:t>屏蔽异构</a:t>
            </a:r>
          </a:p>
        </p:txBody>
      </p:sp>
      <p:sp>
        <p:nvSpPr>
          <p:cNvPr id="11" name="日期占位符 10"/>
          <p:cNvSpPr>
            <a:spLocks noGrp="1"/>
          </p:cNvSpPr>
          <p:nvPr>
            <p:ph type="dt" sz="half" idx="10"/>
          </p:nvPr>
        </p:nvSpPr>
        <p:spPr/>
        <p:txBody>
          <a:bodyPr/>
          <a:lstStyle/>
          <a:p>
            <a:fld id="{18388A5B-521B-469F-B54A-024B9BA7F593}" type="datetime1">
              <a:rPr lang="zh-CN" altLang="en-US" smtClean="0"/>
              <a:pPr/>
              <a:t>2011-12-9</a:t>
            </a:fld>
            <a:endParaRPr lang="zh-CN" altLang="en-US"/>
          </a:p>
        </p:txBody>
      </p:sp>
      <p:sp>
        <p:nvSpPr>
          <p:cNvPr id="12" name="灯片编号占位符 11"/>
          <p:cNvSpPr>
            <a:spLocks noGrp="1"/>
          </p:cNvSpPr>
          <p:nvPr>
            <p:ph type="sldNum" sz="quarter" idx="12"/>
          </p:nvPr>
        </p:nvSpPr>
        <p:spPr/>
        <p:txBody>
          <a:bodyPr/>
          <a:lstStyle/>
          <a:p>
            <a:fld id="{275387DA-A401-490D-8074-75B707531493}" type="slidenum">
              <a:rPr lang="zh-CN" altLang="en-US" smtClean="0"/>
              <a:pPr/>
              <a:t>71</a:t>
            </a:fld>
            <a:endParaRPr lang="zh-CN" altLang="en-US"/>
          </a:p>
        </p:txBody>
      </p:sp>
      <p:sp>
        <p:nvSpPr>
          <p:cNvPr id="13" name="页脚占位符 12"/>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5860"/>
                                        </p:tgtEl>
                                        <p:attrNameLst>
                                          <p:attrName>style.visibility</p:attrName>
                                        </p:attrNameLst>
                                      </p:cBhvr>
                                      <p:to>
                                        <p:strVal val="visible"/>
                                      </p:to>
                                    </p:set>
                                    <p:animEffect transition="in" filter="wipe(up)">
                                      <p:cBhvr>
                                        <p:cTn id="7" dur="500"/>
                                        <p:tgtEl>
                                          <p:spTgt spid="1785860"/>
                                        </p:tgtEl>
                                      </p:cBhvr>
                                    </p:animEffect>
                                  </p:childTnLst>
                                  <p:subTnLst>
                                    <p:set>
                                      <p:cBhvr override="childStyle">
                                        <p:cTn dur="1" fill="hold" display="0" masterRel="nextClick" afterEffect="1"/>
                                        <p:tgtEl>
                                          <p:spTgt spid="178586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85861"/>
                                        </p:tgtEl>
                                        <p:attrNameLst>
                                          <p:attrName>style.visibility</p:attrName>
                                        </p:attrNameLst>
                                      </p:cBhvr>
                                      <p:to>
                                        <p:strVal val="visible"/>
                                      </p:to>
                                    </p:set>
                                    <p:animEffect transition="in" filter="wipe(up)">
                                      <p:cBhvr>
                                        <p:cTn id="12" dur="500"/>
                                        <p:tgtEl>
                                          <p:spTgt spid="1785861"/>
                                        </p:tgtEl>
                                      </p:cBhvr>
                                    </p:animEffect>
                                  </p:childTnLst>
                                  <p:subTnLst>
                                    <p:set>
                                      <p:cBhvr override="childStyle">
                                        <p:cTn dur="1" fill="hold" display="0" masterRel="nextClick" afterEffect="1"/>
                                        <p:tgtEl>
                                          <p:spTgt spid="178586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85862"/>
                                        </p:tgtEl>
                                        <p:attrNameLst>
                                          <p:attrName>style.visibility</p:attrName>
                                        </p:attrNameLst>
                                      </p:cBhvr>
                                      <p:to>
                                        <p:strVal val="visible"/>
                                      </p:to>
                                    </p:set>
                                    <p:animEffect transition="in" filter="wipe(up)">
                                      <p:cBhvr>
                                        <p:cTn id="17" dur="500"/>
                                        <p:tgtEl>
                                          <p:spTgt spid="1785862"/>
                                        </p:tgtEl>
                                      </p:cBhvr>
                                    </p:animEffect>
                                  </p:childTnLst>
                                  <p:subTnLst>
                                    <p:set>
                                      <p:cBhvr override="childStyle">
                                        <p:cTn dur="1" fill="hold" display="0" masterRel="nextClick" afterEffect="1"/>
                                        <p:tgtEl>
                                          <p:spTgt spid="178586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85863"/>
                                        </p:tgtEl>
                                        <p:attrNameLst>
                                          <p:attrName>style.visibility</p:attrName>
                                        </p:attrNameLst>
                                      </p:cBhvr>
                                      <p:to>
                                        <p:strVal val="visible"/>
                                      </p:to>
                                    </p:set>
                                    <p:animEffect transition="in" filter="wipe(up)">
                                      <p:cBhvr>
                                        <p:cTn id="22" dur="500"/>
                                        <p:tgtEl>
                                          <p:spTgt spid="1785863"/>
                                        </p:tgtEl>
                                      </p:cBhvr>
                                    </p:animEffect>
                                  </p:childTnLst>
                                  <p:subTnLst>
                                    <p:set>
                                      <p:cBhvr override="childStyle">
                                        <p:cTn dur="1" fill="hold" display="0" masterRel="nextClick" afterEffect="1"/>
                                        <p:tgtEl>
                                          <p:spTgt spid="178586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85864"/>
                                        </p:tgtEl>
                                        <p:attrNameLst>
                                          <p:attrName>style.visibility</p:attrName>
                                        </p:attrNameLst>
                                      </p:cBhvr>
                                      <p:to>
                                        <p:strVal val="visible"/>
                                      </p:to>
                                    </p:set>
                                    <p:animEffect transition="in" filter="wipe(up)">
                                      <p:cBhvr>
                                        <p:cTn id="27" dur="500"/>
                                        <p:tgtEl>
                                          <p:spTgt spid="1785864"/>
                                        </p:tgtEl>
                                      </p:cBhvr>
                                    </p:animEffect>
                                  </p:childTnLst>
                                  <p:subTnLst>
                                    <p:set>
                                      <p:cBhvr override="childStyle">
                                        <p:cTn dur="1" fill="hold" display="0" masterRel="nextClick" afterEffect="1"/>
                                        <p:tgtEl>
                                          <p:spTgt spid="178586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85865"/>
                                        </p:tgtEl>
                                        <p:attrNameLst>
                                          <p:attrName>style.visibility</p:attrName>
                                        </p:attrNameLst>
                                      </p:cBhvr>
                                      <p:to>
                                        <p:strVal val="visible"/>
                                      </p:to>
                                    </p:set>
                                    <p:animEffect transition="in" filter="wipe(up)">
                                      <p:cBhvr>
                                        <p:cTn id="32" dur="500"/>
                                        <p:tgtEl>
                                          <p:spTgt spid="1785865"/>
                                        </p:tgtEl>
                                      </p:cBhvr>
                                    </p:animEffect>
                                  </p:childTnLst>
                                  <p:subTnLst>
                                    <p:set>
                                      <p:cBhvr override="childStyle">
                                        <p:cTn dur="1" fill="hold" display="0" masterRel="nextClick" afterEffect="1"/>
                                        <p:tgtEl>
                                          <p:spTgt spid="17858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60" grpId="0" animBg="1" autoUpdateAnimBg="0"/>
      <p:bldP spid="1785861" grpId="0" animBg="1" autoUpdateAnimBg="0"/>
      <p:bldP spid="1785862" grpId="0" animBg="1" autoUpdateAnimBg="0"/>
      <p:bldP spid="1785863" grpId="0" animBg="1" autoUpdateAnimBg="0"/>
      <p:bldP spid="1785864" grpId="0" animBg="1" autoUpdateAnimBg="0"/>
      <p:bldP spid="1785865"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迁移机制</a:t>
            </a:r>
          </a:p>
        </p:txBody>
      </p:sp>
      <p:sp>
        <p:nvSpPr>
          <p:cNvPr id="107523" name="Rectangle 3"/>
          <p:cNvSpPr>
            <a:spLocks noGrp="1" noChangeArrowheads="1"/>
          </p:cNvSpPr>
          <p:nvPr>
            <p:ph idx="1"/>
          </p:nvPr>
        </p:nvSpPr>
        <p:spPr>
          <a:xfrm>
            <a:off x="304800" y="1752600"/>
            <a:ext cx="8208963" cy="4495800"/>
          </a:xfrm>
        </p:spPr>
        <p:txBody>
          <a:bodyPr/>
          <a:lstStyle/>
          <a:p>
            <a:pPr eaLnBrk="1" hangingPunct="1">
              <a:lnSpc>
                <a:spcPct val="90000"/>
              </a:lnSpc>
            </a:pPr>
            <a:r>
              <a:rPr lang="zh-CN" altLang="en-US" smtClean="0"/>
              <a:t>迁移的表达</a:t>
            </a:r>
          </a:p>
          <a:p>
            <a:pPr lvl="1" eaLnBrk="1" hangingPunct="1">
              <a:lnSpc>
                <a:spcPct val="90000"/>
              </a:lnSpc>
            </a:pPr>
            <a:r>
              <a:rPr lang="zh-CN" altLang="en-US" smtClean="0"/>
              <a:t>语句级</a:t>
            </a:r>
            <a:r>
              <a:rPr lang="zh-CN" altLang="en-US" sz="2000" smtClean="0">
                <a:latin typeface="Tahoma" pitchFamily="34" charset="0"/>
              </a:rPr>
              <a:t>    </a:t>
            </a:r>
          </a:p>
          <a:p>
            <a:pPr lvl="1" eaLnBrk="1" hangingPunct="1">
              <a:lnSpc>
                <a:spcPct val="90000"/>
              </a:lnSpc>
              <a:buFont typeface="Wingdings" pitchFamily="2" charset="2"/>
              <a:buNone/>
            </a:pPr>
            <a:r>
              <a:rPr lang="zh-CN" altLang="en-US" sz="2000" smtClean="0">
                <a:latin typeface="Tahoma" pitchFamily="34" charset="0"/>
              </a:rPr>
              <a:t>    </a:t>
            </a:r>
            <a:r>
              <a:rPr lang="en-US" altLang="zh-CN" sz="2000" smtClean="0">
                <a:latin typeface="Tahoma" pitchFamily="34" charset="0"/>
              </a:rPr>
              <a:t>public void start() {</a:t>
            </a:r>
          </a:p>
          <a:p>
            <a:pPr eaLnBrk="1" hangingPunct="1">
              <a:lnSpc>
                <a:spcPct val="90000"/>
              </a:lnSpc>
              <a:buSzPct val="110000"/>
              <a:buFont typeface="Wingdings" pitchFamily="2" charset="2"/>
              <a:buNone/>
            </a:pPr>
            <a:r>
              <a:rPr lang="en-US" altLang="zh-CN" sz="2100" smtClean="0">
                <a:latin typeface="Tahoma" pitchFamily="34" charset="0"/>
              </a:rPr>
              <a:t>		   </a:t>
            </a:r>
            <a:r>
              <a:rPr lang="en-US" altLang="zh-CN" sz="2100" smtClean="0">
                <a:latin typeface="Arial" charset="0"/>
              </a:rPr>
              <a:t>…</a:t>
            </a:r>
            <a:r>
              <a:rPr lang="zh-CN" altLang="en-US" sz="2100" smtClean="0">
                <a:latin typeface="Tahoma" pitchFamily="34" charset="0"/>
              </a:rPr>
              <a:t>；</a:t>
            </a:r>
          </a:p>
          <a:p>
            <a:pPr eaLnBrk="1" hangingPunct="1">
              <a:lnSpc>
                <a:spcPct val="90000"/>
              </a:lnSpc>
              <a:buSzPct val="110000"/>
              <a:buFont typeface="Wingdings" pitchFamily="2" charset="2"/>
              <a:buNone/>
            </a:pPr>
            <a:r>
              <a:rPr lang="zh-CN" altLang="en-US" sz="2100" smtClean="0">
                <a:latin typeface="Tahoma" pitchFamily="34" charset="0"/>
              </a:rPr>
              <a:t>              </a:t>
            </a:r>
            <a:r>
              <a:rPr lang="en-US" altLang="zh-CN" sz="2100" smtClean="0">
                <a:latin typeface="Tahoma" pitchFamily="34" charset="0"/>
              </a:rPr>
              <a:t>a:=3;</a:t>
            </a:r>
          </a:p>
          <a:p>
            <a:pPr eaLnBrk="1" hangingPunct="1">
              <a:lnSpc>
                <a:spcPct val="90000"/>
              </a:lnSpc>
              <a:buSzPct val="110000"/>
              <a:buFont typeface="Wingdings" pitchFamily="2" charset="2"/>
              <a:buNone/>
            </a:pPr>
            <a:r>
              <a:rPr lang="en-US" altLang="zh-CN" sz="2100" smtClean="0">
                <a:latin typeface="Tahoma" pitchFamily="34" charset="0"/>
              </a:rPr>
              <a:t>		   </a:t>
            </a:r>
            <a:r>
              <a:rPr lang="en-US" altLang="zh-CN" sz="1900" smtClean="0">
                <a:latin typeface="Tahoma" pitchFamily="34" charset="0"/>
              </a:rPr>
              <a:t>migrateTo(new LocationName("location4.mole.de"));</a:t>
            </a:r>
          </a:p>
          <a:p>
            <a:pPr eaLnBrk="1" hangingPunct="1">
              <a:lnSpc>
                <a:spcPct val="90000"/>
              </a:lnSpc>
              <a:buSzPct val="110000"/>
              <a:buFont typeface="Wingdings" pitchFamily="2" charset="2"/>
              <a:buNone/>
            </a:pPr>
            <a:r>
              <a:rPr lang="en-US" altLang="zh-CN" sz="1900" smtClean="0">
                <a:latin typeface="Tahoma" pitchFamily="34" charset="0"/>
              </a:rPr>
              <a:t>               print (a);</a:t>
            </a:r>
            <a:endParaRPr lang="en-US" altLang="zh-CN" sz="1700" smtClean="0">
              <a:latin typeface="Tahoma" pitchFamily="34" charset="0"/>
            </a:endParaRPr>
          </a:p>
          <a:p>
            <a:pPr eaLnBrk="1" hangingPunct="1">
              <a:lnSpc>
                <a:spcPct val="90000"/>
              </a:lnSpc>
              <a:buSzPct val="110000"/>
              <a:buFont typeface="Wingdings" pitchFamily="2" charset="2"/>
              <a:buNone/>
            </a:pPr>
            <a:r>
              <a:rPr lang="en-US" altLang="zh-CN" sz="1700" smtClean="0">
                <a:latin typeface="Tahoma" pitchFamily="34" charset="0"/>
              </a:rPr>
              <a:t>	 </a:t>
            </a:r>
            <a:r>
              <a:rPr lang="en-US" altLang="zh-CN" sz="2100" smtClean="0">
                <a:latin typeface="Tahoma" pitchFamily="34" charset="0"/>
              </a:rPr>
              <a:t>	   ...</a:t>
            </a:r>
          </a:p>
          <a:p>
            <a:pPr eaLnBrk="1" hangingPunct="1">
              <a:lnSpc>
                <a:spcPct val="90000"/>
              </a:lnSpc>
              <a:buSzPct val="110000"/>
              <a:buFont typeface="Wingdings" pitchFamily="2" charset="2"/>
              <a:buNone/>
            </a:pPr>
            <a:r>
              <a:rPr lang="en-US" altLang="zh-CN" sz="2100" smtClean="0">
                <a:latin typeface="Tahoma" pitchFamily="34" charset="0"/>
              </a:rPr>
              <a:t>      	}</a:t>
            </a:r>
          </a:p>
          <a:p>
            <a:pPr lvl="1" eaLnBrk="1" hangingPunct="1">
              <a:lnSpc>
                <a:spcPct val="90000"/>
              </a:lnSpc>
            </a:pPr>
            <a:r>
              <a:rPr lang="zh-CN" altLang="en-US" smtClean="0">
                <a:latin typeface="Tahoma" pitchFamily="34" charset="0"/>
              </a:rPr>
              <a:t>如何支撑其移动</a:t>
            </a:r>
            <a:r>
              <a:rPr lang="en-US" altLang="zh-CN" smtClean="0">
                <a:latin typeface="Tahoma" pitchFamily="34" charset="0"/>
              </a:rPr>
              <a:t>?</a:t>
            </a:r>
          </a:p>
          <a:p>
            <a:pPr lvl="2" eaLnBrk="1" hangingPunct="1">
              <a:lnSpc>
                <a:spcPct val="90000"/>
              </a:lnSpc>
            </a:pPr>
            <a:r>
              <a:rPr lang="zh-CN" altLang="en-US" smtClean="0">
                <a:latin typeface="Tahoma" pitchFamily="34" charset="0"/>
              </a:rPr>
              <a:t>进程级强迁移</a:t>
            </a:r>
            <a:endParaRPr lang="zh-CN" altLang="en-US" sz="4100" smtClean="0"/>
          </a:p>
        </p:txBody>
      </p:sp>
      <p:sp>
        <p:nvSpPr>
          <p:cNvPr id="5" name="日期占位符 4"/>
          <p:cNvSpPr>
            <a:spLocks noGrp="1"/>
          </p:cNvSpPr>
          <p:nvPr>
            <p:ph type="dt" sz="half" idx="10"/>
          </p:nvPr>
        </p:nvSpPr>
        <p:spPr/>
        <p:txBody>
          <a:bodyPr/>
          <a:lstStyle/>
          <a:p>
            <a:fld id="{FD3D2807-B023-4391-9CD1-E8A2A90EF870}"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72</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迁移机制</a:t>
            </a:r>
          </a:p>
        </p:txBody>
      </p:sp>
      <p:sp>
        <p:nvSpPr>
          <p:cNvPr id="108547" name="Rectangle 3"/>
          <p:cNvSpPr>
            <a:spLocks noGrp="1" noChangeArrowheads="1"/>
          </p:cNvSpPr>
          <p:nvPr>
            <p:ph idx="1"/>
          </p:nvPr>
        </p:nvSpPr>
        <p:spPr/>
        <p:txBody>
          <a:bodyPr/>
          <a:lstStyle/>
          <a:p>
            <a:pPr eaLnBrk="1" hangingPunct="1"/>
            <a:r>
              <a:rPr lang="zh-CN" altLang="en-US" smtClean="0"/>
              <a:t>强迁移</a:t>
            </a:r>
          </a:p>
          <a:p>
            <a:pPr lvl="1" eaLnBrk="1" hangingPunct="1"/>
            <a:endParaRPr lang="en-US" altLang="zh-CN" smtClean="0"/>
          </a:p>
        </p:txBody>
      </p:sp>
      <p:sp>
        <p:nvSpPr>
          <p:cNvPr id="1789956" name="AutoShape 4"/>
          <p:cNvSpPr>
            <a:spLocks noChangeArrowheads="1"/>
          </p:cNvSpPr>
          <p:nvPr/>
        </p:nvSpPr>
        <p:spPr bwMode="auto">
          <a:xfrm>
            <a:off x="5603875" y="4059238"/>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p>
            <a:endParaRPr lang="zh-CN" altLang="en-US"/>
          </a:p>
        </p:txBody>
      </p:sp>
      <p:grpSp>
        <p:nvGrpSpPr>
          <p:cNvPr id="2" name="Group 5"/>
          <p:cNvGrpSpPr>
            <a:grpSpLocks/>
          </p:cNvGrpSpPr>
          <p:nvPr/>
        </p:nvGrpSpPr>
        <p:grpSpPr bwMode="auto">
          <a:xfrm>
            <a:off x="346075" y="3068638"/>
            <a:ext cx="4343400" cy="3359150"/>
            <a:chOff x="218" y="1933"/>
            <a:chExt cx="2736" cy="2116"/>
          </a:xfrm>
        </p:grpSpPr>
        <p:sp>
          <p:nvSpPr>
            <p:cNvPr id="108554" name="Text Box 6"/>
            <p:cNvSpPr txBox="1">
              <a:spLocks noChangeArrowheads="1"/>
            </p:cNvSpPr>
            <p:nvPr/>
          </p:nvSpPr>
          <p:spPr bwMode="auto">
            <a:xfrm>
              <a:off x="1338" y="3521"/>
              <a:ext cx="500" cy="288"/>
            </a:xfrm>
            <a:prstGeom prst="rect">
              <a:avLst/>
            </a:prstGeom>
            <a:noFill/>
            <a:ln w="9525">
              <a:noFill/>
              <a:miter lim="800000"/>
              <a:headEnd/>
              <a:tailEnd/>
            </a:ln>
          </p:spPr>
          <p:txBody>
            <a:bodyPr wrap="none">
              <a:spAutoFit/>
            </a:bodyPr>
            <a:lstStyle/>
            <a:p>
              <a:r>
                <a:rPr kumimoji="1" lang="zh-CN" altLang="en-US" sz="2400">
                  <a:latin typeface="Times New Roman" pitchFamily="18" charset="0"/>
                </a:rPr>
                <a:t>代码</a:t>
              </a:r>
            </a:p>
          </p:txBody>
        </p:sp>
        <p:sp>
          <p:nvSpPr>
            <p:cNvPr id="108555" name="Text Box 7"/>
            <p:cNvSpPr txBox="1">
              <a:spLocks noChangeArrowheads="1"/>
            </p:cNvSpPr>
            <p:nvPr/>
          </p:nvSpPr>
          <p:spPr bwMode="auto">
            <a:xfrm>
              <a:off x="1242" y="3761"/>
              <a:ext cx="735"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H0</a:t>
              </a:r>
              <a:r>
                <a:rPr kumimoji="1" lang="zh-CN" altLang="en-US" sz="2400">
                  <a:latin typeface="Times New Roman" pitchFamily="18" charset="0"/>
                </a:rPr>
                <a:t>节点</a:t>
              </a:r>
            </a:p>
          </p:txBody>
        </p:sp>
        <p:grpSp>
          <p:nvGrpSpPr>
            <p:cNvPr id="3" name="Group 8"/>
            <p:cNvGrpSpPr>
              <a:grpSpLocks/>
            </p:cNvGrpSpPr>
            <p:nvPr/>
          </p:nvGrpSpPr>
          <p:grpSpPr bwMode="auto">
            <a:xfrm>
              <a:off x="218" y="1933"/>
              <a:ext cx="2736" cy="1392"/>
              <a:chOff x="218" y="1933"/>
              <a:chExt cx="2736" cy="1392"/>
            </a:xfrm>
          </p:grpSpPr>
          <p:sp>
            <p:nvSpPr>
              <p:cNvPr id="108557" name="Rectangle 9"/>
              <p:cNvSpPr>
                <a:spLocks noChangeArrowheads="1"/>
              </p:cNvSpPr>
              <p:nvPr/>
            </p:nvSpPr>
            <p:spPr bwMode="auto">
              <a:xfrm>
                <a:off x="1034" y="1981"/>
                <a:ext cx="1104" cy="1344"/>
              </a:xfrm>
              <a:prstGeom prst="rect">
                <a:avLst/>
              </a:prstGeom>
              <a:solidFill>
                <a:schemeClr val="accent1"/>
              </a:solidFill>
              <a:ln w="9525">
                <a:solidFill>
                  <a:schemeClr val="tx1"/>
                </a:solidFill>
                <a:miter lim="800000"/>
                <a:headEnd/>
                <a:tailEnd/>
              </a:ln>
            </p:spPr>
            <p:txBody>
              <a:bodyPr wrap="none" anchor="ctr"/>
              <a:lstStyle/>
              <a:p>
                <a:r>
                  <a:rPr kumimoji="1" lang="en-US" altLang="zh-CN" sz="2400" b="1">
                    <a:latin typeface="Times New Roman" pitchFamily="18" charset="0"/>
                  </a:rPr>
                  <a:t>a:=3;</a:t>
                </a:r>
              </a:p>
              <a:p>
                <a:r>
                  <a:rPr kumimoji="1" lang="en-US" altLang="zh-CN" sz="2400" b="1">
                    <a:latin typeface="Times New Roman" pitchFamily="18" charset="0"/>
                  </a:rPr>
                  <a:t>migrateTo</a:t>
                </a:r>
              </a:p>
              <a:p>
                <a:r>
                  <a:rPr kumimoji="1" lang="en-US" altLang="zh-CN" sz="2400" b="1">
                    <a:latin typeface="Times New Roman" pitchFamily="18" charset="0"/>
                  </a:rPr>
                  <a:t>            (H1);</a:t>
                </a:r>
              </a:p>
              <a:p>
                <a:r>
                  <a:rPr kumimoji="1" lang="en-US" altLang="zh-CN" sz="2400" b="1">
                    <a:latin typeface="Times New Roman" pitchFamily="18" charset="0"/>
                  </a:rPr>
                  <a:t>print(a);</a:t>
                </a:r>
              </a:p>
              <a:p>
                <a:r>
                  <a:rPr kumimoji="1" lang="en-US" altLang="zh-CN" sz="2400" b="1">
                    <a:latin typeface="Times New Roman" pitchFamily="18" charset="0"/>
                  </a:rPr>
                  <a:t>…</a:t>
                </a:r>
              </a:p>
            </p:txBody>
          </p:sp>
          <p:sp>
            <p:nvSpPr>
              <p:cNvPr id="108558" name="AutoShape 10"/>
              <p:cNvSpPr>
                <a:spLocks noChangeArrowheads="1"/>
              </p:cNvSpPr>
              <p:nvPr/>
            </p:nvSpPr>
            <p:spPr bwMode="auto">
              <a:xfrm>
                <a:off x="2426" y="1933"/>
                <a:ext cx="528" cy="720"/>
              </a:xfrm>
              <a:prstGeom prst="can">
                <a:avLst>
                  <a:gd name="adj" fmla="val 34091"/>
                </a:avLst>
              </a:prstGeom>
              <a:solidFill>
                <a:schemeClr val="accent1"/>
              </a:solidFill>
              <a:ln w="9525">
                <a:solidFill>
                  <a:schemeClr val="tx1"/>
                </a:solidFill>
                <a:round/>
                <a:headEnd/>
                <a:tailEnd/>
              </a:ln>
            </p:spPr>
            <p:txBody>
              <a:bodyPr wrap="none" anchor="ctr"/>
              <a:lstStyle/>
              <a:p>
                <a:pPr algn="ctr"/>
                <a:r>
                  <a:rPr kumimoji="1" lang="en-US" altLang="zh-CN" sz="2400">
                    <a:latin typeface="Times New Roman" pitchFamily="18" charset="0"/>
                  </a:rPr>
                  <a:t>3</a:t>
                </a:r>
              </a:p>
            </p:txBody>
          </p:sp>
          <p:sp>
            <p:nvSpPr>
              <p:cNvPr id="108559" name="AutoShape 11"/>
              <p:cNvSpPr>
                <a:spLocks noChangeArrowheads="1"/>
              </p:cNvSpPr>
              <p:nvPr/>
            </p:nvSpPr>
            <p:spPr bwMode="auto">
              <a:xfrm>
                <a:off x="218" y="2845"/>
                <a:ext cx="768" cy="96"/>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zh-CN" altLang="en-US"/>
              </a:p>
            </p:txBody>
          </p:sp>
          <p:sp>
            <p:nvSpPr>
              <p:cNvPr id="108560" name="Text Box 12"/>
              <p:cNvSpPr txBox="1">
                <a:spLocks noChangeArrowheads="1"/>
              </p:cNvSpPr>
              <p:nvPr/>
            </p:nvSpPr>
            <p:spPr bwMode="auto">
              <a:xfrm>
                <a:off x="314" y="2989"/>
                <a:ext cx="537"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pc …</a:t>
                </a:r>
              </a:p>
            </p:txBody>
          </p:sp>
        </p:grpSp>
      </p:grpSp>
      <p:sp>
        <p:nvSpPr>
          <p:cNvPr id="1789965" name="AutoShape 13"/>
          <p:cNvSpPr>
            <a:spLocks noChangeArrowheads="1"/>
          </p:cNvSpPr>
          <p:nvPr/>
        </p:nvSpPr>
        <p:spPr bwMode="auto">
          <a:xfrm>
            <a:off x="179388" y="2924175"/>
            <a:ext cx="4968875" cy="2592388"/>
          </a:xfrm>
          <a:prstGeom prst="roundRect">
            <a:avLst>
              <a:gd name="adj" fmla="val 16667"/>
            </a:avLst>
          </a:prstGeom>
          <a:noFill/>
          <a:ln w="38100">
            <a:solidFill>
              <a:schemeClr val="tx1"/>
            </a:solidFill>
            <a:round/>
            <a:headEnd/>
            <a:tailEnd/>
          </a:ln>
        </p:spPr>
        <p:txBody>
          <a:bodyPr wrap="none" anchor="ctr"/>
          <a:lstStyle/>
          <a:p>
            <a:endParaRPr lang="zh-CN" altLang="en-US"/>
          </a:p>
        </p:txBody>
      </p:sp>
      <p:sp>
        <p:nvSpPr>
          <p:cNvPr id="15" name="日期占位符 14"/>
          <p:cNvSpPr>
            <a:spLocks noGrp="1"/>
          </p:cNvSpPr>
          <p:nvPr>
            <p:ph type="dt" sz="half" idx="10"/>
          </p:nvPr>
        </p:nvSpPr>
        <p:spPr/>
        <p:txBody>
          <a:bodyPr/>
          <a:lstStyle/>
          <a:p>
            <a:fld id="{AA66B9B2-4C51-4BAE-BAB1-CA53F76886D0}" type="datetime1">
              <a:rPr lang="zh-CN" altLang="en-US" smtClean="0"/>
              <a:pPr/>
              <a:t>2011-12-9</a:t>
            </a:fld>
            <a:endParaRPr lang="zh-CN" altLang="en-US"/>
          </a:p>
        </p:txBody>
      </p:sp>
      <p:sp>
        <p:nvSpPr>
          <p:cNvPr id="16" name="灯片编号占位符 15"/>
          <p:cNvSpPr>
            <a:spLocks noGrp="1"/>
          </p:cNvSpPr>
          <p:nvPr>
            <p:ph type="sldNum" sz="quarter" idx="12"/>
          </p:nvPr>
        </p:nvSpPr>
        <p:spPr/>
        <p:txBody>
          <a:bodyPr/>
          <a:lstStyle/>
          <a:p>
            <a:fld id="{275387DA-A401-490D-8074-75B707531493}" type="slidenum">
              <a:rPr lang="zh-CN" altLang="en-US" smtClean="0"/>
              <a:pPr/>
              <a:t>73</a:t>
            </a:fld>
            <a:endParaRPr lang="zh-CN" altLang="en-US"/>
          </a:p>
        </p:txBody>
      </p:sp>
      <p:sp>
        <p:nvSpPr>
          <p:cNvPr id="17" name="页脚占位符 1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789965"/>
                                        </p:tgtEl>
                                        <p:attrNameLst>
                                          <p:attrName>style.visibility</p:attrName>
                                        </p:attrNameLst>
                                      </p:cBhvr>
                                      <p:to>
                                        <p:strVal val="visible"/>
                                      </p:to>
                                    </p:set>
                                    <p:anim calcmode="lin" valueType="num">
                                      <p:cBhvr>
                                        <p:cTn id="11" dur="500" fill="hold"/>
                                        <p:tgtEl>
                                          <p:spTgt spid="1789965"/>
                                        </p:tgtEl>
                                        <p:attrNameLst>
                                          <p:attrName>ppt_w</p:attrName>
                                        </p:attrNameLst>
                                      </p:cBhvr>
                                      <p:tavLst>
                                        <p:tav tm="0">
                                          <p:val>
                                            <p:fltVal val="0"/>
                                          </p:val>
                                        </p:tav>
                                        <p:tav tm="100000">
                                          <p:val>
                                            <p:strVal val="#ppt_w"/>
                                          </p:val>
                                        </p:tav>
                                      </p:tavLst>
                                    </p:anim>
                                    <p:anim calcmode="lin" valueType="num">
                                      <p:cBhvr>
                                        <p:cTn id="12" dur="500" fill="hold"/>
                                        <p:tgtEl>
                                          <p:spTgt spid="1789965"/>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89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9956" grpId="0" animBg="1"/>
      <p:bldP spid="178996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迁移机制</a:t>
            </a:r>
          </a:p>
        </p:txBody>
      </p:sp>
      <p:sp>
        <p:nvSpPr>
          <p:cNvPr id="109574" name="Rectangle 3"/>
          <p:cNvSpPr>
            <a:spLocks noChangeArrowheads="1"/>
          </p:cNvSpPr>
          <p:nvPr/>
        </p:nvSpPr>
        <p:spPr bwMode="auto">
          <a:xfrm>
            <a:off x="5867400" y="2667000"/>
            <a:ext cx="1752600" cy="2133600"/>
          </a:xfrm>
          <a:prstGeom prst="rect">
            <a:avLst/>
          </a:prstGeom>
          <a:solidFill>
            <a:schemeClr val="accent1"/>
          </a:solidFill>
          <a:ln w="9525">
            <a:solidFill>
              <a:schemeClr val="tx1"/>
            </a:solidFill>
            <a:miter lim="800000"/>
            <a:headEnd/>
            <a:tailEnd/>
          </a:ln>
        </p:spPr>
        <p:txBody>
          <a:bodyPr wrap="none" anchor="ctr"/>
          <a:lstStyle/>
          <a:p>
            <a:r>
              <a:rPr kumimoji="1" lang="en-US" altLang="zh-CN" sz="2400" b="1">
                <a:latin typeface="Times New Roman" pitchFamily="18" charset="0"/>
              </a:rPr>
              <a:t>a:=3;</a:t>
            </a:r>
          </a:p>
          <a:p>
            <a:r>
              <a:rPr kumimoji="1" lang="en-US" altLang="zh-CN" sz="2400" b="1">
                <a:latin typeface="Times New Roman" pitchFamily="18" charset="0"/>
              </a:rPr>
              <a:t>migrateTo</a:t>
            </a:r>
          </a:p>
          <a:p>
            <a:r>
              <a:rPr kumimoji="1" lang="en-US" altLang="zh-CN" sz="2400" b="1">
                <a:latin typeface="Times New Roman" pitchFamily="18" charset="0"/>
              </a:rPr>
              <a:t>           (H1);</a:t>
            </a:r>
          </a:p>
          <a:p>
            <a:r>
              <a:rPr kumimoji="1" lang="en-US" altLang="zh-CN" sz="2400" b="1">
                <a:latin typeface="Times New Roman" pitchFamily="18" charset="0"/>
              </a:rPr>
              <a:t>print(a);</a:t>
            </a:r>
          </a:p>
          <a:p>
            <a:endParaRPr kumimoji="1" lang="en-US" altLang="zh-CN" sz="2400" b="1">
              <a:latin typeface="Times New Roman" pitchFamily="18" charset="0"/>
            </a:endParaRPr>
          </a:p>
        </p:txBody>
      </p:sp>
      <p:sp>
        <p:nvSpPr>
          <p:cNvPr id="109575" name="Text Box 4"/>
          <p:cNvSpPr txBox="1">
            <a:spLocks noChangeArrowheads="1"/>
          </p:cNvSpPr>
          <p:nvPr/>
        </p:nvSpPr>
        <p:spPr bwMode="auto">
          <a:xfrm>
            <a:off x="6400800" y="4876800"/>
            <a:ext cx="793750" cy="457200"/>
          </a:xfrm>
          <a:prstGeom prst="rect">
            <a:avLst/>
          </a:prstGeom>
          <a:noFill/>
          <a:ln w="9525">
            <a:noFill/>
            <a:miter lim="800000"/>
            <a:headEnd/>
            <a:tailEnd/>
          </a:ln>
        </p:spPr>
        <p:txBody>
          <a:bodyPr wrap="none">
            <a:spAutoFit/>
          </a:bodyPr>
          <a:lstStyle/>
          <a:p>
            <a:r>
              <a:rPr kumimoji="1" lang="zh-CN" altLang="en-US" sz="2400">
                <a:latin typeface="Times New Roman" pitchFamily="18" charset="0"/>
              </a:rPr>
              <a:t>代码</a:t>
            </a:r>
          </a:p>
        </p:txBody>
      </p:sp>
      <p:sp>
        <p:nvSpPr>
          <p:cNvPr id="109576" name="AutoShape 5"/>
          <p:cNvSpPr>
            <a:spLocks noChangeArrowheads="1"/>
          </p:cNvSpPr>
          <p:nvPr/>
        </p:nvSpPr>
        <p:spPr bwMode="auto">
          <a:xfrm>
            <a:off x="1600200" y="3581400"/>
            <a:ext cx="2514600" cy="304800"/>
          </a:xfrm>
          <a:prstGeom prst="rightArrow">
            <a:avLst>
              <a:gd name="adj1" fmla="val 50000"/>
              <a:gd name="adj2" fmla="val 206250"/>
            </a:avLst>
          </a:prstGeom>
          <a:solidFill>
            <a:schemeClr val="accent1"/>
          </a:solidFill>
          <a:ln w="9525">
            <a:solidFill>
              <a:schemeClr val="tx1"/>
            </a:solidFill>
            <a:miter lim="800000"/>
            <a:headEnd/>
            <a:tailEnd/>
          </a:ln>
        </p:spPr>
        <p:txBody>
          <a:bodyPr wrap="none" anchor="ctr"/>
          <a:lstStyle/>
          <a:p>
            <a:endParaRPr lang="zh-CN" altLang="en-US"/>
          </a:p>
        </p:txBody>
      </p:sp>
      <p:sp>
        <p:nvSpPr>
          <p:cNvPr id="109577" name="Text Box 6"/>
          <p:cNvSpPr txBox="1">
            <a:spLocks noChangeArrowheads="1"/>
          </p:cNvSpPr>
          <p:nvPr/>
        </p:nvSpPr>
        <p:spPr bwMode="auto">
          <a:xfrm>
            <a:off x="6248400" y="5257800"/>
            <a:ext cx="1166813" cy="457200"/>
          </a:xfrm>
          <a:prstGeom prst="rect">
            <a:avLst/>
          </a:prstGeom>
          <a:noFill/>
          <a:ln w="9525">
            <a:noFill/>
            <a:miter lim="800000"/>
            <a:headEnd/>
            <a:tailEnd/>
          </a:ln>
        </p:spPr>
        <p:txBody>
          <a:bodyPr wrap="none">
            <a:spAutoFit/>
          </a:bodyPr>
          <a:lstStyle/>
          <a:p>
            <a:r>
              <a:rPr kumimoji="1" lang="en-US" altLang="zh-CN" sz="2400">
                <a:latin typeface="Times New Roman" pitchFamily="18" charset="0"/>
              </a:rPr>
              <a:t>H1</a:t>
            </a:r>
            <a:r>
              <a:rPr kumimoji="1" lang="zh-CN" altLang="en-US" sz="2400">
                <a:latin typeface="Times New Roman" pitchFamily="18" charset="0"/>
              </a:rPr>
              <a:t>节点</a:t>
            </a:r>
          </a:p>
        </p:txBody>
      </p:sp>
      <p:sp>
        <p:nvSpPr>
          <p:cNvPr id="109578" name="AutoShape 7"/>
          <p:cNvSpPr>
            <a:spLocks noChangeArrowheads="1"/>
          </p:cNvSpPr>
          <p:nvPr/>
        </p:nvSpPr>
        <p:spPr bwMode="auto">
          <a:xfrm>
            <a:off x="4724400" y="2514600"/>
            <a:ext cx="838200" cy="1143000"/>
          </a:xfrm>
          <a:prstGeom prst="can">
            <a:avLst>
              <a:gd name="adj" fmla="val 34091"/>
            </a:avLst>
          </a:prstGeom>
          <a:solidFill>
            <a:schemeClr val="accent1"/>
          </a:solidFill>
          <a:ln w="9525">
            <a:solidFill>
              <a:schemeClr val="tx1"/>
            </a:solidFill>
            <a:round/>
            <a:headEnd/>
            <a:tailEnd/>
          </a:ln>
        </p:spPr>
        <p:txBody>
          <a:bodyPr wrap="none" anchor="ctr"/>
          <a:lstStyle/>
          <a:p>
            <a:pPr algn="ctr"/>
            <a:r>
              <a:rPr kumimoji="1" lang="en-US" altLang="zh-CN" sz="2400">
                <a:latin typeface="Times New Roman" pitchFamily="18" charset="0"/>
              </a:rPr>
              <a:t>3</a:t>
            </a:r>
          </a:p>
        </p:txBody>
      </p:sp>
      <p:sp>
        <p:nvSpPr>
          <p:cNvPr id="109579" name="AutoShape 8"/>
          <p:cNvSpPr>
            <a:spLocks noChangeArrowheads="1"/>
          </p:cNvSpPr>
          <p:nvPr/>
        </p:nvSpPr>
        <p:spPr bwMode="auto">
          <a:xfrm>
            <a:off x="4648200" y="4038600"/>
            <a:ext cx="1219200" cy="152400"/>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zh-CN" altLang="en-US"/>
          </a:p>
        </p:txBody>
      </p:sp>
      <p:sp>
        <p:nvSpPr>
          <p:cNvPr id="109580" name="Text Box 9"/>
          <p:cNvSpPr txBox="1">
            <a:spLocks noChangeArrowheads="1"/>
          </p:cNvSpPr>
          <p:nvPr/>
        </p:nvSpPr>
        <p:spPr bwMode="auto">
          <a:xfrm>
            <a:off x="4800600" y="4267200"/>
            <a:ext cx="852488" cy="457200"/>
          </a:xfrm>
          <a:prstGeom prst="rect">
            <a:avLst/>
          </a:prstGeom>
          <a:noFill/>
          <a:ln w="9525">
            <a:noFill/>
            <a:miter lim="800000"/>
            <a:headEnd/>
            <a:tailEnd/>
          </a:ln>
        </p:spPr>
        <p:txBody>
          <a:bodyPr wrap="none">
            <a:spAutoFit/>
          </a:bodyPr>
          <a:lstStyle/>
          <a:p>
            <a:r>
              <a:rPr kumimoji="1" lang="en-US" altLang="zh-CN" sz="2400">
                <a:latin typeface="Times New Roman" pitchFamily="18" charset="0"/>
              </a:rPr>
              <a:t>pc …</a:t>
            </a:r>
          </a:p>
        </p:txBody>
      </p:sp>
      <p:sp>
        <p:nvSpPr>
          <p:cNvPr id="11" name="日期占位符 10"/>
          <p:cNvSpPr>
            <a:spLocks noGrp="1"/>
          </p:cNvSpPr>
          <p:nvPr>
            <p:ph type="dt" sz="half" idx="10"/>
          </p:nvPr>
        </p:nvSpPr>
        <p:spPr/>
        <p:txBody>
          <a:bodyPr/>
          <a:lstStyle/>
          <a:p>
            <a:fld id="{199FBB33-513C-486C-89E2-25F1FE626D7D}" type="datetime1">
              <a:rPr lang="zh-CN" altLang="en-US" smtClean="0"/>
              <a:pPr/>
              <a:t>2011-12-9</a:t>
            </a:fld>
            <a:endParaRPr lang="zh-CN" altLang="en-US"/>
          </a:p>
        </p:txBody>
      </p:sp>
      <p:sp>
        <p:nvSpPr>
          <p:cNvPr id="12" name="灯片编号占位符 11"/>
          <p:cNvSpPr>
            <a:spLocks noGrp="1"/>
          </p:cNvSpPr>
          <p:nvPr>
            <p:ph type="sldNum" sz="quarter" idx="12"/>
          </p:nvPr>
        </p:nvSpPr>
        <p:spPr/>
        <p:txBody>
          <a:bodyPr/>
          <a:lstStyle/>
          <a:p>
            <a:fld id="{275387DA-A401-490D-8074-75B707531493}" type="slidenum">
              <a:rPr lang="zh-CN" altLang="en-US" smtClean="0"/>
              <a:pPr/>
              <a:t>74</a:t>
            </a:fld>
            <a:endParaRPr lang="zh-CN" altLang="en-US"/>
          </a:p>
        </p:txBody>
      </p:sp>
      <p:sp>
        <p:nvSpPr>
          <p:cNvPr id="13" name="页脚占位符 12"/>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迁移机制</a:t>
            </a:r>
          </a:p>
        </p:txBody>
      </p:sp>
      <p:sp>
        <p:nvSpPr>
          <p:cNvPr id="110595" name="Rectangle 3"/>
          <p:cNvSpPr>
            <a:spLocks noGrp="1" noChangeArrowheads="1"/>
          </p:cNvSpPr>
          <p:nvPr>
            <p:ph idx="1"/>
          </p:nvPr>
        </p:nvSpPr>
        <p:spPr>
          <a:xfrm>
            <a:off x="374848" y="1711350"/>
            <a:ext cx="8229600" cy="4525962"/>
          </a:xfrm>
        </p:spPr>
        <p:txBody>
          <a:bodyPr/>
          <a:lstStyle/>
          <a:p>
            <a:pPr eaLnBrk="1" hangingPunct="1"/>
            <a:r>
              <a:rPr lang="zh-CN" altLang="en-US" dirty="0" smtClean="0"/>
              <a:t>强迁移：</a:t>
            </a:r>
          </a:p>
          <a:p>
            <a:pPr lvl="1" eaLnBrk="1" hangingPunct="1"/>
            <a:r>
              <a:rPr lang="zh-CN" altLang="en-US" dirty="0" smtClean="0"/>
              <a:t>平台拥有数据</a:t>
            </a:r>
          </a:p>
          <a:p>
            <a:pPr lvl="2" eaLnBrk="1" hangingPunct="1"/>
            <a:r>
              <a:rPr lang="zh-CN" altLang="en-US" dirty="0" smtClean="0"/>
              <a:t>代码、数据、执行状态、执行上下文</a:t>
            </a:r>
          </a:p>
          <a:p>
            <a:pPr lvl="1" eaLnBrk="1" hangingPunct="1"/>
            <a:r>
              <a:rPr lang="en-US" altLang="zh-CN" dirty="0" smtClean="0"/>
              <a:t>Agent</a:t>
            </a:r>
            <a:r>
              <a:rPr lang="zh-CN" altLang="en-US" dirty="0" smtClean="0"/>
              <a:t>从迁移点处恢复执行</a:t>
            </a:r>
          </a:p>
          <a:p>
            <a:pPr lvl="1" eaLnBrk="1" hangingPunct="1"/>
            <a:r>
              <a:rPr lang="zh-CN" altLang="en-US" dirty="0" smtClean="0"/>
              <a:t>特点：</a:t>
            </a:r>
          </a:p>
          <a:p>
            <a:pPr lvl="2" eaLnBrk="1" hangingPunct="1"/>
            <a:r>
              <a:rPr lang="zh-CN" altLang="en-US" dirty="0" smtClean="0"/>
              <a:t>能力强</a:t>
            </a:r>
          </a:p>
          <a:p>
            <a:pPr lvl="2" eaLnBrk="1" hangingPunct="1"/>
            <a:r>
              <a:rPr lang="zh-CN" altLang="en-US" dirty="0" smtClean="0"/>
              <a:t>透明于用户</a:t>
            </a:r>
          </a:p>
          <a:p>
            <a:pPr lvl="3" eaLnBrk="1" hangingPunct="1"/>
            <a:r>
              <a:rPr lang="zh-CN" altLang="en-US" dirty="0" smtClean="0"/>
              <a:t>用户无须进行数据收集等干预</a:t>
            </a:r>
          </a:p>
        </p:txBody>
      </p:sp>
      <p:sp>
        <p:nvSpPr>
          <p:cNvPr id="110599" name="Rectangle 4"/>
          <p:cNvSpPr>
            <a:spLocks noChangeArrowheads="1"/>
          </p:cNvSpPr>
          <p:nvPr/>
        </p:nvSpPr>
        <p:spPr bwMode="auto">
          <a:xfrm>
            <a:off x="6934200" y="3276600"/>
            <a:ext cx="1752600" cy="2133600"/>
          </a:xfrm>
          <a:prstGeom prst="rect">
            <a:avLst/>
          </a:prstGeom>
          <a:solidFill>
            <a:schemeClr val="accent1"/>
          </a:solidFill>
          <a:ln w="9525">
            <a:solidFill>
              <a:schemeClr val="tx1"/>
            </a:solidFill>
            <a:miter lim="800000"/>
            <a:headEnd/>
            <a:tailEnd/>
          </a:ln>
        </p:spPr>
        <p:txBody>
          <a:bodyPr wrap="none" anchor="ctr"/>
          <a:lstStyle/>
          <a:p>
            <a:r>
              <a:rPr kumimoji="1" lang="en-US" altLang="zh-CN" sz="2400" b="1">
                <a:latin typeface="Times New Roman" pitchFamily="18" charset="0"/>
              </a:rPr>
              <a:t>a:=3;</a:t>
            </a:r>
          </a:p>
          <a:p>
            <a:r>
              <a:rPr kumimoji="1" lang="en-US" altLang="zh-CN" sz="2400" b="1">
                <a:latin typeface="Times New Roman" pitchFamily="18" charset="0"/>
              </a:rPr>
              <a:t>migrateTo</a:t>
            </a:r>
          </a:p>
          <a:p>
            <a:r>
              <a:rPr kumimoji="1" lang="en-US" altLang="zh-CN" sz="2400" b="1">
                <a:latin typeface="Times New Roman" pitchFamily="18" charset="0"/>
              </a:rPr>
              <a:t>            (H1);</a:t>
            </a:r>
          </a:p>
          <a:p>
            <a:r>
              <a:rPr kumimoji="1" lang="en-US" altLang="zh-CN" sz="2400" b="1">
                <a:latin typeface="Times New Roman" pitchFamily="18" charset="0"/>
              </a:rPr>
              <a:t>print(a);</a:t>
            </a:r>
          </a:p>
          <a:p>
            <a:r>
              <a:rPr kumimoji="1" lang="en-US" altLang="zh-CN" sz="2400" b="1">
                <a:latin typeface="Times New Roman" pitchFamily="18" charset="0"/>
              </a:rPr>
              <a:t>…</a:t>
            </a:r>
          </a:p>
        </p:txBody>
      </p:sp>
      <p:sp>
        <p:nvSpPr>
          <p:cNvPr id="110600" name="AutoShape 5"/>
          <p:cNvSpPr>
            <a:spLocks noChangeArrowheads="1"/>
          </p:cNvSpPr>
          <p:nvPr/>
        </p:nvSpPr>
        <p:spPr bwMode="auto">
          <a:xfrm>
            <a:off x="5715000" y="4648200"/>
            <a:ext cx="1219200" cy="152400"/>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zh-CN" altLang="en-US"/>
          </a:p>
        </p:txBody>
      </p:sp>
      <p:sp>
        <p:nvSpPr>
          <p:cNvPr id="110601" name="Text Box 6"/>
          <p:cNvSpPr txBox="1">
            <a:spLocks noChangeArrowheads="1"/>
          </p:cNvSpPr>
          <p:nvPr/>
        </p:nvSpPr>
        <p:spPr bwMode="auto">
          <a:xfrm>
            <a:off x="5867400" y="4876800"/>
            <a:ext cx="862013" cy="466725"/>
          </a:xfrm>
          <a:prstGeom prst="rect">
            <a:avLst/>
          </a:prstGeom>
          <a:noFill/>
          <a:ln w="9525">
            <a:solidFill>
              <a:schemeClr val="tx1"/>
            </a:solidFill>
            <a:miter lim="800000"/>
            <a:headEnd/>
            <a:tailEnd/>
          </a:ln>
        </p:spPr>
        <p:txBody>
          <a:bodyPr wrap="none">
            <a:spAutoFit/>
          </a:bodyPr>
          <a:lstStyle/>
          <a:p>
            <a:r>
              <a:rPr kumimoji="1" lang="en-US" altLang="zh-CN" sz="2400">
                <a:latin typeface="Times New Roman" pitchFamily="18" charset="0"/>
              </a:rPr>
              <a:t>pc …</a:t>
            </a:r>
          </a:p>
        </p:txBody>
      </p:sp>
      <p:sp>
        <p:nvSpPr>
          <p:cNvPr id="8" name="日期占位符 7"/>
          <p:cNvSpPr>
            <a:spLocks noGrp="1"/>
          </p:cNvSpPr>
          <p:nvPr>
            <p:ph type="dt" sz="half" idx="10"/>
          </p:nvPr>
        </p:nvSpPr>
        <p:spPr/>
        <p:txBody>
          <a:bodyPr/>
          <a:lstStyle/>
          <a:p>
            <a:fld id="{2C1C877B-0747-4CD1-A773-C83D133A4D99}" type="datetime1">
              <a:rPr lang="zh-CN" altLang="en-US" smtClean="0"/>
              <a:pPr/>
              <a:t>2011-12-9</a:t>
            </a:fld>
            <a:endParaRPr lang="zh-CN" altLang="en-US"/>
          </a:p>
        </p:txBody>
      </p:sp>
      <p:sp>
        <p:nvSpPr>
          <p:cNvPr id="9" name="灯片编号占位符 8"/>
          <p:cNvSpPr>
            <a:spLocks noGrp="1"/>
          </p:cNvSpPr>
          <p:nvPr>
            <p:ph type="sldNum" sz="quarter" idx="12"/>
          </p:nvPr>
        </p:nvSpPr>
        <p:spPr/>
        <p:txBody>
          <a:bodyPr/>
          <a:lstStyle/>
          <a:p>
            <a:fld id="{275387DA-A401-490D-8074-75B707531493}" type="slidenum">
              <a:rPr lang="zh-CN" altLang="en-US" smtClean="0"/>
              <a:pPr/>
              <a:t>75</a:t>
            </a:fld>
            <a:endParaRPr lang="zh-CN" altLang="en-US"/>
          </a:p>
        </p:txBody>
      </p:sp>
      <p:sp>
        <p:nvSpPr>
          <p:cNvPr id="10" name="页脚占位符 9"/>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迁移机制</a:t>
            </a:r>
          </a:p>
        </p:txBody>
      </p:sp>
      <p:sp>
        <p:nvSpPr>
          <p:cNvPr id="1796099" name="Rectangle 3"/>
          <p:cNvSpPr>
            <a:spLocks noGrp="1" noChangeArrowheads="1"/>
          </p:cNvSpPr>
          <p:nvPr>
            <p:ph idx="1"/>
          </p:nvPr>
        </p:nvSpPr>
        <p:spPr>
          <a:xfrm>
            <a:off x="328613" y="1700808"/>
            <a:ext cx="8208962" cy="4306887"/>
          </a:xfrm>
        </p:spPr>
        <p:txBody>
          <a:bodyPr/>
          <a:lstStyle/>
          <a:p>
            <a:pPr eaLnBrk="1" hangingPunct="1">
              <a:lnSpc>
                <a:spcPct val="90000"/>
              </a:lnSpc>
            </a:pPr>
            <a:r>
              <a:rPr lang="zh-CN" altLang="en-US" sz="2600" dirty="0" smtClean="0"/>
              <a:t>强迁移？</a:t>
            </a:r>
          </a:p>
          <a:p>
            <a:pPr lvl="1" eaLnBrk="1" hangingPunct="1">
              <a:lnSpc>
                <a:spcPct val="90000"/>
              </a:lnSpc>
            </a:pPr>
            <a:r>
              <a:rPr lang="zh-CN" altLang="en-US" sz="2200" dirty="0" smtClean="0"/>
              <a:t>平台拥有数据？</a:t>
            </a:r>
          </a:p>
          <a:p>
            <a:pPr lvl="2" eaLnBrk="1" hangingPunct="1">
              <a:lnSpc>
                <a:spcPct val="90000"/>
              </a:lnSpc>
            </a:pPr>
            <a:r>
              <a:rPr lang="zh-CN" altLang="en-US" sz="2100" dirty="0" smtClean="0"/>
              <a:t>平台如何支持数据捕获？</a:t>
            </a:r>
          </a:p>
          <a:p>
            <a:pPr lvl="3" eaLnBrk="1" hangingPunct="1">
              <a:lnSpc>
                <a:spcPct val="90000"/>
              </a:lnSpc>
            </a:pPr>
            <a:r>
              <a:rPr lang="en-US" altLang="zh-CN" sz="1800" dirty="0" smtClean="0"/>
              <a:t>JVM?</a:t>
            </a:r>
          </a:p>
          <a:p>
            <a:pPr lvl="3" eaLnBrk="1" hangingPunct="1">
              <a:lnSpc>
                <a:spcPct val="90000"/>
              </a:lnSpc>
            </a:pPr>
            <a:r>
              <a:rPr lang="zh-CN" altLang="en-US" sz="1800" dirty="0" smtClean="0"/>
              <a:t>自行设计解释语言及其解释器？</a:t>
            </a:r>
          </a:p>
          <a:p>
            <a:pPr lvl="2" eaLnBrk="1" hangingPunct="1">
              <a:lnSpc>
                <a:spcPct val="90000"/>
              </a:lnSpc>
            </a:pPr>
            <a:r>
              <a:rPr lang="zh-CN" altLang="en-US" sz="2100" dirty="0" smtClean="0"/>
              <a:t>异构的屏蔽？</a:t>
            </a:r>
          </a:p>
          <a:p>
            <a:pPr lvl="1" eaLnBrk="1" hangingPunct="1">
              <a:lnSpc>
                <a:spcPct val="90000"/>
              </a:lnSpc>
            </a:pPr>
            <a:r>
              <a:rPr lang="zh-CN" altLang="en-US" sz="2200" dirty="0" smtClean="0"/>
              <a:t>代价？</a:t>
            </a:r>
          </a:p>
          <a:p>
            <a:pPr lvl="2" eaLnBrk="1" hangingPunct="1">
              <a:lnSpc>
                <a:spcPct val="90000"/>
              </a:lnSpc>
            </a:pPr>
            <a:r>
              <a:rPr lang="zh-CN" altLang="en-US" sz="2100" dirty="0" smtClean="0"/>
              <a:t>执行状态和执行上下文，环境</a:t>
            </a:r>
          </a:p>
          <a:p>
            <a:pPr lvl="2" eaLnBrk="1" hangingPunct="1">
              <a:lnSpc>
                <a:spcPct val="90000"/>
              </a:lnSpc>
              <a:buFont typeface="Wingdings" pitchFamily="2" charset="2"/>
              <a:buNone/>
            </a:pPr>
            <a:r>
              <a:rPr lang="zh-CN" altLang="en-US" sz="2100" dirty="0" smtClean="0"/>
              <a:t>   提供者负担重</a:t>
            </a:r>
            <a:r>
              <a:rPr lang="en-US" altLang="zh-CN" sz="2100" dirty="0" smtClean="0"/>
              <a:t>: </a:t>
            </a:r>
            <a:r>
              <a:rPr lang="zh-CN" altLang="en-US" sz="2100" dirty="0" smtClean="0"/>
              <a:t>捕获、传输</a:t>
            </a:r>
          </a:p>
        </p:txBody>
      </p:sp>
      <p:sp>
        <p:nvSpPr>
          <p:cNvPr id="111623" name="Rectangle 4"/>
          <p:cNvSpPr>
            <a:spLocks noChangeArrowheads="1"/>
          </p:cNvSpPr>
          <p:nvPr/>
        </p:nvSpPr>
        <p:spPr bwMode="auto">
          <a:xfrm>
            <a:off x="6934200" y="3276600"/>
            <a:ext cx="1752600" cy="2133600"/>
          </a:xfrm>
          <a:prstGeom prst="rect">
            <a:avLst/>
          </a:prstGeom>
          <a:solidFill>
            <a:schemeClr val="accent1"/>
          </a:solidFill>
          <a:ln w="9525">
            <a:solidFill>
              <a:schemeClr val="tx1"/>
            </a:solidFill>
            <a:miter lim="800000"/>
            <a:headEnd/>
            <a:tailEnd/>
          </a:ln>
        </p:spPr>
        <p:txBody>
          <a:bodyPr wrap="none" anchor="ctr"/>
          <a:lstStyle/>
          <a:p>
            <a:r>
              <a:rPr kumimoji="1" lang="en-US" altLang="zh-CN" sz="2400" b="1">
                <a:latin typeface="Times New Roman" pitchFamily="18" charset="0"/>
              </a:rPr>
              <a:t>a:=3;</a:t>
            </a:r>
          </a:p>
          <a:p>
            <a:r>
              <a:rPr kumimoji="1" lang="en-US" altLang="zh-CN" sz="2400" b="1">
                <a:latin typeface="Times New Roman" pitchFamily="18" charset="0"/>
              </a:rPr>
              <a:t>migrateTo</a:t>
            </a:r>
          </a:p>
          <a:p>
            <a:r>
              <a:rPr kumimoji="1" lang="en-US" altLang="zh-CN" sz="2400" b="1">
                <a:latin typeface="Times New Roman" pitchFamily="18" charset="0"/>
              </a:rPr>
              <a:t>            (H1);</a:t>
            </a:r>
          </a:p>
          <a:p>
            <a:r>
              <a:rPr kumimoji="1" lang="en-US" altLang="zh-CN" sz="2400" b="1">
                <a:latin typeface="Times New Roman" pitchFamily="18" charset="0"/>
              </a:rPr>
              <a:t>print(a);</a:t>
            </a:r>
          </a:p>
          <a:p>
            <a:endParaRPr kumimoji="1" lang="en-US" altLang="zh-CN" sz="2400" b="1">
              <a:latin typeface="Times New Roman" pitchFamily="18" charset="0"/>
            </a:endParaRPr>
          </a:p>
        </p:txBody>
      </p:sp>
      <p:sp>
        <p:nvSpPr>
          <p:cNvPr id="111624" name="AutoShape 5"/>
          <p:cNvSpPr>
            <a:spLocks noChangeArrowheads="1"/>
          </p:cNvSpPr>
          <p:nvPr/>
        </p:nvSpPr>
        <p:spPr bwMode="auto">
          <a:xfrm>
            <a:off x="5715000" y="4648200"/>
            <a:ext cx="1219200" cy="152400"/>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zh-CN" altLang="en-US"/>
          </a:p>
        </p:txBody>
      </p:sp>
      <p:sp>
        <p:nvSpPr>
          <p:cNvPr id="8" name="Text Box 6"/>
          <p:cNvSpPr txBox="1">
            <a:spLocks noChangeArrowheads="1"/>
          </p:cNvSpPr>
          <p:nvPr/>
        </p:nvSpPr>
        <p:spPr bwMode="auto">
          <a:xfrm>
            <a:off x="5867400" y="4876800"/>
            <a:ext cx="862013" cy="466725"/>
          </a:xfrm>
          <a:prstGeom prst="rect">
            <a:avLst/>
          </a:prstGeom>
          <a:noFill/>
          <a:ln w="9525">
            <a:solidFill>
              <a:schemeClr val="tx1"/>
            </a:solidFill>
            <a:miter lim="800000"/>
            <a:headEnd/>
            <a:tailEnd/>
          </a:ln>
        </p:spPr>
        <p:txBody>
          <a:bodyPr wrap="none">
            <a:spAutoFit/>
          </a:bodyPr>
          <a:lstStyle/>
          <a:p>
            <a:r>
              <a:rPr kumimoji="1" lang="en-US" altLang="zh-CN" sz="2400">
                <a:latin typeface="Times New Roman" pitchFamily="18" charset="0"/>
              </a:rPr>
              <a:t>pc …</a:t>
            </a:r>
          </a:p>
        </p:txBody>
      </p:sp>
      <p:sp>
        <p:nvSpPr>
          <p:cNvPr id="9" name="日期占位符 8"/>
          <p:cNvSpPr>
            <a:spLocks noGrp="1"/>
          </p:cNvSpPr>
          <p:nvPr>
            <p:ph type="dt" sz="half" idx="10"/>
          </p:nvPr>
        </p:nvSpPr>
        <p:spPr/>
        <p:txBody>
          <a:bodyPr/>
          <a:lstStyle/>
          <a:p>
            <a:fld id="{91678560-E61D-47EC-BE01-45D24299FE50}" type="datetime1">
              <a:rPr lang="zh-CN" altLang="en-US" smtClean="0"/>
              <a:pPr/>
              <a:t>2011-12-9</a:t>
            </a:fld>
            <a:endParaRPr lang="zh-CN" altLang="en-US"/>
          </a:p>
        </p:txBody>
      </p:sp>
      <p:sp>
        <p:nvSpPr>
          <p:cNvPr id="10" name="灯片编号占位符 9"/>
          <p:cNvSpPr>
            <a:spLocks noGrp="1"/>
          </p:cNvSpPr>
          <p:nvPr>
            <p:ph type="sldNum" sz="quarter" idx="12"/>
          </p:nvPr>
        </p:nvSpPr>
        <p:spPr/>
        <p:txBody>
          <a:bodyPr/>
          <a:lstStyle/>
          <a:p>
            <a:fld id="{275387DA-A401-490D-8074-75B707531493}" type="slidenum">
              <a:rPr lang="zh-CN" altLang="en-US" smtClean="0"/>
              <a:pPr/>
              <a:t>76</a:t>
            </a:fld>
            <a:endParaRPr lang="zh-CN" altLang="en-US"/>
          </a:p>
        </p:txBody>
      </p:sp>
      <p:sp>
        <p:nvSpPr>
          <p:cNvPr id="11" name="页脚占位符 10"/>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6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6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6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6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6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6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96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96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96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099" grpId="0" build="p" bldLvl="5"/>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zh-CN" altLang="en-US" sz="3400" smtClean="0"/>
              <a:t>系统支撑－</a:t>
            </a:r>
            <a:r>
              <a:rPr lang="zh-CN" altLang="en-US" sz="2500" smtClean="0"/>
              <a:t>迁移机制</a:t>
            </a:r>
          </a:p>
        </p:txBody>
      </p:sp>
      <p:sp>
        <p:nvSpPr>
          <p:cNvPr id="112643" name="Rectangle 3"/>
          <p:cNvSpPr>
            <a:spLocks noGrp="1" noChangeArrowheads="1"/>
          </p:cNvSpPr>
          <p:nvPr>
            <p:ph idx="1"/>
          </p:nvPr>
        </p:nvSpPr>
        <p:spPr>
          <a:xfrm>
            <a:off x="0" y="1639341"/>
            <a:ext cx="9144000" cy="4525963"/>
          </a:xfrm>
        </p:spPr>
        <p:txBody>
          <a:bodyPr/>
          <a:lstStyle/>
          <a:p>
            <a:pPr lvl="1" eaLnBrk="1" hangingPunct="1"/>
            <a:r>
              <a:rPr lang="zh-CN" altLang="en-US" sz="2600" dirty="0" smtClean="0"/>
              <a:t>语句级</a:t>
            </a:r>
          </a:p>
          <a:p>
            <a:pPr lvl="1" eaLnBrk="1" hangingPunct="1">
              <a:buFont typeface="Wingdings" pitchFamily="2" charset="2"/>
              <a:buNone/>
            </a:pPr>
            <a:r>
              <a:rPr lang="zh-CN" altLang="en-US" dirty="0" smtClean="0">
                <a:latin typeface="Tahoma" pitchFamily="34" charset="0"/>
              </a:rPr>
              <a:t>    </a:t>
            </a:r>
            <a:r>
              <a:rPr lang="en-US" altLang="zh-CN" dirty="0" smtClean="0">
                <a:latin typeface="Tahoma" pitchFamily="34" charset="0"/>
              </a:rPr>
              <a:t>public void start() {</a:t>
            </a:r>
          </a:p>
          <a:p>
            <a:pPr eaLnBrk="1" hangingPunct="1">
              <a:buSzPct val="110000"/>
              <a:buFont typeface="Wingdings" pitchFamily="2" charset="2"/>
              <a:buNone/>
            </a:pPr>
            <a:r>
              <a:rPr lang="en-US" altLang="zh-CN" dirty="0" smtClean="0">
                <a:latin typeface="Tahoma" pitchFamily="34" charset="0"/>
              </a:rPr>
              <a:t>		   </a:t>
            </a:r>
            <a:r>
              <a:rPr lang="en-US" altLang="zh-CN" dirty="0" smtClean="0">
                <a:latin typeface="Arial" charset="0"/>
              </a:rPr>
              <a:t>…</a:t>
            </a:r>
            <a:r>
              <a:rPr lang="zh-CN" altLang="en-US" dirty="0" smtClean="0">
                <a:latin typeface="Tahoma" pitchFamily="34" charset="0"/>
              </a:rPr>
              <a:t>；</a:t>
            </a:r>
          </a:p>
          <a:p>
            <a:pPr eaLnBrk="1" hangingPunct="1">
              <a:buSzPct val="110000"/>
              <a:buFont typeface="Wingdings" pitchFamily="2" charset="2"/>
              <a:buNone/>
            </a:pPr>
            <a:r>
              <a:rPr lang="zh-CN" altLang="en-US" dirty="0" smtClean="0">
                <a:latin typeface="Tahoma" pitchFamily="34" charset="0"/>
              </a:rPr>
              <a:t>            </a:t>
            </a:r>
            <a:r>
              <a:rPr lang="en-US" altLang="zh-CN" dirty="0" smtClean="0">
                <a:latin typeface="Tahoma" pitchFamily="34" charset="0"/>
              </a:rPr>
              <a:t>a:=3;</a:t>
            </a:r>
          </a:p>
          <a:p>
            <a:pPr eaLnBrk="1" hangingPunct="1">
              <a:buSzPct val="110000"/>
              <a:buFont typeface="Wingdings" pitchFamily="2" charset="2"/>
              <a:buNone/>
            </a:pPr>
            <a:r>
              <a:rPr lang="en-US" altLang="zh-CN" dirty="0" smtClean="0">
                <a:latin typeface="Tahoma" pitchFamily="34" charset="0"/>
              </a:rPr>
              <a:t>		   </a:t>
            </a:r>
            <a:r>
              <a:rPr lang="en-US" altLang="zh-CN" sz="2500" dirty="0" err="1" smtClean="0">
                <a:latin typeface="Tahoma" pitchFamily="34" charset="0"/>
              </a:rPr>
              <a:t>migrateTo</a:t>
            </a:r>
            <a:r>
              <a:rPr lang="en-US" altLang="zh-CN" sz="2500" dirty="0" smtClean="0">
                <a:latin typeface="Tahoma" pitchFamily="34" charset="0"/>
              </a:rPr>
              <a:t>(new </a:t>
            </a:r>
            <a:r>
              <a:rPr lang="en-US" altLang="zh-CN" sz="2500" dirty="0" err="1" smtClean="0">
                <a:latin typeface="Tahoma" pitchFamily="34" charset="0"/>
              </a:rPr>
              <a:t>LocationName</a:t>
            </a:r>
            <a:r>
              <a:rPr lang="en-US" altLang="zh-CN" sz="2500" dirty="0" smtClean="0">
                <a:latin typeface="Tahoma" pitchFamily="34" charset="0"/>
              </a:rPr>
              <a:t>("location4.mole.de"));</a:t>
            </a:r>
          </a:p>
          <a:p>
            <a:pPr eaLnBrk="1" hangingPunct="1">
              <a:buSzPct val="110000"/>
              <a:buFont typeface="Wingdings" pitchFamily="2" charset="2"/>
              <a:buNone/>
            </a:pPr>
            <a:r>
              <a:rPr lang="en-US" altLang="zh-CN" dirty="0" smtClean="0">
                <a:latin typeface="Tahoma" pitchFamily="34" charset="0"/>
              </a:rPr>
              <a:t>  	    }</a:t>
            </a:r>
          </a:p>
          <a:p>
            <a:pPr lvl="1"/>
            <a:r>
              <a:rPr lang="zh-CN" altLang="en-US" sz="2600" dirty="0" smtClean="0"/>
              <a:t>实现可简化</a:t>
            </a:r>
          </a:p>
        </p:txBody>
      </p:sp>
      <p:sp>
        <p:nvSpPr>
          <p:cNvPr id="5" name="日期占位符 4"/>
          <p:cNvSpPr>
            <a:spLocks noGrp="1"/>
          </p:cNvSpPr>
          <p:nvPr>
            <p:ph type="dt" sz="half" idx="10"/>
          </p:nvPr>
        </p:nvSpPr>
        <p:spPr/>
        <p:txBody>
          <a:bodyPr/>
          <a:lstStyle/>
          <a:p>
            <a:fld id="{99E73A05-E9B1-4639-8DB5-7F4337C73F81}"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77</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迁移机制</a:t>
            </a:r>
          </a:p>
        </p:txBody>
      </p:sp>
      <p:sp>
        <p:nvSpPr>
          <p:cNvPr id="113667" name="Rectangle 3"/>
          <p:cNvSpPr>
            <a:spLocks noGrp="1" noChangeArrowheads="1"/>
          </p:cNvSpPr>
          <p:nvPr>
            <p:ph idx="1"/>
          </p:nvPr>
        </p:nvSpPr>
        <p:spPr>
          <a:xfrm>
            <a:off x="539750" y="1700213"/>
            <a:ext cx="8208963" cy="4489450"/>
          </a:xfrm>
        </p:spPr>
        <p:txBody>
          <a:bodyPr/>
          <a:lstStyle/>
          <a:p>
            <a:pPr eaLnBrk="1" hangingPunct="1">
              <a:lnSpc>
                <a:spcPct val="80000"/>
              </a:lnSpc>
            </a:pPr>
            <a:r>
              <a:rPr lang="zh-CN" altLang="en-US" sz="2600" dirty="0" smtClean="0"/>
              <a:t>语句级</a:t>
            </a:r>
            <a:r>
              <a:rPr lang="en-US" altLang="zh-CN" sz="2600" dirty="0" smtClean="0">
                <a:sym typeface="Wingdings" pitchFamily="2" charset="2"/>
              </a:rPr>
              <a:t></a:t>
            </a:r>
            <a:r>
              <a:rPr lang="zh-CN" altLang="en-US" sz="2600" dirty="0" smtClean="0"/>
              <a:t>过程级</a:t>
            </a:r>
          </a:p>
          <a:p>
            <a:pPr eaLnBrk="1" hangingPunct="1">
              <a:lnSpc>
                <a:spcPct val="80000"/>
              </a:lnSpc>
              <a:buFont typeface="Wingdings" pitchFamily="2" charset="2"/>
              <a:buNone/>
            </a:pPr>
            <a:r>
              <a:rPr lang="zh-CN" altLang="en-US" sz="2100" dirty="0" smtClean="0">
                <a:latin typeface="Times New Roman" pitchFamily="18" charset="0"/>
              </a:rPr>
              <a:t>              </a:t>
            </a:r>
            <a:r>
              <a:rPr lang="en-US" altLang="zh-CN" sz="2100" dirty="0" smtClean="0">
                <a:latin typeface="Times New Roman" pitchFamily="18" charset="0"/>
              </a:rPr>
              <a:t>Begin (s)</a:t>
            </a:r>
          </a:p>
          <a:p>
            <a:pPr eaLnBrk="1" hangingPunct="1">
              <a:lnSpc>
                <a:spcPct val="80000"/>
              </a:lnSpc>
              <a:spcBef>
                <a:spcPct val="50000"/>
              </a:spcBef>
              <a:buClr>
                <a:schemeClr val="bg1"/>
              </a:buClr>
              <a:buFontTx/>
              <a:buNone/>
            </a:pPr>
            <a:r>
              <a:rPr lang="en-US" altLang="zh-CN" sz="2100" dirty="0" smtClean="0">
                <a:latin typeface="Times New Roman" pitchFamily="18" charset="0"/>
              </a:rPr>
              <a:t>                     case s:</a:t>
            </a:r>
          </a:p>
          <a:p>
            <a:pPr eaLnBrk="1" hangingPunct="1">
              <a:lnSpc>
                <a:spcPct val="80000"/>
              </a:lnSpc>
              <a:spcBef>
                <a:spcPct val="50000"/>
              </a:spcBef>
              <a:buClr>
                <a:schemeClr val="bg1"/>
              </a:buClr>
              <a:buFontTx/>
              <a:buNone/>
            </a:pPr>
            <a:r>
              <a:rPr lang="en-US" altLang="zh-CN" sz="2100" dirty="0" smtClean="0">
                <a:latin typeface="Times New Roman" pitchFamily="18" charset="0"/>
              </a:rPr>
              <a:t>                          1: m1(); go H1;</a:t>
            </a:r>
          </a:p>
          <a:p>
            <a:pPr eaLnBrk="1" hangingPunct="1">
              <a:lnSpc>
                <a:spcPct val="80000"/>
              </a:lnSpc>
              <a:spcBef>
                <a:spcPct val="50000"/>
              </a:spcBef>
              <a:buClr>
                <a:schemeClr val="bg1"/>
              </a:buClr>
              <a:buFontTx/>
              <a:buNone/>
            </a:pPr>
            <a:r>
              <a:rPr lang="en-US" altLang="zh-CN" sz="2100" dirty="0" smtClean="0">
                <a:latin typeface="Times New Roman" pitchFamily="18" charset="0"/>
              </a:rPr>
              <a:t>                          2: m2(); go H2;</a:t>
            </a:r>
          </a:p>
          <a:p>
            <a:pPr eaLnBrk="1" hangingPunct="1">
              <a:lnSpc>
                <a:spcPct val="80000"/>
              </a:lnSpc>
              <a:spcBef>
                <a:spcPct val="50000"/>
              </a:spcBef>
              <a:buClr>
                <a:schemeClr val="bg1"/>
              </a:buClr>
              <a:buFontTx/>
              <a:buNone/>
            </a:pPr>
            <a:r>
              <a:rPr lang="en-US" altLang="zh-CN" sz="2100" dirty="0" smtClean="0">
                <a:latin typeface="Times New Roman" pitchFamily="18" charset="0"/>
              </a:rPr>
              <a:t>                           </a:t>
            </a:r>
            <a:r>
              <a:rPr lang="en-US" altLang="zh-CN" sz="2100" dirty="0" smtClean="0">
                <a:latin typeface="Arial" charset="0"/>
              </a:rPr>
              <a:t>……</a:t>
            </a:r>
            <a:endParaRPr lang="en-US" altLang="zh-CN" sz="2100" dirty="0" smtClean="0">
              <a:latin typeface="Times New Roman" pitchFamily="18" charset="0"/>
            </a:endParaRPr>
          </a:p>
          <a:p>
            <a:pPr eaLnBrk="1" hangingPunct="1">
              <a:lnSpc>
                <a:spcPct val="80000"/>
              </a:lnSpc>
              <a:spcBef>
                <a:spcPct val="50000"/>
              </a:spcBef>
              <a:buClr>
                <a:schemeClr val="bg1"/>
              </a:buClr>
              <a:buFontTx/>
              <a:buNone/>
            </a:pPr>
            <a:r>
              <a:rPr lang="en-US" altLang="zh-CN" sz="2100" dirty="0" smtClean="0">
                <a:latin typeface="Times New Roman" pitchFamily="18" charset="0"/>
              </a:rPr>
              <a:t>                    end case</a:t>
            </a:r>
          </a:p>
          <a:p>
            <a:pPr eaLnBrk="1" hangingPunct="1">
              <a:lnSpc>
                <a:spcPct val="80000"/>
              </a:lnSpc>
              <a:spcBef>
                <a:spcPct val="50000"/>
              </a:spcBef>
              <a:buClr>
                <a:schemeClr val="bg1"/>
              </a:buClr>
              <a:buFontTx/>
              <a:buNone/>
            </a:pPr>
            <a:r>
              <a:rPr lang="en-US" altLang="zh-CN" sz="2100" dirty="0" smtClean="0">
                <a:latin typeface="Times New Roman" pitchFamily="18" charset="0"/>
              </a:rPr>
              <a:t>             End</a:t>
            </a:r>
          </a:p>
          <a:p>
            <a:pPr>
              <a:lnSpc>
                <a:spcPct val="80000"/>
              </a:lnSpc>
            </a:pPr>
            <a:r>
              <a:rPr lang="zh-CN" altLang="en-US" sz="2600" dirty="0" smtClean="0"/>
              <a:t>运行模型</a:t>
            </a:r>
          </a:p>
          <a:p>
            <a:pPr lvl="1">
              <a:lnSpc>
                <a:spcPct val="80000"/>
              </a:lnSpc>
            </a:pPr>
            <a:r>
              <a:rPr lang="zh-CN" altLang="en-US" sz="3100" dirty="0" smtClean="0">
                <a:latin typeface="Tahoma" pitchFamily="34" charset="0"/>
              </a:rPr>
              <a:t>单入口</a:t>
            </a:r>
            <a:r>
              <a:rPr lang="en-US" altLang="zh-CN" sz="3100" dirty="0" smtClean="0">
                <a:latin typeface="Tahoma" pitchFamily="34" charset="0"/>
              </a:rPr>
              <a:t>,</a:t>
            </a:r>
            <a:r>
              <a:rPr lang="zh-CN" altLang="en-US" sz="3100" dirty="0" smtClean="0">
                <a:latin typeface="Tahoma" pitchFamily="34" charset="0"/>
              </a:rPr>
              <a:t>入口选择</a:t>
            </a:r>
          </a:p>
        </p:txBody>
      </p:sp>
      <p:sp>
        <p:nvSpPr>
          <p:cNvPr id="1800196" name="AutoShape 4"/>
          <p:cNvSpPr>
            <a:spLocks/>
          </p:cNvSpPr>
          <p:nvPr/>
        </p:nvSpPr>
        <p:spPr bwMode="auto">
          <a:xfrm>
            <a:off x="5435600" y="4724400"/>
            <a:ext cx="3313113" cy="865188"/>
          </a:xfrm>
          <a:prstGeom prst="borderCallout1">
            <a:avLst>
              <a:gd name="adj1" fmla="val 13213"/>
              <a:gd name="adj2" fmla="val -2301"/>
              <a:gd name="adj3" fmla="val -156329"/>
              <a:gd name="adj4" fmla="val -48634"/>
            </a:avLst>
          </a:prstGeom>
          <a:solidFill>
            <a:schemeClr val="accent1"/>
          </a:solidFill>
          <a:ln w="28575">
            <a:solidFill>
              <a:schemeClr val="tx1"/>
            </a:solidFill>
            <a:miter lim="800000"/>
            <a:headEnd/>
            <a:tailEnd/>
          </a:ln>
        </p:spPr>
        <p:txBody>
          <a:bodyPr/>
          <a:lstStyle/>
          <a:p>
            <a:pPr algn="ctr"/>
            <a:r>
              <a:rPr lang="zh-CN" altLang="en-US" sz="2400" b="1">
                <a:solidFill>
                  <a:schemeClr val="tx2"/>
                </a:solidFill>
                <a:latin typeface="Arial Black" pitchFamily="34" charset="0"/>
              </a:rPr>
              <a:t>迁移动作发生在某个过程执行的最后一个动作</a:t>
            </a:r>
          </a:p>
        </p:txBody>
      </p:sp>
      <p:sp>
        <p:nvSpPr>
          <p:cNvPr id="6" name="日期占位符 5"/>
          <p:cNvSpPr>
            <a:spLocks noGrp="1"/>
          </p:cNvSpPr>
          <p:nvPr>
            <p:ph type="dt" sz="half" idx="10"/>
          </p:nvPr>
        </p:nvSpPr>
        <p:spPr/>
        <p:txBody>
          <a:bodyPr/>
          <a:lstStyle/>
          <a:p>
            <a:fld id="{C5594F05-AA35-4249-96A6-136C2207F0F9}" type="datetime1">
              <a:rPr lang="zh-CN" altLang="en-US" smtClean="0"/>
              <a:pPr/>
              <a:t>2011-12-9</a:t>
            </a:fld>
            <a:endParaRPr lang="zh-CN" altLang="en-US"/>
          </a:p>
        </p:txBody>
      </p:sp>
      <p:sp>
        <p:nvSpPr>
          <p:cNvPr id="7" name="灯片编号占位符 6"/>
          <p:cNvSpPr>
            <a:spLocks noGrp="1"/>
          </p:cNvSpPr>
          <p:nvPr>
            <p:ph type="sldNum" sz="quarter" idx="12"/>
          </p:nvPr>
        </p:nvSpPr>
        <p:spPr/>
        <p:txBody>
          <a:bodyPr/>
          <a:lstStyle/>
          <a:p>
            <a:fld id="{275387DA-A401-490D-8074-75B707531493}" type="slidenum">
              <a:rPr lang="zh-CN" altLang="en-US" smtClean="0"/>
              <a:pPr/>
              <a:t>78</a:t>
            </a:fld>
            <a:endParaRPr lang="zh-CN" altLang="en-US"/>
          </a:p>
        </p:txBody>
      </p:sp>
      <p:sp>
        <p:nvSpPr>
          <p:cNvPr id="8" name="页脚占位符 7"/>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0196"/>
                                        </p:tgtEl>
                                        <p:attrNameLst>
                                          <p:attrName>style.visibility</p:attrName>
                                        </p:attrNameLst>
                                      </p:cBhvr>
                                      <p:to>
                                        <p:strVal val="visible"/>
                                      </p:to>
                                    </p:set>
                                    <p:animEffect transition="in" filter="wipe(left)">
                                      <p:cBhvr>
                                        <p:cTn id="7" dur="500"/>
                                        <p:tgtEl>
                                          <p:spTgt spid="1800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019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zh-CN" altLang="en-US" sz="3400" smtClean="0"/>
              <a:t>系统支撑－</a:t>
            </a:r>
            <a:r>
              <a:rPr lang="zh-CN" altLang="en-US" sz="2500" smtClean="0"/>
              <a:t>迁移机制</a:t>
            </a:r>
          </a:p>
        </p:txBody>
      </p:sp>
      <p:sp>
        <p:nvSpPr>
          <p:cNvPr id="114691" name="Rectangle 3"/>
          <p:cNvSpPr>
            <a:spLocks noGrp="1" noChangeArrowheads="1"/>
          </p:cNvSpPr>
          <p:nvPr>
            <p:ph idx="1"/>
          </p:nvPr>
        </p:nvSpPr>
        <p:spPr/>
        <p:txBody>
          <a:bodyPr/>
          <a:lstStyle/>
          <a:p>
            <a:pPr eaLnBrk="1" hangingPunct="1"/>
            <a:r>
              <a:rPr lang="zh-CN" altLang="en-US" dirty="0" smtClean="0"/>
              <a:t>如何处理</a:t>
            </a:r>
            <a:r>
              <a:rPr lang="en-US" altLang="zh-CN" dirty="0" smtClean="0"/>
              <a:t>?</a:t>
            </a:r>
          </a:p>
          <a:p>
            <a:pPr lvl="1" eaLnBrk="1" hangingPunct="1"/>
            <a:r>
              <a:rPr lang="zh-CN" altLang="en-US" dirty="0" smtClean="0"/>
              <a:t>进程级强迁移</a:t>
            </a:r>
            <a:r>
              <a:rPr lang="en-US" altLang="zh-CN" dirty="0" smtClean="0">
                <a:sym typeface="Wingdings" pitchFamily="2" charset="2"/>
              </a:rPr>
              <a:t></a:t>
            </a:r>
            <a:r>
              <a:rPr lang="zh-CN" altLang="en-US" dirty="0" smtClean="0">
                <a:sym typeface="Wingdings" pitchFamily="2" charset="2"/>
              </a:rPr>
              <a:t>“</a:t>
            </a:r>
            <a:r>
              <a:rPr lang="zh-CN" altLang="en-US" dirty="0" smtClean="0"/>
              <a:t>对象级</a:t>
            </a:r>
            <a:r>
              <a:rPr lang="zh-CN" altLang="en-US" dirty="0" smtClean="0">
                <a:latin typeface="Arial" charset="0"/>
              </a:rPr>
              <a:t>”</a:t>
            </a:r>
            <a:r>
              <a:rPr lang="zh-CN" altLang="en-US" dirty="0" smtClean="0"/>
              <a:t>弱迁移</a:t>
            </a:r>
          </a:p>
        </p:txBody>
      </p:sp>
      <p:sp>
        <p:nvSpPr>
          <p:cNvPr id="114695" name="Text Box 4"/>
          <p:cNvSpPr txBox="1">
            <a:spLocks noChangeArrowheads="1"/>
          </p:cNvSpPr>
          <p:nvPr/>
        </p:nvSpPr>
        <p:spPr bwMode="auto">
          <a:xfrm>
            <a:off x="4148336" y="5399112"/>
            <a:ext cx="793750" cy="457200"/>
          </a:xfrm>
          <a:prstGeom prst="rect">
            <a:avLst/>
          </a:prstGeom>
          <a:noFill/>
          <a:ln w="9525">
            <a:noFill/>
            <a:miter lim="800000"/>
            <a:headEnd/>
            <a:tailEnd/>
          </a:ln>
        </p:spPr>
        <p:txBody>
          <a:bodyPr wrap="none">
            <a:spAutoFit/>
          </a:bodyPr>
          <a:lstStyle/>
          <a:p>
            <a:r>
              <a:rPr kumimoji="1" lang="zh-CN" altLang="en-US" sz="2400">
                <a:latin typeface="Times New Roman" pitchFamily="18" charset="0"/>
              </a:rPr>
              <a:t>代码</a:t>
            </a:r>
          </a:p>
        </p:txBody>
      </p:sp>
      <p:sp>
        <p:nvSpPr>
          <p:cNvPr id="114696" name="Text Box 5"/>
          <p:cNvSpPr txBox="1">
            <a:spLocks noChangeArrowheads="1"/>
          </p:cNvSpPr>
          <p:nvPr/>
        </p:nvSpPr>
        <p:spPr bwMode="auto">
          <a:xfrm>
            <a:off x="3995936" y="5780112"/>
            <a:ext cx="1166813" cy="457200"/>
          </a:xfrm>
          <a:prstGeom prst="rect">
            <a:avLst/>
          </a:prstGeom>
          <a:noFill/>
          <a:ln w="9525">
            <a:noFill/>
            <a:miter lim="800000"/>
            <a:headEnd/>
            <a:tailEnd/>
          </a:ln>
        </p:spPr>
        <p:txBody>
          <a:bodyPr wrap="none">
            <a:spAutoFit/>
          </a:bodyPr>
          <a:lstStyle/>
          <a:p>
            <a:r>
              <a:rPr kumimoji="1" lang="en-US" altLang="zh-CN" sz="2400">
                <a:latin typeface="Times New Roman" pitchFamily="18" charset="0"/>
              </a:rPr>
              <a:t>H0</a:t>
            </a:r>
            <a:r>
              <a:rPr kumimoji="1" lang="zh-CN" altLang="en-US" sz="2400">
                <a:latin typeface="Times New Roman" pitchFamily="18" charset="0"/>
              </a:rPr>
              <a:t>节点</a:t>
            </a:r>
          </a:p>
        </p:txBody>
      </p:sp>
      <p:sp>
        <p:nvSpPr>
          <p:cNvPr id="114697" name="Rectangle 6"/>
          <p:cNvSpPr>
            <a:spLocks noChangeArrowheads="1"/>
          </p:cNvSpPr>
          <p:nvPr/>
        </p:nvSpPr>
        <p:spPr bwMode="auto">
          <a:xfrm>
            <a:off x="1187450" y="3141663"/>
            <a:ext cx="2184400" cy="2133600"/>
          </a:xfrm>
          <a:prstGeom prst="rect">
            <a:avLst/>
          </a:prstGeom>
          <a:solidFill>
            <a:schemeClr val="accent1"/>
          </a:solidFill>
          <a:ln w="9525">
            <a:solidFill>
              <a:schemeClr val="tx1"/>
            </a:solidFill>
            <a:miter lim="800000"/>
            <a:headEnd/>
            <a:tailEnd/>
          </a:ln>
        </p:spPr>
        <p:txBody>
          <a:bodyPr wrap="none" anchor="ctr"/>
          <a:lstStyle/>
          <a:p>
            <a:r>
              <a:rPr kumimoji="1" lang="en-US" altLang="zh-CN" sz="2400" b="1">
                <a:latin typeface="Times New Roman" pitchFamily="18" charset="0"/>
              </a:rPr>
              <a:t>a:=3;</a:t>
            </a:r>
          </a:p>
          <a:p>
            <a:r>
              <a:rPr kumimoji="1" lang="en-US" altLang="zh-CN" sz="2400" b="1">
                <a:latin typeface="Times New Roman" pitchFamily="18" charset="0"/>
              </a:rPr>
              <a:t>migrateTo(H1);</a:t>
            </a:r>
          </a:p>
          <a:p>
            <a:r>
              <a:rPr kumimoji="1" lang="en-US" altLang="zh-CN" sz="2400" b="1">
                <a:latin typeface="Times New Roman" pitchFamily="18" charset="0"/>
              </a:rPr>
              <a:t>print (a);</a:t>
            </a:r>
          </a:p>
          <a:p>
            <a:r>
              <a:rPr kumimoji="1" lang="en-US" altLang="zh-CN" sz="2400" b="1">
                <a:latin typeface="Times New Roman" pitchFamily="18" charset="0"/>
              </a:rPr>
              <a:t>…</a:t>
            </a:r>
          </a:p>
        </p:txBody>
      </p:sp>
      <p:sp>
        <p:nvSpPr>
          <p:cNvPr id="114698" name="AutoShape 7"/>
          <p:cNvSpPr>
            <a:spLocks noChangeArrowheads="1"/>
          </p:cNvSpPr>
          <p:nvPr/>
        </p:nvSpPr>
        <p:spPr bwMode="auto">
          <a:xfrm>
            <a:off x="4067175" y="3933825"/>
            <a:ext cx="1081088" cy="431800"/>
          </a:xfrm>
          <a:prstGeom prst="rightArrow">
            <a:avLst>
              <a:gd name="adj1" fmla="val 50000"/>
              <a:gd name="adj2" fmla="val 62592"/>
            </a:avLst>
          </a:prstGeom>
          <a:solidFill>
            <a:schemeClr val="accent1"/>
          </a:solidFill>
          <a:ln w="9525">
            <a:solidFill>
              <a:schemeClr val="tx1"/>
            </a:solidFill>
            <a:miter lim="800000"/>
            <a:headEnd/>
            <a:tailEnd/>
          </a:ln>
        </p:spPr>
        <p:txBody>
          <a:bodyPr wrap="none" anchor="ctr"/>
          <a:lstStyle/>
          <a:p>
            <a:endParaRPr lang="zh-CN" altLang="en-US"/>
          </a:p>
        </p:txBody>
      </p:sp>
      <p:sp>
        <p:nvSpPr>
          <p:cNvPr id="114699" name="Rectangle 8"/>
          <p:cNvSpPr>
            <a:spLocks noChangeArrowheads="1"/>
          </p:cNvSpPr>
          <p:nvPr/>
        </p:nvSpPr>
        <p:spPr bwMode="auto">
          <a:xfrm>
            <a:off x="5724525" y="3141663"/>
            <a:ext cx="2376488" cy="2133600"/>
          </a:xfrm>
          <a:prstGeom prst="rect">
            <a:avLst/>
          </a:prstGeom>
          <a:solidFill>
            <a:schemeClr val="accent1"/>
          </a:solidFill>
          <a:ln w="9525">
            <a:solidFill>
              <a:schemeClr val="tx1"/>
            </a:solidFill>
            <a:miter lim="800000"/>
            <a:headEnd/>
            <a:tailEnd/>
          </a:ln>
        </p:spPr>
        <p:txBody>
          <a:bodyPr wrap="none" anchor="ctr"/>
          <a:lstStyle/>
          <a:p>
            <a:r>
              <a:rPr kumimoji="1" lang="en-US" altLang="zh-CN" sz="2400" b="1">
                <a:latin typeface="Times New Roman" pitchFamily="18" charset="0"/>
              </a:rPr>
              <a:t>a:=3;</a:t>
            </a:r>
          </a:p>
          <a:p>
            <a:r>
              <a:rPr kumimoji="1" lang="en-US" altLang="zh-CN" sz="2400" b="1">
                <a:latin typeface="Times New Roman" pitchFamily="18" charset="0"/>
              </a:rPr>
              <a:t>migrateTo(H1);</a:t>
            </a:r>
          </a:p>
          <a:p>
            <a:r>
              <a:rPr lang="en-US" altLang="zh-CN" sz="2400" b="1">
                <a:latin typeface="Times New Roman" pitchFamily="18" charset="0"/>
              </a:rPr>
              <a:t>end</a:t>
            </a:r>
          </a:p>
        </p:txBody>
      </p:sp>
      <p:sp>
        <p:nvSpPr>
          <p:cNvPr id="10" name="日期占位符 9"/>
          <p:cNvSpPr>
            <a:spLocks noGrp="1"/>
          </p:cNvSpPr>
          <p:nvPr>
            <p:ph type="dt" sz="half" idx="10"/>
          </p:nvPr>
        </p:nvSpPr>
        <p:spPr/>
        <p:txBody>
          <a:bodyPr/>
          <a:lstStyle/>
          <a:p>
            <a:fld id="{ED670F53-3F56-4836-B756-649328705CA7}" type="datetime1">
              <a:rPr lang="zh-CN" altLang="en-US" smtClean="0"/>
              <a:pPr/>
              <a:t>2011-12-9</a:t>
            </a:fld>
            <a:endParaRPr lang="zh-CN" altLang="en-US"/>
          </a:p>
        </p:txBody>
      </p:sp>
      <p:sp>
        <p:nvSpPr>
          <p:cNvPr id="11" name="灯片编号占位符 10"/>
          <p:cNvSpPr>
            <a:spLocks noGrp="1"/>
          </p:cNvSpPr>
          <p:nvPr>
            <p:ph type="sldNum" sz="quarter" idx="12"/>
          </p:nvPr>
        </p:nvSpPr>
        <p:spPr/>
        <p:txBody>
          <a:bodyPr/>
          <a:lstStyle/>
          <a:p>
            <a:fld id="{275387DA-A401-490D-8074-75B707531493}" type="slidenum">
              <a:rPr lang="zh-CN" altLang="en-US" smtClean="0"/>
              <a:pPr/>
              <a:t>79</a:t>
            </a:fld>
            <a:endParaRPr lang="zh-CN" altLang="en-US"/>
          </a:p>
        </p:txBody>
      </p:sp>
      <p:sp>
        <p:nvSpPr>
          <p:cNvPr id="13" name="页脚占位符 12"/>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normAutofit/>
          </a:bodyPr>
          <a:lstStyle/>
          <a:p>
            <a:r>
              <a:rPr lang="en-US" altLang="zh-CN" sz="4100" dirty="0"/>
              <a:t>Mobile Code Applications</a:t>
            </a:r>
          </a:p>
        </p:txBody>
      </p:sp>
      <p:sp>
        <p:nvSpPr>
          <p:cNvPr id="74755" name="Rectangle 3"/>
          <p:cNvSpPr>
            <a:spLocks noGrp="1" noChangeArrowheads="1"/>
          </p:cNvSpPr>
          <p:nvPr>
            <p:ph idx="1"/>
          </p:nvPr>
        </p:nvSpPr>
        <p:spPr/>
        <p:txBody>
          <a:bodyPr>
            <a:normAutofit fontScale="92500" lnSpcReduction="10000"/>
          </a:bodyPr>
          <a:lstStyle/>
          <a:p>
            <a:pPr>
              <a:lnSpc>
                <a:spcPct val="90000"/>
              </a:lnSpc>
            </a:pPr>
            <a:r>
              <a:rPr lang="en-US" altLang="zh-CN" sz="2800" dirty="0">
                <a:solidFill>
                  <a:srgbClr val="000000"/>
                </a:solidFill>
                <a:ea typeface="宋体" pitchFamily="2" charset="-122"/>
              </a:rPr>
              <a:t>Distributed Information Retrieval</a:t>
            </a:r>
          </a:p>
          <a:p>
            <a:pPr>
              <a:lnSpc>
                <a:spcPct val="90000"/>
              </a:lnSpc>
            </a:pPr>
            <a:endParaRPr lang="en-US" altLang="zh-CN" sz="2800" dirty="0" smtClean="0">
              <a:solidFill>
                <a:srgbClr val="000000"/>
              </a:solidFill>
              <a:ea typeface="宋体" pitchFamily="2" charset="-122"/>
            </a:endParaRPr>
          </a:p>
          <a:p>
            <a:pPr>
              <a:lnSpc>
                <a:spcPct val="90000"/>
              </a:lnSpc>
            </a:pPr>
            <a:r>
              <a:rPr lang="en-US" altLang="zh-CN" sz="2800" dirty="0" smtClean="0">
                <a:solidFill>
                  <a:srgbClr val="000000"/>
                </a:solidFill>
                <a:ea typeface="宋体" pitchFamily="2" charset="-122"/>
              </a:rPr>
              <a:t>Active </a:t>
            </a:r>
            <a:r>
              <a:rPr lang="en-US" altLang="zh-CN" sz="2800" dirty="0">
                <a:solidFill>
                  <a:srgbClr val="000000"/>
                </a:solidFill>
                <a:ea typeface="宋体" pitchFamily="2" charset="-122"/>
              </a:rPr>
              <a:t>Documents</a:t>
            </a:r>
          </a:p>
          <a:p>
            <a:pPr>
              <a:lnSpc>
                <a:spcPct val="90000"/>
              </a:lnSpc>
            </a:pPr>
            <a:endParaRPr lang="en-US" altLang="zh-CN" sz="2800" dirty="0" smtClean="0">
              <a:solidFill>
                <a:srgbClr val="000000"/>
              </a:solidFill>
              <a:ea typeface="宋体" pitchFamily="2" charset="-122"/>
            </a:endParaRPr>
          </a:p>
          <a:p>
            <a:pPr>
              <a:lnSpc>
                <a:spcPct val="90000"/>
              </a:lnSpc>
            </a:pPr>
            <a:r>
              <a:rPr lang="en-US" altLang="zh-CN" sz="2800" dirty="0" smtClean="0">
                <a:solidFill>
                  <a:srgbClr val="000000"/>
                </a:solidFill>
                <a:ea typeface="宋体" pitchFamily="2" charset="-122"/>
              </a:rPr>
              <a:t>Advanced </a:t>
            </a:r>
            <a:r>
              <a:rPr lang="en-US" altLang="zh-CN" sz="2800" dirty="0">
                <a:solidFill>
                  <a:srgbClr val="000000"/>
                </a:solidFill>
                <a:ea typeface="宋体" pitchFamily="2" charset="-122"/>
              </a:rPr>
              <a:t>Telecommunication Services</a:t>
            </a:r>
            <a:br>
              <a:rPr lang="en-US" altLang="zh-CN" sz="2800" dirty="0">
                <a:solidFill>
                  <a:srgbClr val="000000"/>
                </a:solidFill>
                <a:ea typeface="宋体" pitchFamily="2" charset="-122"/>
              </a:rPr>
            </a:br>
            <a:r>
              <a:rPr lang="en-US" altLang="zh-CN" sz="2800" dirty="0">
                <a:solidFill>
                  <a:srgbClr val="000000"/>
                </a:solidFill>
                <a:ea typeface="宋体" pitchFamily="2" charset="-122"/>
              </a:rPr>
              <a:t>(video conferencing, video on demand)</a:t>
            </a:r>
          </a:p>
          <a:p>
            <a:pPr>
              <a:lnSpc>
                <a:spcPct val="90000"/>
              </a:lnSpc>
            </a:pPr>
            <a:endParaRPr lang="en-US" altLang="zh-CN" sz="2800" dirty="0" smtClean="0">
              <a:solidFill>
                <a:srgbClr val="000000"/>
              </a:solidFill>
              <a:ea typeface="宋体" pitchFamily="2" charset="-122"/>
            </a:endParaRPr>
          </a:p>
          <a:p>
            <a:pPr>
              <a:lnSpc>
                <a:spcPct val="90000"/>
              </a:lnSpc>
            </a:pPr>
            <a:r>
              <a:rPr lang="en-US" altLang="zh-CN" sz="2800" dirty="0" smtClean="0">
                <a:solidFill>
                  <a:srgbClr val="000000"/>
                </a:solidFill>
                <a:ea typeface="宋体" pitchFamily="2" charset="-122"/>
              </a:rPr>
              <a:t>Remote </a:t>
            </a:r>
            <a:r>
              <a:rPr lang="en-US" altLang="zh-CN" sz="2800" dirty="0">
                <a:solidFill>
                  <a:srgbClr val="000000"/>
                </a:solidFill>
                <a:ea typeface="宋体" pitchFamily="2" charset="-122"/>
              </a:rPr>
              <a:t>Device Control and Configuration</a:t>
            </a:r>
          </a:p>
          <a:p>
            <a:pPr>
              <a:lnSpc>
                <a:spcPct val="90000"/>
              </a:lnSpc>
            </a:pPr>
            <a:endParaRPr lang="en-US" altLang="zh-CN" sz="2800" dirty="0" smtClean="0">
              <a:solidFill>
                <a:srgbClr val="000000"/>
              </a:solidFill>
              <a:ea typeface="宋体" pitchFamily="2" charset="-122"/>
            </a:endParaRPr>
          </a:p>
          <a:p>
            <a:pPr>
              <a:lnSpc>
                <a:spcPct val="90000"/>
              </a:lnSpc>
            </a:pPr>
            <a:r>
              <a:rPr lang="en-US" altLang="zh-CN" sz="2800" dirty="0" smtClean="0">
                <a:solidFill>
                  <a:srgbClr val="000000"/>
                </a:solidFill>
                <a:ea typeface="宋体" pitchFamily="2" charset="-122"/>
              </a:rPr>
              <a:t>Workflow </a:t>
            </a:r>
            <a:r>
              <a:rPr lang="en-US" altLang="zh-CN" sz="2800" dirty="0">
                <a:solidFill>
                  <a:srgbClr val="000000"/>
                </a:solidFill>
                <a:ea typeface="宋体" pitchFamily="2" charset="-122"/>
              </a:rPr>
              <a:t>management and Cooperation</a:t>
            </a:r>
          </a:p>
          <a:p>
            <a:pPr>
              <a:lnSpc>
                <a:spcPct val="90000"/>
              </a:lnSpc>
            </a:pPr>
            <a:endParaRPr lang="en-US" altLang="zh-CN" sz="2800" dirty="0" smtClean="0">
              <a:solidFill>
                <a:srgbClr val="000000"/>
              </a:solidFill>
              <a:ea typeface="宋体" pitchFamily="2" charset="-122"/>
            </a:endParaRPr>
          </a:p>
          <a:p>
            <a:pPr>
              <a:lnSpc>
                <a:spcPct val="90000"/>
              </a:lnSpc>
            </a:pPr>
            <a:r>
              <a:rPr lang="en-US" altLang="zh-CN" sz="2800" dirty="0" smtClean="0">
                <a:solidFill>
                  <a:srgbClr val="000000"/>
                </a:solidFill>
                <a:ea typeface="宋体" pitchFamily="2" charset="-122"/>
              </a:rPr>
              <a:t>Active </a:t>
            </a:r>
            <a:r>
              <a:rPr lang="en-US" altLang="zh-CN" sz="2800" dirty="0">
                <a:solidFill>
                  <a:srgbClr val="000000"/>
                </a:solidFill>
                <a:ea typeface="宋体" pitchFamily="2" charset="-122"/>
              </a:rPr>
              <a:t>networks</a:t>
            </a:r>
          </a:p>
          <a:p>
            <a:pPr>
              <a:lnSpc>
                <a:spcPct val="90000"/>
              </a:lnSpc>
            </a:pPr>
            <a:endParaRPr lang="en-US" altLang="zh-CN" sz="2800" dirty="0" smtClean="0">
              <a:solidFill>
                <a:srgbClr val="000000"/>
              </a:solidFill>
              <a:ea typeface="宋体" pitchFamily="2" charset="-122"/>
            </a:endParaRPr>
          </a:p>
          <a:p>
            <a:pPr>
              <a:lnSpc>
                <a:spcPct val="90000"/>
              </a:lnSpc>
            </a:pPr>
            <a:r>
              <a:rPr lang="en-US" altLang="zh-CN" sz="2800" dirty="0" smtClean="0">
                <a:solidFill>
                  <a:srgbClr val="000000"/>
                </a:solidFill>
                <a:ea typeface="宋体" pitchFamily="2" charset="-122"/>
              </a:rPr>
              <a:t>E-Commerce</a:t>
            </a:r>
            <a:endParaRPr lang="en-US" altLang="zh-CN" sz="2800" dirty="0">
              <a:solidFill>
                <a:srgbClr val="000000"/>
              </a:solidFill>
              <a:ea typeface="宋体" pitchFamily="2" charset="-122"/>
            </a:endParaRPr>
          </a:p>
        </p:txBody>
      </p:sp>
      <p:sp>
        <p:nvSpPr>
          <p:cNvPr id="5" name="日期占位符 4"/>
          <p:cNvSpPr>
            <a:spLocks noGrp="1"/>
          </p:cNvSpPr>
          <p:nvPr>
            <p:ph type="dt" sz="half" idx="10"/>
          </p:nvPr>
        </p:nvSpPr>
        <p:spPr/>
        <p:txBody>
          <a:bodyPr/>
          <a:lstStyle/>
          <a:p>
            <a:fld id="{1AD39581-4BDD-4C05-9FB8-EBD7660CF668}" type="datetime1">
              <a:rPr lang="zh-CN" altLang="en-US" smtClean="0"/>
              <a:pPr/>
              <a:t>2011-12-9</a:t>
            </a:fld>
            <a:endParaRPr lang="zh-CN" altLang="en-US"/>
          </a:p>
        </p:txBody>
      </p:sp>
      <p:sp>
        <p:nvSpPr>
          <p:cNvPr id="6" name="灯片编号占位符 5"/>
          <p:cNvSpPr>
            <a:spLocks noGrp="1"/>
          </p:cNvSpPr>
          <p:nvPr>
            <p:ph type="sldNum" sz="quarter" idx="12"/>
          </p:nvPr>
        </p:nvSpPr>
        <p:spPr/>
        <p:txBody>
          <a:bodyPr/>
          <a:lstStyle/>
          <a:p>
            <a:fld id="{275387DA-A401-490D-8074-75B707531493}" type="slidenum">
              <a:rPr lang="zh-CN" altLang="en-US" smtClean="0"/>
              <a:pPr/>
              <a:t>8</a:t>
            </a:fld>
            <a:endParaRPr lang="zh-CN" altLang="en-US"/>
          </a:p>
        </p:txBody>
      </p:sp>
      <p:sp>
        <p:nvSpPr>
          <p:cNvPr id="7" name="页脚占位符 6"/>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74675" y="304800"/>
            <a:ext cx="7593013" cy="1216025"/>
          </a:xfrm>
        </p:spPr>
        <p:txBody>
          <a:bodyPr/>
          <a:lstStyle/>
          <a:p>
            <a:pPr eaLnBrk="1" hangingPunct="1"/>
            <a:r>
              <a:rPr lang="zh-CN" altLang="en-US" sz="3400" smtClean="0"/>
              <a:t>系统支撑－</a:t>
            </a:r>
            <a:r>
              <a:rPr lang="zh-CN" altLang="en-US" sz="2500" smtClean="0"/>
              <a:t>迁移机制</a:t>
            </a:r>
          </a:p>
        </p:txBody>
      </p:sp>
      <p:sp>
        <p:nvSpPr>
          <p:cNvPr id="118787" name="Rectangle 3"/>
          <p:cNvSpPr>
            <a:spLocks noGrp="1" noChangeArrowheads="1"/>
          </p:cNvSpPr>
          <p:nvPr>
            <p:ph idx="1"/>
          </p:nvPr>
        </p:nvSpPr>
        <p:spPr>
          <a:xfrm>
            <a:off x="566738" y="1752600"/>
            <a:ext cx="7727950" cy="4267200"/>
          </a:xfrm>
        </p:spPr>
        <p:txBody>
          <a:bodyPr/>
          <a:lstStyle/>
          <a:p>
            <a:pPr eaLnBrk="1" hangingPunct="1"/>
            <a:r>
              <a:rPr lang="zh-CN" altLang="en-US" smtClean="0"/>
              <a:t>考察弱迁移</a:t>
            </a:r>
            <a:r>
              <a:rPr lang="en-US" altLang="zh-CN" smtClean="0"/>
              <a:t>:</a:t>
            </a:r>
          </a:p>
        </p:txBody>
      </p:sp>
      <p:sp>
        <p:nvSpPr>
          <p:cNvPr id="118791" name="Rectangle 4"/>
          <p:cNvSpPr>
            <a:spLocks noChangeArrowheads="1"/>
          </p:cNvSpPr>
          <p:nvPr/>
        </p:nvSpPr>
        <p:spPr bwMode="auto">
          <a:xfrm>
            <a:off x="323850" y="3141663"/>
            <a:ext cx="2303463" cy="2133600"/>
          </a:xfrm>
          <a:prstGeom prst="rect">
            <a:avLst/>
          </a:prstGeom>
          <a:solidFill>
            <a:schemeClr val="accent1"/>
          </a:solidFill>
          <a:ln w="9525">
            <a:solidFill>
              <a:schemeClr val="tx1"/>
            </a:solidFill>
            <a:miter lim="800000"/>
            <a:headEnd/>
            <a:tailEnd/>
          </a:ln>
        </p:spPr>
        <p:txBody>
          <a:bodyPr wrap="none" anchor="ctr"/>
          <a:lstStyle/>
          <a:p>
            <a:r>
              <a:rPr kumimoji="1" lang="en-US" altLang="zh-CN" sz="2400" b="1">
                <a:latin typeface="Times New Roman" pitchFamily="18" charset="0"/>
              </a:rPr>
              <a:t>a:=3;</a:t>
            </a:r>
          </a:p>
          <a:p>
            <a:r>
              <a:rPr kumimoji="1" lang="en-US" altLang="zh-CN" sz="2400" b="1">
                <a:latin typeface="Times New Roman" pitchFamily="18" charset="0"/>
              </a:rPr>
              <a:t>migrateTo (H1);</a:t>
            </a:r>
          </a:p>
          <a:p>
            <a:r>
              <a:rPr lang="en-US" altLang="zh-CN" sz="2400" b="1">
                <a:latin typeface="Times New Roman" pitchFamily="18" charset="0"/>
              </a:rPr>
              <a:t>end</a:t>
            </a:r>
          </a:p>
        </p:txBody>
      </p:sp>
      <p:sp>
        <p:nvSpPr>
          <p:cNvPr id="118792" name="AutoShape 5"/>
          <p:cNvSpPr>
            <a:spLocks noChangeArrowheads="1"/>
          </p:cNvSpPr>
          <p:nvPr/>
        </p:nvSpPr>
        <p:spPr bwMode="auto">
          <a:xfrm>
            <a:off x="2843213" y="4076700"/>
            <a:ext cx="1008062" cy="288925"/>
          </a:xfrm>
          <a:prstGeom prst="rightArrow">
            <a:avLst>
              <a:gd name="adj1" fmla="val 50000"/>
              <a:gd name="adj2" fmla="val 87225"/>
            </a:avLst>
          </a:prstGeom>
          <a:solidFill>
            <a:schemeClr val="accent1"/>
          </a:solidFill>
          <a:ln w="9525">
            <a:solidFill>
              <a:schemeClr val="tx1"/>
            </a:solidFill>
            <a:miter lim="800000"/>
            <a:headEnd/>
            <a:tailEnd/>
          </a:ln>
        </p:spPr>
        <p:txBody>
          <a:bodyPr wrap="none" anchor="ctr"/>
          <a:lstStyle/>
          <a:p>
            <a:endParaRPr lang="zh-CN" altLang="en-US"/>
          </a:p>
        </p:txBody>
      </p:sp>
      <p:sp>
        <p:nvSpPr>
          <p:cNvPr id="118793" name="AutoShape 6"/>
          <p:cNvSpPr>
            <a:spLocks/>
          </p:cNvSpPr>
          <p:nvPr/>
        </p:nvSpPr>
        <p:spPr bwMode="auto">
          <a:xfrm>
            <a:off x="4140200" y="3213100"/>
            <a:ext cx="215900" cy="1944688"/>
          </a:xfrm>
          <a:prstGeom prst="leftBrace">
            <a:avLst>
              <a:gd name="adj1" fmla="val 75061"/>
              <a:gd name="adj2" fmla="val 50000"/>
            </a:avLst>
          </a:prstGeom>
          <a:noFill/>
          <a:ln w="38100">
            <a:solidFill>
              <a:schemeClr val="tx1"/>
            </a:solidFill>
            <a:round/>
            <a:headEnd/>
            <a:tailEnd/>
          </a:ln>
        </p:spPr>
        <p:txBody>
          <a:bodyPr wrap="none" anchor="ctr"/>
          <a:lstStyle/>
          <a:p>
            <a:endParaRPr lang="zh-CN" altLang="en-US"/>
          </a:p>
        </p:txBody>
      </p:sp>
      <p:sp>
        <p:nvSpPr>
          <p:cNvPr id="118794" name="Text Box 7"/>
          <p:cNvSpPr txBox="1">
            <a:spLocks noChangeArrowheads="1"/>
          </p:cNvSpPr>
          <p:nvPr/>
        </p:nvSpPr>
        <p:spPr bwMode="auto">
          <a:xfrm>
            <a:off x="4551363" y="3216275"/>
            <a:ext cx="3846512" cy="701675"/>
          </a:xfrm>
          <a:prstGeom prst="rect">
            <a:avLst/>
          </a:prstGeom>
          <a:noFill/>
          <a:ln w="9525">
            <a:noFill/>
            <a:miter lim="800000"/>
            <a:headEnd/>
            <a:tailEnd/>
          </a:ln>
        </p:spPr>
        <p:txBody>
          <a:bodyPr wrap="none">
            <a:spAutoFit/>
          </a:bodyPr>
          <a:lstStyle/>
          <a:p>
            <a:r>
              <a:rPr lang="zh-CN" altLang="en-US" sz="2000" b="1">
                <a:latin typeface="Arial Black" pitchFamily="34" charset="0"/>
              </a:rPr>
              <a:t>从迁移支撑角度来看</a:t>
            </a:r>
            <a:r>
              <a:rPr lang="en-US" altLang="zh-CN" sz="2000" b="1">
                <a:latin typeface="Arial Black" pitchFamily="34" charset="0"/>
              </a:rPr>
              <a:t>,</a:t>
            </a:r>
            <a:r>
              <a:rPr lang="zh-CN" altLang="en-US" sz="2000" b="1">
                <a:latin typeface="Arial Black" pitchFamily="34" charset="0"/>
              </a:rPr>
              <a:t>无需对内核</a:t>
            </a:r>
          </a:p>
          <a:p>
            <a:r>
              <a:rPr lang="zh-CN" altLang="en-US" sz="2000" b="1">
                <a:latin typeface="Arial Black" pitchFamily="34" charset="0"/>
              </a:rPr>
              <a:t>的运行现场进行捕捉</a:t>
            </a:r>
          </a:p>
        </p:txBody>
      </p:sp>
      <p:sp>
        <p:nvSpPr>
          <p:cNvPr id="118795" name="Text Box 8"/>
          <p:cNvSpPr txBox="1">
            <a:spLocks noChangeArrowheads="1"/>
          </p:cNvSpPr>
          <p:nvPr/>
        </p:nvSpPr>
        <p:spPr bwMode="auto">
          <a:xfrm>
            <a:off x="4624388" y="4297363"/>
            <a:ext cx="3616325" cy="701675"/>
          </a:xfrm>
          <a:prstGeom prst="rect">
            <a:avLst/>
          </a:prstGeom>
          <a:noFill/>
          <a:ln w="9525">
            <a:noFill/>
            <a:miter lim="800000"/>
            <a:headEnd/>
            <a:tailEnd/>
          </a:ln>
        </p:spPr>
        <p:txBody>
          <a:bodyPr wrap="none">
            <a:spAutoFit/>
          </a:bodyPr>
          <a:lstStyle/>
          <a:p>
            <a:r>
              <a:rPr lang="zh-CN" altLang="en-US" sz="2000" b="1">
                <a:latin typeface="Arial Black" pitchFamily="34" charset="0"/>
              </a:rPr>
              <a:t>从对象技术来看</a:t>
            </a:r>
            <a:r>
              <a:rPr lang="en-US" altLang="zh-CN" sz="2000" b="1">
                <a:latin typeface="Arial Black" pitchFamily="34" charset="0"/>
              </a:rPr>
              <a:t>,agent</a:t>
            </a:r>
            <a:r>
              <a:rPr lang="zh-CN" altLang="en-US" sz="2000" b="1">
                <a:latin typeface="Arial Black" pitchFamily="34" charset="0"/>
              </a:rPr>
              <a:t>的迁移</a:t>
            </a:r>
          </a:p>
          <a:p>
            <a:r>
              <a:rPr lang="zh-CN" altLang="en-US" sz="2000" b="1">
                <a:latin typeface="Arial Black" pitchFamily="34" charset="0"/>
              </a:rPr>
              <a:t>可以由对象迁移来实现</a:t>
            </a:r>
          </a:p>
        </p:txBody>
      </p:sp>
      <p:sp>
        <p:nvSpPr>
          <p:cNvPr id="118796" name="Text Box 9"/>
          <p:cNvSpPr txBox="1">
            <a:spLocks noChangeArrowheads="1"/>
          </p:cNvSpPr>
          <p:nvPr/>
        </p:nvSpPr>
        <p:spPr bwMode="auto">
          <a:xfrm>
            <a:off x="2895600" y="3578225"/>
            <a:ext cx="641350" cy="366713"/>
          </a:xfrm>
          <a:prstGeom prst="rect">
            <a:avLst/>
          </a:prstGeom>
          <a:noFill/>
          <a:ln w="9525">
            <a:noFill/>
            <a:miter lim="800000"/>
            <a:headEnd/>
            <a:tailEnd/>
          </a:ln>
        </p:spPr>
        <p:txBody>
          <a:bodyPr wrap="none">
            <a:spAutoFit/>
          </a:bodyPr>
          <a:lstStyle/>
          <a:p>
            <a:r>
              <a:rPr lang="zh-CN" altLang="en-US">
                <a:latin typeface="Arial Black" pitchFamily="34" charset="0"/>
              </a:rPr>
              <a:t>益处</a:t>
            </a:r>
          </a:p>
        </p:txBody>
      </p:sp>
      <p:sp>
        <p:nvSpPr>
          <p:cNvPr id="12" name="日期占位符 11"/>
          <p:cNvSpPr>
            <a:spLocks noGrp="1"/>
          </p:cNvSpPr>
          <p:nvPr>
            <p:ph type="dt" sz="half" idx="10"/>
          </p:nvPr>
        </p:nvSpPr>
        <p:spPr/>
        <p:txBody>
          <a:bodyPr/>
          <a:lstStyle/>
          <a:p>
            <a:fld id="{3876E9F0-38D7-4AEF-BB2F-4895F9FEB3CA}" type="datetime1">
              <a:rPr lang="zh-CN" altLang="en-US" smtClean="0"/>
              <a:pPr/>
              <a:t>2011-12-9</a:t>
            </a:fld>
            <a:endParaRPr lang="zh-CN" altLang="en-US"/>
          </a:p>
        </p:txBody>
      </p:sp>
      <p:sp>
        <p:nvSpPr>
          <p:cNvPr id="14" name="灯片编号占位符 13"/>
          <p:cNvSpPr>
            <a:spLocks noGrp="1"/>
          </p:cNvSpPr>
          <p:nvPr>
            <p:ph type="sldNum" sz="quarter" idx="12"/>
          </p:nvPr>
        </p:nvSpPr>
        <p:spPr/>
        <p:txBody>
          <a:bodyPr/>
          <a:lstStyle/>
          <a:p>
            <a:fld id="{275387DA-A401-490D-8074-75B707531493}" type="slidenum">
              <a:rPr lang="zh-CN" altLang="en-US" smtClean="0"/>
              <a:pPr/>
              <a:t>80</a:t>
            </a:fld>
            <a:endParaRPr lang="zh-CN" altLang="en-US"/>
          </a:p>
        </p:txBody>
      </p:sp>
      <p:sp>
        <p:nvSpPr>
          <p:cNvPr id="15" name="页脚占位符 14"/>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4675" y="304800"/>
            <a:ext cx="7797800" cy="1216025"/>
          </a:xfrm>
        </p:spPr>
        <p:txBody>
          <a:bodyPr/>
          <a:lstStyle/>
          <a:p>
            <a:pPr eaLnBrk="1" hangingPunct="1"/>
            <a:r>
              <a:rPr lang="zh-CN" altLang="en-US" sz="3400" smtClean="0"/>
              <a:t>系统支撑－</a:t>
            </a:r>
            <a:r>
              <a:rPr lang="zh-CN" altLang="en-US" sz="2500" smtClean="0"/>
              <a:t>迁移机制</a:t>
            </a:r>
          </a:p>
        </p:txBody>
      </p:sp>
      <p:sp>
        <p:nvSpPr>
          <p:cNvPr id="119811" name="Rectangle 3"/>
          <p:cNvSpPr>
            <a:spLocks noGrp="1" noChangeArrowheads="1"/>
          </p:cNvSpPr>
          <p:nvPr>
            <p:ph idx="1"/>
          </p:nvPr>
        </p:nvSpPr>
        <p:spPr>
          <a:xfrm>
            <a:off x="566738" y="1752600"/>
            <a:ext cx="7797800" cy="4267200"/>
          </a:xfrm>
        </p:spPr>
        <p:txBody>
          <a:bodyPr/>
          <a:lstStyle/>
          <a:p>
            <a:pPr eaLnBrk="1" hangingPunct="1"/>
            <a:r>
              <a:rPr lang="zh-CN" altLang="en-US" dirty="0" smtClean="0"/>
              <a:t>考察弱迁移</a:t>
            </a:r>
            <a:r>
              <a:rPr lang="en-US" altLang="zh-CN" dirty="0" smtClean="0"/>
              <a:t>:</a:t>
            </a:r>
          </a:p>
        </p:txBody>
      </p:sp>
      <p:sp>
        <p:nvSpPr>
          <p:cNvPr id="119815" name="Rectangle 4"/>
          <p:cNvSpPr>
            <a:spLocks noChangeArrowheads="1"/>
          </p:cNvSpPr>
          <p:nvPr/>
        </p:nvSpPr>
        <p:spPr bwMode="auto">
          <a:xfrm>
            <a:off x="611188" y="3141663"/>
            <a:ext cx="1752600" cy="2133600"/>
          </a:xfrm>
          <a:prstGeom prst="rect">
            <a:avLst/>
          </a:prstGeom>
          <a:solidFill>
            <a:schemeClr val="accent1"/>
          </a:solidFill>
          <a:ln w="9525">
            <a:solidFill>
              <a:schemeClr val="tx1"/>
            </a:solidFill>
            <a:miter lim="800000"/>
            <a:headEnd/>
            <a:tailEnd/>
          </a:ln>
        </p:spPr>
        <p:txBody>
          <a:bodyPr wrap="none" anchor="ctr"/>
          <a:lstStyle/>
          <a:p>
            <a:r>
              <a:rPr kumimoji="1" lang="en-US" altLang="zh-CN" sz="2400" b="1">
                <a:latin typeface="Times New Roman" pitchFamily="18" charset="0"/>
              </a:rPr>
              <a:t>a:=3;</a:t>
            </a:r>
          </a:p>
          <a:p>
            <a:r>
              <a:rPr kumimoji="1" lang="en-US" altLang="zh-CN" sz="2400" b="1">
                <a:latin typeface="Times New Roman" pitchFamily="18" charset="0"/>
              </a:rPr>
              <a:t>migrateTo</a:t>
            </a:r>
          </a:p>
          <a:p>
            <a:r>
              <a:rPr kumimoji="1" lang="en-US" altLang="zh-CN" sz="2400" b="1">
                <a:latin typeface="Times New Roman" pitchFamily="18" charset="0"/>
              </a:rPr>
              <a:t>            (H1);</a:t>
            </a:r>
          </a:p>
          <a:p>
            <a:r>
              <a:rPr lang="en-US" altLang="zh-CN" sz="2400" b="1">
                <a:latin typeface="Times New Roman" pitchFamily="18" charset="0"/>
              </a:rPr>
              <a:t>end</a:t>
            </a:r>
          </a:p>
        </p:txBody>
      </p:sp>
      <p:sp>
        <p:nvSpPr>
          <p:cNvPr id="119816" name="AutoShape 5"/>
          <p:cNvSpPr>
            <a:spLocks noChangeArrowheads="1"/>
          </p:cNvSpPr>
          <p:nvPr/>
        </p:nvSpPr>
        <p:spPr bwMode="auto">
          <a:xfrm>
            <a:off x="2843213" y="4076700"/>
            <a:ext cx="1008062" cy="288925"/>
          </a:xfrm>
          <a:prstGeom prst="rightArrow">
            <a:avLst>
              <a:gd name="adj1" fmla="val 50000"/>
              <a:gd name="adj2" fmla="val 87225"/>
            </a:avLst>
          </a:prstGeom>
          <a:solidFill>
            <a:schemeClr val="accent1"/>
          </a:solidFill>
          <a:ln w="9525">
            <a:solidFill>
              <a:schemeClr val="tx1"/>
            </a:solidFill>
            <a:miter lim="800000"/>
            <a:headEnd/>
            <a:tailEnd/>
          </a:ln>
        </p:spPr>
        <p:txBody>
          <a:bodyPr wrap="none" anchor="ctr"/>
          <a:lstStyle/>
          <a:p>
            <a:endParaRPr lang="zh-CN" altLang="en-US"/>
          </a:p>
        </p:txBody>
      </p:sp>
      <p:sp>
        <p:nvSpPr>
          <p:cNvPr id="119817" name="AutoShape 6"/>
          <p:cNvSpPr>
            <a:spLocks/>
          </p:cNvSpPr>
          <p:nvPr/>
        </p:nvSpPr>
        <p:spPr bwMode="auto">
          <a:xfrm>
            <a:off x="4140200" y="3213100"/>
            <a:ext cx="215900" cy="1944688"/>
          </a:xfrm>
          <a:prstGeom prst="leftBrace">
            <a:avLst>
              <a:gd name="adj1" fmla="val 75061"/>
              <a:gd name="adj2" fmla="val 50000"/>
            </a:avLst>
          </a:prstGeom>
          <a:noFill/>
          <a:ln w="38100">
            <a:solidFill>
              <a:schemeClr val="tx1"/>
            </a:solidFill>
            <a:round/>
            <a:headEnd/>
            <a:tailEnd/>
          </a:ln>
        </p:spPr>
        <p:txBody>
          <a:bodyPr wrap="none" anchor="ctr"/>
          <a:lstStyle/>
          <a:p>
            <a:endParaRPr lang="zh-CN" altLang="en-US"/>
          </a:p>
        </p:txBody>
      </p:sp>
      <p:sp>
        <p:nvSpPr>
          <p:cNvPr id="119818" name="Text Box 7"/>
          <p:cNvSpPr txBox="1">
            <a:spLocks noChangeArrowheads="1"/>
          </p:cNvSpPr>
          <p:nvPr/>
        </p:nvSpPr>
        <p:spPr bwMode="auto">
          <a:xfrm>
            <a:off x="2895600" y="3578225"/>
            <a:ext cx="646331" cy="369332"/>
          </a:xfrm>
          <a:prstGeom prst="rect">
            <a:avLst/>
          </a:prstGeom>
          <a:noFill/>
          <a:ln w="9525">
            <a:noFill/>
            <a:miter lim="800000"/>
            <a:headEnd/>
            <a:tailEnd/>
          </a:ln>
        </p:spPr>
        <p:txBody>
          <a:bodyPr wrap="none">
            <a:spAutoFit/>
          </a:bodyPr>
          <a:lstStyle/>
          <a:p>
            <a:r>
              <a:rPr lang="zh-CN" altLang="en-US" dirty="0" smtClean="0">
                <a:latin typeface="Arial Black" pitchFamily="34" charset="0"/>
              </a:rPr>
              <a:t>问题</a:t>
            </a:r>
            <a:endParaRPr lang="zh-CN" altLang="en-US" dirty="0">
              <a:latin typeface="Arial Black" pitchFamily="34" charset="0"/>
            </a:endParaRPr>
          </a:p>
        </p:txBody>
      </p:sp>
      <p:sp>
        <p:nvSpPr>
          <p:cNvPr id="119819" name="Text Box 8"/>
          <p:cNvSpPr txBox="1">
            <a:spLocks noChangeArrowheads="1"/>
          </p:cNvSpPr>
          <p:nvPr/>
        </p:nvSpPr>
        <p:spPr bwMode="auto">
          <a:xfrm>
            <a:off x="4572000" y="4508500"/>
            <a:ext cx="4097338" cy="396875"/>
          </a:xfrm>
          <a:prstGeom prst="rect">
            <a:avLst/>
          </a:prstGeom>
          <a:noFill/>
          <a:ln w="9525">
            <a:noFill/>
            <a:miter lim="800000"/>
            <a:headEnd/>
            <a:tailEnd/>
          </a:ln>
        </p:spPr>
        <p:txBody>
          <a:bodyPr wrap="none">
            <a:spAutoFit/>
          </a:bodyPr>
          <a:lstStyle/>
          <a:p>
            <a:r>
              <a:rPr lang="en-US" altLang="zh-CN" sz="2000" b="1">
                <a:latin typeface="Arial Black" pitchFamily="34" charset="0"/>
              </a:rPr>
              <a:t>Agent</a:t>
            </a:r>
            <a:r>
              <a:rPr lang="zh-CN" altLang="en-US" sz="2000" b="1">
                <a:latin typeface="Arial Black" pitchFamily="34" charset="0"/>
              </a:rPr>
              <a:t>到达</a:t>
            </a:r>
            <a:r>
              <a:rPr lang="en-US" altLang="zh-CN" sz="2000" b="1">
                <a:latin typeface="Arial Black" pitchFamily="34" charset="0"/>
              </a:rPr>
              <a:t>H1</a:t>
            </a:r>
            <a:r>
              <a:rPr lang="zh-CN" altLang="en-US" sz="2000" b="1">
                <a:latin typeface="Arial Black" pitchFamily="34" charset="0"/>
              </a:rPr>
              <a:t>后从何处继续运行</a:t>
            </a:r>
            <a:r>
              <a:rPr lang="en-US" altLang="zh-CN" sz="2000" b="1">
                <a:latin typeface="Arial Black" pitchFamily="34" charset="0"/>
              </a:rPr>
              <a:t>?</a:t>
            </a:r>
          </a:p>
        </p:txBody>
      </p:sp>
      <p:sp>
        <p:nvSpPr>
          <p:cNvPr id="119820" name="Text Box 9"/>
          <p:cNvSpPr txBox="1">
            <a:spLocks noChangeArrowheads="1"/>
          </p:cNvSpPr>
          <p:nvPr/>
        </p:nvSpPr>
        <p:spPr bwMode="auto">
          <a:xfrm>
            <a:off x="4572000" y="3429000"/>
            <a:ext cx="3841750" cy="396875"/>
          </a:xfrm>
          <a:prstGeom prst="rect">
            <a:avLst/>
          </a:prstGeom>
          <a:noFill/>
          <a:ln w="9525">
            <a:noFill/>
            <a:miter lim="800000"/>
            <a:headEnd/>
            <a:tailEnd/>
          </a:ln>
        </p:spPr>
        <p:txBody>
          <a:bodyPr wrap="none">
            <a:spAutoFit/>
          </a:bodyPr>
          <a:lstStyle/>
          <a:p>
            <a:r>
              <a:rPr lang="en-US" altLang="zh-CN" sz="2000" b="1">
                <a:latin typeface="Arial Black" pitchFamily="34" charset="0"/>
              </a:rPr>
              <a:t>Agent</a:t>
            </a:r>
            <a:r>
              <a:rPr lang="zh-CN" altLang="en-US" sz="2000" b="1">
                <a:latin typeface="Arial Black" pitchFamily="34" charset="0"/>
              </a:rPr>
              <a:t>到达</a:t>
            </a:r>
            <a:r>
              <a:rPr lang="en-US" altLang="zh-CN" sz="2000" b="1">
                <a:latin typeface="Arial Black" pitchFamily="34" charset="0"/>
              </a:rPr>
              <a:t>H1</a:t>
            </a:r>
            <a:r>
              <a:rPr lang="zh-CN" altLang="en-US" sz="2000" b="1">
                <a:latin typeface="Arial Black" pitchFamily="34" charset="0"/>
              </a:rPr>
              <a:t>后如何恢复运行</a:t>
            </a:r>
            <a:r>
              <a:rPr lang="en-US" altLang="zh-CN" sz="2000" b="1">
                <a:latin typeface="Arial Black" pitchFamily="34" charset="0"/>
              </a:rPr>
              <a:t>?</a:t>
            </a:r>
          </a:p>
        </p:txBody>
      </p:sp>
      <p:sp>
        <p:nvSpPr>
          <p:cNvPr id="12" name="日期占位符 11"/>
          <p:cNvSpPr>
            <a:spLocks noGrp="1"/>
          </p:cNvSpPr>
          <p:nvPr>
            <p:ph type="dt" sz="half" idx="10"/>
          </p:nvPr>
        </p:nvSpPr>
        <p:spPr/>
        <p:txBody>
          <a:bodyPr/>
          <a:lstStyle/>
          <a:p>
            <a:fld id="{D4C56286-050B-48CF-891F-505F727EB4F1}" type="datetime1">
              <a:rPr lang="zh-CN" altLang="en-US" smtClean="0"/>
              <a:pPr/>
              <a:t>2011-12-9</a:t>
            </a:fld>
            <a:endParaRPr lang="zh-CN" altLang="en-US"/>
          </a:p>
        </p:txBody>
      </p:sp>
      <p:sp>
        <p:nvSpPr>
          <p:cNvPr id="14" name="灯片编号占位符 13"/>
          <p:cNvSpPr>
            <a:spLocks noGrp="1"/>
          </p:cNvSpPr>
          <p:nvPr>
            <p:ph type="sldNum" sz="quarter" idx="12"/>
          </p:nvPr>
        </p:nvSpPr>
        <p:spPr/>
        <p:txBody>
          <a:bodyPr/>
          <a:lstStyle/>
          <a:p>
            <a:fld id="{275387DA-A401-490D-8074-75B707531493}" type="slidenum">
              <a:rPr lang="zh-CN" altLang="en-US" smtClean="0"/>
              <a:pPr/>
              <a:t>81</a:t>
            </a:fld>
            <a:endParaRPr lang="zh-CN" altLang="en-US"/>
          </a:p>
        </p:txBody>
      </p:sp>
      <p:sp>
        <p:nvSpPr>
          <p:cNvPr id="15" name="页脚占位符 14"/>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zh-CN" altLang="en-US" sz="3400" smtClean="0"/>
              <a:t>系统支撑－</a:t>
            </a:r>
            <a:r>
              <a:rPr lang="zh-CN" altLang="en-US" sz="2500" smtClean="0"/>
              <a:t>迁移机制</a:t>
            </a:r>
          </a:p>
        </p:txBody>
      </p:sp>
      <p:sp>
        <p:nvSpPr>
          <p:cNvPr id="121859" name="Rectangle 3"/>
          <p:cNvSpPr>
            <a:spLocks noGrp="1" noChangeArrowheads="1"/>
          </p:cNvSpPr>
          <p:nvPr>
            <p:ph idx="1"/>
          </p:nvPr>
        </p:nvSpPr>
        <p:spPr/>
        <p:txBody>
          <a:bodyPr/>
          <a:lstStyle/>
          <a:p>
            <a:pPr eaLnBrk="1" hangingPunct="1"/>
            <a:r>
              <a:rPr lang="zh-CN" altLang="en-US" dirty="0" smtClean="0"/>
              <a:t>问题的解答</a:t>
            </a:r>
            <a:r>
              <a:rPr lang="en-US" altLang="zh-CN" dirty="0" smtClean="0"/>
              <a:t>:</a:t>
            </a:r>
          </a:p>
          <a:p>
            <a:pPr lvl="1" eaLnBrk="1" hangingPunct="1"/>
            <a:r>
              <a:rPr lang="zh-CN" altLang="en-US" dirty="0" smtClean="0"/>
              <a:t>从</a:t>
            </a:r>
            <a:r>
              <a:rPr lang="en-US" altLang="zh-CN" dirty="0" smtClean="0"/>
              <a:t>agent</a:t>
            </a:r>
            <a:r>
              <a:rPr lang="zh-CN" altLang="en-US" dirty="0" smtClean="0"/>
              <a:t>方法中选择一个方法</a:t>
            </a:r>
            <a:r>
              <a:rPr lang="en-US" altLang="zh-CN" dirty="0" smtClean="0"/>
              <a:t>,</a:t>
            </a:r>
            <a:r>
              <a:rPr lang="zh-CN" altLang="en-US" dirty="0" smtClean="0"/>
              <a:t>再启一个线程</a:t>
            </a:r>
          </a:p>
          <a:p>
            <a:pPr lvl="1" eaLnBrk="1" hangingPunct="1"/>
            <a:r>
              <a:rPr lang="zh-CN" altLang="en-US" dirty="0" smtClean="0"/>
              <a:t>选择方法的工作必须由</a:t>
            </a:r>
            <a:r>
              <a:rPr lang="en-US" altLang="zh-CN" dirty="0" smtClean="0"/>
              <a:t>agent</a:t>
            </a:r>
            <a:r>
              <a:rPr lang="zh-CN" altLang="en-US" dirty="0" smtClean="0"/>
              <a:t>设计人员处理</a:t>
            </a:r>
          </a:p>
          <a:p>
            <a:pPr lvl="1" eaLnBrk="1" hangingPunct="1"/>
            <a:r>
              <a:rPr lang="zh-CN" altLang="en-US" dirty="0" smtClean="0"/>
              <a:t>通常的做法</a:t>
            </a:r>
            <a:r>
              <a:rPr lang="en-US" altLang="zh-CN" dirty="0" smtClean="0"/>
              <a:t>:</a:t>
            </a:r>
          </a:p>
          <a:p>
            <a:pPr lvl="2" eaLnBrk="1" hangingPunct="1"/>
            <a:r>
              <a:rPr lang="zh-CN" altLang="en-US" dirty="0" smtClean="0"/>
              <a:t>单入口</a:t>
            </a:r>
          </a:p>
          <a:p>
            <a:pPr lvl="3" eaLnBrk="1" hangingPunct="1"/>
            <a:r>
              <a:rPr lang="zh-CN" altLang="en-US" dirty="0" smtClean="0"/>
              <a:t>用户收集特征信息</a:t>
            </a:r>
          </a:p>
          <a:p>
            <a:pPr lvl="3" eaLnBrk="1" hangingPunct="1"/>
            <a:r>
              <a:rPr lang="zh-CN" altLang="en-US" dirty="0" smtClean="0"/>
              <a:t>用选择语句在程序中进行</a:t>
            </a:r>
          </a:p>
          <a:p>
            <a:pPr lvl="2" eaLnBrk="1" hangingPunct="1"/>
            <a:r>
              <a:rPr lang="zh-CN" altLang="en-US" dirty="0" smtClean="0"/>
              <a:t>多入口</a:t>
            </a:r>
          </a:p>
          <a:p>
            <a:pPr lvl="3" eaLnBrk="1" hangingPunct="1"/>
            <a:r>
              <a:rPr lang="zh-CN" altLang="en-US" dirty="0" smtClean="0"/>
              <a:t>用户制定“旅行计划</a:t>
            </a:r>
            <a:r>
              <a:rPr lang="zh-CN" altLang="en-US" dirty="0" smtClean="0">
                <a:latin typeface="Arial" charset="0"/>
              </a:rPr>
              <a:t>”，</a:t>
            </a:r>
            <a:r>
              <a:rPr lang="zh-CN" altLang="en-US" dirty="0" smtClean="0"/>
              <a:t>在计划中指明选择某个方法</a:t>
            </a:r>
          </a:p>
        </p:txBody>
      </p:sp>
      <p:sp>
        <p:nvSpPr>
          <p:cNvPr id="6" name="日期占位符 5"/>
          <p:cNvSpPr>
            <a:spLocks noGrp="1"/>
          </p:cNvSpPr>
          <p:nvPr>
            <p:ph type="dt" sz="half" idx="10"/>
          </p:nvPr>
        </p:nvSpPr>
        <p:spPr/>
        <p:txBody>
          <a:bodyPr/>
          <a:lstStyle/>
          <a:p>
            <a:fld id="{032C26D0-5C07-4563-B11A-D8ADD152E14F}" type="datetime1">
              <a:rPr lang="zh-CN" altLang="en-US" smtClean="0"/>
              <a:pPr/>
              <a:t>2011-12-9</a:t>
            </a:fld>
            <a:endParaRPr lang="zh-CN" altLang="en-US"/>
          </a:p>
        </p:txBody>
      </p:sp>
      <p:sp>
        <p:nvSpPr>
          <p:cNvPr id="8" name="灯片编号占位符 7"/>
          <p:cNvSpPr>
            <a:spLocks noGrp="1"/>
          </p:cNvSpPr>
          <p:nvPr>
            <p:ph type="sldNum" sz="quarter" idx="12"/>
          </p:nvPr>
        </p:nvSpPr>
        <p:spPr/>
        <p:txBody>
          <a:bodyPr/>
          <a:lstStyle/>
          <a:p>
            <a:fld id="{275387DA-A401-490D-8074-75B707531493}" type="slidenum">
              <a:rPr lang="zh-CN" altLang="en-US" smtClean="0"/>
              <a:pPr/>
              <a:t>82</a:t>
            </a:fld>
            <a:endParaRPr lang="zh-CN" altLang="en-US"/>
          </a:p>
        </p:txBody>
      </p:sp>
      <p:sp>
        <p:nvSpPr>
          <p:cNvPr id="9" name="页脚占位符 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zh-CN" altLang="en-US" smtClean="0"/>
              <a:t>系统支撑－</a:t>
            </a:r>
            <a:r>
              <a:rPr lang="zh-CN" altLang="en-US" sz="2900" smtClean="0"/>
              <a:t>迁移机制</a:t>
            </a:r>
          </a:p>
        </p:txBody>
      </p:sp>
      <p:sp>
        <p:nvSpPr>
          <p:cNvPr id="115715" name="Rectangle 3"/>
          <p:cNvSpPr>
            <a:spLocks noGrp="1" noChangeArrowheads="1"/>
          </p:cNvSpPr>
          <p:nvPr>
            <p:ph idx="1"/>
          </p:nvPr>
        </p:nvSpPr>
        <p:spPr/>
        <p:txBody>
          <a:bodyPr/>
          <a:lstStyle/>
          <a:p>
            <a:pPr eaLnBrk="1" hangingPunct="1"/>
            <a:r>
              <a:rPr lang="en-US" altLang="zh-CN" smtClean="0"/>
              <a:t>Agent</a:t>
            </a:r>
            <a:r>
              <a:rPr lang="zh-CN" altLang="en-US" smtClean="0"/>
              <a:t>结构</a:t>
            </a:r>
            <a:r>
              <a:rPr lang="en-US" altLang="zh-CN" smtClean="0"/>
              <a:t>:</a:t>
            </a:r>
          </a:p>
        </p:txBody>
      </p:sp>
      <p:grpSp>
        <p:nvGrpSpPr>
          <p:cNvPr id="2" name="Group 4"/>
          <p:cNvGrpSpPr>
            <a:grpSpLocks/>
          </p:cNvGrpSpPr>
          <p:nvPr/>
        </p:nvGrpSpPr>
        <p:grpSpPr bwMode="auto">
          <a:xfrm>
            <a:off x="1116013" y="2349500"/>
            <a:ext cx="7343775" cy="4056063"/>
            <a:chOff x="884" y="1661"/>
            <a:chExt cx="1361" cy="2376"/>
          </a:xfrm>
        </p:grpSpPr>
        <p:sp>
          <p:nvSpPr>
            <p:cNvPr id="115723" name="Rectangle 5"/>
            <p:cNvSpPr>
              <a:spLocks noChangeArrowheads="1"/>
            </p:cNvSpPr>
            <p:nvPr/>
          </p:nvSpPr>
          <p:spPr bwMode="auto">
            <a:xfrm>
              <a:off x="884" y="1661"/>
              <a:ext cx="1361" cy="1905"/>
            </a:xfrm>
            <a:prstGeom prst="rect">
              <a:avLst/>
            </a:prstGeom>
            <a:solidFill>
              <a:schemeClr val="accent1"/>
            </a:solidFill>
            <a:ln w="9525">
              <a:solidFill>
                <a:schemeClr val="tx1"/>
              </a:solidFill>
              <a:miter lim="800000"/>
              <a:headEnd/>
              <a:tailEnd/>
            </a:ln>
          </p:spPr>
          <p:txBody>
            <a:bodyPr wrap="none" anchor="ctr"/>
            <a:lstStyle/>
            <a:p>
              <a:r>
                <a:rPr kumimoji="1" lang="en-US" altLang="zh-CN" sz="2000" b="1">
                  <a:latin typeface="Times New Roman" pitchFamily="18" charset="0"/>
                </a:rPr>
                <a:t>Begin (s)</a:t>
              </a:r>
            </a:p>
            <a:p>
              <a:r>
                <a:rPr kumimoji="1" lang="en-US" altLang="zh-CN" sz="2000" b="1">
                  <a:latin typeface="Times New Roman" pitchFamily="18" charset="0"/>
                </a:rPr>
                <a:t>   …;</a:t>
              </a:r>
            </a:p>
            <a:p>
              <a:r>
                <a:rPr kumimoji="1" lang="en-US" altLang="zh-CN" sz="2000" b="1">
                  <a:latin typeface="Times New Roman" pitchFamily="18" charset="0"/>
                </a:rPr>
                <a:t>   case s:</a:t>
              </a:r>
            </a:p>
            <a:p>
              <a:r>
                <a:rPr kumimoji="1" lang="en-US" altLang="zh-CN" sz="2000" b="1">
                  <a:latin typeface="Times New Roman" pitchFamily="18" charset="0"/>
                </a:rPr>
                <a:t>     1: m1(); go H1;</a:t>
              </a:r>
            </a:p>
            <a:p>
              <a:r>
                <a:rPr kumimoji="1" lang="en-US" altLang="zh-CN" sz="2000" b="1">
                  <a:latin typeface="Times New Roman" pitchFamily="18" charset="0"/>
                </a:rPr>
                <a:t>     2: m2(); go H2;</a:t>
              </a:r>
            </a:p>
            <a:p>
              <a:r>
                <a:rPr kumimoji="1" lang="en-US" altLang="zh-CN" sz="2000" b="1">
                  <a:latin typeface="Times New Roman" pitchFamily="18" charset="0"/>
                </a:rPr>
                <a:t>     ……</a:t>
              </a:r>
            </a:p>
            <a:p>
              <a:r>
                <a:rPr kumimoji="1" lang="en-US" altLang="zh-CN" sz="2000" b="1">
                  <a:latin typeface="Times New Roman" pitchFamily="18" charset="0"/>
                </a:rPr>
                <a:t>   end case</a:t>
              </a:r>
            </a:p>
            <a:p>
              <a:r>
                <a:rPr kumimoji="1" lang="en-US" altLang="zh-CN" sz="2000" b="1">
                  <a:latin typeface="Times New Roman" pitchFamily="18" charset="0"/>
                </a:rPr>
                <a:t>End</a:t>
              </a:r>
            </a:p>
          </p:txBody>
        </p:sp>
        <p:sp>
          <p:nvSpPr>
            <p:cNvPr id="115724" name="Text Box 6"/>
            <p:cNvSpPr txBox="1">
              <a:spLocks noChangeArrowheads="1"/>
            </p:cNvSpPr>
            <p:nvPr/>
          </p:nvSpPr>
          <p:spPr bwMode="auto">
            <a:xfrm>
              <a:off x="1338" y="3566"/>
              <a:ext cx="147" cy="268"/>
            </a:xfrm>
            <a:prstGeom prst="rect">
              <a:avLst/>
            </a:prstGeom>
            <a:noFill/>
            <a:ln w="9525">
              <a:noFill/>
              <a:miter lim="800000"/>
              <a:headEnd/>
              <a:tailEnd/>
            </a:ln>
          </p:spPr>
          <p:txBody>
            <a:bodyPr wrap="none">
              <a:spAutoFit/>
            </a:bodyPr>
            <a:lstStyle/>
            <a:p>
              <a:r>
                <a:rPr kumimoji="1" lang="zh-CN" altLang="en-US" sz="2400" dirty="0">
                  <a:latin typeface="Times New Roman" pitchFamily="18" charset="0"/>
                </a:rPr>
                <a:t>代码</a:t>
              </a:r>
            </a:p>
          </p:txBody>
        </p:sp>
        <p:sp>
          <p:nvSpPr>
            <p:cNvPr id="115725" name="Text Box 7"/>
            <p:cNvSpPr txBox="1">
              <a:spLocks noChangeArrowheads="1"/>
            </p:cNvSpPr>
            <p:nvPr/>
          </p:nvSpPr>
          <p:spPr bwMode="auto">
            <a:xfrm>
              <a:off x="1308" y="3769"/>
              <a:ext cx="216" cy="268"/>
            </a:xfrm>
            <a:prstGeom prst="rect">
              <a:avLst/>
            </a:prstGeom>
            <a:noFill/>
            <a:ln w="9525">
              <a:noFill/>
              <a:miter lim="800000"/>
              <a:headEnd/>
              <a:tailEnd/>
            </a:ln>
          </p:spPr>
          <p:txBody>
            <a:bodyPr wrap="none">
              <a:spAutoFit/>
            </a:bodyPr>
            <a:lstStyle/>
            <a:p>
              <a:r>
                <a:rPr kumimoji="1" lang="en-US" altLang="zh-CN" sz="2400" dirty="0">
                  <a:latin typeface="Times New Roman" pitchFamily="18" charset="0"/>
                </a:rPr>
                <a:t>H0</a:t>
              </a:r>
              <a:r>
                <a:rPr kumimoji="1" lang="zh-CN" altLang="en-US" sz="2400" dirty="0">
                  <a:latin typeface="Times New Roman" pitchFamily="18" charset="0"/>
                </a:rPr>
                <a:t>节点</a:t>
              </a:r>
            </a:p>
          </p:txBody>
        </p:sp>
      </p:grpSp>
      <p:sp>
        <p:nvSpPr>
          <p:cNvPr id="115720" name="Rectangle 8"/>
          <p:cNvSpPr>
            <a:spLocks noChangeArrowheads="1"/>
          </p:cNvSpPr>
          <p:nvPr/>
        </p:nvSpPr>
        <p:spPr bwMode="auto">
          <a:xfrm>
            <a:off x="3779838" y="2636838"/>
            <a:ext cx="1152525" cy="1296987"/>
          </a:xfrm>
          <a:prstGeom prst="rect">
            <a:avLst/>
          </a:prstGeom>
          <a:solidFill>
            <a:schemeClr val="accent1"/>
          </a:solidFill>
          <a:ln w="9525">
            <a:noFill/>
            <a:miter lim="800000"/>
            <a:headEnd/>
            <a:tailEnd/>
          </a:ln>
        </p:spPr>
        <p:txBody>
          <a:bodyPr wrap="none" anchor="ctr"/>
          <a:lstStyle/>
          <a:p>
            <a:r>
              <a:rPr lang="en-US" altLang="zh-CN"/>
              <a:t>M1(){</a:t>
            </a:r>
          </a:p>
          <a:p>
            <a:r>
              <a:rPr lang="en-US" altLang="zh-CN"/>
              <a:t>;;;</a:t>
            </a:r>
          </a:p>
          <a:p>
            <a:r>
              <a:rPr lang="en-US" altLang="zh-CN"/>
              <a:t>}</a:t>
            </a:r>
          </a:p>
        </p:txBody>
      </p:sp>
      <p:sp>
        <p:nvSpPr>
          <p:cNvPr id="115721" name="Rectangle 9"/>
          <p:cNvSpPr>
            <a:spLocks noChangeArrowheads="1"/>
          </p:cNvSpPr>
          <p:nvPr/>
        </p:nvSpPr>
        <p:spPr bwMode="auto">
          <a:xfrm>
            <a:off x="5364163" y="2636838"/>
            <a:ext cx="1152525" cy="1296987"/>
          </a:xfrm>
          <a:prstGeom prst="rect">
            <a:avLst/>
          </a:prstGeom>
          <a:solidFill>
            <a:schemeClr val="accent1"/>
          </a:solidFill>
          <a:ln w="9525">
            <a:noFill/>
            <a:miter lim="800000"/>
            <a:headEnd/>
            <a:tailEnd/>
          </a:ln>
        </p:spPr>
        <p:txBody>
          <a:bodyPr wrap="none" anchor="ctr"/>
          <a:lstStyle/>
          <a:p>
            <a:r>
              <a:rPr lang="en-US" altLang="zh-CN"/>
              <a:t>M2(){</a:t>
            </a:r>
          </a:p>
          <a:p>
            <a:r>
              <a:rPr lang="en-US" altLang="zh-CN"/>
              <a:t>;;;</a:t>
            </a:r>
          </a:p>
          <a:p>
            <a:r>
              <a:rPr lang="en-US" altLang="zh-CN"/>
              <a:t>}</a:t>
            </a:r>
          </a:p>
        </p:txBody>
      </p:sp>
      <p:sp>
        <p:nvSpPr>
          <p:cNvPr id="115722" name="Rectangle 10"/>
          <p:cNvSpPr>
            <a:spLocks noChangeArrowheads="1"/>
          </p:cNvSpPr>
          <p:nvPr/>
        </p:nvSpPr>
        <p:spPr bwMode="auto">
          <a:xfrm>
            <a:off x="6948488" y="2636838"/>
            <a:ext cx="1152525" cy="1296987"/>
          </a:xfrm>
          <a:prstGeom prst="rect">
            <a:avLst/>
          </a:prstGeom>
          <a:solidFill>
            <a:schemeClr val="accent1"/>
          </a:solidFill>
          <a:ln w="9525">
            <a:noFill/>
            <a:miter lim="800000"/>
            <a:headEnd/>
            <a:tailEnd/>
          </a:ln>
        </p:spPr>
        <p:txBody>
          <a:bodyPr wrap="none" anchor="ctr"/>
          <a:lstStyle/>
          <a:p>
            <a:r>
              <a:rPr lang="en-US" altLang="zh-CN"/>
              <a:t>M3(){</a:t>
            </a:r>
          </a:p>
          <a:p>
            <a:r>
              <a:rPr lang="en-US" altLang="zh-CN"/>
              <a:t>;;;</a:t>
            </a:r>
          </a:p>
          <a:p>
            <a:r>
              <a:rPr lang="en-US" altLang="zh-CN"/>
              <a:t>}</a:t>
            </a:r>
          </a:p>
        </p:txBody>
      </p:sp>
      <p:sp>
        <p:nvSpPr>
          <p:cNvPr id="13" name="日期占位符 12"/>
          <p:cNvSpPr>
            <a:spLocks noGrp="1"/>
          </p:cNvSpPr>
          <p:nvPr>
            <p:ph type="dt" sz="half" idx="10"/>
          </p:nvPr>
        </p:nvSpPr>
        <p:spPr/>
        <p:txBody>
          <a:bodyPr/>
          <a:lstStyle/>
          <a:p>
            <a:fld id="{3B83153C-1063-42A2-A478-FDBB57152224}" type="datetime1">
              <a:rPr lang="zh-CN" altLang="en-US" smtClean="0"/>
              <a:pPr/>
              <a:t>2011-12-9</a:t>
            </a:fld>
            <a:endParaRPr lang="zh-CN" altLang="en-US"/>
          </a:p>
        </p:txBody>
      </p:sp>
      <p:sp>
        <p:nvSpPr>
          <p:cNvPr id="15" name="灯片编号占位符 14"/>
          <p:cNvSpPr>
            <a:spLocks noGrp="1"/>
          </p:cNvSpPr>
          <p:nvPr>
            <p:ph type="sldNum" sz="quarter" idx="12"/>
          </p:nvPr>
        </p:nvSpPr>
        <p:spPr/>
        <p:txBody>
          <a:bodyPr/>
          <a:lstStyle/>
          <a:p>
            <a:fld id="{275387DA-A401-490D-8074-75B707531493}" type="slidenum">
              <a:rPr lang="zh-CN" altLang="en-US" smtClean="0"/>
              <a:pPr/>
              <a:t>83</a:t>
            </a:fld>
            <a:endParaRPr lang="zh-CN" altLang="en-US"/>
          </a:p>
        </p:txBody>
      </p:sp>
      <p:sp>
        <p:nvSpPr>
          <p:cNvPr id="16" name="页脚占位符 15"/>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17500" y="152400"/>
            <a:ext cx="8637588" cy="1331913"/>
          </a:xfrm>
        </p:spPr>
        <p:txBody>
          <a:bodyPr/>
          <a:lstStyle/>
          <a:p>
            <a:pPr eaLnBrk="1" hangingPunct="1"/>
            <a:r>
              <a:rPr lang="zh-CN" altLang="en-US" smtClean="0"/>
              <a:t>系统支撑－</a:t>
            </a:r>
            <a:r>
              <a:rPr lang="zh-CN" altLang="en-US" sz="2900" smtClean="0"/>
              <a:t>迁移机制</a:t>
            </a:r>
          </a:p>
        </p:txBody>
      </p:sp>
      <p:sp>
        <p:nvSpPr>
          <p:cNvPr id="116739" name="Rectangle 3"/>
          <p:cNvSpPr>
            <a:spLocks noGrp="1" noChangeArrowheads="1"/>
          </p:cNvSpPr>
          <p:nvPr>
            <p:ph idx="1"/>
          </p:nvPr>
        </p:nvSpPr>
        <p:spPr>
          <a:xfrm>
            <a:off x="566738" y="1752600"/>
            <a:ext cx="7866062" cy="4267200"/>
          </a:xfrm>
        </p:spPr>
        <p:txBody>
          <a:bodyPr/>
          <a:lstStyle/>
          <a:p>
            <a:pPr eaLnBrk="1" hangingPunct="1"/>
            <a:r>
              <a:rPr lang="zh-CN" altLang="en-US" dirty="0" smtClean="0"/>
              <a:t>单入口</a:t>
            </a:r>
            <a:r>
              <a:rPr lang="en-US" altLang="zh-CN" dirty="0" smtClean="0"/>
              <a:t>:</a:t>
            </a:r>
          </a:p>
        </p:txBody>
      </p:sp>
      <p:grpSp>
        <p:nvGrpSpPr>
          <p:cNvPr id="2" name="Group 4"/>
          <p:cNvGrpSpPr>
            <a:grpSpLocks/>
          </p:cNvGrpSpPr>
          <p:nvPr/>
        </p:nvGrpSpPr>
        <p:grpSpPr bwMode="auto">
          <a:xfrm>
            <a:off x="1403350" y="2636838"/>
            <a:ext cx="2160588" cy="3803650"/>
            <a:chOff x="884" y="1661"/>
            <a:chExt cx="1361" cy="2396"/>
          </a:xfrm>
        </p:grpSpPr>
        <p:sp>
          <p:nvSpPr>
            <p:cNvPr id="116751" name="Rectangle 5"/>
            <p:cNvSpPr>
              <a:spLocks noChangeArrowheads="1"/>
            </p:cNvSpPr>
            <p:nvPr/>
          </p:nvSpPr>
          <p:spPr bwMode="auto">
            <a:xfrm>
              <a:off x="884" y="1661"/>
              <a:ext cx="1361" cy="1905"/>
            </a:xfrm>
            <a:prstGeom prst="rect">
              <a:avLst/>
            </a:prstGeom>
            <a:solidFill>
              <a:schemeClr val="accent1"/>
            </a:solidFill>
            <a:ln w="9525">
              <a:solidFill>
                <a:schemeClr val="tx1"/>
              </a:solidFill>
              <a:miter lim="800000"/>
              <a:headEnd/>
              <a:tailEnd/>
            </a:ln>
          </p:spPr>
          <p:txBody>
            <a:bodyPr wrap="none" anchor="ctr"/>
            <a:lstStyle/>
            <a:p>
              <a:r>
                <a:rPr kumimoji="1" lang="en-US" altLang="zh-CN" sz="2000" b="1" dirty="0">
                  <a:latin typeface="Times New Roman" pitchFamily="18" charset="0"/>
                </a:rPr>
                <a:t>Begin (s)</a:t>
              </a:r>
            </a:p>
            <a:p>
              <a:r>
                <a:rPr kumimoji="1" lang="en-US" altLang="zh-CN" sz="2000" b="1" dirty="0">
                  <a:latin typeface="Times New Roman" pitchFamily="18" charset="0"/>
                </a:rPr>
                <a:t>   …;</a:t>
              </a:r>
            </a:p>
            <a:p>
              <a:r>
                <a:rPr kumimoji="1" lang="en-US" altLang="zh-CN" sz="2000" b="1" dirty="0">
                  <a:latin typeface="Times New Roman" pitchFamily="18" charset="0"/>
                </a:rPr>
                <a:t>   case s:</a:t>
              </a:r>
            </a:p>
            <a:p>
              <a:r>
                <a:rPr kumimoji="1" lang="en-US" altLang="zh-CN" sz="2000" b="1" dirty="0">
                  <a:latin typeface="Times New Roman" pitchFamily="18" charset="0"/>
                </a:rPr>
                <a:t>     1: m1(); </a:t>
              </a:r>
              <a:r>
                <a:rPr kumimoji="1" lang="en-US" altLang="zh-CN" sz="2000" b="1" dirty="0">
                  <a:solidFill>
                    <a:srgbClr val="FF0000"/>
                  </a:solidFill>
                  <a:latin typeface="Times New Roman" pitchFamily="18" charset="0"/>
                </a:rPr>
                <a:t>go H1;</a:t>
              </a:r>
            </a:p>
            <a:p>
              <a:r>
                <a:rPr kumimoji="1" lang="en-US" altLang="zh-CN" sz="2000" b="1" dirty="0">
                  <a:latin typeface="Times New Roman" pitchFamily="18" charset="0"/>
                </a:rPr>
                <a:t>     2: m2(); go H2;</a:t>
              </a:r>
            </a:p>
            <a:p>
              <a:r>
                <a:rPr kumimoji="1" lang="en-US" altLang="zh-CN" sz="2000" b="1" dirty="0">
                  <a:latin typeface="Times New Roman" pitchFamily="18" charset="0"/>
                </a:rPr>
                <a:t>     ……</a:t>
              </a:r>
            </a:p>
            <a:p>
              <a:r>
                <a:rPr kumimoji="1" lang="en-US" altLang="zh-CN" sz="2000" b="1" dirty="0">
                  <a:latin typeface="Times New Roman" pitchFamily="18" charset="0"/>
                </a:rPr>
                <a:t>   end case</a:t>
              </a:r>
            </a:p>
            <a:p>
              <a:r>
                <a:rPr kumimoji="1" lang="en-US" altLang="zh-CN" sz="2000" b="1" dirty="0">
                  <a:latin typeface="Times New Roman" pitchFamily="18" charset="0"/>
                </a:rPr>
                <a:t>End</a:t>
              </a:r>
            </a:p>
          </p:txBody>
        </p:sp>
        <p:sp>
          <p:nvSpPr>
            <p:cNvPr id="116752" name="Text Box 6"/>
            <p:cNvSpPr txBox="1">
              <a:spLocks noChangeArrowheads="1"/>
            </p:cNvSpPr>
            <p:nvPr/>
          </p:nvSpPr>
          <p:spPr bwMode="auto">
            <a:xfrm>
              <a:off x="1338" y="3566"/>
              <a:ext cx="500" cy="288"/>
            </a:xfrm>
            <a:prstGeom prst="rect">
              <a:avLst/>
            </a:prstGeom>
            <a:noFill/>
            <a:ln w="9525">
              <a:noFill/>
              <a:miter lim="800000"/>
              <a:headEnd/>
              <a:tailEnd/>
            </a:ln>
          </p:spPr>
          <p:txBody>
            <a:bodyPr wrap="none">
              <a:spAutoFit/>
            </a:bodyPr>
            <a:lstStyle/>
            <a:p>
              <a:r>
                <a:rPr kumimoji="1" lang="zh-CN" altLang="en-US" sz="2400">
                  <a:latin typeface="Times New Roman" pitchFamily="18" charset="0"/>
                </a:rPr>
                <a:t>代码</a:t>
              </a:r>
            </a:p>
          </p:txBody>
        </p:sp>
        <p:sp>
          <p:nvSpPr>
            <p:cNvPr id="116753" name="Text Box 7"/>
            <p:cNvSpPr txBox="1">
              <a:spLocks noChangeArrowheads="1"/>
            </p:cNvSpPr>
            <p:nvPr/>
          </p:nvSpPr>
          <p:spPr bwMode="auto">
            <a:xfrm>
              <a:off x="1258" y="3769"/>
              <a:ext cx="735"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H0</a:t>
              </a:r>
              <a:r>
                <a:rPr kumimoji="1" lang="zh-CN" altLang="en-US" sz="2400">
                  <a:latin typeface="Times New Roman" pitchFamily="18" charset="0"/>
                </a:rPr>
                <a:t>节点</a:t>
              </a:r>
            </a:p>
          </p:txBody>
        </p:sp>
      </p:grpSp>
      <p:sp>
        <p:nvSpPr>
          <p:cNvPr id="1806344" name="AutoShape 8"/>
          <p:cNvSpPr>
            <a:spLocks noChangeArrowheads="1"/>
          </p:cNvSpPr>
          <p:nvPr/>
        </p:nvSpPr>
        <p:spPr bwMode="auto">
          <a:xfrm>
            <a:off x="4873625" y="4127500"/>
            <a:ext cx="1800225" cy="287338"/>
          </a:xfrm>
          <a:prstGeom prst="rightArrow">
            <a:avLst>
              <a:gd name="adj1" fmla="val 50000"/>
              <a:gd name="adj2" fmla="val 156630"/>
            </a:avLst>
          </a:prstGeom>
          <a:solidFill>
            <a:schemeClr val="accent1"/>
          </a:solidFill>
          <a:ln w="9525">
            <a:solidFill>
              <a:schemeClr val="tx1"/>
            </a:solidFill>
            <a:miter lim="800000"/>
            <a:headEnd/>
            <a:tailEnd/>
          </a:ln>
        </p:spPr>
        <p:txBody>
          <a:bodyPr wrap="none" anchor="ctr"/>
          <a:lstStyle/>
          <a:p>
            <a:endParaRPr lang="zh-CN" altLang="en-US"/>
          </a:p>
        </p:txBody>
      </p:sp>
      <p:grpSp>
        <p:nvGrpSpPr>
          <p:cNvPr id="3" name="Group 9"/>
          <p:cNvGrpSpPr>
            <a:grpSpLocks/>
          </p:cNvGrpSpPr>
          <p:nvPr/>
        </p:nvGrpSpPr>
        <p:grpSpPr bwMode="auto">
          <a:xfrm>
            <a:off x="323850" y="4868863"/>
            <a:ext cx="1020763" cy="587375"/>
            <a:chOff x="215" y="3257"/>
            <a:chExt cx="643" cy="370"/>
          </a:xfrm>
        </p:grpSpPr>
        <p:sp>
          <p:nvSpPr>
            <p:cNvPr id="116749" name="AutoShape 10"/>
            <p:cNvSpPr>
              <a:spLocks noChangeArrowheads="1"/>
            </p:cNvSpPr>
            <p:nvPr/>
          </p:nvSpPr>
          <p:spPr bwMode="auto">
            <a:xfrm>
              <a:off x="215" y="3257"/>
              <a:ext cx="643" cy="82"/>
            </a:xfrm>
            <a:prstGeom prst="rightArrow">
              <a:avLst>
                <a:gd name="adj1" fmla="val 50000"/>
                <a:gd name="adj2" fmla="val 196037"/>
              </a:avLst>
            </a:prstGeom>
            <a:solidFill>
              <a:schemeClr val="accent1"/>
            </a:solidFill>
            <a:ln w="9525">
              <a:solidFill>
                <a:schemeClr val="tx1"/>
              </a:solidFill>
              <a:miter lim="800000"/>
              <a:headEnd/>
              <a:tailEnd/>
            </a:ln>
          </p:spPr>
          <p:txBody>
            <a:bodyPr wrap="none" anchor="ctr"/>
            <a:lstStyle/>
            <a:p>
              <a:endParaRPr lang="zh-CN" altLang="en-US"/>
            </a:p>
          </p:txBody>
        </p:sp>
        <p:sp>
          <p:nvSpPr>
            <p:cNvPr id="116750" name="Text Box 11"/>
            <p:cNvSpPr txBox="1">
              <a:spLocks noChangeArrowheads="1"/>
            </p:cNvSpPr>
            <p:nvPr/>
          </p:nvSpPr>
          <p:spPr bwMode="auto">
            <a:xfrm>
              <a:off x="295" y="3339"/>
              <a:ext cx="537" cy="288"/>
            </a:xfrm>
            <a:prstGeom prst="rect">
              <a:avLst/>
            </a:prstGeom>
            <a:noFill/>
            <a:ln w="9525">
              <a:noFill/>
              <a:miter lim="800000"/>
              <a:headEnd/>
              <a:tailEnd/>
            </a:ln>
          </p:spPr>
          <p:txBody>
            <a:bodyPr wrap="none">
              <a:spAutoFit/>
            </a:bodyPr>
            <a:lstStyle/>
            <a:p>
              <a:r>
                <a:rPr kumimoji="1" lang="en-US" altLang="zh-CN" sz="2400">
                  <a:latin typeface="Times New Roman" pitchFamily="18" charset="0"/>
                </a:rPr>
                <a:t>pc …</a:t>
              </a:r>
            </a:p>
          </p:txBody>
        </p:sp>
      </p:grpSp>
      <p:grpSp>
        <p:nvGrpSpPr>
          <p:cNvPr id="4" name="Group 12"/>
          <p:cNvGrpSpPr>
            <a:grpSpLocks/>
          </p:cNvGrpSpPr>
          <p:nvPr/>
        </p:nvGrpSpPr>
        <p:grpSpPr bwMode="auto">
          <a:xfrm>
            <a:off x="2627216" y="3068442"/>
            <a:ext cx="2232026" cy="914400"/>
            <a:chOff x="1700" y="1888"/>
            <a:chExt cx="1406" cy="576"/>
          </a:xfrm>
        </p:grpSpPr>
        <p:sp>
          <p:nvSpPr>
            <p:cNvPr id="116747" name="AutoShape 13"/>
            <p:cNvSpPr>
              <a:spLocks noChangeArrowheads="1"/>
            </p:cNvSpPr>
            <p:nvPr/>
          </p:nvSpPr>
          <p:spPr bwMode="auto">
            <a:xfrm>
              <a:off x="2772" y="1888"/>
              <a:ext cx="334" cy="543"/>
            </a:xfrm>
            <a:prstGeom prst="can">
              <a:avLst>
                <a:gd name="adj" fmla="val 40644"/>
              </a:avLst>
            </a:prstGeom>
            <a:solidFill>
              <a:schemeClr val="accent1"/>
            </a:solidFill>
            <a:ln w="9525">
              <a:solidFill>
                <a:schemeClr val="tx1"/>
              </a:solidFill>
              <a:round/>
              <a:headEnd/>
              <a:tailEnd/>
            </a:ln>
          </p:spPr>
          <p:txBody>
            <a:bodyPr wrap="none" anchor="ctr"/>
            <a:lstStyle/>
            <a:p>
              <a:pPr algn="ctr"/>
              <a:r>
                <a:rPr kumimoji="1" lang="en-US" altLang="zh-CN" sz="2400" b="1" dirty="0">
                  <a:latin typeface="Times New Roman" pitchFamily="18" charset="0"/>
                </a:rPr>
                <a:t>S:2</a:t>
              </a:r>
            </a:p>
          </p:txBody>
        </p:sp>
        <p:sp>
          <p:nvSpPr>
            <p:cNvPr id="116748" name="Line 14"/>
            <p:cNvSpPr>
              <a:spLocks noChangeShapeType="1"/>
            </p:cNvSpPr>
            <p:nvPr/>
          </p:nvSpPr>
          <p:spPr bwMode="auto">
            <a:xfrm flipV="1">
              <a:off x="1700" y="2206"/>
              <a:ext cx="1018" cy="258"/>
            </a:xfrm>
            <a:prstGeom prst="line">
              <a:avLst/>
            </a:prstGeom>
            <a:noFill/>
            <a:ln w="38100">
              <a:solidFill>
                <a:schemeClr val="tx2"/>
              </a:solidFill>
              <a:round/>
              <a:headEnd/>
              <a:tailEnd type="triangle" w="med" len="med"/>
            </a:ln>
          </p:spPr>
          <p:txBody>
            <a:bodyPr wrap="none"/>
            <a:lstStyle/>
            <a:p>
              <a:endParaRPr lang="zh-CN" altLang="en-US"/>
            </a:p>
          </p:txBody>
        </p:sp>
      </p:grpSp>
      <p:grpSp>
        <p:nvGrpSpPr>
          <p:cNvPr id="17" name="Group 12"/>
          <p:cNvGrpSpPr>
            <a:grpSpLocks/>
          </p:cNvGrpSpPr>
          <p:nvPr/>
        </p:nvGrpSpPr>
        <p:grpSpPr bwMode="auto">
          <a:xfrm>
            <a:off x="2411760" y="2565521"/>
            <a:ext cx="1768475" cy="1079498"/>
            <a:chOff x="1655" y="1798"/>
            <a:chExt cx="1114" cy="680"/>
          </a:xfrm>
        </p:grpSpPr>
        <p:sp>
          <p:nvSpPr>
            <p:cNvPr id="19" name="AutoShape 13"/>
            <p:cNvSpPr>
              <a:spLocks noChangeArrowheads="1"/>
            </p:cNvSpPr>
            <p:nvPr/>
          </p:nvSpPr>
          <p:spPr bwMode="auto">
            <a:xfrm>
              <a:off x="2435" y="1798"/>
              <a:ext cx="334" cy="543"/>
            </a:xfrm>
            <a:prstGeom prst="can">
              <a:avLst>
                <a:gd name="adj" fmla="val 40644"/>
              </a:avLst>
            </a:prstGeom>
            <a:solidFill>
              <a:schemeClr val="accent1"/>
            </a:solidFill>
            <a:ln w="9525">
              <a:solidFill>
                <a:schemeClr val="tx1"/>
              </a:solidFill>
              <a:round/>
              <a:headEnd/>
              <a:tailEnd/>
            </a:ln>
          </p:spPr>
          <p:txBody>
            <a:bodyPr wrap="none" anchor="ctr"/>
            <a:lstStyle/>
            <a:p>
              <a:pPr algn="ctr"/>
              <a:r>
                <a:rPr kumimoji="1" lang="en-US" altLang="zh-CN" sz="2400" b="1" dirty="0" smtClean="0">
                  <a:latin typeface="Times New Roman" pitchFamily="18" charset="0"/>
                </a:rPr>
                <a:t>S:1</a:t>
              </a:r>
              <a:endParaRPr kumimoji="1" lang="en-US" altLang="zh-CN" sz="2400" b="1" dirty="0">
                <a:latin typeface="Times New Roman" pitchFamily="18" charset="0"/>
              </a:endParaRPr>
            </a:p>
          </p:txBody>
        </p:sp>
        <p:sp>
          <p:nvSpPr>
            <p:cNvPr id="20" name="Line 14"/>
            <p:cNvSpPr>
              <a:spLocks noChangeShapeType="1"/>
            </p:cNvSpPr>
            <p:nvPr/>
          </p:nvSpPr>
          <p:spPr bwMode="auto">
            <a:xfrm flipV="1">
              <a:off x="1655" y="2205"/>
              <a:ext cx="726" cy="273"/>
            </a:xfrm>
            <a:prstGeom prst="line">
              <a:avLst/>
            </a:prstGeom>
            <a:noFill/>
            <a:ln w="38100">
              <a:solidFill>
                <a:schemeClr val="tx2"/>
              </a:solidFill>
              <a:round/>
              <a:headEnd/>
              <a:tailEnd type="triangle" w="med" len="med"/>
            </a:ln>
          </p:spPr>
          <p:txBody>
            <a:bodyPr wrap="none"/>
            <a:lstStyle/>
            <a:p>
              <a:endParaRPr lang="zh-CN" altLang="en-US"/>
            </a:p>
          </p:txBody>
        </p:sp>
      </p:grpSp>
      <p:sp>
        <p:nvSpPr>
          <p:cNvPr id="21" name="日期占位符 20"/>
          <p:cNvSpPr>
            <a:spLocks noGrp="1"/>
          </p:cNvSpPr>
          <p:nvPr>
            <p:ph type="dt" sz="half" idx="10"/>
          </p:nvPr>
        </p:nvSpPr>
        <p:spPr/>
        <p:txBody>
          <a:bodyPr/>
          <a:lstStyle/>
          <a:p>
            <a:fld id="{4D2ACF45-68AA-462F-88A7-64EA8F3E8C8D}" type="datetime1">
              <a:rPr lang="zh-CN" altLang="en-US" smtClean="0"/>
              <a:pPr/>
              <a:t>2011-12-9</a:t>
            </a:fld>
            <a:endParaRPr lang="zh-CN" altLang="en-US"/>
          </a:p>
        </p:txBody>
      </p:sp>
      <p:sp>
        <p:nvSpPr>
          <p:cNvPr id="22" name="灯片编号占位符 21"/>
          <p:cNvSpPr>
            <a:spLocks noGrp="1"/>
          </p:cNvSpPr>
          <p:nvPr>
            <p:ph type="sldNum" sz="quarter" idx="12"/>
          </p:nvPr>
        </p:nvSpPr>
        <p:spPr/>
        <p:txBody>
          <a:bodyPr/>
          <a:lstStyle/>
          <a:p>
            <a:fld id="{275387DA-A401-490D-8074-75B707531493}" type="slidenum">
              <a:rPr lang="zh-CN" altLang="en-US" smtClean="0"/>
              <a:pPr/>
              <a:t>84</a:t>
            </a:fld>
            <a:endParaRPr lang="zh-CN" altLang="en-US"/>
          </a:p>
        </p:txBody>
      </p:sp>
      <p:sp>
        <p:nvSpPr>
          <p:cNvPr id="23" name="页脚占位符 22"/>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06344"/>
                                        </p:tgtEl>
                                        <p:attrNameLst>
                                          <p:attrName>style.visibility</p:attrName>
                                        </p:attrNameLst>
                                      </p:cBhvr>
                                      <p:to>
                                        <p:strVal val="visible"/>
                                      </p:to>
                                    </p:set>
                                    <p:animEffect transition="in" filter="wipe(left)">
                                      <p:cBhvr>
                                        <p:cTn id="22" dur="500"/>
                                        <p:tgtEl>
                                          <p:spTgt spid="18063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634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17500" y="52388"/>
            <a:ext cx="8637588" cy="1431925"/>
          </a:xfrm>
        </p:spPr>
        <p:txBody>
          <a:bodyPr/>
          <a:lstStyle/>
          <a:p>
            <a:pPr eaLnBrk="1" hangingPunct="1"/>
            <a:r>
              <a:rPr lang="zh-CN" altLang="en-US" smtClean="0"/>
              <a:t>系统支撑－</a:t>
            </a:r>
            <a:r>
              <a:rPr lang="zh-CN" altLang="en-US" sz="2900" smtClean="0"/>
              <a:t>迁移机制</a:t>
            </a:r>
          </a:p>
        </p:txBody>
      </p:sp>
      <p:sp>
        <p:nvSpPr>
          <p:cNvPr id="117766" name="Rectangle 3"/>
          <p:cNvSpPr>
            <a:spLocks noChangeArrowheads="1"/>
          </p:cNvSpPr>
          <p:nvPr/>
        </p:nvSpPr>
        <p:spPr bwMode="auto">
          <a:xfrm>
            <a:off x="4953000" y="2438400"/>
            <a:ext cx="2571750" cy="2971800"/>
          </a:xfrm>
          <a:prstGeom prst="rect">
            <a:avLst/>
          </a:prstGeom>
          <a:solidFill>
            <a:schemeClr val="accent1"/>
          </a:solidFill>
          <a:ln w="9525">
            <a:solidFill>
              <a:schemeClr val="tx1"/>
            </a:solidFill>
            <a:miter lim="800000"/>
            <a:headEnd/>
            <a:tailEnd/>
          </a:ln>
        </p:spPr>
        <p:txBody>
          <a:bodyPr wrap="none" anchor="ctr"/>
          <a:lstStyle/>
          <a:p>
            <a:r>
              <a:rPr kumimoji="1" lang="en-US" altLang="zh-CN" sz="2400" b="1" dirty="0">
                <a:latin typeface="Times New Roman" pitchFamily="18" charset="0"/>
              </a:rPr>
              <a:t>Begin (s)</a:t>
            </a:r>
          </a:p>
          <a:p>
            <a:r>
              <a:rPr kumimoji="1" lang="en-US" altLang="zh-CN" sz="2400" b="1" dirty="0">
                <a:latin typeface="Times New Roman" pitchFamily="18" charset="0"/>
              </a:rPr>
              <a:t>   case s:</a:t>
            </a:r>
          </a:p>
          <a:p>
            <a:r>
              <a:rPr kumimoji="1" lang="en-US" altLang="zh-CN" sz="2400" b="1" dirty="0">
                <a:latin typeface="Times New Roman" pitchFamily="18" charset="0"/>
              </a:rPr>
              <a:t>     1: m1(); go H1;</a:t>
            </a:r>
          </a:p>
          <a:p>
            <a:r>
              <a:rPr kumimoji="1" lang="en-US" altLang="zh-CN" sz="2400" b="1" dirty="0">
                <a:latin typeface="Times New Roman" pitchFamily="18" charset="0"/>
              </a:rPr>
              <a:t>     2: m2(); </a:t>
            </a:r>
            <a:r>
              <a:rPr kumimoji="1" lang="en-US" altLang="zh-CN" sz="2400" b="1" dirty="0">
                <a:solidFill>
                  <a:srgbClr val="FF0000"/>
                </a:solidFill>
                <a:latin typeface="Times New Roman" pitchFamily="18" charset="0"/>
              </a:rPr>
              <a:t>go H2</a:t>
            </a:r>
            <a:r>
              <a:rPr kumimoji="1" lang="en-US" altLang="zh-CN" sz="2400" b="1" dirty="0">
                <a:latin typeface="Times New Roman" pitchFamily="18" charset="0"/>
              </a:rPr>
              <a:t>;</a:t>
            </a:r>
          </a:p>
          <a:p>
            <a:r>
              <a:rPr kumimoji="1" lang="en-US" altLang="zh-CN" sz="2400" b="1" dirty="0">
                <a:latin typeface="Times New Roman" pitchFamily="18" charset="0"/>
              </a:rPr>
              <a:t>     ……</a:t>
            </a:r>
          </a:p>
          <a:p>
            <a:r>
              <a:rPr kumimoji="1" lang="en-US" altLang="zh-CN" sz="2400" b="1" dirty="0">
                <a:latin typeface="Times New Roman" pitchFamily="18" charset="0"/>
              </a:rPr>
              <a:t>   end case</a:t>
            </a:r>
          </a:p>
          <a:p>
            <a:r>
              <a:rPr kumimoji="1" lang="en-US" altLang="zh-CN" sz="2400" b="1" dirty="0">
                <a:latin typeface="Times New Roman" pitchFamily="18" charset="0"/>
              </a:rPr>
              <a:t>End</a:t>
            </a:r>
          </a:p>
        </p:txBody>
      </p:sp>
      <p:sp>
        <p:nvSpPr>
          <p:cNvPr id="117767" name="Text Box 4"/>
          <p:cNvSpPr txBox="1">
            <a:spLocks noChangeArrowheads="1"/>
          </p:cNvSpPr>
          <p:nvPr/>
        </p:nvSpPr>
        <p:spPr bwMode="auto">
          <a:xfrm>
            <a:off x="5791200" y="5562600"/>
            <a:ext cx="793750" cy="457200"/>
          </a:xfrm>
          <a:prstGeom prst="rect">
            <a:avLst/>
          </a:prstGeom>
          <a:noFill/>
          <a:ln w="9525">
            <a:noFill/>
            <a:miter lim="800000"/>
            <a:headEnd/>
            <a:tailEnd/>
          </a:ln>
        </p:spPr>
        <p:txBody>
          <a:bodyPr wrap="none">
            <a:spAutoFit/>
          </a:bodyPr>
          <a:lstStyle/>
          <a:p>
            <a:r>
              <a:rPr kumimoji="1" lang="zh-CN" altLang="en-US" sz="2400">
                <a:latin typeface="Times New Roman" pitchFamily="18" charset="0"/>
              </a:rPr>
              <a:t>代码</a:t>
            </a:r>
          </a:p>
        </p:txBody>
      </p:sp>
      <p:sp>
        <p:nvSpPr>
          <p:cNvPr id="117768" name="AutoShape 5"/>
          <p:cNvSpPr>
            <a:spLocks noChangeArrowheads="1"/>
          </p:cNvSpPr>
          <p:nvPr/>
        </p:nvSpPr>
        <p:spPr bwMode="auto">
          <a:xfrm>
            <a:off x="1219200" y="3733800"/>
            <a:ext cx="3048000" cy="381000"/>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zh-CN" altLang="en-US"/>
          </a:p>
        </p:txBody>
      </p:sp>
      <p:sp>
        <p:nvSpPr>
          <p:cNvPr id="117769" name="Text Box 6"/>
          <p:cNvSpPr txBox="1">
            <a:spLocks noChangeArrowheads="1"/>
          </p:cNvSpPr>
          <p:nvPr/>
        </p:nvSpPr>
        <p:spPr bwMode="auto">
          <a:xfrm>
            <a:off x="5638800" y="5943600"/>
            <a:ext cx="1166813" cy="457200"/>
          </a:xfrm>
          <a:prstGeom prst="rect">
            <a:avLst/>
          </a:prstGeom>
          <a:noFill/>
          <a:ln w="9525">
            <a:noFill/>
            <a:miter lim="800000"/>
            <a:headEnd/>
            <a:tailEnd/>
          </a:ln>
        </p:spPr>
        <p:txBody>
          <a:bodyPr wrap="none">
            <a:spAutoFit/>
          </a:bodyPr>
          <a:lstStyle/>
          <a:p>
            <a:r>
              <a:rPr kumimoji="1" lang="en-US" altLang="zh-CN" sz="2400" dirty="0" smtClean="0">
                <a:latin typeface="Times New Roman" pitchFamily="18" charset="0"/>
              </a:rPr>
              <a:t>H1</a:t>
            </a:r>
            <a:r>
              <a:rPr kumimoji="1" lang="zh-CN" altLang="en-US" sz="2400" dirty="0" smtClean="0">
                <a:latin typeface="Times New Roman" pitchFamily="18" charset="0"/>
              </a:rPr>
              <a:t>节点</a:t>
            </a:r>
            <a:endParaRPr kumimoji="1" lang="zh-CN" altLang="en-US" sz="2400" dirty="0">
              <a:latin typeface="Times New Roman" pitchFamily="18" charset="0"/>
            </a:endParaRPr>
          </a:p>
        </p:txBody>
      </p:sp>
      <p:sp>
        <p:nvSpPr>
          <p:cNvPr id="117770" name="AutoShape 7"/>
          <p:cNvSpPr>
            <a:spLocks noChangeArrowheads="1"/>
          </p:cNvSpPr>
          <p:nvPr/>
        </p:nvSpPr>
        <p:spPr bwMode="auto">
          <a:xfrm>
            <a:off x="7696200" y="2438400"/>
            <a:ext cx="838200" cy="1143000"/>
          </a:xfrm>
          <a:prstGeom prst="can">
            <a:avLst>
              <a:gd name="adj" fmla="val 34091"/>
            </a:avLst>
          </a:prstGeom>
          <a:solidFill>
            <a:schemeClr val="accent1"/>
          </a:solidFill>
          <a:ln w="9525">
            <a:solidFill>
              <a:schemeClr val="tx1"/>
            </a:solidFill>
            <a:round/>
            <a:headEnd/>
            <a:tailEnd/>
          </a:ln>
        </p:spPr>
        <p:txBody>
          <a:bodyPr wrap="none" anchor="ctr"/>
          <a:lstStyle/>
          <a:p>
            <a:pPr algn="ctr"/>
            <a:r>
              <a:rPr kumimoji="1" lang="en-US" altLang="zh-CN" sz="2400">
                <a:solidFill>
                  <a:srgbClr val="FF0000"/>
                </a:solidFill>
                <a:latin typeface="Times New Roman" pitchFamily="18" charset="0"/>
              </a:rPr>
              <a:t>S:2</a:t>
            </a:r>
          </a:p>
        </p:txBody>
      </p:sp>
      <p:sp>
        <p:nvSpPr>
          <p:cNvPr id="117771" name="AutoShape 8"/>
          <p:cNvSpPr>
            <a:spLocks noChangeArrowheads="1"/>
          </p:cNvSpPr>
          <p:nvPr/>
        </p:nvSpPr>
        <p:spPr bwMode="auto">
          <a:xfrm>
            <a:off x="3733800" y="2819400"/>
            <a:ext cx="1219200" cy="152400"/>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zh-CN" altLang="en-US"/>
          </a:p>
        </p:txBody>
      </p:sp>
      <p:sp>
        <p:nvSpPr>
          <p:cNvPr id="117772" name="Text Box 9"/>
          <p:cNvSpPr txBox="1">
            <a:spLocks noChangeArrowheads="1"/>
          </p:cNvSpPr>
          <p:nvPr/>
        </p:nvSpPr>
        <p:spPr bwMode="auto">
          <a:xfrm>
            <a:off x="3886200" y="2971800"/>
            <a:ext cx="852488" cy="457200"/>
          </a:xfrm>
          <a:prstGeom prst="rect">
            <a:avLst/>
          </a:prstGeom>
          <a:noFill/>
          <a:ln w="9525">
            <a:noFill/>
            <a:miter lim="800000"/>
            <a:headEnd/>
            <a:tailEnd/>
          </a:ln>
        </p:spPr>
        <p:txBody>
          <a:bodyPr wrap="none">
            <a:spAutoFit/>
          </a:bodyPr>
          <a:lstStyle/>
          <a:p>
            <a:r>
              <a:rPr kumimoji="1" lang="en-US" altLang="zh-CN" sz="2400">
                <a:latin typeface="Times New Roman" pitchFamily="18" charset="0"/>
              </a:rPr>
              <a:t>pc …</a:t>
            </a:r>
          </a:p>
        </p:txBody>
      </p:sp>
      <p:sp>
        <p:nvSpPr>
          <p:cNvPr id="12" name="Line 14"/>
          <p:cNvSpPr>
            <a:spLocks noChangeShapeType="1"/>
          </p:cNvSpPr>
          <p:nvPr/>
        </p:nvSpPr>
        <p:spPr bwMode="auto">
          <a:xfrm flipV="1">
            <a:off x="6156176" y="2924943"/>
            <a:ext cx="1512168" cy="289371"/>
          </a:xfrm>
          <a:prstGeom prst="line">
            <a:avLst/>
          </a:prstGeom>
          <a:noFill/>
          <a:ln w="38100">
            <a:solidFill>
              <a:schemeClr val="tx2"/>
            </a:solidFill>
            <a:round/>
            <a:headEnd/>
            <a:tailEnd type="triangle" w="med" len="med"/>
          </a:ln>
        </p:spPr>
        <p:txBody>
          <a:bodyPr wrap="none"/>
          <a:lstStyle/>
          <a:p>
            <a:endParaRPr lang="zh-CN" altLang="en-US"/>
          </a:p>
        </p:txBody>
      </p:sp>
      <p:sp>
        <p:nvSpPr>
          <p:cNvPr id="14" name="日期占位符 13"/>
          <p:cNvSpPr>
            <a:spLocks noGrp="1"/>
          </p:cNvSpPr>
          <p:nvPr>
            <p:ph type="dt" sz="half" idx="10"/>
          </p:nvPr>
        </p:nvSpPr>
        <p:spPr/>
        <p:txBody>
          <a:bodyPr/>
          <a:lstStyle/>
          <a:p>
            <a:fld id="{58AF60DD-6343-4D28-9E81-0820CA945D96}" type="datetime1">
              <a:rPr lang="zh-CN" altLang="en-US" smtClean="0"/>
              <a:pPr/>
              <a:t>2011-12-9</a:t>
            </a:fld>
            <a:endParaRPr lang="zh-CN" altLang="en-US"/>
          </a:p>
        </p:txBody>
      </p:sp>
      <p:sp>
        <p:nvSpPr>
          <p:cNvPr id="15" name="灯片编号占位符 14"/>
          <p:cNvSpPr>
            <a:spLocks noGrp="1"/>
          </p:cNvSpPr>
          <p:nvPr>
            <p:ph type="sldNum" sz="quarter" idx="12"/>
          </p:nvPr>
        </p:nvSpPr>
        <p:spPr/>
        <p:txBody>
          <a:bodyPr/>
          <a:lstStyle/>
          <a:p>
            <a:fld id="{275387DA-A401-490D-8074-75B707531493}" type="slidenum">
              <a:rPr lang="zh-CN" altLang="en-US" smtClean="0"/>
              <a:pPr/>
              <a:t>85</a:t>
            </a:fld>
            <a:endParaRPr lang="zh-CN" altLang="en-US"/>
          </a:p>
        </p:txBody>
      </p:sp>
      <p:sp>
        <p:nvSpPr>
          <p:cNvPr id="16" name="页脚占位符 15"/>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zh-CN" altLang="en-US" smtClean="0"/>
              <a:t>系统支撑－</a:t>
            </a:r>
            <a:r>
              <a:rPr lang="zh-CN" altLang="en-US" sz="2900" smtClean="0"/>
              <a:t>迁移机制</a:t>
            </a:r>
          </a:p>
        </p:txBody>
      </p:sp>
      <p:grpSp>
        <p:nvGrpSpPr>
          <p:cNvPr id="2" name="Group 4"/>
          <p:cNvGrpSpPr>
            <a:grpSpLocks/>
          </p:cNvGrpSpPr>
          <p:nvPr/>
        </p:nvGrpSpPr>
        <p:grpSpPr bwMode="auto">
          <a:xfrm>
            <a:off x="1020763" y="2852738"/>
            <a:ext cx="1535112" cy="2771775"/>
            <a:chOff x="884" y="1661"/>
            <a:chExt cx="1361" cy="2505"/>
          </a:xfrm>
        </p:grpSpPr>
        <p:sp>
          <p:nvSpPr>
            <p:cNvPr id="120854" name="Rectangle 5"/>
            <p:cNvSpPr>
              <a:spLocks noChangeArrowheads="1"/>
            </p:cNvSpPr>
            <p:nvPr/>
          </p:nvSpPr>
          <p:spPr bwMode="auto">
            <a:xfrm>
              <a:off x="884" y="1661"/>
              <a:ext cx="1361" cy="1905"/>
            </a:xfrm>
            <a:prstGeom prst="rect">
              <a:avLst/>
            </a:prstGeom>
            <a:solidFill>
              <a:schemeClr val="accent1"/>
            </a:solidFill>
            <a:ln w="9525">
              <a:solidFill>
                <a:schemeClr val="tx1"/>
              </a:solidFill>
              <a:miter lim="800000"/>
              <a:headEnd/>
              <a:tailEnd/>
            </a:ln>
          </p:spPr>
          <p:txBody>
            <a:bodyPr wrap="none" anchor="ctr"/>
            <a:lstStyle/>
            <a:p>
              <a:r>
                <a:rPr kumimoji="1" lang="en-US" altLang="zh-CN" sz="1400" b="1">
                  <a:latin typeface="Times New Roman" pitchFamily="18" charset="0"/>
                </a:rPr>
                <a:t>Begin (s)</a:t>
              </a:r>
            </a:p>
            <a:p>
              <a:r>
                <a:rPr kumimoji="1" lang="en-US" altLang="zh-CN" sz="1400" b="1">
                  <a:latin typeface="Times New Roman" pitchFamily="18" charset="0"/>
                </a:rPr>
                <a:t>   …;</a:t>
              </a:r>
            </a:p>
            <a:p>
              <a:r>
                <a:rPr kumimoji="1" lang="en-US" altLang="zh-CN" sz="1400" b="1">
                  <a:latin typeface="Times New Roman" pitchFamily="18" charset="0"/>
                </a:rPr>
                <a:t>   case s:</a:t>
              </a:r>
            </a:p>
            <a:p>
              <a:r>
                <a:rPr kumimoji="1" lang="en-US" altLang="zh-CN" sz="1400" b="1">
                  <a:latin typeface="Times New Roman" pitchFamily="18" charset="0"/>
                </a:rPr>
                <a:t>     1: m1(); go H1;</a:t>
              </a:r>
            </a:p>
            <a:p>
              <a:r>
                <a:rPr kumimoji="1" lang="en-US" altLang="zh-CN" sz="1400" b="1">
                  <a:latin typeface="Times New Roman" pitchFamily="18" charset="0"/>
                </a:rPr>
                <a:t>     2: m2(); go H2;</a:t>
              </a:r>
            </a:p>
            <a:p>
              <a:r>
                <a:rPr kumimoji="1" lang="en-US" altLang="zh-CN" sz="1400" b="1">
                  <a:latin typeface="Times New Roman" pitchFamily="18" charset="0"/>
                </a:rPr>
                <a:t>     ……</a:t>
              </a:r>
            </a:p>
            <a:p>
              <a:r>
                <a:rPr kumimoji="1" lang="en-US" altLang="zh-CN" sz="1400" b="1">
                  <a:latin typeface="Times New Roman" pitchFamily="18" charset="0"/>
                </a:rPr>
                <a:t>   end case</a:t>
              </a:r>
            </a:p>
            <a:p>
              <a:r>
                <a:rPr kumimoji="1" lang="en-US" altLang="zh-CN" sz="1400" b="1">
                  <a:latin typeface="Times New Roman" pitchFamily="18" charset="0"/>
                </a:rPr>
                <a:t>End</a:t>
              </a:r>
            </a:p>
          </p:txBody>
        </p:sp>
        <p:sp>
          <p:nvSpPr>
            <p:cNvPr id="120855" name="Text Box 6"/>
            <p:cNvSpPr txBox="1">
              <a:spLocks noChangeArrowheads="1"/>
            </p:cNvSpPr>
            <p:nvPr/>
          </p:nvSpPr>
          <p:spPr bwMode="auto">
            <a:xfrm>
              <a:off x="1339" y="3637"/>
              <a:ext cx="568" cy="331"/>
            </a:xfrm>
            <a:prstGeom prst="rect">
              <a:avLst/>
            </a:prstGeom>
            <a:noFill/>
            <a:ln w="9525">
              <a:noFill/>
              <a:miter lim="800000"/>
              <a:headEnd/>
              <a:tailEnd/>
            </a:ln>
          </p:spPr>
          <p:txBody>
            <a:bodyPr wrap="none">
              <a:spAutoFit/>
            </a:bodyPr>
            <a:lstStyle/>
            <a:p>
              <a:r>
                <a:rPr kumimoji="1" lang="zh-CN" altLang="en-US">
                  <a:latin typeface="Times New Roman" pitchFamily="18" charset="0"/>
                </a:rPr>
                <a:t>代码</a:t>
              </a:r>
            </a:p>
          </p:txBody>
        </p:sp>
        <p:sp>
          <p:nvSpPr>
            <p:cNvPr id="120856" name="Text Box 7"/>
            <p:cNvSpPr txBox="1">
              <a:spLocks noChangeArrowheads="1"/>
            </p:cNvSpPr>
            <p:nvPr/>
          </p:nvSpPr>
          <p:spPr bwMode="auto">
            <a:xfrm>
              <a:off x="1258" y="3835"/>
              <a:ext cx="817" cy="331"/>
            </a:xfrm>
            <a:prstGeom prst="rect">
              <a:avLst/>
            </a:prstGeom>
            <a:noFill/>
            <a:ln w="9525">
              <a:noFill/>
              <a:miter lim="800000"/>
              <a:headEnd/>
              <a:tailEnd/>
            </a:ln>
          </p:spPr>
          <p:txBody>
            <a:bodyPr wrap="none">
              <a:spAutoFit/>
            </a:bodyPr>
            <a:lstStyle/>
            <a:p>
              <a:r>
                <a:rPr kumimoji="1" lang="en-US" altLang="zh-CN">
                  <a:latin typeface="Times New Roman" pitchFamily="18" charset="0"/>
                </a:rPr>
                <a:t>H0</a:t>
              </a:r>
              <a:r>
                <a:rPr kumimoji="1" lang="zh-CN" altLang="en-US">
                  <a:latin typeface="Times New Roman" pitchFamily="18" charset="0"/>
                </a:rPr>
                <a:t>节点</a:t>
              </a:r>
            </a:p>
          </p:txBody>
        </p:sp>
      </p:grpSp>
      <p:sp>
        <p:nvSpPr>
          <p:cNvPr id="120840" name="AutoShape 8"/>
          <p:cNvSpPr>
            <a:spLocks noChangeArrowheads="1"/>
          </p:cNvSpPr>
          <p:nvPr/>
        </p:nvSpPr>
        <p:spPr bwMode="auto">
          <a:xfrm>
            <a:off x="2771775" y="3860800"/>
            <a:ext cx="2879725" cy="215900"/>
          </a:xfrm>
          <a:prstGeom prst="rightArrow">
            <a:avLst>
              <a:gd name="adj1" fmla="val 50000"/>
              <a:gd name="adj2" fmla="val 333456"/>
            </a:avLst>
          </a:prstGeom>
          <a:solidFill>
            <a:schemeClr val="accent1"/>
          </a:solidFill>
          <a:ln w="9525">
            <a:solidFill>
              <a:schemeClr val="tx1"/>
            </a:solidFill>
            <a:miter lim="800000"/>
            <a:headEnd/>
            <a:tailEnd/>
          </a:ln>
        </p:spPr>
        <p:txBody>
          <a:bodyPr wrap="none" anchor="ctr"/>
          <a:lstStyle/>
          <a:p>
            <a:endParaRPr lang="zh-CN" altLang="en-US"/>
          </a:p>
        </p:txBody>
      </p:sp>
      <p:sp>
        <p:nvSpPr>
          <p:cNvPr id="120841" name="AutoShape 9"/>
          <p:cNvSpPr>
            <a:spLocks noChangeArrowheads="1"/>
          </p:cNvSpPr>
          <p:nvPr/>
        </p:nvSpPr>
        <p:spPr bwMode="auto">
          <a:xfrm>
            <a:off x="323850" y="4622800"/>
            <a:ext cx="647700" cy="85725"/>
          </a:xfrm>
          <a:prstGeom prst="rightArrow">
            <a:avLst>
              <a:gd name="adj1" fmla="val 50000"/>
              <a:gd name="adj2" fmla="val 188889"/>
            </a:avLst>
          </a:prstGeom>
          <a:solidFill>
            <a:schemeClr val="accent1"/>
          </a:solidFill>
          <a:ln w="9525">
            <a:solidFill>
              <a:schemeClr val="tx1"/>
            </a:solidFill>
            <a:miter lim="800000"/>
            <a:headEnd/>
            <a:tailEnd/>
          </a:ln>
        </p:spPr>
        <p:txBody>
          <a:bodyPr wrap="none" anchor="ctr"/>
          <a:lstStyle/>
          <a:p>
            <a:endParaRPr lang="zh-CN" altLang="en-US"/>
          </a:p>
        </p:txBody>
      </p:sp>
      <p:sp>
        <p:nvSpPr>
          <p:cNvPr id="120842" name="Text Box 10"/>
          <p:cNvSpPr txBox="1">
            <a:spLocks noChangeArrowheads="1"/>
          </p:cNvSpPr>
          <p:nvPr/>
        </p:nvSpPr>
        <p:spPr bwMode="auto">
          <a:xfrm>
            <a:off x="385763" y="4781550"/>
            <a:ext cx="514350" cy="376238"/>
          </a:xfrm>
          <a:prstGeom prst="rect">
            <a:avLst/>
          </a:prstGeom>
          <a:noFill/>
          <a:ln w="9525">
            <a:solidFill>
              <a:schemeClr val="tx1"/>
            </a:solidFill>
            <a:miter lim="800000"/>
            <a:headEnd/>
            <a:tailEnd/>
          </a:ln>
        </p:spPr>
        <p:txBody>
          <a:bodyPr>
            <a:spAutoFit/>
          </a:bodyPr>
          <a:lstStyle/>
          <a:p>
            <a:r>
              <a:rPr kumimoji="1" lang="en-US" altLang="zh-CN">
                <a:latin typeface="Times New Roman" pitchFamily="18" charset="0"/>
              </a:rPr>
              <a:t>pc</a:t>
            </a:r>
          </a:p>
        </p:txBody>
      </p:sp>
      <p:grpSp>
        <p:nvGrpSpPr>
          <p:cNvPr id="3" name="Group 11"/>
          <p:cNvGrpSpPr>
            <a:grpSpLocks/>
          </p:cNvGrpSpPr>
          <p:nvPr/>
        </p:nvGrpSpPr>
        <p:grpSpPr bwMode="auto">
          <a:xfrm>
            <a:off x="1825625" y="3138488"/>
            <a:ext cx="1160463" cy="617537"/>
            <a:chOff x="1655" y="1919"/>
            <a:chExt cx="1114" cy="559"/>
          </a:xfrm>
        </p:grpSpPr>
        <p:sp>
          <p:nvSpPr>
            <p:cNvPr id="120852" name="AutoShape 12"/>
            <p:cNvSpPr>
              <a:spLocks noChangeArrowheads="1"/>
            </p:cNvSpPr>
            <p:nvPr/>
          </p:nvSpPr>
          <p:spPr bwMode="auto">
            <a:xfrm>
              <a:off x="2435" y="1919"/>
              <a:ext cx="334" cy="543"/>
            </a:xfrm>
            <a:prstGeom prst="can">
              <a:avLst>
                <a:gd name="adj" fmla="val 40644"/>
              </a:avLst>
            </a:prstGeom>
            <a:solidFill>
              <a:schemeClr val="accent1"/>
            </a:solidFill>
            <a:ln w="9525">
              <a:solidFill>
                <a:schemeClr val="tx1"/>
              </a:solidFill>
              <a:round/>
              <a:headEnd/>
              <a:tailEnd/>
            </a:ln>
          </p:spPr>
          <p:txBody>
            <a:bodyPr wrap="none" anchor="ctr"/>
            <a:lstStyle/>
            <a:p>
              <a:pPr algn="ctr"/>
              <a:r>
                <a:rPr kumimoji="1" lang="en-US" altLang="zh-CN" sz="1600" b="1">
                  <a:latin typeface="Times New Roman" pitchFamily="18" charset="0"/>
                </a:rPr>
                <a:t>S:2</a:t>
              </a:r>
            </a:p>
          </p:txBody>
        </p:sp>
        <p:sp>
          <p:nvSpPr>
            <p:cNvPr id="120853" name="Line 13"/>
            <p:cNvSpPr>
              <a:spLocks noChangeShapeType="1"/>
            </p:cNvSpPr>
            <p:nvPr/>
          </p:nvSpPr>
          <p:spPr bwMode="auto">
            <a:xfrm flipV="1">
              <a:off x="1655" y="2205"/>
              <a:ext cx="726" cy="273"/>
            </a:xfrm>
            <a:prstGeom prst="line">
              <a:avLst/>
            </a:prstGeom>
            <a:noFill/>
            <a:ln w="38100">
              <a:solidFill>
                <a:schemeClr val="tx2"/>
              </a:solidFill>
              <a:round/>
              <a:headEnd/>
              <a:tailEnd type="triangle" w="med" len="med"/>
            </a:ln>
          </p:spPr>
          <p:txBody>
            <a:bodyPr wrap="none"/>
            <a:lstStyle/>
            <a:p>
              <a:endParaRPr lang="zh-CN" altLang="en-US"/>
            </a:p>
          </p:txBody>
        </p:sp>
      </p:grpSp>
      <p:grpSp>
        <p:nvGrpSpPr>
          <p:cNvPr id="4" name="Group 14"/>
          <p:cNvGrpSpPr>
            <a:grpSpLocks/>
          </p:cNvGrpSpPr>
          <p:nvPr/>
        </p:nvGrpSpPr>
        <p:grpSpPr bwMode="auto">
          <a:xfrm>
            <a:off x="5148263" y="2708275"/>
            <a:ext cx="3168650" cy="2867025"/>
            <a:chOff x="2352" y="1536"/>
            <a:chExt cx="3024" cy="2600"/>
          </a:xfrm>
        </p:grpSpPr>
        <p:sp>
          <p:nvSpPr>
            <p:cNvPr id="120846" name="Rectangle 15"/>
            <p:cNvSpPr>
              <a:spLocks noChangeArrowheads="1"/>
            </p:cNvSpPr>
            <p:nvPr/>
          </p:nvSpPr>
          <p:spPr bwMode="auto">
            <a:xfrm>
              <a:off x="3120" y="1536"/>
              <a:ext cx="1620" cy="1872"/>
            </a:xfrm>
            <a:prstGeom prst="rect">
              <a:avLst/>
            </a:prstGeom>
            <a:solidFill>
              <a:schemeClr val="accent1"/>
            </a:solidFill>
            <a:ln w="9525">
              <a:solidFill>
                <a:schemeClr val="tx1"/>
              </a:solidFill>
              <a:miter lim="800000"/>
              <a:headEnd/>
              <a:tailEnd/>
            </a:ln>
          </p:spPr>
          <p:txBody>
            <a:bodyPr wrap="none" anchor="ctr"/>
            <a:lstStyle/>
            <a:p>
              <a:r>
                <a:rPr kumimoji="1" lang="en-US" altLang="zh-CN" sz="1600" b="1">
                  <a:latin typeface="Times New Roman" pitchFamily="18" charset="0"/>
                </a:rPr>
                <a:t>Begin (s)</a:t>
              </a:r>
            </a:p>
            <a:p>
              <a:r>
                <a:rPr kumimoji="1" lang="en-US" altLang="zh-CN" sz="1600" b="1">
                  <a:latin typeface="Times New Roman" pitchFamily="18" charset="0"/>
                </a:rPr>
                <a:t>   case s:</a:t>
              </a:r>
            </a:p>
            <a:p>
              <a:r>
                <a:rPr kumimoji="1" lang="en-US" altLang="zh-CN" sz="1600" b="1">
                  <a:latin typeface="Times New Roman" pitchFamily="18" charset="0"/>
                </a:rPr>
                <a:t>     1: m1(); go H1;</a:t>
              </a:r>
            </a:p>
            <a:p>
              <a:r>
                <a:rPr kumimoji="1" lang="en-US" altLang="zh-CN" sz="1600" b="1">
                  <a:latin typeface="Times New Roman" pitchFamily="18" charset="0"/>
                </a:rPr>
                <a:t>     2: m2(); go H2;</a:t>
              </a:r>
            </a:p>
            <a:p>
              <a:r>
                <a:rPr kumimoji="1" lang="en-US" altLang="zh-CN" sz="1600" b="1">
                  <a:latin typeface="Times New Roman" pitchFamily="18" charset="0"/>
                </a:rPr>
                <a:t>     ……</a:t>
              </a:r>
            </a:p>
            <a:p>
              <a:r>
                <a:rPr kumimoji="1" lang="en-US" altLang="zh-CN" sz="1600" b="1">
                  <a:latin typeface="Times New Roman" pitchFamily="18" charset="0"/>
                </a:rPr>
                <a:t>   end case</a:t>
              </a:r>
            </a:p>
            <a:p>
              <a:r>
                <a:rPr kumimoji="1" lang="en-US" altLang="zh-CN" sz="1600" b="1">
                  <a:latin typeface="Times New Roman" pitchFamily="18" charset="0"/>
                </a:rPr>
                <a:t>End</a:t>
              </a:r>
            </a:p>
          </p:txBody>
        </p:sp>
        <p:sp>
          <p:nvSpPr>
            <p:cNvPr id="120847" name="Text Box 16"/>
            <p:cNvSpPr txBox="1">
              <a:spLocks noChangeArrowheads="1"/>
            </p:cNvSpPr>
            <p:nvPr/>
          </p:nvSpPr>
          <p:spPr bwMode="auto">
            <a:xfrm>
              <a:off x="3647" y="3597"/>
              <a:ext cx="564" cy="306"/>
            </a:xfrm>
            <a:prstGeom prst="rect">
              <a:avLst/>
            </a:prstGeom>
            <a:noFill/>
            <a:ln w="9525">
              <a:noFill/>
              <a:miter lim="800000"/>
              <a:headEnd/>
              <a:tailEnd/>
            </a:ln>
          </p:spPr>
          <p:txBody>
            <a:bodyPr wrap="none">
              <a:spAutoFit/>
            </a:bodyPr>
            <a:lstStyle/>
            <a:p>
              <a:r>
                <a:rPr kumimoji="1" lang="zh-CN" altLang="en-US" sz="1600">
                  <a:latin typeface="Times New Roman" pitchFamily="18" charset="0"/>
                </a:rPr>
                <a:t>代码</a:t>
              </a:r>
            </a:p>
          </p:txBody>
        </p:sp>
        <p:sp>
          <p:nvSpPr>
            <p:cNvPr id="120848" name="Text Box 17"/>
            <p:cNvSpPr txBox="1">
              <a:spLocks noChangeArrowheads="1"/>
            </p:cNvSpPr>
            <p:nvPr/>
          </p:nvSpPr>
          <p:spPr bwMode="auto">
            <a:xfrm>
              <a:off x="3550" y="3831"/>
              <a:ext cx="800" cy="305"/>
            </a:xfrm>
            <a:prstGeom prst="rect">
              <a:avLst/>
            </a:prstGeom>
            <a:noFill/>
            <a:ln w="9525">
              <a:noFill/>
              <a:miter lim="800000"/>
              <a:headEnd/>
              <a:tailEnd/>
            </a:ln>
          </p:spPr>
          <p:txBody>
            <a:bodyPr wrap="none">
              <a:spAutoFit/>
            </a:bodyPr>
            <a:lstStyle/>
            <a:p>
              <a:r>
                <a:rPr kumimoji="1" lang="en-US" altLang="zh-CN" sz="1600">
                  <a:latin typeface="Times New Roman" pitchFamily="18" charset="0"/>
                </a:rPr>
                <a:t>H1</a:t>
              </a:r>
              <a:r>
                <a:rPr kumimoji="1" lang="zh-CN" altLang="en-US" sz="1600">
                  <a:latin typeface="Times New Roman" pitchFamily="18" charset="0"/>
                </a:rPr>
                <a:t>节点</a:t>
              </a:r>
            </a:p>
          </p:txBody>
        </p:sp>
        <p:sp>
          <p:nvSpPr>
            <p:cNvPr id="120849" name="AutoShape 18"/>
            <p:cNvSpPr>
              <a:spLocks noChangeArrowheads="1"/>
            </p:cNvSpPr>
            <p:nvPr/>
          </p:nvSpPr>
          <p:spPr bwMode="auto">
            <a:xfrm>
              <a:off x="4848" y="1536"/>
              <a:ext cx="528" cy="720"/>
            </a:xfrm>
            <a:prstGeom prst="can">
              <a:avLst>
                <a:gd name="adj" fmla="val 34091"/>
              </a:avLst>
            </a:prstGeom>
            <a:solidFill>
              <a:schemeClr val="accent1"/>
            </a:solidFill>
            <a:ln w="9525">
              <a:solidFill>
                <a:schemeClr val="tx1"/>
              </a:solidFill>
              <a:round/>
              <a:headEnd/>
              <a:tailEnd/>
            </a:ln>
          </p:spPr>
          <p:txBody>
            <a:bodyPr wrap="none" anchor="ctr"/>
            <a:lstStyle/>
            <a:p>
              <a:pPr algn="ctr"/>
              <a:r>
                <a:rPr kumimoji="1" lang="en-US" altLang="zh-CN" sz="1600">
                  <a:latin typeface="Times New Roman" pitchFamily="18" charset="0"/>
                </a:rPr>
                <a:t>S:2</a:t>
              </a:r>
            </a:p>
          </p:txBody>
        </p:sp>
        <p:sp>
          <p:nvSpPr>
            <p:cNvPr id="120850" name="AutoShape 19"/>
            <p:cNvSpPr>
              <a:spLocks noChangeArrowheads="1"/>
            </p:cNvSpPr>
            <p:nvPr/>
          </p:nvSpPr>
          <p:spPr bwMode="auto">
            <a:xfrm>
              <a:off x="2352" y="1776"/>
              <a:ext cx="768" cy="96"/>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zh-CN" altLang="en-US"/>
            </a:p>
          </p:txBody>
        </p:sp>
        <p:sp>
          <p:nvSpPr>
            <p:cNvPr id="120851" name="Text Box 20"/>
            <p:cNvSpPr txBox="1">
              <a:spLocks noChangeArrowheads="1"/>
            </p:cNvSpPr>
            <p:nvPr/>
          </p:nvSpPr>
          <p:spPr bwMode="auto">
            <a:xfrm>
              <a:off x="2449" y="1959"/>
              <a:ext cx="601" cy="305"/>
            </a:xfrm>
            <a:prstGeom prst="rect">
              <a:avLst/>
            </a:prstGeom>
            <a:noFill/>
            <a:ln w="9525">
              <a:noFill/>
              <a:miter lim="800000"/>
              <a:headEnd/>
              <a:tailEnd/>
            </a:ln>
          </p:spPr>
          <p:txBody>
            <a:bodyPr wrap="none">
              <a:spAutoFit/>
            </a:bodyPr>
            <a:lstStyle/>
            <a:p>
              <a:r>
                <a:rPr kumimoji="1" lang="en-US" altLang="zh-CN" sz="1600">
                  <a:latin typeface="Times New Roman" pitchFamily="18" charset="0"/>
                </a:rPr>
                <a:t>pc …</a:t>
              </a:r>
            </a:p>
          </p:txBody>
        </p:sp>
      </p:grpSp>
      <p:sp>
        <p:nvSpPr>
          <p:cNvPr id="120845" name="AutoShape 21"/>
          <p:cNvSpPr>
            <a:spLocks noChangeArrowheads="1"/>
          </p:cNvSpPr>
          <p:nvPr/>
        </p:nvSpPr>
        <p:spPr bwMode="auto">
          <a:xfrm>
            <a:off x="3492500" y="4365625"/>
            <a:ext cx="2374900" cy="1295400"/>
          </a:xfrm>
          <a:prstGeom prst="cloudCallout">
            <a:avLst>
              <a:gd name="adj1" fmla="val -56884"/>
              <a:gd name="adj2" fmla="val -80148"/>
            </a:avLst>
          </a:prstGeom>
          <a:solidFill>
            <a:schemeClr val="accent1"/>
          </a:solidFill>
          <a:ln w="9525">
            <a:solidFill>
              <a:schemeClr val="tx1"/>
            </a:solidFill>
            <a:round/>
            <a:headEnd/>
            <a:tailEnd/>
          </a:ln>
        </p:spPr>
        <p:txBody>
          <a:bodyPr/>
          <a:lstStyle/>
          <a:p>
            <a:pPr algn="ctr"/>
            <a:r>
              <a:rPr lang="en-US" altLang="zh-CN" sz="2000" b="1">
                <a:solidFill>
                  <a:schemeClr val="tx2"/>
                </a:solidFill>
                <a:latin typeface="Arial Black" pitchFamily="34" charset="0"/>
              </a:rPr>
              <a:t>S</a:t>
            </a:r>
            <a:r>
              <a:rPr lang="zh-CN" altLang="en-US" sz="2000" b="1">
                <a:solidFill>
                  <a:schemeClr val="tx2"/>
                </a:solidFill>
                <a:latin typeface="Arial Black" pitchFamily="34" charset="0"/>
              </a:rPr>
              <a:t>在</a:t>
            </a:r>
            <a:r>
              <a:rPr lang="en-US" altLang="zh-CN" sz="2000" b="1">
                <a:solidFill>
                  <a:schemeClr val="tx2"/>
                </a:solidFill>
                <a:latin typeface="Arial Black" pitchFamily="34" charset="0"/>
              </a:rPr>
              <a:t>agent</a:t>
            </a:r>
            <a:r>
              <a:rPr lang="zh-CN" altLang="en-US" sz="2000" b="1">
                <a:solidFill>
                  <a:schemeClr val="tx2"/>
                </a:solidFill>
                <a:latin typeface="Arial Black" pitchFamily="34" charset="0"/>
              </a:rPr>
              <a:t>恢复中作用不可缺少</a:t>
            </a:r>
          </a:p>
        </p:txBody>
      </p:sp>
      <p:sp>
        <p:nvSpPr>
          <p:cNvPr id="23" name="日期占位符 22"/>
          <p:cNvSpPr>
            <a:spLocks noGrp="1"/>
          </p:cNvSpPr>
          <p:nvPr>
            <p:ph type="dt" sz="half" idx="10"/>
          </p:nvPr>
        </p:nvSpPr>
        <p:spPr/>
        <p:txBody>
          <a:bodyPr/>
          <a:lstStyle/>
          <a:p>
            <a:fld id="{2A7E458A-4C22-4719-9A1C-3D5233ED7EB4}" type="datetime1">
              <a:rPr lang="zh-CN" altLang="en-US" smtClean="0"/>
              <a:pPr/>
              <a:t>2011-12-9</a:t>
            </a:fld>
            <a:endParaRPr lang="zh-CN" altLang="en-US"/>
          </a:p>
        </p:txBody>
      </p:sp>
      <p:sp>
        <p:nvSpPr>
          <p:cNvPr id="24" name="灯片编号占位符 23"/>
          <p:cNvSpPr>
            <a:spLocks noGrp="1"/>
          </p:cNvSpPr>
          <p:nvPr>
            <p:ph type="sldNum" sz="quarter" idx="12"/>
          </p:nvPr>
        </p:nvSpPr>
        <p:spPr/>
        <p:txBody>
          <a:bodyPr/>
          <a:lstStyle/>
          <a:p>
            <a:fld id="{275387DA-A401-490D-8074-75B707531493}" type="slidenum">
              <a:rPr lang="zh-CN" altLang="en-US" smtClean="0"/>
              <a:pPr/>
              <a:t>86</a:t>
            </a:fld>
            <a:endParaRPr lang="zh-CN" altLang="en-US"/>
          </a:p>
        </p:txBody>
      </p:sp>
      <p:sp>
        <p:nvSpPr>
          <p:cNvPr id="26" name="页脚占位符 25"/>
          <p:cNvSpPr>
            <a:spLocks noGrp="1"/>
          </p:cNvSpPr>
          <p:nvPr>
            <p:ph type="ftr" sz="quarter" idx="11"/>
          </p:nvPr>
        </p:nvSpPr>
        <p:spPr/>
        <p:txBody>
          <a:bodyPr/>
          <a:lstStyle/>
          <a:p>
            <a:r>
              <a:rPr lang="en-US" altLang="zh-CN" dirty="0" smtClean="0"/>
              <a:t>Institute of Computer Software, Nanjing University</a:t>
            </a:r>
            <a:endParaRPr lang="zh-CN" alt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迁移机制</a:t>
            </a:r>
          </a:p>
        </p:txBody>
      </p:sp>
      <p:sp>
        <p:nvSpPr>
          <p:cNvPr id="122883" name="Rectangle 3"/>
          <p:cNvSpPr>
            <a:spLocks noGrp="1" noChangeArrowheads="1"/>
          </p:cNvSpPr>
          <p:nvPr>
            <p:ph idx="1"/>
          </p:nvPr>
        </p:nvSpPr>
        <p:spPr/>
        <p:txBody>
          <a:bodyPr/>
          <a:lstStyle/>
          <a:p>
            <a:pPr eaLnBrk="1" hangingPunct="1"/>
            <a:r>
              <a:rPr lang="zh-CN" altLang="en-US" dirty="0" smtClean="0"/>
              <a:t>单入口弱迁移</a:t>
            </a:r>
          </a:p>
          <a:p>
            <a:pPr lvl="1" eaLnBrk="1" hangingPunct="1"/>
            <a:r>
              <a:rPr lang="zh-CN" altLang="en-US" dirty="0" smtClean="0"/>
              <a:t>仅限于代码和数据迁移</a:t>
            </a:r>
          </a:p>
          <a:p>
            <a:pPr lvl="2" eaLnBrk="1" hangingPunct="1"/>
            <a:r>
              <a:rPr lang="zh-CN" altLang="en-US" dirty="0" smtClean="0"/>
              <a:t>弱化的计算迁移</a:t>
            </a:r>
          </a:p>
          <a:p>
            <a:pPr lvl="1" eaLnBrk="1" hangingPunct="1"/>
            <a:r>
              <a:rPr lang="zh-CN" altLang="en-US" dirty="0" smtClean="0"/>
              <a:t>迁移发生在计算告一段落，恢复通常从一个入口开始</a:t>
            </a:r>
          </a:p>
          <a:p>
            <a:pPr lvl="1" eaLnBrk="1" hangingPunct="1"/>
            <a:r>
              <a:rPr lang="zh-CN" altLang="en-US" dirty="0" smtClean="0"/>
              <a:t>特点：</a:t>
            </a:r>
          </a:p>
          <a:p>
            <a:pPr lvl="2" eaLnBrk="1" hangingPunct="1"/>
            <a:r>
              <a:rPr lang="zh-CN" altLang="en-US" dirty="0" smtClean="0"/>
              <a:t>处理简单</a:t>
            </a:r>
          </a:p>
          <a:p>
            <a:pPr lvl="2" eaLnBrk="1" hangingPunct="1"/>
            <a:r>
              <a:rPr lang="zh-CN" altLang="en-US" dirty="0" smtClean="0"/>
              <a:t>开销较小</a:t>
            </a:r>
          </a:p>
        </p:txBody>
      </p:sp>
      <p:sp>
        <p:nvSpPr>
          <p:cNvPr id="6" name="日期占位符 5"/>
          <p:cNvSpPr>
            <a:spLocks noGrp="1"/>
          </p:cNvSpPr>
          <p:nvPr>
            <p:ph type="dt" sz="half" idx="10"/>
          </p:nvPr>
        </p:nvSpPr>
        <p:spPr/>
        <p:txBody>
          <a:bodyPr/>
          <a:lstStyle/>
          <a:p>
            <a:fld id="{F21607AE-6745-4B97-B33F-95499E1D5930}" type="datetime1">
              <a:rPr lang="zh-CN" altLang="en-US" smtClean="0"/>
              <a:pPr/>
              <a:t>2011-12-9</a:t>
            </a:fld>
            <a:endParaRPr lang="zh-CN" altLang="en-US"/>
          </a:p>
        </p:txBody>
      </p:sp>
      <p:sp>
        <p:nvSpPr>
          <p:cNvPr id="8" name="灯片编号占位符 7"/>
          <p:cNvSpPr>
            <a:spLocks noGrp="1"/>
          </p:cNvSpPr>
          <p:nvPr>
            <p:ph type="sldNum" sz="quarter" idx="12"/>
          </p:nvPr>
        </p:nvSpPr>
        <p:spPr/>
        <p:txBody>
          <a:bodyPr/>
          <a:lstStyle/>
          <a:p>
            <a:fld id="{275387DA-A401-490D-8074-75B707531493}" type="slidenum">
              <a:rPr lang="zh-CN" altLang="en-US" smtClean="0"/>
              <a:pPr/>
              <a:t>87</a:t>
            </a:fld>
            <a:endParaRPr lang="zh-CN" altLang="en-US"/>
          </a:p>
        </p:txBody>
      </p:sp>
      <p:sp>
        <p:nvSpPr>
          <p:cNvPr id="9" name="页脚占位符 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17500" y="52388"/>
            <a:ext cx="8637588" cy="1431925"/>
          </a:xfrm>
        </p:spPr>
        <p:txBody>
          <a:bodyPr/>
          <a:lstStyle/>
          <a:p>
            <a:pPr eaLnBrk="1" hangingPunct="1"/>
            <a:r>
              <a:rPr lang="zh-CN" altLang="en-US" sz="3400" dirty="0" smtClean="0"/>
              <a:t>系统支撑－</a:t>
            </a:r>
            <a:r>
              <a:rPr lang="zh-CN" altLang="en-US" sz="2500" dirty="0" smtClean="0"/>
              <a:t>迁移机制</a:t>
            </a:r>
          </a:p>
        </p:txBody>
      </p:sp>
      <p:sp>
        <p:nvSpPr>
          <p:cNvPr id="123907" name="Rectangle 3"/>
          <p:cNvSpPr>
            <a:spLocks noGrp="1" noChangeArrowheads="1"/>
          </p:cNvSpPr>
          <p:nvPr>
            <p:ph idx="1"/>
          </p:nvPr>
        </p:nvSpPr>
        <p:spPr/>
        <p:txBody>
          <a:bodyPr/>
          <a:lstStyle/>
          <a:p>
            <a:pPr eaLnBrk="1" hangingPunct="1"/>
            <a:r>
              <a:rPr lang="zh-CN" altLang="en-US" dirty="0" smtClean="0"/>
              <a:t>单入口弱迁移？</a:t>
            </a:r>
          </a:p>
          <a:p>
            <a:pPr lvl="1" eaLnBrk="1" hangingPunct="1"/>
            <a:r>
              <a:rPr lang="zh-CN" altLang="en-US" sz="2400" dirty="0" smtClean="0"/>
              <a:t>用户必须手工进行关键数据的收集，供恢复</a:t>
            </a:r>
          </a:p>
          <a:p>
            <a:pPr lvl="1" eaLnBrk="1" hangingPunct="1"/>
            <a:r>
              <a:rPr lang="zh-CN" altLang="en-US" sz="2400" dirty="0" smtClean="0"/>
              <a:t>用户必须使用固定入口</a:t>
            </a:r>
          </a:p>
          <a:p>
            <a:pPr lvl="1" eaLnBrk="1" hangingPunct="1"/>
            <a:r>
              <a:rPr lang="zh-CN" altLang="en-US" sz="2400" dirty="0" smtClean="0"/>
              <a:t>用户必须在入口处进行人工判断，以便继续执行</a:t>
            </a:r>
          </a:p>
        </p:txBody>
      </p:sp>
      <p:sp>
        <p:nvSpPr>
          <p:cNvPr id="123911" name="Rectangle 4"/>
          <p:cNvSpPr>
            <a:spLocks noChangeArrowheads="1"/>
          </p:cNvSpPr>
          <p:nvPr/>
        </p:nvSpPr>
        <p:spPr bwMode="auto">
          <a:xfrm>
            <a:off x="5899152" y="3717032"/>
            <a:ext cx="2041525" cy="2514600"/>
          </a:xfrm>
          <a:prstGeom prst="rect">
            <a:avLst/>
          </a:prstGeom>
          <a:solidFill>
            <a:schemeClr val="accent1"/>
          </a:solidFill>
          <a:ln w="9525">
            <a:solidFill>
              <a:schemeClr val="tx1"/>
            </a:solidFill>
            <a:miter lim="800000"/>
            <a:headEnd/>
            <a:tailEnd/>
          </a:ln>
        </p:spPr>
        <p:txBody>
          <a:bodyPr wrap="none" anchor="ctr"/>
          <a:lstStyle/>
          <a:p>
            <a:r>
              <a:rPr kumimoji="1" lang="en-US" altLang="zh-CN" sz="2000">
                <a:latin typeface="Times New Roman" pitchFamily="18" charset="0"/>
              </a:rPr>
              <a:t>Begin (s)</a:t>
            </a:r>
          </a:p>
          <a:p>
            <a:r>
              <a:rPr kumimoji="1" lang="en-US" altLang="zh-CN" sz="2000">
                <a:latin typeface="Times New Roman" pitchFamily="18" charset="0"/>
              </a:rPr>
              <a:t>   case s:</a:t>
            </a:r>
          </a:p>
          <a:p>
            <a:r>
              <a:rPr kumimoji="1" lang="en-US" altLang="zh-CN" sz="2000">
                <a:latin typeface="Times New Roman" pitchFamily="18" charset="0"/>
              </a:rPr>
              <a:t>     1: m1(); go H1;</a:t>
            </a:r>
          </a:p>
          <a:p>
            <a:r>
              <a:rPr kumimoji="1" lang="en-US" altLang="zh-CN" sz="2000">
                <a:latin typeface="Times New Roman" pitchFamily="18" charset="0"/>
              </a:rPr>
              <a:t>     2: m2(); go H2;</a:t>
            </a:r>
          </a:p>
          <a:p>
            <a:r>
              <a:rPr kumimoji="1" lang="en-US" altLang="zh-CN" sz="2000">
                <a:latin typeface="Times New Roman" pitchFamily="18" charset="0"/>
              </a:rPr>
              <a:t>     ……</a:t>
            </a:r>
          </a:p>
          <a:p>
            <a:r>
              <a:rPr kumimoji="1" lang="en-US" altLang="zh-CN" sz="2000">
                <a:latin typeface="Times New Roman" pitchFamily="18" charset="0"/>
              </a:rPr>
              <a:t>   end case</a:t>
            </a:r>
          </a:p>
          <a:p>
            <a:r>
              <a:rPr kumimoji="1" lang="en-US" altLang="zh-CN" sz="2000">
                <a:latin typeface="Times New Roman" pitchFamily="18" charset="0"/>
              </a:rPr>
              <a:t>End</a:t>
            </a:r>
          </a:p>
        </p:txBody>
      </p:sp>
      <p:grpSp>
        <p:nvGrpSpPr>
          <p:cNvPr id="2" name="Group 5"/>
          <p:cNvGrpSpPr>
            <a:grpSpLocks/>
          </p:cNvGrpSpPr>
          <p:nvPr/>
        </p:nvGrpSpPr>
        <p:grpSpPr bwMode="auto">
          <a:xfrm>
            <a:off x="6432554" y="6284173"/>
            <a:ext cx="1954706" cy="485524"/>
            <a:chOff x="4272" y="3042"/>
            <a:chExt cx="745" cy="390"/>
          </a:xfrm>
        </p:grpSpPr>
        <p:sp>
          <p:nvSpPr>
            <p:cNvPr id="123915" name="Text Box 6"/>
            <p:cNvSpPr txBox="1">
              <a:spLocks noChangeArrowheads="1"/>
            </p:cNvSpPr>
            <p:nvPr/>
          </p:nvSpPr>
          <p:spPr bwMode="auto">
            <a:xfrm>
              <a:off x="4352" y="3061"/>
              <a:ext cx="665" cy="371"/>
            </a:xfrm>
            <a:prstGeom prst="rect">
              <a:avLst/>
            </a:prstGeom>
            <a:noFill/>
            <a:ln w="9525">
              <a:noFill/>
              <a:miter lim="800000"/>
              <a:headEnd/>
              <a:tailEnd/>
            </a:ln>
          </p:spPr>
          <p:txBody>
            <a:bodyPr wrap="square">
              <a:spAutoFit/>
            </a:bodyPr>
            <a:lstStyle/>
            <a:p>
              <a:endParaRPr kumimoji="1" lang="zh-CN" altLang="en-US" sz="2400" dirty="0">
                <a:latin typeface="Times New Roman" pitchFamily="18" charset="0"/>
              </a:endParaRPr>
            </a:p>
          </p:txBody>
        </p:sp>
        <p:sp>
          <p:nvSpPr>
            <p:cNvPr id="123916" name="Text Box 7"/>
            <p:cNvSpPr txBox="1">
              <a:spLocks noChangeArrowheads="1"/>
            </p:cNvSpPr>
            <p:nvPr/>
          </p:nvSpPr>
          <p:spPr bwMode="auto">
            <a:xfrm>
              <a:off x="4272" y="3042"/>
              <a:ext cx="718" cy="367"/>
            </a:xfrm>
            <a:prstGeom prst="rect">
              <a:avLst/>
            </a:prstGeom>
            <a:noFill/>
            <a:ln w="9525">
              <a:noFill/>
              <a:miter lim="800000"/>
              <a:headEnd/>
              <a:tailEnd/>
            </a:ln>
          </p:spPr>
          <p:txBody>
            <a:bodyPr wrap="none">
              <a:spAutoFit/>
            </a:bodyPr>
            <a:lstStyle/>
            <a:p>
              <a:r>
                <a:rPr kumimoji="1" lang="en-US" altLang="zh-CN" sz="2400" dirty="0">
                  <a:latin typeface="Times New Roman" pitchFamily="18" charset="0"/>
                </a:rPr>
                <a:t>H2</a:t>
              </a:r>
              <a:r>
                <a:rPr kumimoji="1" lang="zh-CN" altLang="en-US" sz="2400" dirty="0">
                  <a:latin typeface="Times New Roman" pitchFamily="18" charset="0"/>
                </a:rPr>
                <a:t>节点</a:t>
              </a:r>
            </a:p>
          </p:txBody>
        </p:sp>
      </p:grpSp>
      <p:sp>
        <p:nvSpPr>
          <p:cNvPr id="123913" name="AutoShape 8"/>
          <p:cNvSpPr>
            <a:spLocks noChangeArrowheads="1"/>
          </p:cNvSpPr>
          <p:nvPr/>
        </p:nvSpPr>
        <p:spPr bwMode="auto">
          <a:xfrm>
            <a:off x="4857752" y="3967857"/>
            <a:ext cx="1020763" cy="130175"/>
          </a:xfrm>
          <a:prstGeom prst="rightArrow">
            <a:avLst>
              <a:gd name="adj1" fmla="val 50000"/>
              <a:gd name="adj2" fmla="val 196037"/>
            </a:avLst>
          </a:prstGeom>
          <a:solidFill>
            <a:schemeClr val="accent1"/>
          </a:solidFill>
          <a:ln w="9525">
            <a:solidFill>
              <a:schemeClr val="tx1"/>
            </a:solidFill>
            <a:miter lim="800000"/>
            <a:headEnd/>
            <a:tailEnd/>
          </a:ln>
        </p:spPr>
        <p:txBody>
          <a:bodyPr wrap="none" anchor="ctr"/>
          <a:lstStyle/>
          <a:p>
            <a:endParaRPr lang="zh-CN" altLang="en-US"/>
          </a:p>
        </p:txBody>
      </p:sp>
      <p:sp>
        <p:nvSpPr>
          <p:cNvPr id="123914" name="Text Box 9"/>
          <p:cNvSpPr txBox="1">
            <a:spLocks noChangeArrowheads="1"/>
          </p:cNvSpPr>
          <p:nvPr/>
        </p:nvSpPr>
        <p:spPr bwMode="auto">
          <a:xfrm>
            <a:off x="4984752" y="4098032"/>
            <a:ext cx="852488" cy="457200"/>
          </a:xfrm>
          <a:prstGeom prst="rect">
            <a:avLst/>
          </a:prstGeom>
          <a:noFill/>
          <a:ln w="9525">
            <a:noFill/>
            <a:miter lim="800000"/>
            <a:headEnd/>
            <a:tailEnd/>
          </a:ln>
        </p:spPr>
        <p:txBody>
          <a:bodyPr wrap="none">
            <a:spAutoFit/>
          </a:bodyPr>
          <a:lstStyle/>
          <a:p>
            <a:r>
              <a:rPr kumimoji="1" lang="en-US" altLang="zh-CN" sz="2400">
                <a:latin typeface="Times New Roman" pitchFamily="18" charset="0"/>
              </a:rPr>
              <a:t>pc …</a:t>
            </a:r>
          </a:p>
        </p:txBody>
      </p:sp>
      <p:sp>
        <p:nvSpPr>
          <p:cNvPr id="12" name="日期占位符 11"/>
          <p:cNvSpPr>
            <a:spLocks noGrp="1"/>
          </p:cNvSpPr>
          <p:nvPr>
            <p:ph type="dt" sz="half" idx="10"/>
          </p:nvPr>
        </p:nvSpPr>
        <p:spPr/>
        <p:txBody>
          <a:bodyPr/>
          <a:lstStyle/>
          <a:p>
            <a:fld id="{A9E6FB90-91E7-449E-AB53-33ED8B781483}" type="datetime1">
              <a:rPr lang="zh-CN" altLang="en-US" smtClean="0"/>
              <a:pPr/>
              <a:t>2011-12-9</a:t>
            </a:fld>
            <a:endParaRPr lang="zh-CN" altLang="en-US"/>
          </a:p>
        </p:txBody>
      </p:sp>
      <p:sp>
        <p:nvSpPr>
          <p:cNvPr id="14" name="灯片编号占位符 13"/>
          <p:cNvSpPr>
            <a:spLocks noGrp="1"/>
          </p:cNvSpPr>
          <p:nvPr>
            <p:ph type="sldNum" sz="quarter" idx="12"/>
          </p:nvPr>
        </p:nvSpPr>
        <p:spPr/>
        <p:txBody>
          <a:bodyPr/>
          <a:lstStyle/>
          <a:p>
            <a:fld id="{275387DA-A401-490D-8074-75B707531493}" type="slidenum">
              <a:rPr lang="zh-CN" altLang="en-US" smtClean="0"/>
              <a:pPr/>
              <a:t>88</a:t>
            </a:fld>
            <a:endParaRPr lang="zh-CN" altLang="en-US"/>
          </a:p>
        </p:txBody>
      </p:sp>
      <p:sp>
        <p:nvSpPr>
          <p:cNvPr id="15" name="页脚占位符 14"/>
          <p:cNvSpPr>
            <a:spLocks noGrp="1"/>
          </p:cNvSpPr>
          <p:nvPr>
            <p:ph type="ftr" sz="quarter" idx="11"/>
          </p:nvPr>
        </p:nvSpPr>
        <p:spPr/>
        <p:txBody>
          <a:bodyPr/>
          <a:lstStyle/>
          <a:p>
            <a:r>
              <a:rPr lang="en-US" altLang="zh-CN" dirty="0" smtClean="0"/>
              <a:t>Institute of Computer Software, Nanjing University</a:t>
            </a:r>
            <a:endParaRPr lang="zh-CN" alt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迁移机制</a:t>
            </a:r>
          </a:p>
        </p:txBody>
      </p:sp>
      <p:sp>
        <p:nvSpPr>
          <p:cNvPr id="124931" name="Rectangle 3"/>
          <p:cNvSpPr>
            <a:spLocks noGrp="1" noChangeArrowheads="1"/>
          </p:cNvSpPr>
          <p:nvPr>
            <p:ph idx="1"/>
          </p:nvPr>
        </p:nvSpPr>
        <p:spPr/>
        <p:txBody>
          <a:bodyPr/>
          <a:lstStyle/>
          <a:p>
            <a:pPr eaLnBrk="1" hangingPunct="1">
              <a:lnSpc>
                <a:spcPct val="90000"/>
              </a:lnSpc>
            </a:pPr>
            <a:r>
              <a:rPr lang="zh-CN" altLang="en-US" dirty="0" smtClean="0"/>
              <a:t>强迁移 </a:t>
            </a:r>
            <a:r>
              <a:rPr lang="en-US" altLang="zh-CN" dirty="0" smtClean="0"/>
              <a:t>vs. </a:t>
            </a:r>
            <a:r>
              <a:rPr lang="zh-CN" altLang="en-US" dirty="0" smtClean="0"/>
              <a:t>单入口弱迁移</a:t>
            </a:r>
          </a:p>
          <a:p>
            <a:pPr lvl="1" eaLnBrk="1" hangingPunct="1">
              <a:lnSpc>
                <a:spcPct val="90000"/>
              </a:lnSpc>
            </a:pPr>
            <a:r>
              <a:rPr lang="zh-CN" altLang="en-US" dirty="0" smtClean="0"/>
              <a:t>强迁移：</a:t>
            </a:r>
          </a:p>
          <a:p>
            <a:pPr lvl="2" eaLnBrk="1" hangingPunct="1">
              <a:lnSpc>
                <a:spcPct val="90000"/>
              </a:lnSpc>
            </a:pPr>
            <a:r>
              <a:rPr lang="en-US" altLang="zh-CN" dirty="0" smtClean="0"/>
              <a:t>Agent</a:t>
            </a:r>
            <a:r>
              <a:rPr lang="zh-CN" altLang="en-US" dirty="0" smtClean="0"/>
              <a:t>代码</a:t>
            </a:r>
          </a:p>
          <a:p>
            <a:pPr lvl="2" eaLnBrk="1" hangingPunct="1">
              <a:lnSpc>
                <a:spcPct val="90000"/>
              </a:lnSpc>
            </a:pPr>
            <a:r>
              <a:rPr lang="zh-CN" altLang="en-US" dirty="0" smtClean="0"/>
              <a:t>上下文</a:t>
            </a:r>
          </a:p>
          <a:p>
            <a:pPr lvl="2" eaLnBrk="1" hangingPunct="1">
              <a:lnSpc>
                <a:spcPct val="90000"/>
              </a:lnSpc>
            </a:pPr>
            <a:r>
              <a:rPr lang="zh-CN" altLang="en-US" dirty="0" smtClean="0"/>
              <a:t>执行状态</a:t>
            </a:r>
          </a:p>
          <a:p>
            <a:pPr lvl="2" eaLnBrk="1" hangingPunct="1">
              <a:lnSpc>
                <a:spcPct val="90000"/>
              </a:lnSpc>
            </a:pPr>
            <a:r>
              <a:rPr lang="zh-CN" altLang="en-US" dirty="0" smtClean="0"/>
              <a:t>数据状态</a:t>
            </a:r>
          </a:p>
          <a:p>
            <a:pPr lvl="1" eaLnBrk="1" hangingPunct="1">
              <a:lnSpc>
                <a:spcPct val="90000"/>
              </a:lnSpc>
            </a:pPr>
            <a:r>
              <a:rPr lang="zh-CN" altLang="en-US" dirty="0" smtClean="0"/>
              <a:t>单入口弱迁移：</a:t>
            </a:r>
          </a:p>
          <a:p>
            <a:pPr lvl="2" eaLnBrk="1" hangingPunct="1">
              <a:lnSpc>
                <a:spcPct val="90000"/>
              </a:lnSpc>
            </a:pPr>
            <a:r>
              <a:rPr lang="en-US" altLang="zh-CN" dirty="0" smtClean="0"/>
              <a:t>Agent</a:t>
            </a:r>
            <a:r>
              <a:rPr lang="zh-CN" altLang="en-US" dirty="0" smtClean="0"/>
              <a:t>代码</a:t>
            </a:r>
          </a:p>
          <a:p>
            <a:pPr lvl="2" eaLnBrk="1" hangingPunct="1">
              <a:lnSpc>
                <a:spcPct val="90000"/>
              </a:lnSpc>
            </a:pPr>
            <a:r>
              <a:rPr lang="zh-CN" altLang="en-US" dirty="0" smtClean="0"/>
              <a:t>数据状态</a:t>
            </a:r>
          </a:p>
        </p:txBody>
      </p:sp>
      <p:sp>
        <p:nvSpPr>
          <p:cNvPr id="6" name="日期占位符 5"/>
          <p:cNvSpPr>
            <a:spLocks noGrp="1"/>
          </p:cNvSpPr>
          <p:nvPr>
            <p:ph type="dt" sz="half" idx="10"/>
          </p:nvPr>
        </p:nvSpPr>
        <p:spPr/>
        <p:txBody>
          <a:bodyPr/>
          <a:lstStyle/>
          <a:p>
            <a:fld id="{094E6BF5-977B-4F6F-B327-668F29376CEF}" type="datetime1">
              <a:rPr lang="zh-CN" altLang="en-US" smtClean="0"/>
              <a:pPr/>
              <a:t>2011-12-9</a:t>
            </a:fld>
            <a:endParaRPr lang="zh-CN" altLang="en-US"/>
          </a:p>
        </p:txBody>
      </p:sp>
      <p:sp>
        <p:nvSpPr>
          <p:cNvPr id="8" name="灯片编号占位符 7"/>
          <p:cNvSpPr>
            <a:spLocks noGrp="1"/>
          </p:cNvSpPr>
          <p:nvPr>
            <p:ph type="sldNum" sz="quarter" idx="12"/>
          </p:nvPr>
        </p:nvSpPr>
        <p:spPr/>
        <p:txBody>
          <a:bodyPr/>
          <a:lstStyle/>
          <a:p>
            <a:fld id="{275387DA-A401-490D-8074-75B707531493}" type="slidenum">
              <a:rPr lang="zh-CN" altLang="en-US" smtClean="0"/>
              <a:pPr/>
              <a:t>89</a:t>
            </a:fld>
            <a:endParaRPr lang="zh-CN" altLang="en-US"/>
          </a:p>
        </p:txBody>
      </p:sp>
      <p:sp>
        <p:nvSpPr>
          <p:cNvPr id="9" name="页脚占位符 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normAutofit/>
          </a:bodyPr>
          <a:lstStyle/>
          <a:p>
            <a:r>
              <a:rPr lang="en-US" altLang="zh-CN" sz="4100" dirty="0" smtClean="0"/>
              <a:t>Dimensional </a:t>
            </a:r>
            <a:r>
              <a:rPr lang="en-US" altLang="zh-CN" sz="4100" dirty="0"/>
              <a:t>classification</a:t>
            </a:r>
          </a:p>
        </p:txBody>
      </p:sp>
      <p:sp>
        <p:nvSpPr>
          <p:cNvPr id="48131" name="Rectangle 3"/>
          <p:cNvSpPr>
            <a:spLocks noGrp="1" noChangeArrowheads="1"/>
          </p:cNvSpPr>
          <p:nvPr>
            <p:ph idx="1"/>
          </p:nvPr>
        </p:nvSpPr>
        <p:spPr/>
        <p:txBody>
          <a:bodyPr/>
          <a:lstStyle/>
          <a:p>
            <a:r>
              <a:rPr lang="en-US" altLang="zh-CN" dirty="0">
                <a:solidFill>
                  <a:srgbClr val="000000"/>
                </a:solidFill>
                <a:ea typeface="宋体" pitchFamily="2" charset="-122"/>
              </a:rPr>
              <a:t>Application Domains</a:t>
            </a:r>
            <a:br>
              <a:rPr lang="en-US" altLang="zh-CN" dirty="0">
                <a:solidFill>
                  <a:srgbClr val="000000"/>
                </a:solidFill>
                <a:ea typeface="宋体" pitchFamily="2" charset="-122"/>
              </a:rPr>
            </a:br>
            <a:r>
              <a:rPr lang="en-US" altLang="zh-CN" sz="1400" dirty="0">
                <a:solidFill>
                  <a:srgbClr val="000000"/>
                </a:solidFill>
                <a:ea typeface="宋体" pitchFamily="2" charset="-122"/>
                <a:sym typeface="Wingdings" pitchFamily="2" charset="2"/>
              </a:rPr>
              <a:t></a:t>
            </a:r>
            <a:r>
              <a:rPr lang="en-US" altLang="zh-CN" sz="1600" dirty="0">
                <a:solidFill>
                  <a:srgbClr val="000000"/>
                </a:solidFill>
                <a:ea typeface="宋体" pitchFamily="2" charset="-122"/>
                <a:sym typeface="Wingdings" pitchFamily="2" charset="2"/>
              </a:rPr>
              <a:t> </a:t>
            </a:r>
            <a:r>
              <a:rPr lang="en-US" altLang="zh-CN" sz="1600" dirty="0">
                <a:solidFill>
                  <a:srgbClr val="000000"/>
                </a:solidFill>
                <a:ea typeface="宋体" pitchFamily="2" charset="-122"/>
              </a:rPr>
              <a:t>Applications that share same general role</a:t>
            </a:r>
            <a:r>
              <a:rPr lang="en-US" altLang="zh-CN" dirty="0">
                <a:solidFill>
                  <a:srgbClr val="000000"/>
                </a:solidFill>
                <a:ea typeface="宋体" pitchFamily="2" charset="-122"/>
              </a:rPr>
              <a:t/>
            </a:r>
            <a:br>
              <a:rPr lang="en-US" altLang="zh-CN" dirty="0">
                <a:solidFill>
                  <a:srgbClr val="000000"/>
                </a:solidFill>
                <a:ea typeface="宋体" pitchFamily="2" charset="-122"/>
              </a:rPr>
            </a:br>
            <a:r>
              <a:rPr lang="en-US" altLang="zh-CN" sz="1400" dirty="0">
                <a:solidFill>
                  <a:srgbClr val="000000"/>
                </a:solidFill>
                <a:ea typeface="宋体" pitchFamily="2" charset="-122"/>
                <a:sym typeface="Wingdings" pitchFamily="2" charset="2"/>
              </a:rPr>
              <a:t> </a:t>
            </a:r>
            <a:r>
              <a:rPr lang="en-US" altLang="zh-CN" sz="1600" dirty="0">
                <a:solidFill>
                  <a:srgbClr val="000000"/>
                </a:solidFill>
                <a:ea typeface="宋体" pitchFamily="2" charset="-122"/>
              </a:rPr>
              <a:t>E-commerce, distributed information retrieval</a:t>
            </a:r>
            <a:br>
              <a:rPr lang="en-US" altLang="zh-CN" sz="1600" dirty="0">
                <a:solidFill>
                  <a:srgbClr val="000000"/>
                </a:solidFill>
                <a:ea typeface="宋体" pitchFamily="2" charset="-122"/>
              </a:rPr>
            </a:br>
            <a:endParaRPr lang="en-US" altLang="zh-CN" sz="1600" dirty="0">
              <a:solidFill>
                <a:srgbClr val="000000"/>
              </a:solidFill>
              <a:ea typeface="宋体" pitchFamily="2" charset="-122"/>
            </a:endParaRPr>
          </a:p>
          <a:p>
            <a:r>
              <a:rPr lang="en-US" altLang="zh-CN" dirty="0">
                <a:solidFill>
                  <a:srgbClr val="000000"/>
                </a:solidFill>
                <a:ea typeface="宋体" pitchFamily="2" charset="-122"/>
              </a:rPr>
              <a:t>Technologies</a:t>
            </a:r>
            <a:br>
              <a:rPr lang="en-US" altLang="zh-CN" dirty="0">
                <a:solidFill>
                  <a:srgbClr val="000000"/>
                </a:solidFill>
                <a:ea typeface="宋体" pitchFamily="2" charset="-122"/>
              </a:rPr>
            </a:br>
            <a:r>
              <a:rPr lang="en-US" altLang="zh-CN" sz="1400" dirty="0">
                <a:solidFill>
                  <a:srgbClr val="000000"/>
                </a:solidFill>
                <a:ea typeface="宋体" pitchFamily="2" charset="-122"/>
                <a:sym typeface="Wingdings" pitchFamily="2" charset="2"/>
              </a:rPr>
              <a:t></a:t>
            </a:r>
            <a:r>
              <a:rPr lang="en-US" altLang="zh-CN" sz="1600" dirty="0">
                <a:solidFill>
                  <a:srgbClr val="000000"/>
                </a:solidFill>
                <a:ea typeface="宋体" pitchFamily="2" charset="-122"/>
                <a:sym typeface="Wingdings" pitchFamily="2" charset="2"/>
              </a:rPr>
              <a:t> </a:t>
            </a:r>
            <a:r>
              <a:rPr lang="en-US" altLang="zh-CN" sz="1600" dirty="0">
                <a:solidFill>
                  <a:srgbClr val="000000"/>
                </a:solidFill>
                <a:ea typeface="宋体" pitchFamily="2" charset="-122"/>
              </a:rPr>
              <a:t>Languages and systems that facilitate </a:t>
            </a:r>
            <a:br>
              <a:rPr lang="en-US" altLang="zh-CN" sz="1600" dirty="0">
                <a:solidFill>
                  <a:srgbClr val="000000"/>
                </a:solidFill>
                <a:ea typeface="宋体" pitchFamily="2" charset="-122"/>
              </a:rPr>
            </a:br>
            <a:r>
              <a:rPr lang="en-US" altLang="zh-CN" sz="1600" dirty="0">
                <a:solidFill>
                  <a:srgbClr val="000000"/>
                </a:solidFill>
                <a:ea typeface="宋体" pitchFamily="2" charset="-122"/>
              </a:rPr>
              <a:t>code mobility</a:t>
            </a:r>
            <a:br>
              <a:rPr lang="en-US" altLang="zh-CN" sz="1600" dirty="0">
                <a:solidFill>
                  <a:srgbClr val="000000"/>
                </a:solidFill>
                <a:ea typeface="宋体" pitchFamily="2" charset="-122"/>
              </a:rPr>
            </a:br>
            <a:endParaRPr lang="en-US" altLang="zh-CN" sz="1600" dirty="0">
              <a:solidFill>
                <a:srgbClr val="000000"/>
              </a:solidFill>
              <a:ea typeface="宋体" pitchFamily="2" charset="-122"/>
            </a:endParaRPr>
          </a:p>
          <a:p>
            <a:r>
              <a:rPr lang="en-US" altLang="zh-CN" dirty="0">
                <a:solidFill>
                  <a:srgbClr val="000000"/>
                </a:solidFill>
                <a:ea typeface="宋体" pitchFamily="2" charset="-122"/>
              </a:rPr>
              <a:t>Design Paradigms</a:t>
            </a:r>
            <a:br>
              <a:rPr lang="en-US" altLang="zh-CN" dirty="0">
                <a:solidFill>
                  <a:srgbClr val="000000"/>
                </a:solidFill>
                <a:ea typeface="宋体" pitchFamily="2" charset="-122"/>
              </a:rPr>
            </a:br>
            <a:r>
              <a:rPr lang="en-US" altLang="zh-CN" sz="1400" dirty="0">
                <a:solidFill>
                  <a:srgbClr val="000000"/>
                </a:solidFill>
                <a:ea typeface="宋体" pitchFamily="2" charset="-122"/>
                <a:sym typeface="Wingdings" pitchFamily="2" charset="2"/>
              </a:rPr>
              <a:t> I</a:t>
            </a:r>
            <a:r>
              <a:rPr lang="en-US" altLang="zh-CN" sz="1600" dirty="0">
                <a:solidFill>
                  <a:srgbClr val="000000"/>
                </a:solidFill>
                <a:ea typeface="宋体" pitchFamily="2" charset="-122"/>
              </a:rPr>
              <a:t>dentify specific configuration of </a:t>
            </a:r>
            <a:br>
              <a:rPr lang="en-US" altLang="zh-CN" sz="1600" dirty="0">
                <a:solidFill>
                  <a:srgbClr val="000000"/>
                </a:solidFill>
                <a:ea typeface="宋体" pitchFamily="2" charset="-122"/>
              </a:rPr>
            </a:br>
            <a:r>
              <a:rPr lang="en-US" altLang="zh-CN" sz="1600" dirty="0">
                <a:solidFill>
                  <a:srgbClr val="000000"/>
                </a:solidFill>
                <a:ea typeface="宋体" pitchFamily="2" charset="-122"/>
              </a:rPr>
              <a:t>components and their interaction</a:t>
            </a:r>
          </a:p>
          <a:p>
            <a:endParaRPr lang="en-US" altLang="zh-CN" dirty="0">
              <a:ea typeface="宋体" pitchFamily="2" charset="-122"/>
            </a:endParaRPr>
          </a:p>
          <a:p>
            <a:endParaRPr lang="en-US" altLang="zh-CN" dirty="0">
              <a:ea typeface="宋体" pitchFamily="2" charset="-122"/>
            </a:endParaRPr>
          </a:p>
        </p:txBody>
      </p:sp>
      <p:grpSp>
        <p:nvGrpSpPr>
          <p:cNvPr id="2" name="Group 5"/>
          <p:cNvGrpSpPr>
            <a:grpSpLocks/>
          </p:cNvGrpSpPr>
          <p:nvPr/>
        </p:nvGrpSpPr>
        <p:grpSpPr bwMode="auto">
          <a:xfrm>
            <a:off x="3996292" y="2636912"/>
            <a:ext cx="3953570" cy="2925688"/>
            <a:chOff x="3854" y="1872"/>
            <a:chExt cx="3978" cy="3780"/>
          </a:xfrm>
        </p:grpSpPr>
        <p:sp>
          <p:nvSpPr>
            <p:cNvPr id="48137" name="Text Box 9"/>
            <p:cNvSpPr txBox="1">
              <a:spLocks noChangeArrowheads="1"/>
            </p:cNvSpPr>
            <p:nvPr/>
          </p:nvSpPr>
          <p:spPr bwMode="auto">
            <a:xfrm>
              <a:off x="5375" y="2709"/>
              <a:ext cx="1304" cy="603"/>
            </a:xfrm>
            <a:prstGeom prst="rect">
              <a:avLst/>
            </a:prstGeom>
            <a:solidFill>
              <a:srgbClr val="FFFFFF">
                <a:alpha val="0"/>
              </a:srgbClr>
            </a:solidFill>
            <a:ln w="28575">
              <a:solidFill>
                <a:srgbClr val="FFFFFF"/>
              </a:solidFill>
              <a:miter lim="800000"/>
              <a:headEnd/>
              <a:tailEnd/>
            </a:ln>
          </p:spPr>
          <p:txBody>
            <a:bodyPr/>
            <a:lstStyle/>
            <a:p>
              <a:pPr eaLnBrk="0" hangingPunct="0">
                <a:lnSpc>
                  <a:spcPct val="100000"/>
                </a:lnSpc>
              </a:pPr>
              <a:r>
                <a:rPr lang="en-US" altLang="zh-CN" sz="1200" b="0" dirty="0">
                  <a:solidFill>
                    <a:srgbClr val="000000"/>
                  </a:solidFill>
                  <a:ea typeface="宋体" pitchFamily="2" charset="-122"/>
                </a:rPr>
                <a:t>   </a:t>
              </a:r>
              <a:r>
                <a:rPr lang="en-US" altLang="zh-CN" sz="1200" dirty="0">
                  <a:solidFill>
                    <a:srgbClr val="000000"/>
                  </a:solidFill>
                  <a:ea typeface="宋体" pitchFamily="2" charset="-122"/>
                </a:rPr>
                <a:t>Classes </a:t>
              </a:r>
              <a:r>
                <a:rPr lang="en-US" altLang="zh-CN" sz="1200" dirty="0" smtClean="0">
                  <a:solidFill>
                    <a:srgbClr val="000000"/>
                  </a:solidFill>
                  <a:ea typeface="宋体" pitchFamily="2" charset="-122"/>
                </a:rPr>
                <a:t>of</a:t>
              </a:r>
              <a:endParaRPr lang="en-US" altLang="zh-CN" sz="1200" dirty="0">
                <a:solidFill>
                  <a:srgbClr val="000000"/>
                </a:solidFill>
                <a:ea typeface="宋体" pitchFamily="2" charset="-122"/>
              </a:endParaRPr>
            </a:p>
            <a:p>
              <a:pPr eaLnBrk="0" hangingPunct="0">
                <a:lnSpc>
                  <a:spcPct val="100000"/>
                </a:lnSpc>
              </a:pPr>
              <a:r>
                <a:rPr lang="en-US" altLang="zh-CN" sz="1200" dirty="0">
                  <a:solidFill>
                    <a:srgbClr val="000000"/>
                  </a:solidFill>
                  <a:ea typeface="宋体" pitchFamily="2" charset="-122"/>
                </a:rPr>
                <a:t>Applications</a:t>
              </a:r>
              <a:endParaRPr lang="en-US" altLang="zh-CN" sz="2800" dirty="0">
                <a:solidFill>
                  <a:srgbClr val="000000"/>
                </a:solidFill>
                <a:ea typeface="宋体" pitchFamily="2" charset="-122"/>
              </a:endParaRPr>
            </a:p>
          </p:txBody>
        </p:sp>
        <p:sp>
          <p:nvSpPr>
            <p:cNvPr id="48134" name="AutoShape 6"/>
            <p:cNvSpPr>
              <a:spLocks noChangeArrowheads="1"/>
            </p:cNvSpPr>
            <p:nvPr/>
          </p:nvSpPr>
          <p:spPr bwMode="auto">
            <a:xfrm>
              <a:off x="3854" y="1872"/>
              <a:ext cx="3978" cy="3780"/>
            </a:xfrm>
            <a:prstGeom prst="triangle">
              <a:avLst>
                <a:gd name="adj" fmla="val 50000"/>
              </a:avLst>
            </a:prstGeom>
            <a:solidFill>
              <a:srgbClr val="FFFFFF">
                <a:alpha val="0"/>
              </a:srgbClr>
            </a:solidFill>
            <a:ln w="28575">
              <a:solidFill>
                <a:srgbClr val="000000"/>
              </a:solidFill>
              <a:miter lim="800000"/>
              <a:headEnd/>
              <a:tailEnd/>
            </a:ln>
          </p:spPr>
          <p:txBody>
            <a:bodyPr/>
            <a:lstStyle/>
            <a:p>
              <a:endParaRPr lang="zh-CN" altLang="en-US"/>
            </a:p>
          </p:txBody>
        </p:sp>
        <p:sp>
          <p:nvSpPr>
            <p:cNvPr id="48135" name="Line 7"/>
            <p:cNvSpPr>
              <a:spLocks noChangeShapeType="1"/>
            </p:cNvSpPr>
            <p:nvPr/>
          </p:nvSpPr>
          <p:spPr bwMode="auto">
            <a:xfrm>
              <a:off x="5024" y="3493"/>
              <a:ext cx="1638" cy="0"/>
            </a:xfrm>
            <a:prstGeom prst="line">
              <a:avLst/>
            </a:prstGeom>
            <a:noFill/>
            <a:ln w="28575">
              <a:solidFill>
                <a:srgbClr val="000000"/>
              </a:solidFill>
              <a:round/>
              <a:headEnd/>
              <a:tailEnd/>
            </a:ln>
          </p:spPr>
          <p:txBody>
            <a:bodyPr/>
            <a:lstStyle/>
            <a:p>
              <a:endParaRPr lang="zh-CN" altLang="en-US"/>
            </a:p>
          </p:txBody>
        </p:sp>
        <p:sp>
          <p:nvSpPr>
            <p:cNvPr id="48136" name="Line 8"/>
            <p:cNvSpPr>
              <a:spLocks noChangeShapeType="1"/>
            </p:cNvSpPr>
            <p:nvPr/>
          </p:nvSpPr>
          <p:spPr bwMode="auto">
            <a:xfrm>
              <a:off x="4400" y="4572"/>
              <a:ext cx="2886" cy="1"/>
            </a:xfrm>
            <a:prstGeom prst="line">
              <a:avLst/>
            </a:prstGeom>
            <a:noFill/>
            <a:ln w="28575">
              <a:solidFill>
                <a:srgbClr val="000000"/>
              </a:solidFill>
              <a:round/>
              <a:headEnd/>
              <a:tailEnd/>
            </a:ln>
          </p:spPr>
          <p:txBody>
            <a:bodyPr/>
            <a:lstStyle/>
            <a:p>
              <a:endParaRPr lang="zh-CN" altLang="en-US"/>
            </a:p>
          </p:txBody>
        </p:sp>
        <p:sp>
          <p:nvSpPr>
            <p:cNvPr id="48138" name="Text Box 10"/>
            <p:cNvSpPr txBox="1">
              <a:spLocks noChangeArrowheads="1"/>
            </p:cNvSpPr>
            <p:nvPr/>
          </p:nvSpPr>
          <p:spPr bwMode="auto">
            <a:xfrm>
              <a:off x="4940" y="3672"/>
              <a:ext cx="1794" cy="720"/>
            </a:xfrm>
            <a:prstGeom prst="rect">
              <a:avLst/>
            </a:prstGeom>
            <a:solidFill>
              <a:srgbClr val="FFFFFF"/>
            </a:solidFill>
            <a:ln w="28575">
              <a:noFill/>
              <a:miter lim="800000"/>
              <a:headEnd/>
              <a:tailEnd/>
            </a:ln>
          </p:spPr>
          <p:txBody>
            <a:bodyPr/>
            <a:lstStyle/>
            <a:p>
              <a:pPr algn="ctr" eaLnBrk="0" hangingPunct="0">
                <a:lnSpc>
                  <a:spcPct val="100000"/>
                </a:lnSpc>
              </a:pPr>
              <a:r>
                <a:rPr lang="en-US" altLang="zh-CN" sz="1200" b="0" dirty="0">
                  <a:solidFill>
                    <a:srgbClr val="000000"/>
                  </a:solidFill>
                  <a:ea typeface="宋体" pitchFamily="2" charset="-122"/>
                </a:rPr>
                <a:t>  </a:t>
              </a:r>
              <a:r>
                <a:rPr lang="en-US" altLang="zh-CN" sz="1200" dirty="0">
                  <a:solidFill>
                    <a:srgbClr val="000000"/>
                  </a:solidFill>
                  <a:ea typeface="宋体" pitchFamily="2" charset="-122"/>
                </a:rPr>
                <a:t>Mechanisms or </a:t>
              </a:r>
            </a:p>
            <a:p>
              <a:pPr algn="ctr" eaLnBrk="0" hangingPunct="0">
                <a:lnSpc>
                  <a:spcPct val="100000"/>
                </a:lnSpc>
              </a:pPr>
              <a:r>
                <a:rPr lang="en-US" altLang="zh-CN" sz="1200" dirty="0">
                  <a:solidFill>
                    <a:srgbClr val="000000"/>
                  </a:solidFill>
                  <a:ea typeface="宋体" pitchFamily="2" charset="-122"/>
                </a:rPr>
                <a:t>   Technologies</a:t>
              </a:r>
              <a:endParaRPr lang="en-US" altLang="zh-CN" sz="2800" dirty="0">
                <a:solidFill>
                  <a:srgbClr val="000000"/>
                </a:solidFill>
                <a:ea typeface="宋体" pitchFamily="2" charset="-122"/>
              </a:endParaRPr>
            </a:p>
          </p:txBody>
        </p:sp>
        <p:sp>
          <p:nvSpPr>
            <p:cNvPr id="48139" name="Text Box 11"/>
            <p:cNvSpPr txBox="1">
              <a:spLocks noChangeArrowheads="1"/>
            </p:cNvSpPr>
            <p:nvPr/>
          </p:nvSpPr>
          <p:spPr bwMode="auto">
            <a:xfrm>
              <a:off x="5085" y="4752"/>
              <a:ext cx="2106" cy="720"/>
            </a:xfrm>
            <a:prstGeom prst="rect">
              <a:avLst/>
            </a:prstGeom>
            <a:solidFill>
              <a:srgbClr val="FFFFFF"/>
            </a:solidFill>
            <a:ln w="28575">
              <a:noFill/>
              <a:miter lim="800000"/>
              <a:headEnd/>
              <a:tailEnd/>
            </a:ln>
          </p:spPr>
          <p:txBody>
            <a:bodyPr/>
            <a:lstStyle/>
            <a:p>
              <a:pPr eaLnBrk="0" hangingPunct="0">
                <a:lnSpc>
                  <a:spcPct val="100000"/>
                </a:lnSpc>
              </a:pPr>
              <a:r>
                <a:rPr lang="en-US" altLang="zh-CN" sz="1200" dirty="0">
                  <a:solidFill>
                    <a:srgbClr val="000000"/>
                  </a:solidFill>
                  <a:ea typeface="宋体" pitchFamily="2" charset="-122"/>
                </a:rPr>
                <a:t>Architectural Styles</a:t>
              </a:r>
              <a:br>
                <a:rPr lang="en-US" altLang="zh-CN" sz="1200" dirty="0">
                  <a:solidFill>
                    <a:srgbClr val="000000"/>
                  </a:solidFill>
                  <a:ea typeface="宋体" pitchFamily="2" charset="-122"/>
                </a:rPr>
              </a:br>
              <a:r>
                <a:rPr lang="en-US" altLang="zh-CN" sz="1200" dirty="0">
                  <a:solidFill>
                    <a:srgbClr val="000000"/>
                  </a:solidFill>
                  <a:ea typeface="宋体" pitchFamily="2" charset="-122"/>
                </a:rPr>
                <a:t>   E.g. CS, P2P, etc</a:t>
              </a:r>
              <a:endParaRPr lang="en-US" altLang="zh-CN" sz="2800" dirty="0">
                <a:solidFill>
                  <a:srgbClr val="000000"/>
                </a:solidFill>
                <a:ea typeface="宋体" pitchFamily="2" charset="-122"/>
              </a:endParaRPr>
            </a:p>
          </p:txBody>
        </p:sp>
      </p:grpSp>
      <p:sp>
        <p:nvSpPr>
          <p:cNvPr id="12" name="日期占位符 11"/>
          <p:cNvSpPr>
            <a:spLocks noGrp="1"/>
          </p:cNvSpPr>
          <p:nvPr>
            <p:ph type="dt" sz="half" idx="10"/>
          </p:nvPr>
        </p:nvSpPr>
        <p:spPr/>
        <p:txBody>
          <a:bodyPr/>
          <a:lstStyle/>
          <a:p>
            <a:fld id="{D3CE7D5A-2FCD-47D5-9FD4-A706E3D8687C}" type="datetime1">
              <a:rPr lang="zh-CN" altLang="en-US" smtClean="0"/>
              <a:pPr/>
              <a:t>2011-12-9</a:t>
            </a:fld>
            <a:endParaRPr lang="zh-CN" altLang="en-US"/>
          </a:p>
        </p:txBody>
      </p:sp>
      <p:sp>
        <p:nvSpPr>
          <p:cNvPr id="13" name="灯片编号占位符 12"/>
          <p:cNvSpPr>
            <a:spLocks noGrp="1"/>
          </p:cNvSpPr>
          <p:nvPr>
            <p:ph type="sldNum" sz="quarter" idx="12"/>
          </p:nvPr>
        </p:nvSpPr>
        <p:spPr/>
        <p:txBody>
          <a:bodyPr/>
          <a:lstStyle/>
          <a:p>
            <a:fld id="{275387DA-A401-490D-8074-75B707531493}" type="slidenum">
              <a:rPr lang="zh-CN" altLang="en-US" smtClean="0"/>
              <a:pPr/>
              <a:t>9</a:t>
            </a:fld>
            <a:endParaRPr lang="zh-CN" altLang="en-US"/>
          </a:p>
        </p:txBody>
      </p:sp>
      <p:sp>
        <p:nvSpPr>
          <p:cNvPr id="14" name="页脚占位符 13"/>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25955" name="Rectangle 3"/>
          <p:cNvSpPr>
            <a:spLocks noGrp="1" noChangeArrowheads="1"/>
          </p:cNvSpPr>
          <p:nvPr>
            <p:ph idx="1"/>
          </p:nvPr>
        </p:nvSpPr>
        <p:spPr>
          <a:xfrm>
            <a:off x="328613" y="1941513"/>
            <a:ext cx="8208962" cy="4383087"/>
          </a:xfrm>
        </p:spPr>
        <p:txBody>
          <a:bodyPr/>
          <a:lstStyle/>
          <a:p>
            <a:pPr eaLnBrk="1" hangingPunct="1"/>
            <a:r>
              <a:rPr lang="zh-CN" altLang="en-US" dirty="0" smtClean="0"/>
              <a:t>非结构化形式</a:t>
            </a:r>
          </a:p>
          <a:p>
            <a:pPr lvl="1" eaLnBrk="1" hangingPunct="1">
              <a:buFont typeface="Wingdings" pitchFamily="2" charset="2"/>
              <a:buNone/>
            </a:pPr>
            <a:r>
              <a:rPr lang="zh-CN" altLang="zh-CN" sz="1900" dirty="0" smtClean="0">
                <a:latin typeface="Tahoma" pitchFamily="34" charset="0"/>
              </a:rPr>
              <a:t>		</a:t>
            </a:r>
            <a:r>
              <a:rPr lang="en-US" altLang="zh-CN" sz="2400" dirty="0" smtClean="0">
                <a:latin typeface="Tahoma" pitchFamily="34" charset="0"/>
              </a:rPr>
              <a:t>public void start() {</a:t>
            </a:r>
          </a:p>
          <a:p>
            <a:pPr eaLnBrk="1" hangingPunct="1">
              <a:buSzPct val="110000"/>
              <a:buFont typeface="Wingdings" pitchFamily="2" charset="2"/>
              <a:buNone/>
            </a:pPr>
            <a:r>
              <a:rPr lang="en-US" altLang="zh-CN" sz="2500" dirty="0" smtClean="0">
                <a:latin typeface="Tahoma" pitchFamily="34" charset="0"/>
              </a:rPr>
              <a:t>		   ...</a:t>
            </a:r>
          </a:p>
          <a:p>
            <a:pPr eaLnBrk="1" hangingPunct="1">
              <a:buSzPct val="110000"/>
              <a:buFont typeface="Wingdings" pitchFamily="2" charset="2"/>
              <a:buNone/>
            </a:pPr>
            <a:r>
              <a:rPr lang="en-US" altLang="zh-CN" sz="2500" dirty="0" smtClean="0">
                <a:latin typeface="Tahoma" pitchFamily="34" charset="0"/>
              </a:rPr>
              <a:t>		   </a:t>
            </a:r>
            <a:r>
              <a:rPr lang="en-US" altLang="zh-CN" sz="2100" dirty="0" err="1" smtClean="0">
                <a:latin typeface="Tahoma" pitchFamily="34" charset="0"/>
              </a:rPr>
              <a:t>migrateTo</a:t>
            </a:r>
            <a:r>
              <a:rPr lang="en-US" altLang="zh-CN" sz="2100" dirty="0" smtClean="0">
                <a:latin typeface="Tahoma" pitchFamily="34" charset="0"/>
              </a:rPr>
              <a:t>(new </a:t>
            </a:r>
            <a:r>
              <a:rPr lang="en-US" altLang="zh-CN" sz="2100" dirty="0" err="1" smtClean="0">
                <a:latin typeface="Tahoma" pitchFamily="34" charset="0"/>
              </a:rPr>
              <a:t>LocationName</a:t>
            </a:r>
            <a:r>
              <a:rPr lang="en-US" altLang="zh-CN" sz="2100" dirty="0" smtClean="0">
                <a:latin typeface="Tahoma" pitchFamily="34" charset="0"/>
              </a:rPr>
              <a:t>("location4.mole.de"));</a:t>
            </a:r>
            <a:endParaRPr lang="en-US" altLang="zh-CN" sz="1900" dirty="0" smtClean="0">
              <a:latin typeface="Tahoma" pitchFamily="34" charset="0"/>
            </a:endParaRPr>
          </a:p>
          <a:p>
            <a:pPr eaLnBrk="1" hangingPunct="1">
              <a:buSzPct val="110000"/>
              <a:buFont typeface="Wingdings" pitchFamily="2" charset="2"/>
              <a:buNone/>
            </a:pPr>
            <a:r>
              <a:rPr lang="en-US" altLang="zh-CN" sz="1900" dirty="0" smtClean="0">
                <a:latin typeface="Tahoma" pitchFamily="34" charset="0"/>
              </a:rPr>
              <a:t>	 </a:t>
            </a:r>
            <a:r>
              <a:rPr lang="en-US" altLang="zh-CN" sz="2500" dirty="0" smtClean="0">
                <a:latin typeface="Tahoma" pitchFamily="34" charset="0"/>
              </a:rPr>
              <a:t>	   ...</a:t>
            </a:r>
          </a:p>
          <a:p>
            <a:pPr eaLnBrk="1" hangingPunct="1">
              <a:buSzPct val="110000"/>
              <a:buFont typeface="Wingdings" pitchFamily="2" charset="2"/>
              <a:buNone/>
            </a:pPr>
            <a:r>
              <a:rPr lang="en-US" altLang="zh-CN" sz="2500" dirty="0" smtClean="0">
                <a:latin typeface="Tahoma" pitchFamily="34" charset="0"/>
              </a:rPr>
              <a:t>      	}</a:t>
            </a:r>
          </a:p>
          <a:p>
            <a:pPr marL="274320" lvl="1">
              <a:spcBef>
                <a:spcPts val="600"/>
              </a:spcBef>
              <a:buSzPct val="70000"/>
              <a:buFont typeface="Wingdings"/>
              <a:buChar char=""/>
            </a:pPr>
            <a:r>
              <a:rPr lang="zh-CN" altLang="en-US" sz="2400" dirty="0" smtClean="0"/>
              <a:t>问题</a:t>
            </a:r>
          </a:p>
          <a:p>
            <a:pPr lvl="1"/>
            <a:r>
              <a:rPr lang="zh-CN" altLang="en-US" sz="2700" dirty="0" smtClean="0"/>
              <a:t>编程复杂，难理解，难维护，难适应</a:t>
            </a:r>
          </a:p>
        </p:txBody>
      </p:sp>
      <p:sp>
        <p:nvSpPr>
          <p:cNvPr id="6" name="日期占位符 5"/>
          <p:cNvSpPr>
            <a:spLocks noGrp="1"/>
          </p:cNvSpPr>
          <p:nvPr>
            <p:ph type="dt" sz="half" idx="10"/>
          </p:nvPr>
        </p:nvSpPr>
        <p:spPr/>
        <p:txBody>
          <a:bodyPr/>
          <a:lstStyle/>
          <a:p>
            <a:fld id="{29E1A2DB-CA50-4643-97D0-28E274D3DD7F}" type="datetime1">
              <a:rPr lang="zh-CN" altLang="en-US" smtClean="0"/>
              <a:pPr/>
              <a:t>2011-12-9</a:t>
            </a:fld>
            <a:endParaRPr lang="zh-CN" altLang="en-US"/>
          </a:p>
        </p:txBody>
      </p:sp>
      <p:sp>
        <p:nvSpPr>
          <p:cNvPr id="8" name="灯片编号占位符 7"/>
          <p:cNvSpPr>
            <a:spLocks noGrp="1"/>
          </p:cNvSpPr>
          <p:nvPr>
            <p:ph type="sldNum" sz="quarter" idx="12"/>
          </p:nvPr>
        </p:nvSpPr>
        <p:spPr/>
        <p:txBody>
          <a:bodyPr/>
          <a:lstStyle/>
          <a:p>
            <a:fld id="{275387DA-A401-490D-8074-75B707531493}" type="slidenum">
              <a:rPr lang="zh-CN" altLang="en-US" smtClean="0"/>
              <a:pPr/>
              <a:t>90</a:t>
            </a:fld>
            <a:endParaRPr lang="zh-CN" altLang="en-US"/>
          </a:p>
        </p:txBody>
      </p:sp>
      <p:sp>
        <p:nvSpPr>
          <p:cNvPr id="9" name="页脚占位符 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26979" name="Rectangle 3"/>
          <p:cNvSpPr>
            <a:spLocks noGrp="1" noChangeArrowheads="1"/>
          </p:cNvSpPr>
          <p:nvPr>
            <p:ph idx="1"/>
          </p:nvPr>
        </p:nvSpPr>
        <p:spPr/>
        <p:txBody>
          <a:bodyPr/>
          <a:lstStyle/>
          <a:p>
            <a:pPr eaLnBrk="1" hangingPunct="1"/>
            <a:r>
              <a:rPr lang="en-US" altLang="zh-CN" sz="2800" dirty="0" smtClean="0"/>
              <a:t>1. </a:t>
            </a:r>
            <a:r>
              <a:rPr lang="zh-CN" altLang="en-US" sz="2800" dirty="0" smtClean="0"/>
              <a:t>封装：  旅行计划</a:t>
            </a:r>
          </a:p>
          <a:p>
            <a:pPr eaLnBrk="1" hangingPunct="1"/>
            <a:endParaRPr lang="zh-CN" altLang="en-US" dirty="0" smtClean="0"/>
          </a:p>
          <a:p>
            <a:pPr eaLnBrk="1" hangingPunct="1"/>
            <a:endParaRPr lang="zh-CN" altLang="en-US" dirty="0" smtClean="0"/>
          </a:p>
          <a:p>
            <a:pPr eaLnBrk="1" hangingPunct="1"/>
            <a:endParaRPr lang="en-US" altLang="zh-CN" sz="2800" dirty="0" smtClean="0"/>
          </a:p>
          <a:p>
            <a:pPr eaLnBrk="1" hangingPunct="1"/>
            <a:r>
              <a:rPr lang="en-US" altLang="zh-CN" sz="2800" dirty="0" smtClean="0"/>
              <a:t>2. </a:t>
            </a:r>
            <a:r>
              <a:rPr lang="zh-CN" altLang="en-US" sz="2800" dirty="0" smtClean="0"/>
              <a:t>分离：</a:t>
            </a:r>
            <a:r>
              <a:rPr lang="en-US" altLang="zh-CN" dirty="0" smtClean="0">
                <a:latin typeface="Tahoma" pitchFamily="34" charset="0"/>
              </a:rPr>
              <a:t>agent</a:t>
            </a:r>
            <a:r>
              <a:rPr lang="zh-CN" altLang="en-US" dirty="0" smtClean="0">
                <a:latin typeface="Tahoma" pitchFamily="34" charset="0"/>
              </a:rPr>
              <a:t>体和旅行计划分离</a:t>
            </a:r>
          </a:p>
        </p:txBody>
      </p:sp>
      <p:graphicFrame>
        <p:nvGraphicFramePr>
          <p:cNvPr id="1826820" name="Group 4"/>
          <p:cNvGraphicFramePr>
            <a:graphicFrameLocks noGrp="1"/>
          </p:cNvGraphicFramePr>
          <p:nvPr/>
        </p:nvGraphicFramePr>
        <p:xfrm>
          <a:off x="1979712" y="2319908"/>
          <a:ext cx="3200400" cy="1181100"/>
        </p:xfrm>
        <a:graphic>
          <a:graphicData uri="http://schemas.openxmlformats.org/drawingml/2006/table">
            <a:tbl>
              <a:tblPr/>
              <a:tblGrid>
                <a:gridCol w="32004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600" b="0" i="0" u="none" strike="noStrike" cap="none" normalizeH="0" baseline="0" dirty="0" smtClean="0">
                          <a:ln>
                            <a:noFill/>
                          </a:ln>
                          <a:solidFill>
                            <a:schemeClr val="tx1"/>
                          </a:solidFill>
                          <a:effectLst/>
                          <a:latin typeface="Verdana" pitchFamily="34" charset="0"/>
                          <a:ea typeface="宋体" pitchFamily="2" charset="-122"/>
                        </a:rPr>
                        <a:t>旅行步</a:t>
                      </a:r>
                      <a:r>
                        <a:rPr kumimoji="0" lang="en-US" altLang="zh-CN" sz="2600" b="0" i="0" u="none" strike="noStrike" cap="none" normalizeH="0" baseline="0" dirty="0" smtClean="0">
                          <a:ln>
                            <a:noFill/>
                          </a:ln>
                          <a:solidFill>
                            <a:schemeClr val="tx1"/>
                          </a:solidFill>
                          <a:effectLst/>
                          <a:latin typeface="Verdana" pitchFamily="34" charset="0"/>
                          <a:ea typeface="宋体" pitchFamily="2" charset="-122"/>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2600" b="0" i="0" u="none" strike="noStrike" cap="none" normalizeH="0" baseline="0" dirty="0" smtClean="0">
                          <a:ln>
                            <a:noFill/>
                          </a:ln>
                          <a:solidFill>
                            <a:schemeClr val="tx1"/>
                          </a:solidFill>
                          <a:effectLst/>
                          <a:latin typeface="Verdana" pitchFamily="34" charset="0"/>
                          <a:ea typeface="宋体" pitchFamily="2" charset="-122"/>
                        </a:rPr>
                        <a:t>旅行步</a:t>
                      </a:r>
                      <a:r>
                        <a:rPr kumimoji="0" lang="en-US" altLang="zh-CN" sz="2600" b="0" i="0" u="none" strike="noStrike" cap="none" normalizeH="0" baseline="0" dirty="0" smtClean="0">
                          <a:ln>
                            <a:noFill/>
                          </a:ln>
                          <a:solidFill>
                            <a:schemeClr val="tx1"/>
                          </a:solidFill>
                          <a:effectLst/>
                          <a:latin typeface="Verdana" pitchFamily="34" charset="0"/>
                          <a:ea typeface="宋体" pitchFamily="2" charset="-122"/>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6991" name="Text Box 12"/>
          <p:cNvSpPr txBox="1">
            <a:spLocks noChangeArrowheads="1"/>
          </p:cNvSpPr>
          <p:nvPr/>
        </p:nvSpPr>
        <p:spPr bwMode="auto">
          <a:xfrm>
            <a:off x="1905000" y="4467820"/>
            <a:ext cx="3581400" cy="512763"/>
          </a:xfrm>
          <a:prstGeom prst="rect">
            <a:avLst/>
          </a:prstGeom>
          <a:noFill/>
          <a:ln w="9525">
            <a:solidFill>
              <a:schemeClr val="tx1"/>
            </a:solidFill>
            <a:miter lim="800000"/>
            <a:headEnd/>
            <a:tailEnd/>
          </a:ln>
        </p:spPr>
        <p:txBody>
          <a:bodyPr/>
          <a:lstStyle/>
          <a:p>
            <a:pPr algn="ctr" eaLnBrk="0" hangingPunct="0"/>
            <a:r>
              <a:rPr lang="en-US" altLang="zh-CN" sz="3200" dirty="0">
                <a:latin typeface="Times New Roman" pitchFamily="18" charset="0"/>
              </a:rPr>
              <a:t>Itinerary</a:t>
            </a:r>
          </a:p>
        </p:txBody>
      </p:sp>
      <p:sp>
        <p:nvSpPr>
          <p:cNvPr id="126992" name="Text Box 13"/>
          <p:cNvSpPr txBox="1">
            <a:spLocks noChangeArrowheads="1"/>
          </p:cNvSpPr>
          <p:nvPr/>
        </p:nvSpPr>
        <p:spPr bwMode="auto">
          <a:xfrm>
            <a:off x="1905000" y="5001220"/>
            <a:ext cx="3581400" cy="1308100"/>
          </a:xfrm>
          <a:prstGeom prst="rect">
            <a:avLst/>
          </a:prstGeom>
          <a:noFill/>
          <a:ln w="9525">
            <a:solidFill>
              <a:schemeClr val="tx1"/>
            </a:solidFill>
            <a:miter lim="800000"/>
            <a:headEnd/>
            <a:tailEnd/>
          </a:ln>
        </p:spPr>
        <p:txBody>
          <a:bodyPr/>
          <a:lstStyle/>
          <a:p>
            <a:pPr algn="just" eaLnBrk="0" hangingPunct="0"/>
            <a:r>
              <a:rPr lang="en-US" altLang="zh-CN" sz="2400" dirty="0">
                <a:latin typeface="Times New Roman" pitchFamily="18" charset="0"/>
              </a:rPr>
              <a:t>Fun1(…){…};</a:t>
            </a:r>
          </a:p>
          <a:p>
            <a:pPr algn="just" eaLnBrk="0" hangingPunct="0"/>
            <a:r>
              <a:rPr lang="en-US" altLang="zh-CN" sz="2400" dirty="0">
                <a:latin typeface="Times New Roman" pitchFamily="18" charset="0"/>
              </a:rPr>
              <a:t>Fun2(…){…};</a:t>
            </a:r>
          </a:p>
          <a:p>
            <a:pPr algn="just" eaLnBrk="0" hangingPunct="0"/>
            <a:r>
              <a:rPr lang="en-US" altLang="zh-CN" sz="2400" dirty="0">
                <a:latin typeface="Times New Roman" pitchFamily="18" charset="0"/>
              </a:rPr>
              <a:t>…</a:t>
            </a:r>
          </a:p>
        </p:txBody>
      </p:sp>
      <p:sp>
        <p:nvSpPr>
          <p:cNvPr id="1826830" name="AutoShape 14"/>
          <p:cNvSpPr>
            <a:spLocks noChangeArrowheads="1"/>
          </p:cNvSpPr>
          <p:nvPr/>
        </p:nvSpPr>
        <p:spPr bwMode="auto">
          <a:xfrm>
            <a:off x="5943600" y="5229820"/>
            <a:ext cx="1828800" cy="990600"/>
          </a:xfrm>
          <a:prstGeom prst="wedgeRoundRectCallout">
            <a:avLst>
              <a:gd name="adj1" fmla="val -112153"/>
              <a:gd name="adj2" fmla="val -10736"/>
              <a:gd name="adj3" fmla="val 16667"/>
            </a:avLst>
          </a:prstGeom>
          <a:noFill/>
          <a:ln w="9525">
            <a:solidFill>
              <a:schemeClr val="tx1"/>
            </a:solidFill>
            <a:miter lim="800000"/>
            <a:headEnd/>
            <a:tailEnd/>
          </a:ln>
          <a:effectLst/>
        </p:spPr>
        <p:txBody>
          <a:bodyPr wrap="none" anchor="ctr"/>
          <a:lstStyle/>
          <a:p>
            <a:pPr algn="ctr">
              <a:defRPr/>
            </a:pPr>
            <a:r>
              <a:rPr kumimoji="1" lang="en-US" altLang="zh-CN" sz="2400">
                <a:effectLst>
                  <a:outerShdw blurRad="38100" dist="38100" dir="2700000" algn="tl">
                    <a:srgbClr val="C0C0C0"/>
                  </a:outerShdw>
                </a:effectLst>
                <a:latin typeface="Times New Roman" pitchFamily="18" charset="0"/>
                <a:ea typeface="宋体" pitchFamily="2" charset="-122"/>
              </a:rPr>
              <a:t>Agent</a:t>
            </a:r>
            <a:r>
              <a:rPr kumimoji="1" lang="zh-CN" altLang="en-US" sz="2400">
                <a:effectLst>
                  <a:outerShdw blurRad="38100" dist="38100" dir="2700000" algn="tl">
                    <a:srgbClr val="C0C0C0"/>
                  </a:outerShdw>
                </a:effectLst>
                <a:latin typeface="Times New Roman" pitchFamily="18" charset="0"/>
                <a:ea typeface="宋体" pitchFamily="2" charset="-122"/>
              </a:rPr>
              <a:t>体</a:t>
            </a:r>
          </a:p>
        </p:txBody>
      </p:sp>
      <p:sp>
        <p:nvSpPr>
          <p:cNvPr id="10" name="AutoShape 14"/>
          <p:cNvSpPr>
            <a:spLocks noChangeArrowheads="1"/>
          </p:cNvSpPr>
          <p:nvPr/>
        </p:nvSpPr>
        <p:spPr bwMode="auto">
          <a:xfrm>
            <a:off x="5940152" y="4149080"/>
            <a:ext cx="1828800" cy="990600"/>
          </a:xfrm>
          <a:prstGeom prst="wedgeRoundRectCallout">
            <a:avLst>
              <a:gd name="adj1" fmla="val -112153"/>
              <a:gd name="adj2" fmla="val 12341"/>
              <a:gd name="adj3" fmla="val 16667"/>
            </a:avLst>
          </a:prstGeom>
          <a:noFill/>
          <a:ln w="9525">
            <a:solidFill>
              <a:schemeClr val="tx1"/>
            </a:solidFill>
            <a:miter lim="800000"/>
            <a:headEnd/>
            <a:tailEnd/>
          </a:ln>
          <a:effectLst/>
        </p:spPr>
        <p:txBody>
          <a:bodyPr wrap="none" anchor="ctr"/>
          <a:lstStyle/>
          <a:p>
            <a:pPr algn="ctr">
              <a:defRPr/>
            </a:pPr>
            <a:r>
              <a:rPr kumimoji="1" lang="zh-CN" altLang="en-US" sz="2400" dirty="0" smtClean="0">
                <a:effectLst>
                  <a:outerShdw blurRad="38100" dist="38100" dir="2700000" algn="tl">
                    <a:srgbClr val="C0C0C0"/>
                  </a:outerShdw>
                </a:effectLst>
                <a:latin typeface="Times New Roman" pitchFamily="18" charset="0"/>
                <a:ea typeface="宋体" pitchFamily="2" charset="-122"/>
              </a:rPr>
              <a:t>旅行计划</a:t>
            </a:r>
            <a:endParaRPr kumimoji="1" lang="zh-CN" altLang="en-US" sz="2400" dirty="0">
              <a:effectLst>
                <a:outerShdw blurRad="38100" dist="38100" dir="2700000" algn="tl">
                  <a:srgbClr val="C0C0C0"/>
                </a:outerShdw>
              </a:effectLst>
              <a:latin typeface="Times New Roman" pitchFamily="18" charset="0"/>
              <a:ea typeface="宋体" pitchFamily="2" charset="-122"/>
            </a:endParaRPr>
          </a:p>
        </p:txBody>
      </p:sp>
      <p:sp>
        <p:nvSpPr>
          <p:cNvPr id="12" name="日期占位符 11"/>
          <p:cNvSpPr>
            <a:spLocks noGrp="1"/>
          </p:cNvSpPr>
          <p:nvPr>
            <p:ph type="dt" sz="half" idx="10"/>
          </p:nvPr>
        </p:nvSpPr>
        <p:spPr/>
        <p:txBody>
          <a:bodyPr/>
          <a:lstStyle/>
          <a:p>
            <a:fld id="{81374782-B046-4BAF-ABA2-2021731ADA9C}" type="datetime1">
              <a:rPr lang="zh-CN" altLang="en-US" smtClean="0"/>
              <a:pPr/>
              <a:t>2011-12-9</a:t>
            </a:fld>
            <a:endParaRPr lang="zh-CN" altLang="en-US"/>
          </a:p>
        </p:txBody>
      </p:sp>
      <p:sp>
        <p:nvSpPr>
          <p:cNvPr id="13" name="灯片编号占位符 12"/>
          <p:cNvSpPr>
            <a:spLocks noGrp="1"/>
          </p:cNvSpPr>
          <p:nvPr>
            <p:ph type="sldNum" sz="quarter" idx="12"/>
          </p:nvPr>
        </p:nvSpPr>
        <p:spPr/>
        <p:txBody>
          <a:bodyPr/>
          <a:lstStyle/>
          <a:p>
            <a:fld id="{275387DA-A401-490D-8074-75B707531493}" type="slidenum">
              <a:rPr lang="zh-CN" altLang="en-US" smtClean="0"/>
              <a:pPr/>
              <a:t>91</a:t>
            </a:fld>
            <a:endParaRPr lang="zh-CN" altLang="en-US"/>
          </a:p>
        </p:txBody>
      </p:sp>
      <p:sp>
        <p:nvSpPr>
          <p:cNvPr id="14" name="页脚占位符 13"/>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28003" name="Rectangle 3"/>
          <p:cNvSpPr>
            <a:spLocks noGrp="1" noChangeArrowheads="1"/>
          </p:cNvSpPr>
          <p:nvPr>
            <p:ph idx="1"/>
          </p:nvPr>
        </p:nvSpPr>
        <p:spPr>
          <a:xfrm>
            <a:off x="304800" y="1828800"/>
            <a:ext cx="8534400" cy="4495800"/>
          </a:xfrm>
        </p:spPr>
        <p:txBody>
          <a:bodyPr/>
          <a:lstStyle/>
          <a:p>
            <a:r>
              <a:rPr lang="en-US" altLang="zh-CN" dirty="0" smtClean="0"/>
              <a:t>3. </a:t>
            </a:r>
            <a:r>
              <a:rPr lang="zh-CN" altLang="en-US" dirty="0" smtClean="0"/>
              <a:t>装配</a:t>
            </a:r>
          </a:p>
        </p:txBody>
      </p:sp>
      <p:sp>
        <p:nvSpPr>
          <p:cNvPr id="128007" name="Rectangle 4"/>
          <p:cNvSpPr>
            <a:spLocks noChangeArrowheads="1"/>
          </p:cNvSpPr>
          <p:nvPr/>
        </p:nvSpPr>
        <p:spPr bwMode="auto">
          <a:xfrm>
            <a:off x="1166813" y="2386013"/>
            <a:ext cx="6689725" cy="1176337"/>
          </a:xfrm>
          <a:prstGeom prst="rect">
            <a:avLst/>
          </a:prstGeom>
          <a:noFill/>
          <a:ln w="9525">
            <a:solidFill>
              <a:schemeClr val="tx1"/>
            </a:solidFill>
            <a:miter lim="800000"/>
            <a:headEnd/>
            <a:tailEnd/>
          </a:ln>
        </p:spPr>
        <p:txBody>
          <a:bodyPr/>
          <a:lstStyle/>
          <a:p>
            <a:endParaRPr lang="zh-CN" altLang="en-US"/>
          </a:p>
        </p:txBody>
      </p:sp>
      <p:sp>
        <p:nvSpPr>
          <p:cNvPr id="128008" name="Text Box 5"/>
          <p:cNvSpPr txBox="1">
            <a:spLocks noChangeArrowheads="1"/>
          </p:cNvSpPr>
          <p:nvPr/>
        </p:nvSpPr>
        <p:spPr bwMode="auto">
          <a:xfrm>
            <a:off x="1519238" y="3027363"/>
            <a:ext cx="1408112" cy="463550"/>
          </a:xfrm>
          <a:prstGeom prst="rect">
            <a:avLst/>
          </a:prstGeom>
          <a:solidFill>
            <a:srgbClr val="D3EBED"/>
          </a:solidFill>
          <a:ln w="9525">
            <a:solidFill>
              <a:schemeClr val="tx1"/>
            </a:solidFill>
            <a:miter lim="800000"/>
            <a:headEnd/>
            <a:tailEnd/>
          </a:ln>
        </p:spPr>
        <p:txBody>
          <a:bodyPr/>
          <a:lstStyle/>
          <a:p>
            <a:pPr algn="just" eaLnBrk="0" hangingPunct="0"/>
            <a:r>
              <a:rPr lang="en-US" altLang="zh-CN" sz="2000">
                <a:solidFill>
                  <a:srgbClr val="FD2B15"/>
                </a:solidFill>
                <a:latin typeface="Times New Roman" pitchFamily="18" charset="0"/>
              </a:rPr>
              <a:t>Itinerary</a:t>
            </a:r>
            <a:r>
              <a:rPr lang="en-US" altLang="zh-CN" sz="2000" baseline="-25000">
                <a:solidFill>
                  <a:srgbClr val="FD2B15"/>
                </a:solidFill>
                <a:latin typeface="Times New Roman" pitchFamily="18" charset="0"/>
              </a:rPr>
              <a:t>1</a:t>
            </a:r>
            <a:endParaRPr lang="en-US" altLang="zh-CN" sz="2000">
              <a:solidFill>
                <a:srgbClr val="FD2B15"/>
              </a:solidFill>
              <a:latin typeface="Times New Roman" pitchFamily="18" charset="0"/>
            </a:endParaRPr>
          </a:p>
        </p:txBody>
      </p:sp>
      <p:sp>
        <p:nvSpPr>
          <p:cNvPr id="128009" name="Text Box 6"/>
          <p:cNvSpPr txBox="1">
            <a:spLocks noChangeArrowheads="1"/>
          </p:cNvSpPr>
          <p:nvPr/>
        </p:nvSpPr>
        <p:spPr bwMode="auto">
          <a:xfrm>
            <a:off x="3735388" y="3027363"/>
            <a:ext cx="1406525" cy="463550"/>
          </a:xfrm>
          <a:prstGeom prst="rect">
            <a:avLst/>
          </a:prstGeom>
          <a:solidFill>
            <a:srgbClr val="D3EBED"/>
          </a:solidFill>
          <a:ln w="9525">
            <a:solidFill>
              <a:schemeClr val="tx1"/>
            </a:solidFill>
            <a:miter lim="800000"/>
            <a:headEnd/>
            <a:tailEnd/>
          </a:ln>
        </p:spPr>
        <p:txBody>
          <a:bodyPr/>
          <a:lstStyle/>
          <a:p>
            <a:pPr algn="just" eaLnBrk="0" hangingPunct="0"/>
            <a:r>
              <a:rPr lang="en-US" altLang="zh-CN" sz="2000">
                <a:solidFill>
                  <a:srgbClr val="FD2B15"/>
                </a:solidFill>
                <a:latin typeface="Times New Roman" pitchFamily="18" charset="0"/>
              </a:rPr>
              <a:t>Itinerary</a:t>
            </a:r>
            <a:r>
              <a:rPr lang="en-US" altLang="zh-CN" sz="2000" baseline="-25000">
                <a:solidFill>
                  <a:srgbClr val="FD2B15"/>
                </a:solidFill>
                <a:latin typeface="Times New Roman" pitchFamily="18" charset="0"/>
              </a:rPr>
              <a:t>2</a:t>
            </a:r>
            <a:endParaRPr lang="en-US" altLang="zh-CN" sz="2000">
              <a:solidFill>
                <a:srgbClr val="FD2B15"/>
              </a:solidFill>
              <a:latin typeface="Times New Roman" pitchFamily="18" charset="0"/>
            </a:endParaRPr>
          </a:p>
        </p:txBody>
      </p:sp>
      <p:sp>
        <p:nvSpPr>
          <p:cNvPr id="128010" name="Text Box 7"/>
          <p:cNvSpPr txBox="1">
            <a:spLocks noChangeArrowheads="1"/>
          </p:cNvSpPr>
          <p:nvPr/>
        </p:nvSpPr>
        <p:spPr bwMode="auto">
          <a:xfrm>
            <a:off x="6053138" y="3014663"/>
            <a:ext cx="1409700" cy="466725"/>
          </a:xfrm>
          <a:prstGeom prst="rect">
            <a:avLst/>
          </a:prstGeom>
          <a:solidFill>
            <a:srgbClr val="D3EBED"/>
          </a:solidFill>
          <a:ln w="9525">
            <a:solidFill>
              <a:schemeClr val="tx1"/>
            </a:solidFill>
            <a:miter lim="800000"/>
            <a:headEnd/>
            <a:tailEnd/>
          </a:ln>
        </p:spPr>
        <p:txBody>
          <a:bodyPr/>
          <a:lstStyle/>
          <a:p>
            <a:pPr algn="just" eaLnBrk="0" hangingPunct="0"/>
            <a:r>
              <a:rPr lang="en-US" altLang="zh-CN" sz="2000">
                <a:solidFill>
                  <a:srgbClr val="FD2B15"/>
                </a:solidFill>
                <a:latin typeface="Times New Roman" pitchFamily="18" charset="0"/>
              </a:rPr>
              <a:t>Itinerary</a:t>
            </a:r>
            <a:r>
              <a:rPr lang="en-US" altLang="zh-CN" sz="2000" baseline="-25000">
                <a:solidFill>
                  <a:srgbClr val="FD2B15"/>
                </a:solidFill>
                <a:latin typeface="Times New Roman" pitchFamily="18" charset="0"/>
              </a:rPr>
              <a:t>i</a:t>
            </a:r>
            <a:endParaRPr lang="en-US" altLang="zh-CN" sz="2000">
              <a:solidFill>
                <a:srgbClr val="FD2B15"/>
              </a:solidFill>
              <a:latin typeface="Times New Roman" pitchFamily="18" charset="0"/>
            </a:endParaRPr>
          </a:p>
        </p:txBody>
      </p:sp>
      <p:sp>
        <p:nvSpPr>
          <p:cNvPr id="128011" name="Text Box 8"/>
          <p:cNvSpPr txBox="1">
            <a:spLocks noChangeArrowheads="1"/>
          </p:cNvSpPr>
          <p:nvPr/>
        </p:nvSpPr>
        <p:spPr bwMode="auto">
          <a:xfrm>
            <a:off x="3395663" y="2492375"/>
            <a:ext cx="2201862" cy="428625"/>
          </a:xfrm>
          <a:prstGeom prst="rect">
            <a:avLst/>
          </a:prstGeom>
          <a:noFill/>
          <a:ln w="9525">
            <a:noFill/>
            <a:miter lim="800000"/>
            <a:headEnd/>
            <a:tailEnd/>
          </a:ln>
        </p:spPr>
        <p:txBody>
          <a:bodyPr/>
          <a:lstStyle/>
          <a:p>
            <a:pPr algn="just" eaLnBrk="0" hangingPunct="0"/>
            <a:r>
              <a:rPr lang="en-US" altLang="zh-CN" sz="2000">
                <a:latin typeface="Times New Roman" pitchFamily="18" charset="0"/>
              </a:rPr>
              <a:t>Itinerary Library</a:t>
            </a:r>
            <a:endParaRPr lang="en-US" altLang="zh-CN" sz="1000">
              <a:latin typeface="Times New Roman" pitchFamily="18" charset="0"/>
            </a:endParaRPr>
          </a:p>
        </p:txBody>
      </p:sp>
      <p:sp>
        <p:nvSpPr>
          <p:cNvPr id="128012" name="Text Box 9"/>
          <p:cNvSpPr txBox="1">
            <a:spLocks noChangeArrowheads="1"/>
          </p:cNvSpPr>
          <p:nvPr/>
        </p:nvSpPr>
        <p:spPr bwMode="auto">
          <a:xfrm>
            <a:off x="3352800" y="4038600"/>
            <a:ext cx="2317750" cy="428625"/>
          </a:xfrm>
          <a:prstGeom prst="rect">
            <a:avLst/>
          </a:prstGeom>
          <a:solidFill>
            <a:srgbClr val="FF9900"/>
          </a:solidFill>
          <a:ln w="9525">
            <a:solidFill>
              <a:schemeClr val="tx1"/>
            </a:solidFill>
            <a:miter lim="800000"/>
            <a:headEnd/>
            <a:tailEnd/>
          </a:ln>
        </p:spPr>
        <p:txBody>
          <a:bodyPr/>
          <a:lstStyle/>
          <a:p>
            <a:pPr algn="ctr" eaLnBrk="0" hangingPunct="0"/>
            <a:r>
              <a:rPr lang="en-US" altLang="zh-CN" sz="2400" b="1">
                <a:solidFill>
                  <a:schemeClr val="bg1"/>
                </a:solidFill>
                <a:latin typeface="Times New Roman" pitchFamily="18" charset="0"/>
              </a:rPr>
              <a:t>Assembly</a:t>
            </a:r>
            <a:endParaRPr lang="en-US" altLang="zh-CN" sz="1200" b="1">
              <a:solidFill>
                <a:schemeClr val="bg1"/>
              </a:solidFill>
              <a:latin typeface="Times New Roman" pitchFamily="18" charset="0"/>
            </a:endParaRPr>
          </a:p>
        </p:txBody>
      </p:sp>
      <p:sp>
        <p:nvSpPr>
          <p:cNvPr id="128013" name="Rectangle 10"/>
          <p:cNvSpPr>
            <a:spLocks noChangeArrowheads="1"/>
          </p:cNvSpPr>
          <p:nvPr/>
        </p:nvSpPr>
        <p:spPr bwMode="auto">
          <a:xfrm>
            <a:off x="1182688" y="4943475"/>
            <a:ext cx="6689725" cy="1176338"/>
          </a:xfrm>
          <a:prstGeom prst="rect">
            <a:avLst/>
          </a:prstGeom>
          <a:noFill/>
          <a:ln w="9525">
            <a:solidFill>
              <a:schemeClr val="tx1"/>
            </a:solidFill>
            <a:miter lim="800000"/>
            <a:headEnd/>
            <a:tailEnd/>
          </a:ln>
        </p:spPr>
        <p:txBody>
          <a:bodyPr/>
          <a:lstStyle/>
          <a:p>
            <a:endParaRPr lang="zh-CN" altLang="en-US"/>
          </a:p>
        </p:txBody>
      </p:sp>
      <p:sp>
        <p:nvSpPr>
          <p:cNvPr id="128014" name="Text Box 11"/>
          <p:cNvSpPr txBox="1">
            <a:spLocks noChangeArrowheads="1"/>
          </p:cNvSpPr>
          <p:nvPr/>
        </p:nvSpPr>
        <p:spPr bwMode="auto">
          <a:xfrm>
            <a:off x="1328738" y="5095875"/>
            <a:ext cx="1730375" cy="463550"/>
          </a:xfrm>
          <a:prstGeom prst="rect">
            <a:avLst/>
          </a:prstGeom>
          <a:solidFill>
            <a:srgbClr val="85C8CD"/>
          </a:solidFill>
          <a:ln w="9525">
            <a:solidFill>
              <a:schemeClr val="tx1"/>
            </a:solidFill>
            <a:miter lim="800000"/>
            <a:headEnd/>
            <a:tailEnd/>
          </a:ln>
        </p:spPr>
        <p:txBody>
          <a:bodyPr/>
          <a:lstStyle/>
          <a:p>
            <a:pPr algn="just" eaLnBrk="0" hangingPunct="0"/>
            <a:r>
              <a:rPr lang="en-US" altLang="zh-CN" sz="2000">
                <a:solidFill>
                  <a:srgbClr val="FF0000"/>
                </a:solidFill>
                <a:latin typeface="Times New Roman" pitchFamily="18" charset="0"/>
              </a:rPr>
              <a:t>AgentBody</a:t>
            </a:r>
            <a:r>
              <a:rPr lang="en-US" altLang="zh-CN" sz="2000" baseline="-25000">
                <a:solidFill>
                  <a:srgbClr val="FF0000"/>
                </a:solidFill>
                <a:latin typeface="Times New Roman" pitchFamily="18" charset="0"/>
              </a:rPr>
              <a:t>1</a:t>
            </a:r>
            <a:endParaRPr lang="en-US" altLang="zh-CN" sz="2000">
              <a:solidFill>
                <a:srgbClr val="FF0000"/>
              </a:solidFill>
              <a:latin typeface="Times New Roman" pitchFamily="18" charset="0"/>
            </a:endParaRPr>
          </a:p>
        </p:txBody>
      </p:sp>
      <p:sp>
        <p:nvSpPr>
          <p:cNvPr id="128015" name="Text Box 12"/>
          <p:cNvSpPr txBox="1">
            <a:spLocks noChangeArrowheads="1"/>
          </p:cNvSpPr>
          <p:nvPr/>
        </p:nvSpPr>
        <p:spPr bwMode="auto">
          <a:xfrm>
            <a:off x="3751263" y="5121275"/>
            <a:ext cx="1700212" cy="463550"/>
          </a:xfrm>
          <a:prstGeom prst="rect">
            <a:avLst/>
          </a:prstGeom>
          <a:solidFill>
            <a:srgbClr val="85C8CD"/>
          </a:solidFill>
          <a:ln w="9525">
            <a:solidFill>
              <a:schemeClr val="tx1"/>
            </a:solidFill>
            <a:miter lim="800000"/>
            <a:headEnd/>
            <a:tailEnd/>
          </a:ln>
        </p:spPr>
        <p:txBody>
          <a:bodyPr/>
          <a:lstStyle/>
          <a:p>
            <a:pPr algn="just" eaLnBrk="0" hangingPunct="0"/>
            <a:r>
              <a:rPr lang="en-US" altLang="zh-CN" sz="2000">
                <a:solidFill>
                  <a:srgbClr val="FF0000"/>
                </a:solidFill>
                <a:latin typeface="Times New Roman" pitchFamily="18" charset="0"/>
              </a:rPr>
              <a:t>AgentBody</a:t>
            </a:r>
            <a:r>
              <a:rPr lang="en-US" altLang="zh-CN" sz="2000" baseline="-25000">
                <a:solidFill>
                  <a:srgbClr val="FF0000"/>
                </a:solidFill>
                <a:latin typeface="Times New Roman" pitchFamily="18" charset="0"/>
              </a:rPr>
              <a:t>2</a:t>
            </a:r>
            <a:endParaRPr lang="en-US" altLang="zh-CN" sz="2000">
              <a:solidFill>
                <a:srgbClr val="FF0000"/>
              </a:solidFill>
              <a:latin typeface="Times New Roman" pitchFamily="18" charset="0"/>
            </a:endParaRPr>
          </a:p>
        </p:txBody>
      </p:sp>
      <p:sp>
        <p:nvSpPr>
          <p:cNvPr id="128016" name="Text Box 13"/>
          <p:cNvSpPr txBox="1">
            <a:spLocks noChangeArrowheads="1"/>
          </p:cNvSpPr>
          <p:nvPr/>
        </p:nvSpPr>
        <p:spPr bwMode="auto">
          <a:xfrm>
            <a:off x="6010275" y="5133975"/>
            <a:ext cx="1641475" cy="463550"/>
          </a:xfrm>
          <a:prstGeom prst="rect">
            <a:avLst/>
          </a:prstGeom>
          <a:solidFill>
            <a:srgbClr val="85C8CD"/>
          </a:solidFill>
          <a:ln w="9525">
            <a:solidFill>
              <a:schemeClr val="tx1"/>
            </a:solidFill>
            <a:miter lim="800000"/>
            <a:headEnd/>
            <a:tailEnd/>
          </a:ln>
        </p:spPr>
        <p:txBody>
          <a:bodyPr/>
          <a:lstStyle/>
          <a:p>
            <a:pPr algn="just" eaLnBrk="0" hangingPunct="0"/>
            <a:r>
              <a:rPr lang="en-US" altLang="zh-CN" sz="2000">
                <a:solidFill>
                  <a:srgbClr val="FF0000"/>
                </a:solidFill>
                <a:latin typeface="Times New Roman" pitchFamily="18" charset="0"/>
              </a:rPr>
              <a:t>AgentBody</a:t>
            </a:r>
            <a:r>
              <a:rPr lang="en-US" altLang="zh-CN" sz="2000" baseline="-25000">
                <a:solidFill>
                  <a:srgbClr val="FF0000"/>
                </a:solidFill>
                <a:latin typeface="Times New Roman" pitchFamily="18" charset="0"/>
              </a:rPr>
              <a:t>i</a:t>
            </a:r>
            <a:endParaRPr lang="en-US" altLang="zh-CN" sz="2000">
              <a:solidFill>
                <a:srgbClr val="FF0000"/>
              </a:solidFill>
              <a:latin typeface="Times New Roman" pitchFamily="18" charset="0"/>
            </a:endParaRPr>
          </a:p>
        </p:txBody>
      </p:sp>
      <p:sp>
        <p:nvSpPr>
          <p:cNvPr id="128017" name="Text Box 14"/>
          <p:cNvSpPr txBox="1">
            <a:spLocks noChangeArrowheads="1"/>
          </p:cNvSpPr>
          <p:nvPr/>
        </p:nvSpPr>
        <p:spPr bwMode="auto">
          <a:xfrm>
            <a:off x="3395663" y="5668963"/>
            <a:ext cx="2878137" cy="425450"/>
          </a:xfrm>
          <a:prstGeom prst="rect">
            <a:avLst/>
          </a:prstGeom>
          <a:noFill/>
          <a:ln w="9525">
            <a:noFill/>
            <a:miter lim="800000"/>
            <a:headEnd/>
            <a:tailEnd/>
          </a:ln>
        </p:spPr>
        <p:txBody>
          <a:bodyPr/>
          <a:lstStyle/>
          <a:p>
            <a:pPr algn="just" eaLnBrk="0" hangingPunct="0"/>
            <a:r>
              <a:rPr lang="en-US" altLang="zh-CN" sz="2000">
                <a:latin typeface="Times New Roman" pitchFamily="18" charset="0"/>
              </a:rPr>
              <a:t>AgentBody Library</a:t>
            </a:r>
          </a:p>
        </p:txBody>
      </p:sp>
      <p:sp>
        <p:nvSpPr>
          <p:cNvPr id="128018" name="Line 15"/>
          <p:cNvSpPr>
            <a:spLocks noChangeShapeType="1"/>
          </p:cNvSpPr>
          <p:nvPr/>
        </p:nvSpPr>
        <p:spPr bwMode="auto">
          <a:xfrm>
            <a:off x="2236788" y="3481388"/>
            <a:ext cx="1966912" cy="569912"/>
          </a:xfrm>
          <a:prstGeom prst="line">
            <a:avLst/>
          </a:prstGeom>
          <a:noFill/>
          <a:ln w="9525">
            <a:solidFill>
              <a:schemeClr val="tx1"/>
            </a:solidFill>
            <a:round/>
            <a:headEnd/>
            <a:tailEnd type="triangle" w="med" len="med"/>
          </a:ln>
        </p:spPr>
        <p:txBody>
          <a:bodyPr/>
          <a:lstStyle/>
          <a:p>
            <a:endParaRPr lang="zh-CN" altLang="en-US"/>
          </a:p>
        </p:txBody>
      </p:sp>
      <p:sp>
        <p:nvSpPr>
          <p:cNvPr id="128019" name="Line 16"/>
          <p:cNvSpPr>
            <a:spLocks noChangeShapeType="1"/>
          </p:cNvSpPr>
          <p:nvPr/>
        </p:nvSpPr>
        <p:spPr bwMode="auto">
          <a:xfrm>
            <a:off x="4454525" y="3481388"/>
            <a:ext cx="0" cy="557212"/>
          </a:xfrm>
          <a:prstGeom prst="line">
            <a:avLst/>
          </a:prstGeom>
          <a:noFill/>
          <a:ln w="9525">
            <a:solidFill>
              <a:schemeClr val="tx1"/>
            </a:solidFill>
            <a:round/>
            <a:headEnd/>
            <a:tailEnd type="triangle" w="med" len="med"/>
          </a:ln>
        </p:spPr>
        <p:txBody>
          <a:bodyPr/>
          <a:lstStyle/>
          <a:p>
            <a:endParaRPr lang="zh-CN" altLang="en-US"/>
          </a:p>
        </p:txBody>
      </p:sp>
      <p:sp>
        <p:nvSpPr>
          <p:cNvPr id="128020" name="Line 17"/>
          <p:cNvSpPr>
            <a:spLocks noChangeShapeType="1"/>
          </p:cNvSpPr>
          <p:nvPr/>
        </p:nvSpPr>
        <p:spPr bwMode="auto">
          <a:xfrm flipH="1">
            <a:off x="4848225" y="3490913"/>
            <a:ext cx="1895475" cy="547687"/>
          </a:xfrm>
          <a:prstGeom prst="line">
            <a:avLst/>
          </a:prstGeom>
          <a:noFill/>
          <a:ln w="9525">
            <a:solidFill>
              <a:schemeClr val="tx1"/>
            </a:solidFill>
            <a:round/>
            <a:headEnd/>
            <a:tailEnd type="triangle" w="med" len="med"/>
          </a:ln>
        </p:spPr>
        <p:txBody>
          <a:bodyPr/>
          <a:lstStyle/>
          <a:p>
            <a:endParaRPr lang="zh-CN" altLang="en-US"/>
          </a:p>
        </p:txBody>
      </p:sp>
      <p:sp>
        <p:nvSpPr>
          <p:cNvPr id="128021" name="Line 18"/>
          <p:cNvSpPr>
            <a:spLocks noChangeShapeType="1"/>
          </p:cNvSpPr>
          <p:nvPr/>
        </p:nvSpPr>
        <p:spPr bwMode="auto">
          <a:xfrm flipH="1">
            <a:off x="2179638" y="4479925"/>
            <a:ext cx="2274887" cy="628650"/>
          </a:xfrm>
          <a:prstGeom prst="line">
            <a:avLst/>
          </a:prstGeom>
          <a:noFill/>
          <a:ln w="9525">
            <a:solidFill>
              <a:schemeClr val="tx1"/>
            </a:solidFill>
            <a:round/>
            <a:headEnd type="triangle" w="med" len="med"/>
            <a:tailEnd/>
          </a:ln>
        </p:spPr>
        <p:txBody>
          <a:bodyPr/>
          <a:lstStyle/>
          <a:p>
            <a:endParaRPr lang="zh-CN" altLang="en-US"/>
          </a:p>
        </p:txBody>
      </p:sp>
      <p:sp>
        <p:nvSpPr>
          <p:cNvPr id="128022" name="Line 19"/>
          <p:cNvSpPr>
            <a:spLocks noChangeShapeType="1"/>
          </p:cNvSpPr>
          <p:nvPr/>
        </p:nvSpPr>
        <p:spPr bwMode="auto">
          <a:xfrm>
            <a:off x="4454525" y="4489450"/>
            <a:ext cx="0" cy="631825"/>
          </a:xfrm>
          <a:prstGeom prst="line">
            <a:avLst/>
          </a:prstGeom>
          <a:noFill/>
          <a:ln w="9525">
            <a:solidFill>
              <a:schemeClr val="tx1"/>
            </a:solidFill>
            <a:round/>
            <a:headEnd type="triangle" w="med" len="med"/>
            <a:tailEnd/>
          </a:ln>
        </p:spPr>
        <p:txBody>
          <a:bodyPr/>
          <a:lstStyle/>
          <a:p>
            <a:endParaRPr lang="zh-CN" altLang="en-US"/>
          </a:p>
        </p:txBody>
      </p:sp>
      <p:sp>
        <p:nvSpPr>
          <p:cNvPr id="128023" name="Line 20"/>
          <p:cNvSpPr>
            <a:spLocks noChangeShapeType="1"/>
          </p:cNvSpPr>
          <p:nvPr/>
        </p:nvSpPr>
        <p:spPr bwMode="auto">
          <a:xfrm>
            <a:off x="4468813" y="4479925"/>
            <a:ext cx="2406650" cy="663575"/>
          </a:xfrm>
          <a:prstGeom prst="line">
            <a:avLst/>
          </a:prstGeom>
          <a:noFill/>
          <a:ln w="9525">
            <a:solidFill>
              <a:schemeClr val="tx1"/>
            </a:solidFill>
            <a:round/>
            <a:headEnd type="triangle" w="med" len="med"/>
            <a:tailEnd/>
          </a:ln>
        </p:spPr>
        <p:txBody>
          <a:bodyPr/>
          <a:lstStyle/>
          <a:p>
            <a:endParaRPr lang="zh-CN" altLang="en-US"/>
          </a:p>
        </p:txBody>
      </p:sp>
      <p:sp>
        <p:nvSpPr>
          <p:cNvPr id="23" name="日期占位符 22"/>
          <p:cNvSpPr>
            <a:spLocks noGrp="1"/>
          </p:cNvSpPr>
          <p:nvPr>
            <p:ph type="dt" sz="half" idx="10"/>
          </p:nvPr>
        </p:nvSpPr>
        <p:spPr/>
        <p:txBody>
          <a:bodyPr/>
          <a:lstStyle/>
          <a:p>
            <a:fld id="{30FB1A3A-1C8F-4821-9198-B9DC3577B696}" type="datetime1">
              <a:rPr lang="zh-CN" altLang="en-US" smtClean="0"/>
              <a:pPr/>
              <a:t>2011-12-9</a:t>
            </a:fld>
            <a:endParaRPr lang="zh-CN" altLang="en-US"/>
          </a:p>
        </p:txBody>
      </p:sp>
      <p:sp>
        <p:nvSpPr>
          <p:cNvPr id="25" name="灯片编号占位符 24"/>
          <p:cNvSpPr>
            <a:spLocks noGrp="1"/>
          </p:cNvSpPr>
          <p:nvPr>
            <p:ph type="sldNum" sz="quarter" idx="12"/>
          </p:nvPr>
        </p:nvSpPr>
        <p:spPr/>
        <p:txBody>
          <a:bodyPr/>
          <a:lstStyle/>
          <a:p>
            <a:fld id="{275387DA-A401-490D-8074-75B707531493}" type="slidenum">
              <a:rPr lang="zh-CN" altLang="en-US" smtClean="0"/>
              <a:pPr/>
              <a:t>92</a:t>
            </a:fld>
            <a:endParaRPr lang="zh-CN" altLang="en-US"/>
          </a:p>
        </p:txBody>
      </p:sp>
      <p:sp>
        <p:nvSpPr>
          <p:cNvPr id="26" name="页脚占位符 25"/>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29027" name="Rectangle 3"/>
          <p:cNvSpPr>
            <a:spLocks noGrp="1" noChangeArrowheads="1"/>
          </p:cNvSpPr>
          <p:nvPr>
            <p:ph idx="1"/>
          </p:nvPr>
        </p:nvSpPr>
        <p:spPr>
          <a:xfrm>
            <a:off x="328613" y="1941513"/>
            <a:ext cx="8208962" cy="4383087"/>
          </a:xfrm>
        </p:spPr>
        <p:txBody>
          <a:bodyPr/>
          <a:lstStyle/>
          <a:p>
            <a:r>
              <a:rPr lang="en-US" altLang="zh-CN" dirty="0" smtClean="0"/>
              <a:t>4. </a:t>
            </a:r>
            <a:r>
              <a:rPr lang="zh-CN" altLang="en-US" dirty="0" smtClean="0"/>
              <a:t>结构化旅行计划</a:t>
            </a:r>
            <a:endParaRPr lang="zh-CN" altLang="en-US" sz="3400" dirty="0" smtClean="0">
              <a:latin typeface="Tahoma" pitchFamily="34" charset="0"/>
            </a:endParaRPr>
          </a:p>
        </p:txBody>
      </p:sp>
      <p:grpSp>
        <p:nvGrpSpPr>
          <p:cNvPr id="2" name="Group 4"/>
          <p:cNvGrpSpPr>
            <a:grpSpLocks/>
          </p:cNvGrpSpPr>
          <p:nvPr/>
        </p:nvGrpSpPr>
        <p:grpSpPr bwMode="auto">
          <a:xfrm>
            <a:off x="609600" y="2667000"/>
            <a:ext cx="7543800" cy="2514600"/>
            <a:chOff x="-3" y="-3"/>
            <a:chExt cx="3930" cy="774"/>
          </a:xfrm>
        </p:grpSpPr>
        <p:grpSp>
          <p:nvGrpSpPr>
            <p:cNvPr id="3" name="Group 5"/>
            <p:cNvGrpSpPr>
              <a:grpSpLocks/>
            </p:cNvGrpSpPr>
            <p:nvPr/>
          </p:nvGrpSpPr>
          <p:grpSpPr bwMode="auto">
            <a:xfrm>
              <a:off x="0" y="0"/>
              <a:ext cx="3924" cy="768"/>
              <a:chOff x="0" y="0"/>
              <a:chExt cx="3924" cy="768"/>
            </a:xfrm>
          </p:grpSpPr>
          <p:grpSp>
            <p:nvGrpSpPr>
              <p:cNvPr id="4" name="Group 6"/>
              <p:cNvGrpSpPr>
                <a:grpSpLocks/>
              </p:cNvGrpSpPr>
              <p:nvPr/>
            </p:nvGrpSpPr>
            <p:grpSpPr bwMode="auto">
              <a:xfrm>
                <a:off x="0" y="0"/>
                <a:ext cx="1151" cy="384"/>
                <a:chOff x="0" y="0"/>
                <a:chExt cx="1151" cy="384"/>
              </a:xfrm>
            </p:grpSpPr>
            <p:sp>
              <p:nvSpPr>
                <p:cNvPr id="129062" name="Rectangle 7"/>
                <p:cNvSpPr>
                  <a:spLocks noChangeArrowheads="1"/>
                </p:cNvSpPr>
                <p:nvPr/>
              </p:nvSpPr>
              <p:spPr bwMode="auto">
                <a:xfrm>
                  <a:off x="43" y="0"/>
                  <a:ext cx="1065" cy="384"/>
                </a:xfrm>
                <a:prstGeom prst="rect">
                  <a:avLst/>
                </a:prstGeom>
                <a:noFill/>
                <a:ln w="9525">
                  <a:noFill/>
                  <a:miter lim="800000"/>
                  <a:headEnd/>
                  <a:tailEnd/>
                </a:ln>
              </p:spPr>
              <p:txBody>
                <a:bodyPr/>
                <a:lstStyle/>
                <a:p>
                  <a:pPr algn="ctr"/>
                  <a:r>
                    <a:rPr kumimoji="1" lang="zh-CN" altLang="en-US" sz="3600">
                      <a:latin typeface="Times New Roman" pitchFamily="18" charset="0"/>
                    </a:rPr>
                    <a:t>旅行目标节点</a:t>
                  </a:r>
                  <a:endParaRPr kumimoji="1" lang="zh-CN" altLang="en-US" sz="6600">
                    <a:latin typeface="Times New Roman" pitchFamily="18" charset="0"/>
                  </a:endParaRPr>
                </a:p>
              </p:txBody>
            </p:sp>
            <p:sp>
              <p:nvSpPr>
                <p:cNvPr id="129063" name="Rectangle 8"/>
                <p:cNvSpPr>
                  <a:spLocks noChangeArrowheads="1"/>
                </p:cNvSpPr>
                <p:nvPr/>
              </p:nvSpPr>
              <p:spPr bwMode="auto">
                <a:xfrm>
                  <a:off x="0" y="0"/>
                  <a:ext cx="1151" cy="384"/>
                </a:xfrm>
                <a:prstGeom prst="rect">
                  <a:avLst/>
                </a:prstGeom>
                <a:noFill/>
                <a:ln w="7">
                  <a:solidFill>
                    <a:srgbClr val="A0A0A0"/>
                  </a:solidFill>
                  <a:miter lim="800000"/>
                  <a:headEnd/>
                  <a:tailEnd/>
                </a:ln>
              </p:spPr>
              <p:txBody>
                <a:bodyPr wrap="none"/>
                <a:lstStyle/>
                <a:p>
                  <a:endParaRPr lang="zh-CN" altLang="en-US"/>
                </a:p>
              </p:txBody>
            </p:sp>
          </p:grpSp>
          <p:grpSp>
            <p:nvGrpSpPr>
              <p:cNvPr id="5" name="Group 9"/>
              <p:cNvGrpSpPr>
                <a:grpSpLocks/>
              </p:cNvGrpSpPr>
              <p:nvPr/>
            </p:nvGrpSpPr>
            <p:grpSpPr bwMode="auto">
              <a:xfrm>
                <a:off x="1151" y="0"/>
                <a:ext cx="1108" cy="384"/>
                <a:chOff x="1151" y="0"/>
                <a:chExt cx="1108" cy="384"/>
              </a:xfrm>
            </p:grpSpPr>
            <p:sp>
              <p:nvSpPr>
                <p:cNvPr id="129060" name="Rectangle 10"/>
                <p:cNvSpPr>
                  <a:spLocks noChangeArrowheads="1"/>
                </p:cNvSpPr>
                <p:nvPr/>
              </p:nvSpPr>
              <p:spPr bwMode="auto">
                <a:xfrm>
                  <a:off x="1194" y="0"/>
                  <a:ext cx="1022" cy="384"/>
                </a:xfrm>
                <a:prstGeom prst="rect">
                  <a:avLst/>
                </a:prstGeom>
                <a:noFill/>
                <a:ln w="9525">
                  <a:noFill/>
                  <a:miter lim="800000"/>
                  <a:headEnd/>
                  <a:tailEnd/>
                </a:ln>
              </p:spPr>
              <p:txBody>
                <a:bodyPr/>
                <a:lstStyle/>
                <a:p>
                  <a:pPr algn="ctr"/>
                  <a:r>
                    <a:rPr kumimoji="1" lang="zh-CN" altLang="en-US" sz="3600">
                      <a:latin typeface="Times New Roman" pitchFamily="18" charset="0"/>
                    </a:rPr>
                    <a:t>入口方法</a:t>
                  </a:r>
                  <a:endParaRPr kumimoji="1" lang="zh-CN" altLang="en-US" sz="6600">
                    <a:latin typeface="Times New Roman" pitchFamily="18" charset="0"/>
                  </a:endParaRPr>
                </a:p>
              </p:txBody>
            </p:sp>
            <p:sp>
              <p:nvSpPr>
                <p:cNvPr id="129061" name="Rectangle 11"/>
                <p:cNvSpPr>
                  <a:spLocks noChangeArrowheads="1"/>
                </p:cNvSpPr>
                <p:nvPr/>
              </p:nvSpPr>
              <p:spPr bwMode="auto">
                <a:xfrm>
                  <a:off x="1151" y="0"/>
                  <a:ext cx="1108" cy="384"/>
                </a:xfrm>
                <a:prstGeom prst="rect">
                  <a:avLst/>
                </a:prstGeom>
                <a:noFill/>
                <a:ln w="7">
                  <a:solidFill>
                    <a:srgbClr val="A0A0A0"/>
                  </a:solidFill>
                  <a:miter lim="800000"/>
                  <a:headEnd/>
                  <a:tailEnd/>
                </a:ln>
              </p:spPr>
              <p:txBody>
                <a:bodyPr wrap="none"/>
                <a:lstStyle/>
                <a:p>
                  <a:endParaRPr lang="zh-CN" altLang="en-US"/>
                </a:p>
              </p:txBody>
            </p:sp>
          </p:grpSp>
          <p:grpSp>
            <p:nvGrpSpPr>
              <p:cNvPr id="6" name="Group 12"/>
              <p:cNvGrpSpPr>
                <a:grpSpLocks/>
              </p:cNvGrpSpPr>
              <p:nvPr/>
            </p:nvGrpSpPr>
            <p:grpSpPr bwMode="auto">
              <a:xfrm>
                <a:off x="2259" y="0"/>
                <a:ext cx="1011" cy="384"/>
                <a:chOff x="2259" y="0"/>
                <a:chExt cx="1011" cy="384"/>
              </a:xfrm>
            </p:grpSpPr>
            <p:sp>
              <p:nvSpPr>
                <p:cNvPr id="129058" name="Rectangle 13"/>
                <p:cNvSpPr>
                  <a:spLocks noChangeArrowheads="1"/>
                </p:cNvSpPr>
                <p:nvPr/>
              </p:nvSpPr>
              <p:spPr bwMode="auto">
                <a:xfrm>
                  <a:off x="2302" y="0"/>
                  <a:ext cx="925" cy="384"/>
                </a:xfrm>
                <a:prstGeom prst="rect">
                  <a:avLst/>
                </a:prstGeom>
                <a:noFill/>
                <a:ln w="9525">
                  <a:noFill/>
                  <a:miter lim="800000"/>
                  <a:headEnd/>
                  <a:tailEnd/>
                </a:ln>
              </p:spPr>
              <p:txBody>
                <a:bodyPr/>
                <a:lstStyle/>
                <a:p>
                  <a:pPr algn="ctr"/>
                  <a:r>
                    <a:rPr kumimoji="1" lang="zh-CN" altLang="en-US" sz="3600">
                      <a:latin typeface="Times New Roman" pitchFamily="18" charset="0"/>
                    </a:rPr>
                    <a:t>旅行计划更新</a:t>
                  </a:r>
                  <a:endParaRPr kumimoji="1" lang="zh-CN" altLang="en-US" sz="6600">
                    <a:latin typeface="Times New Roman" pitchFamily="18" charset="0"/>
                  </a:endParaRPr>
                </a:p>
              </p:txBody>
            </p:sp>
            <p:sp>
              <p:nvSpPr>
                <p:cNvPr id="129059" name="Rectangle 14"/>
                <p:cNvSpPr>
                  <a:spLocks noChangeArrowheads="1"/>
                </p:cNvSpPr>
                <p:nvPr/>
              </p:nvSpPr>
              <p:spPr bwMode="auto">
                <a:xfrm>
                  <a:off x="2259" y="0"/>
                  <a:ext cx="1011" cy="384"/>
                </a:xfrm>
                <a:prstGeom prst="rect">
                  <a:avLst/>
                </a:prstGeom>
                <a:noFill/>
                <a:ln w="7">
                  <a:solidFill>
                    <a:srgbClr val="A0A0A0"/>
                  </a:solidFill>
                  <a:miter lim="800000"/>
                  <a:headEnd/>
                  <a:tailEnd/>
                </a:ln>
              </p:spPr>
              <p:txBody>
                <a:bodyPr wrap="none"/>
                <a:lstStyle/>
                <a:p>
                  <a:endParaRPr lang="zh-CN" altLang="en-US"/>
                </a:p>
              </p:txBody>
            </p:sp>
          </p:grpSp>
          <p:grpSp>
            <p:nvGrpSpPr>
              <p:cNvPr id="7" name="Group 15"/>
              <p:cNvGrpSpPr>
                <a:grpSpLocks/>
              </p:cNvGrpSpPr>
              <p:nvPr/>
            </p:nvGrpSpPr>
            <p:grpSpPr bwMode="auto">
              <a:xfrm>
                <a:off x="3270" y="0"/>
                <a:ext cx="654" cy="384"/>
                <a:chOff x="3270" y="0"/>
                <a:chExt cx="654" cy="384"/>
              </a:xfrm>
            </p:grpSpPr>
            <p:sp>
              <p:nvSpPr>
                <p:cNvPr id="129056" name="Rectangle 16"/>
                <p:cNvSpPr>
                  <a:spLocks noChangeArrowheads="1"/>
                </p:cNvSpPr>
                <p:nvPr/>
              </p:nvSpPr>
              <p:spPr bwMode="auto">
                <a:xfrm>
                  <a:off x="3313" y="0"/>
                  <a:ext cx="568" cy="384"/>
                </a:xfrm>
                <a:prstGeom prst="rect">
                  <a:avLst/>
                </a:prstGeom>
                <a:noFill/>
                <a:ln w="9525">
                  <a:noFill/>
                  <a:miter lim="800000"/>
                  <a:headEnd/>
                  <a:tailEnd/>
                </a:ln>
              </p:spPr>
              <p:txBody>
                <a:bodyPr/>
                <a:lstStyle/>
                <a:p>
                  <a:pPr algn="ctr"/>
                  <a:r>
                    <a:rPr kumimoji="1" lang="zh-CN" altLang="en-US" sz="3600">
                      <a:latin typeface="Times New Roman" pitchFamily="18" charset="0"/>
                    </a:rPr>
                    <a:t>名字</a:t>
                  </a:r>
                  <a:endParaRPr kumimoji="1" lang="zh-CN" altLang="en-US" sz="6600">
                    <a:latin typeface="Times New Roman" pitchFamily="18" charset="0"/>
                  </a:endParaRPr>
                </a:p>
              </p:txBody>
            </p:sp>
            <p:sp>
              <p:nvSpPr>
                <p:cNvPr id="129057" name="Rectangle 17"/>
                <p:cNvSpPr>
                  <a:spLocks noChangeArrowheads="1"/>
                </p:cNvSpPr>
                <p:nvPr/>
              </p:nvSpPr>
              <p:spPr bwMode="auto">
                <a:xfrm>
                  <a:off x="3270" y="0"/>
                  <a:ext cx="654" cy="384"/>
                </a:xfrm>
                <a:prstGeom prst="rect">
                  <a:avLst/>
                </a:prstGeom>
                <a:noFill/>
                <a:ln w="7">
                  <a:solidFill>
                    <a:srgbClr val="A0A0A0"/>
                  </a:solidFill>
                  <a:miter lim="800000"/>
                  <a:headEnd/>
                  <a:tailEnd/>
                </a:ln>
              </p:spPr>
              <p:txBody>
                <a:bodyPr wrap="none"/>
                <a:lstStyle/>
                <a:p>
                  <a:endParaRPr lang="zh-CN" altLang="en-US"/>
                </a:p>
              </p:txBody>
            </p:sp>
          </p:grpSp>
          <p:grpSp>
            <p:nvGrpSpPr>
              <p:cNvPr id="8" name="Group 18"/>
              <p:cNvGrpSpPr>
                <a:grpSpLocks/>
              </p:cNvGrpSpPr>
              <p:nvPr/>
            </p:nvGrpSpPr>
            <p:grpSpPr bwMode="auto">
              <a:xfrm>
                <a:off x="0" y="384"/>
                <a:ext cx="561" cy="384"/>
                <a:chOff x="0" y="384"/>
                <a:chExt cx="561" cy="384"/>
              </a:xfrm>
            </p:grpSpPr>
            <p:sp>
              <p:nvSpPr>
                <p:cNvPr id="129054" name="Rectangle 19"/>
                <p:cNvSpPr>
                  <a:spLocks noChangeArrowheads="1"/>
                </p:cNvSpPr>
                <p:nvPr/>
              </p:nvSpPr>
              <p:spPr bwMode="auto">
                <a:xfrm>
                  <a:off x="43" y="384"/>
                  <a:ext cx="475" cy="384"/>
                </a:xfrm>
                <a:prstGeom prst="rect">
                  <a:avLst/>
                </a:prstGeom>
                <a:noFill/>
                <a:ln w="9525">
                  <a:noFill/>
                  <a:miter lim="800000"/>
                  <a:headEnd/>
                  <a:tailEnd/>
                </a:ln>
              </p:spPr>
              <p:txBody>
                <a:bodyPr/>
                <a:lstStyle/>
                <a:p>
                  <a:pPr algn="ctr"/>
                  <a:r>
                    <a:rPr kumimoji="1" lang="en-US" altLang="zh-CN" sz="4800">
                      <a:latin typeface="Times New Roman" pitchFamily="18" charset="0"/>
                    </a:rPr>
                    <a:t>P</a:t>
                  </a:r>
                  <a:endParaRPr kumimoji="1" lang="en-US" altLang="zh-CN" sz="8800">
                    <a:latin typeface="Times New Roman" pitchFamily="18" charset="0"/>
                  </a:endParaRPr>
                </a:p>
              </p:txBody>
            </p:sp>
            <p:sp>
              <p:nvSpPr>
                <p:cNvPr id="129055" name="Rectangle 20"/>
                <p:cNvSpPr>
                  <a:spLocks noChangeArrowheads="1"/>
                </p:cNvSpPr>
                <p:nvPr/>
              </p:nvSpPr>
              <p:spPr bwMode="auto">
                <a:xfrm>
                  <a:off x="0" y="384"/>
                  <a:ext cx="561" cy="384"/>
                </a:xfrm>
                <a:prstGeom prst="rect">
                  <a:avLst/>
                </a:prstGeom>
                <a:noFill/>
                <a:ln w="7">
                  <a:solidFill>
                    <a:srgbClr val="A0A0A0"/>
                  </a:solidFill>
                  <a:miter lim="800000"/>
                  <a:headEnd/>
                  <a:tailEnd/>
                </a:ln>
              </p:spPr>
              <p:txBody>
                <a:bodyPr wrap="none"/>
                <a:lstStyle/>
                <a:p>
                  <a:endParaRPr lang="zh-CN" altLang="en-US"/>
                </a:p>
              </p:txBody>
            </p:sp>
          </p:grpSp>
          <p:grpSp>
            <p:nvGrpSpPr>
              <p:cNvPr id="9" name="Group 21"/>
              <p:cNvGrpSpPr>
                <a:grpSpLocks/>
              </p:cNvGrpSpPr>
              <p:nvPr/>
            </p:nvGrpSpPr>
            <p:grpSpPr bwMode="auto">
              <a:xfrm>
                <a:off x="561" y="384"/>
                <a:ext cx="590" cy="384"/>
                <a:chOff x="561" y="384"/>
                <a:chExt cx="590" cy="384"/>
              </a:xfrm>
            </p:grpSpPr>
            <p:sp>
              <p:nvSpPr>
                <p:cNvPr id="129052" name="Rectangle 22"/>
                <p:cNvSpPr>
                  <a:spLocks noChangeArrowheads="1"/>
                </p:cNvSpPr>
                <p:nvPr/>
              </p:nvSpPr>
              <p:spPr bwMode="auto">
                <a:xfrm>
                  <a:off x="604" y="384"/>
                  <a:ext cx="504" cy="384"/>
                </a:xfrm>
                <a:prstGeom prst="rect">
                  <a:avLst/>
                </a:prstGeom>
                <a:noFill/>
                <a:ln w="9525">
                  <a:noFill/>
                  <a:miter lim="800000"/>
                  <a:headEnd/>
                  <a:tailEnd/>
                </a:ln>
              </p:spPr>
              <p:txBody>
                <a:bodyPr/>
                <a:lstStyle/>
                <a:p>
                  <a:pPr algn="ctr"/>
                  <a:r>
                    <a:rPr kumimoji="1" lang="en-US" altLang="zh-CN" sz="4800">
                      <a:latin typeface="Times New Roman" pitchFamily="18" charset="0"/>
                    </a:rPr>
                    <a:t>H</a:t>
                  </a:r>
                  <a:endParaRPr kumimoji="1" lang="en-US" altLang="zh-CN" sz="8800">
                    <a:latin typeface="Times New Roman" pitchFamily="18" charset="0"/>
                  </a:endParaRPr>
                </a:p>
              </p:txBody>
            </p:sp>
            <p:sp>
              <p:nvSpPr>
                <p:cNvPr id="129053" name="Rectangle 23"/>
                <p:cNvSpPr>
                  <a:spLocks noChangeArrowheads="1"/>
                </p:cNvSpPr>
                <p:nvPr/>
              </p:nvSpPr>
              <p:spPr bwMode="auto">
                <a:xfrm>
                  <a:off x="561" y="384"/>
                  <a:ext cx="590" cy="384"/>
                </a:xfrm>
                <a:prstGeom prst="rect">
                  <a:avLst/>
                </a:prstGeom>
                <a:noFill/>
                <a:ln w="7">
                  <a:solidFill>
                    <a:srgbClr val="A0A0A0"/>
                  </a:solidFill>
                  <a:miter lim="800000"/>
                  <a:headEnd/>
                  <a:tailEnd/>
                </a:ln>
              </p:spPr>
              <p:txBody>
                <a:bodyPr wrap="none"/>
                <a:lstStyle/>
                <a:p>
                  <a:endParaRPr lang="zh-CN" altLang="en-US"/>
                </a:p>
              </p:txBody>
            </p:sp>
          </p:grpSp>
          <p:grpSp>
            <p:nvGrpSpPr>
              <p:cNvPr id="10" name="Group 24"/>
              <p:cNvGrpSpPr>
                <a:grpSpLocks/>
              </p:cNvGrpSpPr>
              <p:nvPr/>
            </p:nvGrpSpPr>
            <p:grpSpPr bwMode="auto">
              <a:xfrm>
                <a:off x="1151" y="384"/>
                <a:ext cx="518" cy="384"/>
                <a:chOff x="1151" y="384"/>
                <a:chExt cx="518" cy="384"/>
              </a:xfrm>
            </p:grpSpPr>
            <p:sp>
              <p:nvSpPr>
                <p:cNvPr id="129050" name="Rectangle 25"/>
                <p:cNvSpPr>
                  <a:spLocks noChangeArrowheads="1"/>
                </p:cNvSpPr>
                <p:nvPr/>
              </p:nvSpPr>
              <p:spPr bwMode="auto">
                <a:xfrm>
                  <a:off x="1194" y="384"/>
                  <a:ext cx="432" cy="384"/>
                </a:xfrm>
                <a:prstGeom prst="rect">
                  <a:avLst/>
                </a:prstGeom>
                <a:noFill/>
                <a:ln w="9525">
                  <a:noFill/>
                  <a:miter lim="800000"/>
                  <a:headEnd/>
                  <a:tailEnd/>
                </a:ln>
              </p:spPr>
              <p:txBody>
                <a:bodyPr/>
                <a:lstStyle/>
                <a:p>
                  <a:pPr algn="ctr"/>
                  <a:r>
                    <a:rPr kumimoji="1" lang="en-US" altLang="zh-CN" sz="4400">
                      <a:latin typeface="Times New Roman" pitchFamily="18" charset="0"/>
                    </a:rPr>
                    <a:t>G</a:t>
                  </a:r>
                  <a:endParaRPr kumimoji="1" lang="en-US" altLang="zh-CN" sz="8000">
                    <a:latin typeface="Times New Roman" pitchFamily="18" charset="0"/>
                  </a:endParaRPr>
                </a:p>
              </p:txBody>
            </p:sp>
            <p:sp>
              <p:nvSpPr>
                <p:cNvPr id="129051" name="Rectangle 26"/>
                <p:cNvSpPr>
                  <a:spLocks noChangeArrowheads="1"/>
                </p:cNvSpPr>
                <p:nvPr/>
              </p:nvSpPr>
              <p:spPr bwMode="auto">
                <a:xfrm>
                  <a:off x="1151" y="384"/>
                  <a:ext cx="518" cy="384"/>
                </a:xfrm>
                <a:prstGeom prst="rect">
                  <a:avLst/>
                </a:prstGeom>
                <a:noFill/>
                <a:ln w="7">
                  <a:solidFill>
                    <a:srgbClr val="A0A0A0"/>
                  </a:solidFill>
                  <a:miter lim="800000"/>
                  <a:headEnd/>
                  <a:tailEnd/>
                </a:ln>
              </p:spPr>
              <p:txBody>
                <a:bodyPr wrap="none"/>
                <a:lstStyle/>
                <a:p>
                  <a:endParaRPr lang="zh-CN" altLang="en-US"/>
                </a:p>
              </p:txBody>
            </p:sp>
          </p:grpSp>
          <p:grpSp>
            <p:nvGrpSpPr>
              <p:cNvPr id="11" name="Group 27"/>
              <p:cNvGrpSpPr>
                <a:grpSpLocks/>
              </p:cNvGrpSpPr>
              <p:nvPr/>
            </p:nvGrpSpPr>
            <p:grpSpPr bwMode="auto">
              <a:xfrm>
                <a:off x="1669" y="384"/>
                <a:ext cx="590" cy="384"/>
                <a:chOff x="1669" y="384"/>
                <a:chExt cx="590" cy="384"/>
              </a:xfrm>
            </p:grpSpPr>
            <p:sp>
              <p:nvSpPr>
                <p:cNvPr id="129048" name="Rectangle 28"/>
                <p:cNvSpPr>
                  <a:spLocks noChangeArrowheads="1"/>
                </p:cNvSpPr>
                <p:nvPr/>
              </p:nvSpPr>
              <p:spPr bwMode="auto">
                <a:xfrm>
                  <a:off x="1712" y="384"/>
                  <a:ext cx="504" cy="384"/>
                </a:xfrm>
                <a:prstGeom prst="rect">
                  <a:avLst/>
                </a:prstGeom>
                <a:noFill/>
                <a:ln w="9525">
                  <a:noFill/>
                  <a:miter lim="800000"/>
                  <a:headEnd/>
                  <a:tailEnd/>
                </a:ln>
              </p:spPr>
              <p:txBody>
                <a:bodyPr/>
                <a:lstStyle/>
                <a:p>
                  <a:pPr algn="ctr"/>
                  <a:r>
                    <a:rPr kumimoji="1" lang="en-US" altLang="zh-CN" sz="4400">
                      <a:latin typeface="Times New Roman" pitchFamily="18" charset="0"/>
                    </a:rPr>
                    <a:t>M</a:t>
                  </a:r>
                  <a:endParaRPr kumimoji="1" lang="en-US" altLang="zh-CN" sz="8000">
                    <a:latin typeface="Times New Roman" pitchFamily="18" charset="0"/>
                  </a:endParaRPr>
                </a:p>
              </p:txBody>
            </p:sp>
            <p:sp>
              <p:nvSpPr>
                <p:cNvPr id="129049" name="Rectangle 29"/>
                <p:cNvSpPr>
                  <a:spLocks noChangeArrowheads="1"/>
                </p:cNvSpPr>
                <p:nvPr/>
              </p:nvSpPr>
              <p:spPr bwMode="auto">
                <a:xfrm>
                  <a:off x="1669" y="384"/>
                  <a:ext cx="590" cy="384"/>
                </a:xfrm>
                <a:prstGeom prst="rect">
                  <a:avLst/>
                </a:prstGeom>
                <a:noFill/>
                <a:ln w="7">
                  <a:solidFill>
                    <a:srgbClr val="A0A0A0"/>
                  </a:solidFill>
                  <a:miter lim="800000"/>
                  <a:headEnd/>
                  <a:tailEnd/>
                </a:ln>
              </p:spPr>
              <p:txBody>
                <a:bodyPr wrap="none"/>
                <a:lstStyle/>
                <a:p>
                  <a:endParaRPr lang="zh-CN" altLang="en-US"/>
                </a:p>
              </p:txBody>
            </p:sp>
          </p:grpSp>
          <p:grpSp>
            <p:nvGrpSpPr>
              <p:cNvPr id="12" name="Group 30"/>
              <p:cNvGrpSpPr>
                <a:grpSpLocks/>
              </p:cNvGrpSpPr>
              <p:nvPr/>
            </p:nvGrpSpPr>
            <p:grpSpPr bwMode="auto">
              <a:xfrm>
                <a:off x="2259" y="384"/>
                <a:ext cx="1011" cy="384"/>
                <a:chOff x="2259" y="384"/>
                <a:chExt cx="1011" cy="384"/>
              </a:xfrm>
            </p:grpSpPr>
            <p:sp>
              <p:nvSpPr>
                <p:cNvPr id="129046" name="Rectangle 31"/>
                <p:cNvSpPr>
                  <a:spLocks noChangeArrowheads="1"/>
                </p:cNvSpPr>
                <p:nvPr/>
              </p:nvSpPr>
              <p:spPr bwMode="auto">
                <a:xfrm>
                  <a:off x="2302" y="384"/>
                  <a:ext cx="925" cy="384"/>
                </a:xfrm>
                <a:prstGeom prst="rect">
                  <a:avLst/>
                </a:prstGeom>
                <a:noFill/>
                <a:ln w="9525">
                  <a:noFill/>
                  <a:miter lim="800000"/>
                  <a:headEnd/>
                  <a:tailEnd/>
                </a:ln>
              </p:spPr>
              <p:txBody>
                <a:bodyPr/>
                <a:lstStyle/>
                <a:p>
                  <a:pPr algn="ctr"/>
                  <a:r>
                    <a:rPr kumimoji="1" lang="en-US" altLang="zh-CN" sz="4800" dirty="0">
                      <a:latin typeface="Times New Roman" pitchFamily="18" charset="0"/>
                    </a:rPr>
                    <a:t>T</a:t>
                  </a:r>
                  <a:endParaRPr kumimoji="1" lang="en-US" altLang="zh-CN" sz="8800" dirty="0">
                    <a:latin typeface="Times New Roman" pitchFamily="18" charset="0"/>
                  </a:endParaRPr>
                </a:p>
              </p:txBody>
            </p:sp>
            <p:sp>
              <p:nvSpPr>
                <p:cNvPr id="129047" name="Rectangle 32"/>
                <p:cNvSpPr>
                  <a:spLocks noChangeArrowheads="1"/>
                </p:cNvSpPr>
                <p:nvPr/>
              </p:nvSpPr>
              <p:spPr bwMode="auto">
                <a:xfrm>
                  <a:off x="2259" y="384"/>
                  <a:ext cx="1011" cy="384"/>
                </a:xfrm>
                <a:prstGeom prst="rect">
                  <a:avLst/>
                </a:prstGeom>
                <a:noFill/>
                <a:ln w="7">
                  <a:solidFill>
                    <a:srgbClr val="A0A0A0"/>
                  </a:solidFill>
                  <a:miter lim="800000"/>
                  <a:headEnd/>
                  <a:tailEnd/>
                </a:ln>
              </p:spPr>
              <p:txBody>
                <a:bodyPr wrap="none"/>
                <a:lstStyle/>
                <a:p>
                  <a:endParaRPr lang="zh-CN" altLang="en-US"/>
                </a:p>
              </p:txBody>
            </p:sp>
          </p:grpSp>
          <p:grpSp>
            <p:nvGrpSpPr>
              <p:cNvPr id="13" name="Group 33"/>
              <p:cNvGrpSpPr>
                <a:grpSpLocks/>
              </p:cNvGrpSpPr>
              <p:nvPr/>
            </p:nvGrpSpPr>
            <p:grpSpPr bwMode="auto">
              <a:xfrm>
                <a:off x="3270" y="384"/>
                <a:ext cx="654" cy="384"/>
                <a:chOff x="3270" y="384"/>
                <a:chExt cx="654" cy="384"/>
              </a:xfrm>
            </p:grpSpPr>
            <p:sp>
              <p:nvSpPr>
                <p:cNvPr id="129044" name="Rectangle 34"/>
                <p:cNvSpPr>
                  <a:spLocks noChangeArrowheads="1"/>
                </p:cNvSpPr>
                <p:nvPr/>
              </p:nvSpPr>
              <p:spPr bwMode="auto">
                <a:xfrm>
                  <a:off x="3313" y="384"/>
                  <a:ext cx="568" cy="384"/>
                </a:xfrm>
                <a:prstGeom prst="rect">
                  <a:avLst/>
                </a:prstGeom>
                <a:noFill/>
                <a:ln w="9525">
                  <a:noFill/>
                  <a:miter lim="800000"/>
                  <a:headEnd/>
                  <a:tailEnd/>
                </a:ln>
              </p:spPr>
              <p:txBody>
                <a:bodyPr/>
                <a:lstStyle/>
                <a:p>
                  <a:pPr algn="ctr"/>
                  <a:r>
                    <a:rPr kumimoji="1" lang="en-US" altLang="zh-CN" sz="2800" dirty="0">
                      <a:latin typeface="Times New Roman" pitchFamily="18" charset="0"/>
                    </a:rPr>
                    <a:t>Name</a:t>
                  </a:r>
                  <a:endParaRPr kumimoji="1" lang="en-US" altLang="zh-CN" sz="5400" dirty="0">
                    <a:latin typeface="Times New Roman" pitchFamily="18" charset="0"/>
                  </a:endParaRPr>
                </a:p>
              </p:txBody>
            </p:sp>
            <p:sp>
              <p:nvSpPr>
                <p:cNvPr id="129045" name="Rectangle 35"/>
                <p:cNvSpPr>
                  <a:spLocks noChangeArrowheads="1"/>
                </p:cNvSpPr>
                <p:nvPr/>
              </p:nvSpPr>
              <p:spPr bwMode="auto">
                <a:xfrm>
                  <a:off x="3270" y="384"/>
                  <a:ext cx="654" cy="384"/>
                </a:xfrm>
                <a:prstGeom prst="rect">
                  <a:avLst/>
                </a:prstGeom>
                <a:noFill/>
                <a:ln w="7">
                  <a:solidFill>
                    <a:srgbClr val="A0A0A0"/>
                  </a:solidFill>
                  <a:miter lim="800000"/>
                  <a:headEnd/>
                  <a:tailEnd/>
                </a:ln>
              </p:spPr>
              <p:txBody>
                <a:bodyPr wrap="none"/>
                <a:lstStyle/>
                <a:p>
                  <a:endParaRPr lang="zh-CN" altLang="en-US"/>
                </a:p>
              </p:txBody>
            </p:sp>
          </p:grpSp>
        </p:grpSp>
        <p:sp>
          <p:nvSpPr>
            <p:cNvPr id="129033" name="Rectangle 36"/>
            <p:cNvSpPr>
              <a:spLocks noChangeArrowheads="1"/>
            </p:cNvSpPr>
            <p:nvPr/>
          </p:nvSpPr>
          <p:spPr bwMode="auto">
            <a:xfrm>
              <a:off x="-3" y="-3"/>
              <a:ext cx="3930" cy="774"/>
            </a:xfrm>
            <a:prstGeom prst="rect">
              <a:avLst/>
            </a:prstGeom>
            <a:noFill/>
            <a:ln w="9525">
              <a:solidFill>
                <a:srgbClr val="A0A0A0"/>
              </a:solidFill>
              <a:miter lim="800000"/>
              <a:headEnd/>
              <a:tailEnd/>
            </a:ln>
          </p:spPr>
          <p:txBody>
            <a:bodyPr wrap="none"/>
            <a:lstStyle/>
            <a:p>
              <a:endParaRPr lang="zh-CN" altLang="en-US"/>
            </a:p>
          </p:txBody>
        </p:sp>
      </p:grpSp>
      <p:sp>
        <p:nvSpPr>
          <p:cNvPr id="39" name="日期占位符 38"/>
          <p:cNvSpPr>
            <a:spLocks noGrp="1"/>
          </p:cNvSpPr>
          <p:nvPr>
            <p:ph type="dt" sz="half" idx="10"/>
          </p:nvPr>
        </p:nvSpPr>
        <p:spPr/>
        <p:txBody>
          <a:bodyPr/>
          <a:lstStyle/>
          <a:p>
            <a:fld id="{EF18B20F-BF6B-4674-9140-95353B08CC7C}" type="datetime1">
              <a:rPr lang="zh-CN" altLang="en-US" smtClean="0"/>
              <a:pPr/>
              <a:t>2011-12-9</a:t>
            </a:fld>
            <a:endParaRPr lang="zh-CN" altLang="en-US"/>
          </a:p>
        </p:txBody>
      </p:sp>
      <p:sp>
        <p:nvSpPr>
          <p:cNvPr id="41" name="灯片编号占位符 40"/>
          <p:cNvSpPr>
            <a:spLocks noGrp="1"/>
          </p:cNvSpPr>
          <p:nvPr>
            <p:ph type="sldNum" sz="quarter" idx="12"/>
          </p:nvPr>
        </p:nvSpPr>
        <p:spPr/>
        <p:txBody>
          <a:bodyPr/>
          <a:lstStyle/>
          <a:p>
            <a:fld id="{275387DA-A401-490D-8074-75B707531493}" type="slidenum">
              <a:rPr lang="zh-CN" altLang="en-US" smtClean="0"/>
              <a:pPr/>
              <a:t>93</a:t>
            </a:fld>
            <a:endParaRPr lang="zh-CN" altLang="en-US"/>
          </a:p>
        </p:txBody>
      </p:sp>
      <p:sp>
        <p:nvSpPr>
          <p:cNvPr id="42" name="页脚占位符 41"/>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832963" name="Rectangle 3"/>
          <p:cNvSpPr>
            <a:spLocks noGrp="1" noChangeArrowheads="1"/>
          </p:cNvSpPr>
          <p:nvPr>
            <p:ph idx="1"/>
          </p:nvPr>
        </p:nvSpPr>
        <p:spPr/>
        <p:txBody>
          <a:bodyPr/>
          <a:lstStyle/>
          <a:p>
            <a:pPr eaLnBrk="1" hangingPunct="1">
              <a:lnSpc>
                <a:spcPct val="90000"/>
              </a:lnSpc>
              <a:buSzPct val="95000"/>
              <a:buFont typeface="Wingdings" pitchFamily="2" charset="2"/>
              <a:buChar char="w"/>
            </a:pPr>
            <a:r>
              <a:rPr lang="zh-CN" altLang="en-US" sz="2600" dirty="0" smtClean="0"/>
              <a:t>结构分析：</a:t>
            </a:r>
          </a:p>
          <a:p>
            <a:pPr lvl="1" eaLnBrk="1" hangingPunct="1">
              <a:lnSpc>
                <a:spcPct val="90000"/>
              </a:lnSpc>
              <a:buClr>
                <a:schemeClr val="hlink"/>
              </a:buClr>
              <a:buSzPct val="95000"/>
              <a:buFont typeface="Wingdings" pitchFamily="2" charset="2"/>
              <a:buChar char="w"/>
            </a:pPr>
            <a:r>
              <a:rPr lang="en-US" altLang="zh-CN" sz="2200" dirty="0" smtClean="0">
                <a:latin typeface="Tahoma" pitchFamily="34" charset="0"/>
              </a:rPr>
              <a:t>P</a:t>
            </a:r>
            <a:r>
              <a:rPr lang="zh-CN" altLang="en-US" sz="2200" dirty="0" smtClean="0">
                <a:latin typeface="Tahoma" pitchFamily="34" charset="0"/>
              </a:rPr>
              <a:t>：布尔方法</a:t>
            </a:r>
          </a:p>
          <a:p>
            <a:pPr lvl="2" eaLnBrk="1" hangingPunct="1">
              <a:lnSpc>
                <a:spcPct val="90000"/>
              </a:lnSpc>
              <a:buClr>
                <a:schemeClr val="hlink"/>
              </a:buClr>
              <a:buSzPct val="95000"/>
              <a:buFont typeface="Wingdings" pitchFamily="2" charset="2"/>
              <a:buChar char="w"/>
            </a:pPr>
            <a:r>
              <a:rPr lang="zh-CN" altLang="en-US" sz="2100" dirty="0" smtClean="0">
                <a:latin typeface="宋体" charset="-122"/>
              </a:rPr>
              <a:t>实施对该步旅行的控制</a:t>
            </a:r>
          </a:p>
          <a:p>
            <a:pPr lvl="2" eaLnBrk="1" hangingPunct="1">
              <a:lnSpc>
                <a:spcPct val="90000"/>
              </a:lnSpc>
              <a:buClr>
                <a:schemeClr val="hlink"/>
              </a:buClr>
              <a:buSzPct val="95000"/>
              <a:buFont typeface="Wingdings" pitchFamily="2" charset="2"/>
              <a:buChar char="w"/>
            </a:pPr>
            <a:r>
              <a:rPr lang="zh-CN" altLang="en-US" sz="2100" dirty="0" smtClean="0">
                <a:latin typeface="宋体" charset="-122"/>
              </a:rPr>
              <a:t>近似反映了运行时刻相对于迁移的网络环境可用性 </a:t>
            </a:r>
          </a:p>
          <a:p>
            <a:pPr lvl="1" eaLnBrk="1" hangingPunct="1">
              <a:lnSpc>
                <a:spcPct val="90000"/>
              </a:lnSpc>
              <a:buClr>
                <a:schemeClr val="hlink"/>
              </a:buClr>
              <a:buSzPct val="95000"/>
              <a:buFont typeface="Wingdings" pitchFamily="2" charset="2"/>
              <a:buChar char="w"/>
            </a:pPr>
            <a:r>
              <a:rPr lang="en-US" altLang="zh-CN" sz="2200" dirty="0" smtClean="0">
                <a:latin typeface="Tahoma" pitchFamily="34" charset="0"/>
              </a:rPr>
              <a:t>H</a:t>
            </a:r>
            <a:r>
              <a:rPr lang="zh-CN" altLang="en-US" sz="2200" dirty="0" smtClean="0">
                <a:latin typeface="Tahoma" pitchFamily="34" charset="0"/>
              </a:rPr>
              <a:t>：</a:t>
            </a:r>
            <a:r>
              <a:rPr lang="en-US" altLang="zh-CN" sz="2200" dirty="0" smtClean="0">
                <a:latin typeface="Tahoma" pitchFamily="34" charset="0"/>
              </a:rPr>
              <a:t>IP</a:t>
            </a:r>
            <a:r>
              <a:rPr lang="zh-CN" altLang="en-US" sz="2200" dirty="0" smtClean="0">
                <a:latin typeface="Tahoma" pitchFamily="34" charset="0"/>
              </a:rPr>
              <a:t>地址</a:t>
            </a:r>
          </a:p>
          <a:p>
            <a:pPr lvl="2" eaLnBrk="1" hangingPunct="1">
              <a:lnSpc>
                <a:spcPct val="90000"/>
              </a:lnSpc>
              <a:buClr>
                <a:schemeClr val="hlink"/>
              </a:buClr>
              <a:buSzPct val="95000"/>
              <a:buFont typeface="Wingdings" pitchFamily="2" charset="2"/>
              <a:buChar char="w"/>
            </a:pPr>
            <a:r>
              <a:rPr lang="zh-CN" altLang="en-US" dirty="0" smtClean="0">
                <a:latin typeface="宋体" charset="-122"/>
              </a:rPr>
              <a:t>表示这一步旅行的目标结点地址</a:t>
            </a:r>
          </a:p>
          <a:p>
            <a:pPr lvl="1" eaLnBrk="1" hangingPunct="1">
              <a:lnSpc>
                <a:spcPct val="90000"/>
              </a:lnSpc>
              <a:buClr>
                <a:schemeClr val="hlink"/>
              </a:buClr>
              <a:buSzPct val="95000"/>
              <a:buFont typeface="Wingdings" pitchFamily="2" charset="2"/>
              <a:buChar char="w"/>
            </a:pPr>
            <a:r>
              <a:rPr lang="en-US" altLang="zh-CN" sz="2200" dirty="0" smtClean="0">
                <a:latin typeface="Tahoma" pitchFamily="34" charset="0"/>
              </a:rPr>
              <a:t>G</a:t>
            </a:r>
            <a:r>
              <a:rPr lang="zh-CN" altLang="en-US" sz="2200" dirty="0" smtClean="0">
                <a:latin typeface="Tahoma" pitchFamily="34" charset="0"/>
              </a:rPr>
              <a:t>：</a:t>
            </a:r>
            <a:r>
              <a:rPr lang="zh-CN" altLang="en-US" dirty="0" smtClean="0">
                <a:latin typeface="宋体" charset="-122"/>
              </a:rPr>
              <a:t>布尔方法</a:t>
            </a:r>
          </a:p>
          <a:p>
            <a:pPr lvl="2" eaLnBrk="1" hangingPunct="1">
              <a:lnSpc>
                <a:spcPct val="90000"/>
              </a:lnSpc>
              <a:buClr>
                <a:schemeClr val="hlink"/>
              </a:buClr>
              <a:buSzPct val="95000"/>
              <a:buFont typeface="Wingdings" pitchFamily="2" charset="2"/>
              <a:buChar char="w"/>
            </a:pPr>
            <a:r>
              <a:rPr lang="zh-CN" altLang="en-US" dirty="0" smtClean="0">
                <a:latin typeface="宋体" charset="-122"/>
              </a:rPr>
              <a:t>对入口方法</a:t>
            </a:r>
            <a:r>
              <a:rPr lang="en-US" altLang="zh-CN" dirty="0" smtClean="0">
                <a:latin typeface="宋体" charset="-122"/>
              </a:rPr>
              <a:t>M</a:t>
            </a:r>
            <a:r>
              <a:rPr lang="zh-CN" altLang="en-US" dirty="0" smtClean="0">
                <a:latin typeface="宋体" charset="-122"/>
              </a:rPr>
              <a:t>的前置控制</a:t>
            </a:r>
          </a:p>
          <a:p>
            <a:pPr lvl="2" eaLnBrk="1" hangingPunct="1">
              <a:lnSpc>
                <a:spcPct val="90000"/>
              </a:lnSpc>
              <a:buClr>
                <a:schemeClr val="hlink"/>
              </a:buClr>
              <a:buSzPct val="95000"/>
              <a:buFont typeface="Wingdings" pitchFamily="2" charset="2"/>
              <a:buChar char="w"/>
            </a:pPr>
            <a:r>
              <a:rPr lang="zh-CN" altLang="en-US" dirty="0" smtClean="0">
                <a:latin typeface="宋体" charset="-122"/>
              </a:rPr>
              <a:t>对环境以及</a:t>
            </a:r>
            <a:r>
              <a:rPr lang="en-US" altLang="zh-CN" dirty="0" smtClean="0">
                <a:latin typeface="宋体" charset="-122"/>
              </a:rPr>
              <a:t>agent</a:t>
            </a:r>
            <a:r>
              <a:rPr lang="zh-CN" altLang="en-US" dirty="0" smtClean="0">
                <a:latin typeface="宋体" charset="-122"/>
              </a:rPr>
              <a:t>本身状态进行判断</a:t>
            </a:r>
          </a:p>
          <a:p>
            <a:pPr lvl="2" eaLnBrk="1" hangingPunct="1">
              <a:lnSpc>
                <a:spcPct val="90000"/>
              </a:lnSpc>
              <a:buClr>
                <a:schemeClr val="hlink"/>
              </a:buClr>
              <a:buSzPct val="95000"/>
              <a:buFont typeface="Wingdings" pitchFamily="2" charset="2"/>
              <a:buChar char="w"/>
            </a:pPr>
            <a:r>
              <a:rPr lang="zh-CN" altLang="en-US" dirty="0" smtClean="0">
                <a:latin typeface="宋体" charset="-122"/>
              </a:rPr>
              <a:t>把用户任务的实现和对环境的判断分离开  </a:t>
            </a:r>
          </a:p>
        </p:txBody>
      </p:sp>
      <p:grpSp>
        <p:nvGrpSpPr>
          <p:cNvPr id="2" name="Group 4"/>
          <p:cNvGrpSpPr>
            <a:grpSpLocks/>
          </p:cNvGrpSpPr>
          <p:nvPr/>
        </p:nvGrpSpPr>
        <p:grpSpPr bwMode="auto">
          <a:xfrm>
            <a:off x="1214414" y="5832623"/>
            <a:ext cx="6264275" cy="620713"/>
            <a:chOff x="-3" y="-3"/>
            <a:chExt cx="3930" cy="774"/>
          </a:xfrm>
        </p:grpSpPr>
        <p:grpSp>
          <p:nvGrpSpPr>
            <p:cNvPr id="3" name="Group 5"/>
            <p:cNvGrpSpPr>
              <a:grpSpLocks/>
            </p:cNvGrpSpPr>
            <p:nvPr/>
          </p:nvGrpSpPr>
          <p:grpSpPr bwMode="auto">
            <a:xfrm>
              <a:off x="0" y="0"/>
              <a:ext cx="3924" cy="768"/>
              <a:chOff x="0" y="0"/>
              <a:chExt cx="3924" cy="768"/>
            </a:xfrm>
          </p:grpSpPr>
          <p:grpSp>
            <p:nvGrpSpPr>
              <p:cNvPr id="4" name="Group 6"/>
              <p:cNvGrpSpPr>
                <a:grpSpLocks/>
              </p:cNvGrpSpPr>
              <p:nvPr/>
            </p:nvGrpSpPr>
            <p:grpSpPr bwMode="auto">
              <a:xfrm>
                <a:off x="0" y="0"/>
                <a:ext cx="1151" cy="384"/>
                <a:chOff x="0" y="0"/>
                <a:chExt cx="1151" cy="384"/>
              </a:xfrm>
            </p:grpSpPr>
            <p:sp>
              <p:nvSpPr>
                <p:cNvPr id="130086" name="Rectangle 7"/>
                <p:cNvSpPr>
                  <a:spLocks noChangeArrowheads="1"/>
                </p:cNvSpPr>
                <p:nvPr/>
              </p:nvSpPr>
              <p:spPr bwMode="auto">
                <a:xfrm>
                  <a:off x="43" y="0"/>
                  <a:ext cx="1065" cy="384"/>
                </a:xfrm>
                <a:prstGeom prst="rect">
                  <a:avLst/>
                </a:prstGeom>
                <a:noFill/>
                <a:ln w="9525">
                  <a:noFill/>
                  <a:miter lim="800000"/>
                  <a:headEnd/>
                  <a:tailEnd/>
                </a:ln>
              </p:spPr>
              <p:txBody>
                <a:bodyPr/>
                <a:lstStyle/>
                <a:p>
                  <a:pPr algn="ctr"/>
                  <a:r>
                    <a:rPr kumimoji="1" lang="zh-CN" altLang="en-US" sz="1600" dirty="0">
                      <a:latin typeface="Times New Roman" pitchFamily="18" charset="0"/>
                    </a:rPr>
                    <a:t>旅行目标节点</a:t>
                  </a:r>
                  <a:endParaRPr kumimoji="1" lang="zh-CN" altLang="en-US" sz="3600" dirty="0">
                    <a:latin typeface="Times New Roman" pitchFamily="18" charset="0"/>
                  </a:endParaRPr>
                </a:p>
              </p:txBody>
            </p:sp>
            <p:sp>
              <p:nvSpPr>
                <p:cNvPr id="130087" name="Rectangle 8"/>
                <p:cNvSpPr>
                  <a:spLocks noChangeArrowheads="1"/>
                </p:cNvSpPr>
                <p:nvPr/>
              </p:nvSpPr>
              <p:spPr bwMode="auto">
                <a:xfrm>
                  <a:off x="0" y="0"/>
                  <a:ext cx="1151" cy="384"/>
                </a:xfrm>
                <a:prstGeom prst="rect">
                  <a:avLst/>
                </a:prstGeom>
                <a:noFill/>
                <a:ln w="7">
                  <a:solidFill>
                    <a:srgbClr val="A0A0A0"/>
                  </a:solidFill>
                  <a:miter lim="800000"/>
                  <a:headEnd/>
                  <a:tailEnd/>
                </a:ln>
              </p:spPr>
              <p:txBody>
                <a:bodyPr wrap="none"/>
                <a:lstStyle/>
                <a:p>
                  <a:endParaRPr lang="zh-CN" altLang="en-US"/>
                </a:p>
              </p:txBody>
            </p:sp>
          </p:grpSp>
          <p:grpSp>
            <p:nvGrpSpPr>
              <p:cNvPr id="5" name="Group 9"/>
              <p:cNvGrpSpPr>
                <a:grpSpLocks/>
              </p:cNvGrpSpPr>
              <p:nvPr/>
            </p:nvGrpSpPr>
            <p:grpSpPr bwMode="auto">
              <a:xfrm>
                <a:off x="1151" y="0"/>
                <a:ext cx="1108" cy="384"/>
                <a:chOff x="1151" y="0"/>
                <a:chExt cx="1108" cy="384"/>
              </a:xfrm>
            </p:grpSpPr>
            <p:sp>
              <p:nvSpPr>
                <p:cNvPr id="130084" name="Rectangle 10"/>
                <p:cNvSpPr>
                  <a:spLocks noChangeArrowheads="1"/>
                </p:cNvSpPr>
                <p:nvPr/>
              </p:nvSpPr>
              <p:spPr bwMode="auto">
                <a:xfrm>
                  <a:off x="1194" y="0"/>
                  <a:ext cx="1022" cy="384"/>
                </a:xfrm>
                <a:prstGeom prst="rect">
                  <a:avLst/>
                </a:prstGeom>
                <a:noFill/>
                <a:ln w="9525">
                  <a:noFill/>
                  <a:miter lim="800000"/>
                  <a:headEnd/>
                  <a:tailEnd/>
                </a:ln>
              </p:spPr>
              <p:txBody>
                <a:bodyPr/>
                <a:lstStyle/>
                <a:p>
                  <a:pPr algn="ctr"/>
                  <a:r>
                    <a:rPr kumimoji="1" lang="zh-CN" altLang="en-US" sz="1600">
                      <a:latin typeface="Times New Roman" pitchFamily="18" charset="0"/>
                    </a:rPr>
                    <a:t>入口方法</a:t>
                  </a:r>
                  <a:endParaRPr kumimoji="1" lang="zh-CN" altLang="en-US" sz="3600">
                    <a:latin typeface="Times New Roman" pitchFamily="18" charset="0"/>
                  </a:endParaRPr>
                </a:p>
              </p:txBody>
            </p:sp>
            <p:sp>
              <p:nvSpPr>
                <p:cNvPr id="130085" name="Rectangle 11"/>
                <p:cNvSpPr>
                  <a:spLocks noChangeArrowheads="1"/>
                </p:cNvSpPr>
                <p:nvPr/>
              </p:nvSpPr>
              <p:spPr bwMode="auto">
                <a:xfrm>
                  <a:off x="1151" y="0"/>
                  <a:ext cx="1108" cy="384"/>
                </a:xfrm>
                <a:prstGeom prst="rect">
                  <a:avLst/>
                </a:prstGeom>
                <a:noFill/>
                <a:ln w="7">
                  <a:solidFill>
                    <a:srgbClr val="A0A0A0"/>
                  </a:solidFill>
                  <a:miter lim="800000"/>
                  <a:headEnd/>
                  <a:tailEnd/>
                </a:ln>
              </p:spPr>
              <p:txBody>
                <a:bodyPr wrap="none"/>
                <a:lstStyle/>
                <a:p>
                  <a:endParaRPr lang="zh-CN" altLang="en-US"/>
                </a:p>
              </p:txBody>
            </p:sp>
          </p:grpSp>
          <p:grpSp>
            <p:nvGrpSpPr>
              <p:cNvPr id="6" name="Group 12"/>
              <p:cNvGrpSpPr>
                <a:grpSpLocks/>
              </p:cNvGrpSpPr>
              <p:nvPr/>
            </p:nvGrpSpPr>
            <p:grpSpPr bwMode="auto">
              <a:xfrm>
                <a:off x="2259" y="0"/>
                <a:ext cx="1011" cy="384"/>
                <a:chOff x="2259" y="0"/>
                <a:chExt cx="1011" cy="384"/>
              </a:xfrm>
            </p:grpSpPr>
            <p:sp>
              <p:nvSpPr>
                <p:cNvPr id="130082" name="Rectangle 13"/>
                <p:cNvSpPr>
                  <a:spLocks noChangeArrowheads="1"/>
                </p:cNvSpPr>
                <p:nvPr/>
              </p:nvSpPr>
              <p:spPr bwMode="auto">
                <a:xfrm>
                  <a:off x="2302" y="0"/>
                  <a:ext cx="925" cy="384"/>
                </a:xfrm>
                <a:prstGeom prst="rect">
                  <a:avLst/>
                </a:prstGeom>
                <a:noFill/>
                <a:ln w="9525">
                  <a:noFill/>
                  <a:miter lim="800000"/>
                  <a:headEnd/>
                  <a:tailEnd/>
                </a:ln>
              </p:spPr>
              <p:txBody>
                <a:bodyPr/>
                <a:lstStyle/>
                <a:p>
                  <a:pPr algn="ctr"/>
                  <a:r>
                    <a:rPr kumimoji="1" lang="zh-CN" altLang="en-US" sz="1600">
                      <a:latin typeface="Times New Roman" pitchFamily="18" charset="0"/>
                    </a:rPr>
                    <a:t>旅行计划更新</a:t>
                  </a:r>
                  <a:endParaRPr kumimoji="1" lang="zh-CN" altLang="en-US" sz="3600">
                    <a:latin typeface="Times New Roman" pitchFamily="18" charset="0"/>
                  </a:endParaRPr>
                </a:p>
              </p:txBody>
            </p:sp>
            <p:sp>
              <p:nvSpPr>
                <p:cNvPr id="130083" name="Rectangle 14"/>
                <p:cNvSpPr>
                  <a:spLocks noChangeArrowheads="1"/>
                </p:cNvSpPr>
                <p:nvPr/>
              </p:nvSpPr>
              <p:spPr bwMode="auto">
                <a:xfrm>
                  <a:off x="2259" y="0"/>
                  <a:ext cx="1011" cy="384"/>
                </a:xfrm>
                <a:prstGeom prst="rect">
                  <a:avLst/>
                </a:prstGeom>
                <a:noFill/>
                <a:ln w="7">
                  <a:solidFill>
                    <a:srgbClr val="A0A0A0"/>
                  </a:solidFill>
                  <a:miter lim="800000"/>
                  <a:headEnd/>
                  <a:tailEnd/>
                </a:ln>
              </p:spPr>
              <p:txBody>
                <a:bodyPr wrap="none"/>
                <a:lstStyle/>
                <a:p>
                  <a:endParaRPr lang="zh-CN" altLang="en-US"/>
                </a:p>
              </p:txBody>
            </p:sp>
          </p:grpSp>
          <p:grpSp>
            <p:nvGrpSpPr>
              <p:cNvPr id="7" name="Group 15"/>
              <p:cNvGrpSpPr>
                <a:grpSpLocks/>
              </p:cNvGrpSpPr>
              <p:nvPr/>
            </p:nvGrpSpPr>
            <p:grpSpPr bwMode="auto">
              <a:xfrm>
                <a:off x="3270" y="0"/>
                <a:ext cx="654" cy="384"/>
                <a:chOff x="3270" y="0"/>
                <a:chExt cx="654" cy="384"/>
              </a:xfrm>
            </p:grpSpPr>
            <p:sp>
              <p:nvSpPr>
                <p:cNvPr id="130080" name="Rectangle 16"/>
                <p:cNvSpPr>
                  <a:spLocks noChangeArrowheads="1"/>
                </p:cNvSpPr>
                <p:nvPr/>
              </p:nvSpPr>
              <p:spPr bwMode="auto">
                <a:xfrm>
                  <a:off x="3313" y="0"/>
                  <a:ext cx="568" cy="384"/>
                </a:xfrm>
                <a:prstGeom prst="rect">
                  <a:avLst/>
                </a:prstGeom>
                <a:noFill/>
                <a:ln w="9525">
                  <a:noFill/>
                  <a:miter lim="800000"/>
                  <a:headEnd/>
                  <a:tailEnd/>
                </a:ln>
              </p:spPr>
              <p:txBody>
                <a:bodyPr/>
                <a:lstStyle/>
                <a:p>
                  <a:pPr algn="ctr"/>
                  <a:r>
                    <a:rPr kumimoji="1" lang="zh-CN" altLang="en-US" sz="1600" dirty="0">
                      <a:latin typeface="Times New Roman" pitchFamily="18" charset="0"/>
                    </a:rPr>
                    <a:t>名字</a:t>
                  </a:r>
                  <a:endParaRPr kumimoji="1" lang="zh-CN" altLang="en-US" sz="3600" dirty="0">
                    <a:latin typeface="Times New Roman" pitchFamily="18" charset="0"/>
                  </a:endParaRPr>
                </a:p>
              </p:txBody>
            </p:sp>
            <p:sp>
              <p:nvSpPr>
                <p:cNvPr id="130081" name="Rectangle 17"/>
                <p:cNvSpPr>
                  <a:spLocks noChangeArrowheads="1"/>
                </p:cNvSpPr>
                <p:nvPr/>
              </p:nvSpPr>
              <p:spPr bwMode="auto">
                <a:xfrm>
                  <a:off x="3270" y="0"/>
                  <a:ext cx="654" cy="384"/>
                </a:xfrm>
                <a:prstGeom prst="rect">
                  <a:avLst/>
                </a:prstGeom>
                <a:noFill/>
                <a:ln w="7">
                  <a:solidFill>
                    <a:srgbClr val="A0A0A0"/>
                  </a:solidFill>
                  <a:miter lim="800000"/>
                  <a:headEnd/>
                  <a:tailEnd/>
                </a:ln>
              </p:spPr>
              <p:txBody>
                <a:bodyPr wrap="none"/>
                <a:lstStyle/>
                <a:p>
                  <a:endParaRPr lang="zh-CN" altLang="en-US"/>
                </a:p>
              </p:txBody>
            </p:sp>
          </p:grpSp>
          <p:grpSp>
            <p:nvGrpSpPr>
              <p:cNvPr id="8" name="Group 18"/>
              <p:cNvGrpSpPr>
                <a:grpSpLocks/>
              </p:cNvGrpSpPr>
              <p:nvPr/>
            </p:nvGrpSpPr>
            <p:grpSpPr bwMode="auto">
              <a:xfrm>
                <a:off x="0" y="384"/>
                <a:ext cx="561" cy="384"/>
                <a:chOff x="0" y="384"/>
                <a:chExt cx="561" cy="384"/>
              </a:xfrm>
            </p:grpSpPr>
            <p:sp>
              <p:nvSpPr>
                <p:cNvPr id="130078" name="Rectangle 19"/>
                <p:cNvSpPr>
                  <a:spLocks noChangeArrowheads="1"/>
                </p:cNvSpPr>
                <p:nvPr/>
              </p:nvSpPr>
              <p:spPr bwMode="auto">
                <a:xfrm>
                  <a:off x="43" y="384"/>
                  <a:ext cx="475" cy="384"/>
                </a:xfrm>
                <a:prstGeom prst="rect">
                  <a:avLst/>
                </a:prstGeom>
                <a:noFill/>
                <a:ln w="9525">
                  <a:noFill/>
                  <a:miter lim="800000"/>
                  <a:headEnd/>
                  <a:tailEnd/>
                </a:ln>
              </p:spPr>
              <p:txBody>
                <a:bodyPr/>
                <a:lstStyle/>
                <a:p>
                  <a:pPr algn="ctr"/>
                  <a:r>
                    <a:rPr kumimoji="1" lang="en-US" altLang="zh-CN" sz="2000">
                      <a:latin typeface="Times New Roman" pitchFamily="18" charset="0"/>
                    </a:rPr>
                    <a:t>P</a:t>
                  </a:r>
                  <a:endParaRPr kumimoji="1" lang="en-US" altLang="zh-CN" sz="4400">
                    <a:latin typeface="Times New Roman" pitchFamily="18" charset="0"/>
                  </a:endParaRPr>
                </a:p>
              </p:txBody>
            </p:sp>
            <p:sp>
              <p:nvSpPr>
                <p:cNvPr id="130079" name="Rectangle 20"/>
                <p:cNvSpPr>
                  <a:spLocks noChangeArrowheads="1"/>
                </p:cNvSpPr>
                <p:nvPr/>
              </p:nvSpPr>
              <p:spPr bwMode="auto">
                <a:xfrm>
                  <a:off x="0" y="384"/>
                  <a:ext cx="561" cy="384"/>
                </a:xfrm>
                <a:prstGeom prst="rect">
                  <a:avLst/>
                </a:prstGeom>
                <a:noFill/>
                <a:ln w="7">
                  <a:solidFill>
                    <a:srgbClr val="A0A0A0"/>
                  </a:solidFill>
                  <a:miter lim="800000"/>
                  <a:headEnd/>
                  <a:tailEnd/>
                </a:ln>
              </p:spPr>
              <p:txBody>
                <a:bodyPr wrap="none"/>
                <a:lstStyle/>
                <a:p>
                  <a:endParaRPr lang="zh-CN" altLang="en-US"/>
                </a:p>
              </p:txBody>
            </p:sp>
          </p:grpSp>
          <p:grpSp>
            <p:nvGrpSpPr>
              <p:cNvPr id="9" name="Group 21"/>
              <p:cNvGrpSpPr>
                <a:grpSpLocks/>
              </p:cNvGrpSpPr>
              <p:nvPr/>
            </p:nvGrpSpPr>
            <p:grpSpPr bwMode="auto">
              <a:xfrm>
                <a:off x="561" y="384"/>
                <a:ext cx="590" cy="384"/>
                <a:chOff x="561" y="384"/>
                <a:chExt cx="590" cy="384"/>
              </a:xfrm>
            </p:grpSpPr>
            <p:sp>
              <p:nvSpPr>
                <p:cNvPr id="130076" name="Rectangle 22"/>
                <p:cNvSpPr>
                  <a:spLocks noChangeArrowheads="1"/>
                </p:cNvSpPr>
                <p:nvPr/>
              </p:nvSpPr>
              <p:spPr bwMode="auto">
                <a:xfrm>
                  <a:off x="604" y="384"/>
                  <a:ext cx="504" cy="384"/>
                </a:xfrm>
                <a:prstGeom prst="rect">
                  <a:avLst/>
                </a:prstGeom>
                <a:noFill/>
                <a:ln w="9525">
                  <a:noFill/>
                  <a:miter lim="800000"/>
                  <a:headEnd/>
                  <a:tailEnd/>
                </a:ln>
              </p:spPr>
              <p:txBody>
                <a:bodyPr/>
                <a:lstStyle/>
                <a:p>
                  <a:pPr algn="ctr"/>
                  <a:r>
                    <a:rPr kumimoji="1" lang="en-US" altLang="zh-CN" sz="2000">
                      <a:latin typeface="Times New Roman" pitchFamily="18" charset="0"/>
                    </a:rPr>
                    <a:t>H</a:t>
                  </a:r>
                  <a:endParaRPr kumimoji="1" lang="en-US" altLang="zh-CN" sz="4400">
                    <a:latin typeface="Times New Roman" pitchFamily="18" charset="0"/>
                  </a:endParaRPr>
                </a:p>
              </p:txBody>
            </p:sp>
            <p:sp>
              <p:nvSpPr>
                <p:cNvPr id="130077" name="Rectangle 23"/>
                <p:cNvSpPr>
                  <a:spLocks noChangeArrowheads="1"/>
                </p:cNvSpPr>
                <p:nvPr/>
              </p:nvSpPr>
              <p:spPr bwMode="auto">
                <a:xfrm>
                  <a:off x="561" y="384"/>
                  <a:ext cx="590" cy="384"/>
                </a:xfrm>
                <a:prstGeom prst="rect">
                  <a:avLst/>
                </a:prstGeom>
                <a:noFill/>
                <a:ln w="7">
                  <a:solidFill>
                    <a:srgbClr val="A0A0A0"/>
                  </a:solidFill>
                  <a:miter lim="800000"/>
                  <a:headEnd/>
                  <a:tailEnd/>
                </a:ln>
              </p:spPr>
              <p:txBody>
                <a:bodyPr wrap="none"/>
                <a:lstStyle/>
                <a:p>
                  <a:endParaRPr lang="zh-CN" altLang="en-US"/>
                </a:p>
              </p:txBody>
            </p:sp>
          </p:grpSp>
          <p:grpSp>
            <p:nvGrpSpPr>
              <p:cNvPr id="10" name="Group 24"/>
              <p:cNvGrpSpPr>
                <a:grpSpLocks/>
              </p:cNvGrpSpPr>
              <p:nvPr/>
            </p:nvGrpSpPr>
            <p:grpSpPr bwMode="auto">
              <a:xfrm>
                <a:off x="1151" y="384"/>
                <a:ext cx="518" cy="384"/>
                <a:chOff x="1151" y="384"/>
                <a:chExt cx="518" cy="384"/>
              </a:xfrm>
            </p:grpSpPr>
            <p:sp>
              <p:nvSpPr>
                <p:cNvPr id="130074" name="Rectangle 25"/>
                <p:cNvSpPr>
                  <a:spLocks noChangeArrowheads="1"/>
                </p:cNvSpPr>
                <p:nvPr/>
              </p:nvSpPr>
              <p:spPr bwMode="auto">
                <a:xfrm>
                  <a:off x="1194" y="384"/>
                  <a:ext cx="432" cy="384"/>
                </a:xfrm>
                <a:prstGeom prst="rect">
                  <a:avLst/>
                </a:prstGeom>
                <a:noFill/>
                <a:ln w="9525">
                  <a:noFill/>
                  <a:miter lim="800000"/>
                  <a:headEnd/>
                  <a:tailEnd/>
                </a:ln>
              </p:spPr>
              <p:txBody>
                <a:bodyPr/>
                <a:lstStyle/>
                <a:p>
                  <a:pPr algn="ctr"/>
                  <a:r>
                    <a:rPr kumimoji="1" lang="en-US" altLang="zh-CN" sz="2000">
                      <a:latin typeface="Times New Roman" pitchFamily="18" charset="0"/>
                    </a:rPr>
                    <a:t>G</a:t>
                  </a:r>
                  <a:endParaRPr kumimoji="1" lang="en-US" altLang="zh-CN" sz="4400">
                    <a:latin typeface="Times New Roman" pitchFamily="18" charset="0"/>
                  </a:endParaRPr>
                </a:p>
              </p:txBody>
            </p:sp>
            <p:sp>
              <p:nvSpPr>
                <p:cNvPr id="130075" name="Rectangle 26"/>
                <p:cNvSpPr>
                  <a:spLocks noChangeArrowheads="1"/>
                </p:cNvSpPr>
                <p:nvPr/>
              </p:nvSpPr>
              <p:spPr bwMode="auto">
                <a:xfrm>
                  <a:off x="1151" y="384"/>
                  <a:ext cx="518" cy="384"/>
                </a:xfrm>
                <a:prstGeom prst="rect">
                  <a:avLst/>
                </a:prstGeom>
                <a:noFill/>
                <a:ln w="7">
                  <a:solidFill>
                    <a:srgbClr val="A0A0A0"/>
                  </a:solidFill>
                  <a:miter lim="800000"/>
                  <a:headEnd/>
                  <a:tailEnd/>
                </a:ln>
              </p:spPr>
              <p:txBody>
                <a:bodyPr wrap="none"/>
                <a:lstStyle/>
                <a:p>
                  <a:endParaRPr lang="zh-CN" altLang="en-US"/>
                </a:p>
              </p:txBody>
            </p:sp>
          </p:grpSp>
          <p:grpSp>
            <p:nvGrpSpPr>
              <p:cNvPr id="11" name="Group 27"/>
              <p:cNvGrpSpPr>
                <a:grpSpLocks/>
              </p:cNvGrpSpPr>
              <p:nvPr/>
            </p:nvGrpSpPr>
            <p:grpSpPr bwMode="auto">
              <a:xfrm>
                <a:off x="1669" y="384"/>
                <a:ext cx="590" cy="384"/>
                <a:chOff x="1669" y="384"/>
                <a:chExt cx="590" cy="384"/>
              </a:xfrm>
            </p:grpSpPr>
            <p:sp>
              <p:nvSpPr>
                <p:cNvPr id="130072" name="Rectangle 28"/>
                <p:cNvSpPr>
                  <a:spLocks noChangeArrowheads="1"/>
                </p:cNvSpPr>
                <p:nvPr/>
              </p:nvSpPr>
              <p:spPr bwMode="auto">
                <a:xfrm>
                  <a:off x="1712" y="384"/>
                  <a:ext cx="504" cy="384"/>
                </a:xfrm>
                <a:prstGeom prst="rect">
                  <a:avLst/>
                </a:prstGeom>
                <a:noFill/>
                <a:ln w="9525">
                  <a:noFill/>
                  <a:miter lim="800000"/>
                  <a:headEnd/>
                  <a:tailEnd/>
                </a:ln>
              </p:spPr>
              <p:txBody>
                <a:bodyPr/>
                <a:lstStyle/>
                <a:p>
                  <a:pPr algn="ctr"/>
                  <a:r>
                    <a:rPr kumimoji="1" lang="en-US" altLang="zh-CN">
                      <a:latin typeface="Times New Roman" pitchFamily="18" charset="0"/>
                    </a:rPr>
                    <a:t>M</a:t>
                  </a:r>
                  <a:endParaRPr kumimoji="1" lang="en-US" altLang="zh-CN" sz="4000">
                    <a:latin typeface="Times New Roman" pitchFamily="18" charset="0"/>
                  </a:endParaRPr>
                </a:p>
              </p:txBody>
            </p:sp>
            <p:sp>
              <p:nvSpPr>
                <p:cNvPr id="130073" name="Rectangle 29"/>
                <p:cNvSpPr>
                  <a:spLocks noChangeArrowheads="1"/>
                </p:cNvSpPr>
                <p:nvPr/>
              </p:nvSpPr>
              <p:spPr bwMode="auto">
                <a:xfrm>
                  <a:off x="1669" y="384"/>
                  <a:ext cx="590" cy="384"/>
                </a:xfrm>
                <a:prstGeom prst="rect">
                  <a:avLst/>
                </a:prstGeom>
                <a:noFill/>
                <a:ln w="7">
                  <a:solidFill>
                    <a:srgbClr val="A0A0A0"/>
                  </a:solidFill>
                  <a:miter lim="800000"/>
                  <a:headEnd/>
                  <a:tailEnd/>
                </a:ln>
              </p:spPr>
              <p:txBody>
                <a:bodyPr wrap="none"/>
                <a:lstStyle/>
                <a:p>
                  <a:endParaRPr lang="zh-CN" altLang="en-US"/>
                </a:p>
              </p:txBody>
            </p:sp>
          </p:grpSp>
          <p:grpSp>
            <p:nvGrpSpPr>
              <p:cNvPr id="12" name="Group 30"/>
              <p:cNvGrpSpPr>
                <a:grpSpLocks/>
              </p:cNvGrpSpPr>
              <p:nvPr/>
            </p:nvGrpSpPr>
            <p:grpSpPr bwMode="auto">
              <a:xfrm>
                <a:off x="2259" y="384"/>
                <a:ext cx="1011" cy="384"/>
                <a:chOff x="2259" y="384"/>
                <a:chExt cx="1011" cy="384"/>
              </a:xfrm>
            </p:grpSpPr>
            <p:sp>
              <p:nvSpPr>
                <p:cNvPr id="130070" name="Rectangle 31"/>
                <p:cNvSpPr>
                  <a:spLocks noChangeArrowheads="1"/>
                </p:cNvSpPr>
                <p:nvPr/>
              </p:nvSpPr>
              <p:spPr bwMode="auto">
                <a:xfrm>
                  <a:off x="2302" y="384"/>
                  <a:ext cx="925" cy="384"/>
                </a:xfrm>
                <a:prstGeom prst="rect">
                  <a:avLst/>
                </a:prstGeom>
                <a:noFill/>
                <a:ln w="9525">
                  <a:noFill/>
                  <a:miter lim="800000"/>
                  <a:headEnd/>
                  <a:tailEnd/>
                </a:ln>
              </p:spPr>
              <p:txBody>
                <a:bodyPr/>
                <a:lstStyle/>
                <a:p>
                  <a:pPr algn="ctr"/>
                  <a:r>
                    <a:rPr kumimoji="1" lang="en-US" altLang="zh-CN">
                      <a:latin typeface="Times New Roman" pitchFamily="18" charset="0"/>
                    </a:rPr>
                    <a:t>T</a:t>
                  </a:r>
                  <a:endParaRPr kumimoji="1" lang="en-US" altLang="zh-CN" sz="4000">
                    <a:latin typeface="Times New Roman" pitchFamily="18" charset="0"/>
                  </a:endParaRPr>
                </a:p>
              </p:txBody>
            </p:sp>
            <p:sp>
              <p:nvSpPr>
                <p:cNvPr id="130071" name="Rectangle 32"/>
                <p:cNvSpPr>
                  <a:spLocks noChangeArrowheads="1"/>
                </p:cNvSpPr>
                <p:nvPr/>
              </p:nvSpPr>
              <p:spPr bwMode="auto">
                <a:xfrm>
                  <a:off x="2259" y="384"/>
                  <a:ext cx="1011" cy="384"/>
                </a:xfrm>
                <a:prstGeom prst="rect">
                  <a:avLst/>
                </a:prstGeom>
                <a:noFill/>
                <a:ln w="7">
                  <a:solidFill>
                    <a:srgbClr val="A0A0A0"/>
                  </a:solidFill>
                  <a:miter lim="800000"/>
                  <a:headEnd/>
                  <a:tailEnd/>
                </a:ln>
              </p:spPr>
              <p:txBody>
                <a:bodyPr wrap="none"/>
                <a:lstStyle/>
                <a:p>
                  <a:endParaRPr lang="zh-CN" altLang="zh-CN" sz="1200"/>
                </a:p>
              </p:txBody>
            </p:sp>
          </p:grpSp>
          <p:grpSp>
            <p:nvGrpSpPr>
              <p:cNvPr id="13" name="Group 33"/>
              <p:cNvGrpSpPr>
                <a:grpSpLocks/>
              </p:cNvGrpSpPr>
              <p:nvPr/>
            </p:nvGrpSpPr>
            <p:grpSpPr bwMode="auto">
              <a:xfrm>
                <a:off x="3270" y="384"/>
                <a:ext cx="654" cy="384"/>
                <a:chOff x="3270" y="384"/>
                <a:chExt cx="654" cy="384"/>
              </a:xfrm>
            </p:grpSpPr>
            <p:sp>
              <p:nvSpPr>
                <p:cNvPr id="130068" name="Rectangle 34"/>
                <p:cNvSpPr>
                  <a:spLocks noChangeArrowheads="1"/>
                </p:cNvSpPr>
                <p:nvPr/>
              </p:nvSpPr>
              <p:spPr bwMode="auto">
                <a:xfrm>
                  <a:off x="3313" y="384"/>
                  <a:ext cx="568" cy="384"/>
                </a:xfrm>
                <a:prstGeom prst="rect">
                  <a:avLst/>
                </a:prstGeom>
                <a:noFill/>
                <a:ln w="9525">
                  <a:noFill/>
                  <a:miter lim="800000"/>
                  <a:headEnd/>
                  <a:tailEnd/>
                </a:ln>
              </p:spPr>
              <p:txBody>
                <a:bodyPr/>
                <a:lstStyle/>
                <a:p>
                  <a:pPr algn="ctr"/>
                  <a:r>
                    <a:rPr kumimoji="1" lang="en-US" altLang="zh-CN" sz="1600">
                      <a:latin typeface="Times New Roman" pitchFamily="18" charset="0"/>
                    </a:rPr>
                    <a:t>Name</a:t>
                  </a:r>
                  <a:endParaRPr kumimoji="1" lang="en-US" altLang="zh-CN" sz="3600">
                    <a:latin typeface="Times New Roman" pitchFamily="18" charset="0"/>
                  </a:endParaRPr>
                </a:p>
              </p:txBody>
            </p:sp>
            <p:sp>
              <p:nvSpPr>
                <p:cNvPr id="130069" name="Rectangle 35"/>
                <p:cNvSpPr>
                  <a:spLocks noChangeArrowheads="1"/>
                </p:cNvSpPr>
                <p:nvPr/>
              </p:nvSpPr>
              <p:spPr bwMode="auto">
                <a:xfrm>
                  <a:off x="3270" y="384"/>
                  <a:ext cx="654" cy="384"/>
                </a:xfrm>
                <a:prstGeom prst="rect">
                  <a:avLst/>
                </a:prstGeom>
                <a:noFill/>
                <a:ln w="7">
                  <a:solidFill>
                    <a:srgbClr val="A0A0A0"/>
                  </a:solidFill>
                  <a:miter lim="800000"/>
                  <a:headEnd/>
                  <a:tailEnd/>
                </a:ln>
              </p:spPr>
              <p:txBody>
                <a:bodyPr wrap="none"/>
                <a:lstStyle/>
                <a:p>
                  <a:endParaRPr lang="zh-CN" altLang="zh-CN" sz="700"/>
                </a:p>
              </p:txBody>
            </p:sp>
          </p:grpSp>
        </p:grpSp>
        <p:sp>
          <p:nvSpPr>
            <p:cNvPr id="130057" name="Rectangle 36"/>
            <p:cNvSpPr>
              <a:spLocks noChangeArrowheads="1"/>
            </p:cNvSpPr>
            <p:nvPr/>
          </p:nvSpPr>
          <p:spPr bwMode="auto">
            <a:xfrm>
              <a:off x="-3" y="-3"/>
              <a:ext cx="3930" cy="774"/>
            </a:xfrm>
            <a:prstGeom prst="rect">
              <a:avLst/>
            </a:prstGeom>
            <a:noFill/>
            <a:ln w="9525">
              <a:solidFill>
                <a:srgbClr val="A0A0A0"/>
              </a:solidFill>
              <a:miter lim="800000"/>
              <a:headEnd/>
              <a:tailEnd/>
            </a:ln>
          </p:spPr>
          <p:txBody>
            <a:bodyPr wrap="none"/>
            <a:lstStyle/>
            <a:p>
              <a:endParaRPr lang="zh-CN" altLang="zh-CN" sz="1000"/>
            </a:p>
          </p:txBody>
        </p:sp>
      </p:grpSp>
      <p:sp>
        <p:nvSpPr>
          <p:cNvPr id="39" name="日期占位符 38"/>
          <p:cNvSpPr>
            <a:spLocks noGrp="1"/>
          </p:cNvSpPr>
          <p:nvPr>
            <p:ph type="dt" sz="half" idx="10"/>
          </p:nvPr>
        </p:nvSpPr>
        <p:spPr/>
        <p:txBody>
          <a:bodyPr/>
          <a:lstStyle/>
          <a:p>
            <a:fld id="{3039D911-0C3D-478B-940B-B56AE128AAF7}" type="datetime1">
              <a:rPr lang="zh-CN" altLang="en-US" smtClean="0"/>
              <a:pPr/>
              <a:t>2011-12-9</a:t>
            </a:fld>
            <a:endParaRPr lang="zh-CN" altLang="en-US"/>
          </a:p>
        </p:txBody>
      </p:sp>
      <p:sp>
        <p:nvSpPr>
          <p:cNvPr id="41" name="灯片编号占位符 40"/>
          <p:cNvSpPr>
            <a:spLocks noGrp="1"/>
          </p:cNvSpPr>
          <p:nvPr>
            <p:ph type="sldNum" sz="quarter" idx="12"/>
          </p:nvPr>
        </p:nvSpPr>
        <p:spPr/>
        <p:txBody>
          <a:bodyPr/>
          <a:lstStyle/>
          <a:p>
            <a:fld id="{275387DA-A401-490D-8074-75B707531493}" type="slidenum">
              <a:rPr lang="zh-CN" altLang="en-US" smtClean="0"/>
              <a:pPr/>
              <a:t>94</a:t>
            </a:fld>
            <a:endParaRPr lang="zh-CN" altLang="en-US"/>
          </a:p>
        </p:txBody>
      </p:sp>
      <p:sp>
        <p:nvSpPr>
          <p:cNvPr id="42" name="页脚占位符 41"/>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2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329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2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2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2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3296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3296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3296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329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63" grpId="0" build="p" bldLvl="2"/>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835011" name="Rectangle 3"/>
          <p:cNvSpPr>
            <a:spLocks noGrp="1" noChangeArrowheads="1"/>
          </p:cNvSpPr>
          <p:nvPr>
            <p:ph idx="1"/>
          </p:nvPr>
        </p:nvSpPr>
        <p:spPr/>
        <p:txBody>
          <a:bodyPr/>
          <a:lstStyle/>
          <a:p>
            <a:pPr eaLnBrk="1" hangingPunct="1"/>
            <a:r>
              <a:rPr lang="zh-CN" altLang="en-US" dirty="0" smtClean="0"/>
              <a:t>结构分析</a:t>
            </a:r>
          </a:p>
          <a:p>
            <a:pPr lvl="1" eaLnBrk="1" hangingPunct="1"/>
            <a:r>
              <a:rPr lang="en-US" altLang="zh-CN" sz="2600" dirty="0" smtClean="0"/>
              <a:t>M</a:t>
            </a:r>
            <a:r>
              <a:rPr lang="zh-CN" altLang="en-US" sz="2600" dirty="0" smtClean="0"/>
              <a:t>：</a:t>
            </a:r>
            <a:r>
              <a:rPr lang="zh-CN" altLang="en-US" dirty="0" smtClean="0"/>
              <a:t>方法原型</a:t>
            </a:r>
          </a:p>
          <a:p>
            <a:pPr lvl="2" eaLnBrk="1" hangingPunct="1"/>
            <a:r>
              <a:rPr lang="zh-CN" altLang="en-US" dirty="0" smtClean="0"/>
              <a:t>入口方法的指定</a:t>
            </a:r>
          </a:p>
          <a:p>
            <a:pPr lvl="2" eaLnBrk="1" hangingPunct="1"/>
            <a:r>
              <a:rPr lang="zh-CN" altLang="en-US" dirty="0" smtClean="0"/>
              <a:t>支持多入口</a:t>
            </a:r>
          </a:p>
          <a:p>
            <a:pPr lvl="1" eaLnBrk="1" hangingPunct="1"/>
            <a:r>
              <a:rPr lang="en-US" altLang="zh-CN" sz="2600" dirty="0" smtClean="0"/>
              <a:t>T</a:t>
            </a:r>
            <a:r>
              <a:rPr lang="zh-CN" altLang="en-US" sz="2600" dirty="0" smtClean="0"/>
              <a:t>：</a:t>
            </a:r>
            <a:r>
              <a:rPr lang="zh-CN" altLang="en-US" dirty="0" smtClean="0"/>
              <a:t>方法原型</a:t>
            </a:r>
          </a:p>
          <a:p>
            <a:pPr lvl="2" eaLnBrk="1" hangingPunct="1"/>
            <a:r>
              <a:rPr lang="zh-CN" altLang="en-US" dirty="0" smtClean="0"/>
              <a:t>旅行计划更新功能的指定</a:t>
            </a:r>
          </a:p>
          <a:p>
            <a:pPr lvl="2" eaLnBrk="1" hangingPunct="1"/>
            <a:r>
              <a:rPr lang="zh-CN" altLang="en-US" dirty="0" smtClean="0"/>
              <a:t>根据环境、任务、用户策略确定新的旅行计划</a:t>
            </a:r>
          </a:p>
          <a:p>
            <a:pPr lvl="1" eaLnBrk="1" hangingPunct="1"/>
            <a:r>
              <a:rPr lang="en-US" altLang="zh-CN" sz="2600" dirty="0" smtClean="0"/>
              <a:t>Name</a:t>
            </a:r>
            <a:r>
              <a:rPr lang="zh-CN" altLang="en-US" sz="2600" dirty="0" smtClean="0"/>
              <a:t>：</a:t>
            </a:r>
            <a:r>
              <a:rPr lang="zh-CN" altLang="en-US" dirty="0" smtClean="0"/>
              <a:t>新</a:t>
            </a:r>
            <a:r>
              <a:rPr lang="zh-CN" altLang="en-US" dirty="0" smtClean="0">
                <a:latin typeface="Arial" charset="0"/>
              </a:rPr>
              <a:t>“</a:t>
            </a:r>
            <a:r>
              <a:rPr lang="zh-CN" altLang="en-US" dirty="0" smtClean="0"/>
              <a:t>克隆</a:t>
            </a:r>
            <a:r>
              <a:rPr lang="zh-CN" altLang="en-US" dirty="0" smtClean="0">
                <a:latin typeface="Arial" charset="0"/>
              </a:rPr>
              <a:t>”</a:t>
            </a:r>
            <a:r>
              <a:rPr lang="en-US" altLang="zh-CN" dirty="0" smtClean="0"/>
              <a:t>agent</a:t>
            </a:r>
            <a:r>
              <a:rPr lang="zh-CN" altLang="en-US" dirty="0" smtClean="0"/>
              <a:t>的名字</a:t>
            </a:r>
          </a:p>
        </p:txBody>
      </p:sp>
      <p:grpSp>
        <p:nvGrpSpPr>
          <p:cNvPr id="41" name="Group 4"/>
          <p:cNvGrpSpPr>
            <a:grpSpLocks/>
          </p:cNvGrpSpPr>
          <p:nvPr/>
        </p:nvGrpSpPr>
        <p:grpSpPr bwMode="auto">
          <a:xfrm>
            <a:off x="1214414" y="5688607"/>
            <a:ext cx="6264275" cy="620713"/>
            <a:chOff x="-3" y="-3"/>
            <a:chExt cx="3930" cy="774"/>
          </a:xfrm>
        </p:grpSpPr>
        <p:grpSp>
          <p:nvGrpSpPr>
            <p:cNvPr id="42" name="Group 5"/>
            <p:cNvGrpSpPr>
              <a:grpSpLocks/>
            </p:cNvGrpSpPr>
            <p:nvPr/>
          </p:nvGrpSpPr>
          <p:grpSpPr bwMode="auto">
            <a:xfrm>
              <a:off x="0" y="0"/>
              <a:ext cx="3924" cy="768"/>
              <a:chOff x="0" y="0"/>
              <a:chExt cx="3924" cy="768"/>
            </a:xfrm>
          </p:grpSpPr>
          <p:grpSp>
            <p:nvGrpSpPr>
              <p:cNvPr id="44" name="Group 6"/>
              <p:cNvGrpSpPr>
                <a:grpSpLocks/>
              </p:cNvGrpSpPr>
              <p:nvPr/>
            </p:nvGrpSpPr>
            <p:grpSpPr bwMode="auto">
              <a:xfrm>
                <a:off x="0" y="0"/>
                <a:ext cx="1151" cy="384"/>
                <a:chOff x="0" y="0"/>
                <a:chExt cx="1151" cy="384"/>
              </a:xfrm>
            </p:grpSpPr>
            <p:sp>
              <p:nvSpPr>
                <p:cNvPr id="72" name="Rectangle 7"/>
                <p:cNvSpPr>
                  <a:spLocks noChangeArrowheads="1"/>
                </p:cNvSpPr>
                <p:nvPr/>
              </p:nvSpPr>
              <p:spPr bwMode="auto">
                <a:xfrm>
                  <a:off x="43" y="0"/>
                  <a:ext cx="1065" cy="384"/>
                </a:xfrm>
                <a:prstGeom prst="rect">
                  <a:avLst/>
                </a:prstGeom>
                <a:noFill/>
                <a:ln w="9525">
                  <a:noFill/>
                  <a:miter lim="800000"/>
                  <a:headEnd/>
                  <a:tailEnd/>
                </a:ln>
              </p:spPr>
              <p:txBody>
                <a:bodyPr/>
                <a:lstStyle/>
                <a:p>
                  <a:pPr algn="ctr"/>
                  <a:r>
                    <a:rPr kumimoji="1" lang="zh-CN" altLang="en-US" sz="1600" dirty="0">
                      <a:latin typeface="Times New Roman" pitchFamily="18" charset="0"/>
                    </a:rPr>
                    <a:t>旅行目标节点</a:t>
                  </a:r>
                  <a:endParaRPr kumimoji="1" lang="zh-CN" altLang="en-US" sz="3600" dirty="0">
                    <a:latin typeface="Times New Roman" pitchFamily="18" charset="0"/>
                  </a:endParaRPr>
                </a:p>
              </p:txBody>
            </p:sp>
            <p:sp>
              <p:nvSpPr>
                <p:cNvPr id="73" name="Rectangle 8"/>
                <p:cNvSpPr>
                  <a:spLocks noChangeArrowheads="1"/>
                </p:cNvSpPr>
                <p:nvPr/>
              </p:nvSpPr>
              <p:spPr bwMode="auto">
                <a:xfrm>
                  <a:off x="0" y="0"/>
                  <a:ext cx="1151" cy="384"/>
                </a:xfrm>
                <a:prstGeom prst="rect">
                  <a:avLst/>
                </a:prstGeom>
                <a:noFill/>
                <a:ln w="7">
                  <a:solidFill>
                    <a:srgbClr val="A0A0A0"/>
                  </a:solidFill>
                  <a:miter lim="800000"/>
                  <a:headEnd/>
                  <a:tailEnd/>
                </a:ln>
              </p:spPr>
              <p:txBody>
                <a:bodyPr wrap="none"/>
                <a:lstStyle/>
                <a:p>
                  <a:endParaRPr lang="zh-CN" altLang="en-US"/>
                </a:p>
              </p:txBody>
            </p:sp>
          </p:grpSp>
          <p:grpSp>
            <p:nvGrpSpPr>
              <p:cNvPr id="45" name="Group 9"/>
              <p:cNvGrpSpPr>
                <a:grpSpLocks/>
              </p:cNvGrpSpPr>
              <p:nvPr/>
            </p:nvGrpSpPr>
            <p:grpSpPr bwMode="auto">
              <a:xfrm>
                <a:off x="1151" y="0"/>
                <a:ext cx="1108" cy="384"/>
                <a:chOff x="1151" y="0"/>
                <a:chExt cx="1108" cy="384"/>
              </a:xfrm>
            </p:grpSpPr>
            <p:sp>
              <p:nvSpPr>
                <p:cNvPr id="70" name="Rectangle 10"/>
                <p:cNvSpPr>
                  <a:spLocks noChangeArrowheads="1"/>
                </p:cNvSpPr>
                <p:nvPr/>
              </p:nvSpPr>
              <p:spPr bwMode="auto">
                <a:xfrm>
                  <a:off x="1194" y="0"/>
                  <a:ext cx="1022" cy="384"/>
                </a:xfrm>
                <a:prstGeom prst="rect">
                  <a:avLst/>
                </a:prstGeom>
                <a:noFill/>
                <a:ln w="9525">
                  <a:noFill/>
                  <a:miter lim="800000"/>
                  <a:headEnd/>
                  <a:tailEnd/>
                </a:ln>
              </p:spPr>
              <p:txBody>
                <a:bodyPr/>
                <a:lstStyle/>
                <a:p>
                  <a:pPr algn="ctr"/>
                  <a:r>
                    <a:rPr kumimoji="1" lang="zh-CN" altLang="en-US" sz="1600">
                      <a:latin typeface="Times New Roman" pitchFamily="18" charset="0"/>
                    </a:rPr>
                    <a:t>入口方法</a:t>
                  </a:r>
                  <a:endParaRPr kumimoji="1" lang="zh-CN" altLang="en-US" sz="3600">
                    <a:latin typeface="Times New Roman" pitchFamily="18" charset="0"/>
                  </a:endParaRPr>
                </a:p>
              </p:txBody>
            </p:sp>
            <p:sp>
              <p:nvSpPr>
                <p:cNvPr id="71" name="Rectangle 11"/>
                <p:cNvSpPr>
                  <a:spLocks noChangeArrowheads="1"/>
                </p:cNvSpPr>
                <p:nvPr/>
              </p:nvSpPr>
              <p:spPr bwMode="auto">
                <a:xfrm>
                  <a:off x="1151" y="0"/>
                  <a:ext cx="1108" cy="384"/>
                </a:xfrm>
                <a:prstGeom prst="rect">
                  <a:avLst/>
                </a:prstGeom>
                <a:noFill/>
                <a:ln w="7">
                  <a:solidFill>
                    <a:srgbClr val="A0A0A0"/>
                  </a:solidFill>
                  <a:miter lim="800000"/>
                  <a:headEnd/>
                  <a:tailEnd/>
                </a:ln>
              </p:spPr>
              <p:txBody>
                <a:bodyPr wrap="none"/>
                <a:lstStyle/>
                <a:p>
                  <a:endParaRPr lang="zh-CN" altLang="en-US"/>
                </a:p>
              </p:txBody>
            </p:sp>
          </p:grpSp>
          <p:grpSp>
            <p:nvGrpSpPr>
              <p:cNvPr id="46" name="Group 12"/>
              <p:cNvGrpSpPr>
                <a:grpSpLocks/>
              </p:cNvGrpSpPr>
              <p:nvPr/>
            </p:nvGrpSpPr>
            <p:grpSpPr bwMode="auto">
              <a:xfrm>
                <a:off x="2259" y="0"/>
                <a:ext cx="1011" cy="384"/>
                <a:chOff x="2259" y="0"/>
                <a:chExt cx="1011" cy="384"/>
              </a:xfrm>
            </p:grpSpPr>
            <p:sp>
              <p:nvSpPr>
                <p:cNvPr id="68" name="Rectangle 13"/>
                <p:cNvSpPr>
                  <a:spLocks noChangeArrowheads="1"/>
                </p:cNvSpPr>
                <p:nvPr/>
              </p:nvSpPr>
              <p:spPr bwMode="auto">
                <a:xfrm>
                  <a:off x="2302" y="0"/>
                  <a:ext cx="925" cy="384"/>
                </a:xfrm>
                <a:prstGeom prst="rect">
                  <a:avLst/>
                </a:prstGeom>
                <a:noFill/>
                <a:ln w="9525">
                  <a:noFill/>
                  <a:miter lim="800000"/>
                  <a:headEnd/>
                  <a:tailEnd/>
                </a:ln>
              </p:spPr>
              <p:txBody>
                <a:bodyPr/>
                <a:lstStyle/>
                <a:p>
                  <a:pPr algn="ctr"/>
                  <a:r>
                    <a:rPr kumimoji="1" lang="zh-CN" altLang="en-US" sz="1600">
                      <a:latin typeface="Times New Roman" pitchFamily="18" charset="0"/>
                    </a:rPr>
                    <a:t>旅行计划更新</a:t>
                  </a:r>
                  <a:endParaRPr kumimoji="1" lang="zh-CN" altLang="en-US" sz="3600">
                    <a:latin typeface="Times New Roman" pitchFamily="18" charset="0"/>
                  </a:endParaRPr>
                </a:p>
              </p:txBody>
            </p:sp>
            <p:sp>
              <p:nvSpPr>
                <p:cNvPr id="69" name="Rectangle 14"/>
                <p:cNvSpPr>
                  <a:spLocks noChangeArrowheads="1"/>
                </p:cNvSpPr>
                <p:nvPr/>
              </p:nvSpPr>
              <p:spPr bwMode="auto">
                <a:xfrm>
                  <a:off x="2259" y="0"/>
                  <a:ext cx="1011" cy="384"/>
                </a:xfrm>
                <a:prstGeom prst="rect">
                  <a:avLst/>
                </a:prstGeom>
                <a:noFill/>
                <a:ln w="7">
                  <a:solidFill>
                    <a:srgbClr val="A0A0A0"/>
                  </a:solidFill>
                  <a:miter lim="800000"/>
                  <a:headEnd/>
                  <a:tailEnd/>
                </a:ln>
              </p:spPr>
              <p:txBody>
                <a:bodyPr wrap="none"/>
                <a:lstStyle/>
                <a:p>
                  <a:endParaRPr lang="zh-CN" altLang="en-US"/>
                </a:p>
              </p:txBody>
            </p:sp>
          </p:grpSp>
          <p:grpSp>
            <p:nvGrpSpPr>
              <p:cNvPr id="47" name="Group 15"/>
              <p:cNvGrpSpPr>
                <a:grpSpLocks/>
              </p:cNvGrpSpPr>
              <p:nvPr/>
            </p:nvGrpSpPr>
            <p:grpSpPr bwMode="auto">
              <a:xfrm>
                <a:off x="3270" y="0"/>
                <a:ext cx="654" cy="384"/>
                <a:chOff x="3270" y="0"/>
                <a:chExt cx="654" cy="384"/>
              </a:xfrm>
            </p:grpSpPr>
            <p:sp>
              <p:nvSpPr>
                <p:cNvPr id="66" name="Rectangle 16"/>
                <p:cNvSpPr>
                  <a:spLocks noChangeArrowheads="1"/>
                </p:cNvSpPr>
                <p:nvPr/>
              </p:nvSpPr>
              <p:spPr bwMode="auto">
                <a:xfrm>
                  <a:off x="3313" y="0"/>
                  <a:ext cx="568" cy="384"/>
                </a:xfrm>
                <a:prstGeom prst="rect">
                  <a:avLst/>
                </a:prstGeom>
                <a:noFill/>
                <a:ln w="9525">
                  <a:noFill/>
                  <a:miter lim="800000"/>
                  <a:headEnd/>
                  <a:tailEnd/>
                </a:ln>
              </p:spPr>
              <p:txBody>
                <a:bodyPr/>
                <a:lstStyle/>
                <a:p>
                  <a:pPr algn="ctr"/>
                  <a:r>
                    <a:rPr kumimoji="1" lang="zh-CN" altLang="en-US" sz="1600">
                      <a:latin typeface="Times New Roman" pitchFamily="18" charset="0"/>
                    </a:rPr>
                    <a:t>名字</a:t>
                  </a:r>
                  <a:endParaRPr kumimoji="1" lang="zh-CN" altLang="en-US" sz="3600">
                    <a:latin typeface="Times New Roman" pitchFamily="18" charset="0"/>
                  </a:endParaRPr>
                </a:p>
              </p:txBody>
            </p:sp>
            <p:sp>
              <p:nvSpPr>
                <p:cNvPr id="67" name="Rectangle 17"/>
                <p:cNvSpPr>
                  <a:spLocks noChangeArrowheads="1"/>
                </p:cNvSpPr>
                <p:nvPr/>
              </p:nvSpPr>
              <p:spPr bwMode="auto">
                <a:xfrm>
                  <a:off x="3270" y="0"/>
                  <a:ext cx="654" cy="384"/>
                </a:xfrm>
                <a:prstGeom prst="rect">
                  <a:avLst/>
                </a:prstGeom>
                <a:noFill/>
                <a:ln w="7">
                  <a:solidFill>
                    <a:srgbClr val="A0A0A0"/>
                  </a:solidFill>
                  <a:miter lim="800000"/>
                  <a:headEnd/>
                  <a:tailEnd/>
                </a:ln>
              </p:spPr>
              <p:txBody>
                <a:bodyPr wrap="none"/>
                <a:lstStyle/>
                <a:p>
                  <a:endParaRPr lang="zh-CN" altLang="en-US"/>
                </a:p>
              </p:txBody>
            </p:sp>
          </p:grpSp>
          <p:grpSp>
            <p:nvGrpSpPr>
              <p:cNvPr id="48" name="Group 18"/>
              <p:cNvGrpSpPr>
                <a:grpSpLocks/>
              </p:cNvGrpSpPr>
              <p:nvPr/>
            </p:nvGrpSpPr>
            <p:grpSpPr bwMode="auto">
              <a:xfrm>
                <a:off x="0" y="384"/>
                <a:ext cx="561" cy="384"/>
                <a:chOff x="0" y="384"/>
                <a:chExt cx="561" cy="384"/>
              </a:xfrm>
            </p:grpSpPr>
            <p:sp>
              <p:nvSpPr>
                <p:cNvPr id="64" name="Rectangle 19"/>
                <p:cNvSpPr>
                  <a:spLocks noChangeArrowheads="1"/>
                </p:cNvSpPr>
                <p:nvPr/>
              </p:nvSpPr>
              <p:spPr bwMode="auto">
                <a:xfrm>
                  <a:off x="43" y="384"/>
                  <a:ext cx="475" cy="384"/>
                </a:xfrm>
                <a:prstGeom prst="rect">
                  <a:avLst/>
                </a:prstGeom>
                <a:noFill/>
                <a:ln w="9525">
                  <a:noFill/>
                  <a:miter lim="800000"/>
                  <a:headEnd/>
                  <a:tailEnd/>
                </a:ln>
              </p:spPr>
              <p:txBody>
                <a:bodyPr/>
                <a:lstStyle/>
                <a:p>
                  <a:pPr algn="ctr"/>
                  <a:r>
                    <a:rPr kumimoji="1" lang="en-US" altLang="zh-CN" sz="2000">
                      <a:latin typeface="Times New Roman" pitchFamily="18" charset="0"/>
                    </a:rPr>
                    <a:t>P</a:t>
                  </a:r>
                  <a:endParaRPr kumimoji="1" lang="en-US" altLang="zh-CN" sz="4400">
                    <a:latin typeface="Times New Roman" pitchFamily="18" charset="0"/>
                  </a:endParaRPr>
                </a:p>
              </p:txBody>
            </p:sp>
            <p:sp>
              <p:nvSpPr>
                <p:cNvPr id="65" name="Rectangle 20"/>
                <p:cNvSpPr>
                  <a:spLocks noChangeArrowheads="1"/>
                </p:cNvSpPr>
                <p:nvPr/>
              </p:nvSpPr>
              <p:spPr bwMode="auto">
                <a:xfrm>
                  <a:off x="0" y="384"/>
                  <a:ext cx="561" cy="384"/>
                </a:xfrm>
                <a:prstGeom prst="rect">
                  <a:avLst/>
                </a:prstGeom>
                <a:noFill/>
                <a:ln w="7">
                  <a:solidFill>
                    <a:srgbClr val="A0A0A0"/>
                  </a:solidFill>
                  <a:miter lim="800000"/>
                  <a:headEnd/>
                  <a:tailEnd/>
                </a:ln>
              </p:spPr>
              <p:txBody>
                <a:bodyPr wrap="none"/>
                <a:lstStyle/>
                <a:p>
                  <a:endParaRPr lang="zh-CN" altLang="en-US"/>
                </a:p>
              </p:txBody>
            </p:sp>
          </p:grpSp>
          <p:grpSp>
            <p:nvGrpSpPr>
              <p:cNvPr id="49" name="Group 21"/>
              <p:cNvGrpSpPr>
                <a:grpSpLocks/>
              </p:cNvGrpSpPr>
              <p:nvPr/>
            </p:nvGrpSpPr>
            <p:grpSpPr bwMode="auto">
              <a:xfrm>
                <a:off x="561" y="384"/>
                <a:ext cx="590" cy="384"/>
                <a:chOff x="561" y="384"/>
                <a:chExt cx="590" cy="384"/>
              </a:xfrm>
            </p:grpSpPr>
            <p:sp>
              <p:nvSpPr>
                <p:cNvPr id="62" name="Rectangle 22"/>
                <p:cNvSpPr>
                  <a:spLocks noChangeArrowheads="1"/>
                </p:cNvSpPr>
                <p:nvPr/>
              </p:nvSpPr>
              <p:spPr bwMode="auto">
                <a:xfrm>
                  <a:off x="604" y="384"/>
                  <a:ext cx="504" cy="384"/>
                </a:xfrm>
                <a:prstGeom prst="rect">
                  <a:avLst/>
                </a:prstGeom>
                <a:noFill/>
                <a:ln w="9525">
                  <a:noFill/>
                  <a:miter lim="800000"/>
                  <a:headEnd/>
                  <a:tailEnd/>
                </a:ln>
              </p:spPr>
              <p:txBody>
                <a:bodyPr/>
                <a:lstStyle/>
                <a:p>
                  <a:pPr algn="ctr"/>
                  <a:r>
                    <a:rPr kumimoji="1" lang="en-US" altLang="zh-CN" sz="2000">
                      <a:latin typeface="Times New Roman" pitchFamily="18" charset="0"/>
                    </a:rPr>
                    <a:t>H</a:t>
                  </a:r>
                  <a:endParaRPr kumimoji="1" lang="en-US" altLang="zh-CN" sz="4400">
                    <a:latin typeface="Times New Roman" pitchFamily="18" charset="0"/>
                  </a:endParaRPr>
                </a:p>
              </p:txBody>
            </p:sp>
            <p:sp>
              <p:nvSpPr>
                <p:cNvPr id="63" name="Rectangle 23"/>
                <p:cNvSpPr>
                  <a:spLocks noChangeArrowheads="1"/>
                </p:cNvSpPr>
                <p:nvPr/>
              </p:nvSpPr>
              <p:spPr bwMode="auto">
                <a:xfrm>
                  <a:off x="561" y="384"/>
                  <a:ext cx="590" cy="384"/>
                </a:xfrm>
                <a:prstGeom prst="rect">
                  <a:avLst/>
                </a:prstGeom>
                <a:noFill/>
                <a:ln w="7">
                  <a:solidFill>
                    <a:srgbClr val="A0A0A0"/>
                  </a:solidFill>
                  <a:miter lim="800000"/>
                  <a:headEnd/>
                  <a:tailEnd/>
                </a:ln>
              </p:spPr>
              <p:txBody>
                <a:bodyPr wrap="none"/>
                <a:lstStyle/>
                <a:p>
                  <a:endParaRPr lang="zh-CN" altLang="en-US"/>
                </a:p>
              </p:txBody>
            </p:sp>
          </p:grpSp>
          <p:grpSp>
            <p:nvGrpSpPr>
              <p:cNvPr id="50" name="Group 24"/>
              <p:cNvGrpSpPr>
                <a:grpSpLocks/>
              </p:cNvGrpSpPr>
              <p:nvPr/>
            </p:nvGrpSpPr>
            <p:grpSpPr bwMode="auto">
              <a:xfrm>
                <a:off x="1151" y="384"/>
                <a:ext cx="518" cy="384"/>
                <a:chOff x="1151" y="384"/>
                <a:chExt cx="518" cy="384"/>
              </a:xfrm>
            </p:grpSpPr>
            <p:sp>
              <p:nvSpPr>
                <p:cNvPr id="60" name="Rectangle 25"/>
                <p:cNvSpPr>
                  <a:spLocks noChangeArrowheads="1"/>
                </p:cNvSpPr>
                <p:nvPr/>
              </p:nvSpPr>
              <p:spPr bwMode="auto">
                <a:xfrm>
                  <a:off x="1194" y="384"/>
                  <a:ext cx="432" cy="384"/>
                </a:xfrm>
                <a:prstGeom prst="rect">
                  <a:avLst/>
                </a:prstGeom>
                <a:noFill/>
                <a:ln w="9525">
                  <a:noFill/>
                  <a:miter lim="800000"/>
                  <a:headEnd/>
                  <a:tailEnd/>
                </a:ln>
              </p:spPr>
              <p:txBody>
                <a:bodyPr/>
                <a:lstStyle/>
                <a:p>
                  <a:pPr algn="ctr"/>
                  <a:r>
                    <a:rPr kumimoji="1" lang="en-US" altLang="zh-CN" sz="2000">
                      <a:latin typeface="Times New Roman" pitchFamily="18" charset="0"/>
                    </a:rPr>
                    <a:t>G</a:t>
                  </a:r>
                  <a:endParaRPr kumimoji="1" lang="en-US" altLang="zh-CN" sz="4400">
                    <a:latin typeface="Times New Roman" pitchFamily="18" charset="0"/>
                  </a:endParaRPr>
                </a:p>
              </p:txBody>
            </p:sp>
            <p:sp>
              <p:nvSpPr>
                <p:cNvPr id="61" name="Rectangle 26"/>
                <p:cNvSpPr>
                  <a:spLocks noChangeArrowheads="1"/>
                </p:cNvSpPr>
                <p:nvPr/>
              </p:nvSpPr>
              <p:spPr bwMode="auto">
                <a:xfrm>
                  <a:off x="1151" y="384"/>
                  <a:ext cx="518" cy="384"/>
                </a:xfrm>
                <a:prstGeom prst="rect">
                  <a:avLst/>
                </a:prstGeom>
                <a:noFill/>
                <a:ln w="7">
                  <a:solidFill>
                    <a:srgbClr val="A0A0A0"/>
                  </a:solidFill>
                  <a:miter lim="800000"/>
                  <a:headEnd/>
                  <a:tailEnd/>
                </a:ln>
              </p:spPr>
              <p:txBody>
                <a:bodyPr wrap="none"/>
                <a:lstStyle/>
                <a:p>
                  <a:endParaRPr lang="zh-CN" altLang="en-US"/>
                </a:p>
              </p:txBody>
            </p:sp>
          </p:grpSp>
          <p:grpSp>
            <p:nvGrpSpPr>
              <p:cNvPr id="51" name="Group 27"/>
              <p:cNvGrpSpPr>
                <a:grpSpLocks/>
              </p:cNvGrpSpPr>
              <p:nvPr/>
            </p:nvGrpSpPr>
            <p:grpSpPr bwMode="auto">
              <a:xfrm>
                <a:off x="1669" y="384"/>
                <a:ext cx="590" cy="384"/>
                <a:chOff x="1669" y="384"/>
                <a:chExt cx="590" cy="384"/>
              </a:xfrm>
            </p:grpSpPr>
            <p:sp>
              <p:nvSpPr>
                <p:cNvPr id="58" name="Rectangle 28"/>
                <p:cNvSpPr>
                  <a:spLocks noChangeArrowheads="1"/>
                </p:cNvSpPr>
                <p:nvPr/>
              </p:nvSpPr>
              <p:spPr bwMode="auto">
                <a:xfrm>
                  <a:off x="1712" y="384"/>
                  <a:ext cx="504" cy="384"/>
                </a:xfrm>
                <a:prstGeom prst="rect">
                  <a:avLst/>
                </a:prstGeom>
                <a:noFill/>
                <a:ln w="9525">
                  <a:noFill/>
                  <a:miter lim="800000"/>
                  <a:headEnd/>
                  <a:tailEnd/>
                </a:ln>
              </p:spPr>
              <p:txBody>
                <a:bodyPr/>
                <a:lstStyle/>
                <a:p>
                  <a:pPr algn="ctr"/>
                  <a:r>
                    <a:rPr kumimoji="1" lang="en-US" altLang="zh-CN">
                      <a:latin typeface="Times New Roman" pitchFamily="18" charset="0"/>
                    </a:rPr>
                    <a:t>M</a:t>
                  </a:r>
                  <a:endParaRPr kumimoji="1" lang="en-US" altLang="zh-CN" sz="4000">
                    <a:latin typeface="Times New Roman" pitchFamily="18" charset="0"/>
                  </a:endParaRPr>
                </a:p>
              </p:txBody>
            </p:sp>
            <p:sp>
              <p:nvSpPr>
                <p:cNvPr id="59" name="Rectangle 29"/>
                <p:cNvSpPr>
                  <a:spLocks noChangeArrowheads="1"/>
                </p:cNvSpPr>
                <p:nvPr/>
              </p:nvSpPr>
              <p:spPr bwMode="auto">
                <a:xfrm>
                  <a:off x="1669" y="384"/>
                  <a:ext cx="590" cy="384"/>
                </a:xfrm>
                <a:prstGeom prst="rect">
                  <a:avLst/>
                </a:prstGeom>
                <a:noFill/>
                <a:ln w="7">
                  <a:solidFill>
                    <a:srgbClr val="A0A0A0"/>
                  </a:solidFill>
                  <a:miter lim="800000"/>
                  <a:headEnd/>
                  <a:tailEnd/>
                </a:ln>
              </p:spPr>
              <p:txBody>
                <a:bodyPr wrap="none"/>
                <a:lstStyle/>
                <a:p>
                  <a:endParaRPr lang="zh-CN" altLang="en-US"/>
                </a:p>
              </p:txBody>
            </p:sp>
          </p:grpSp>
          <p:grpSp>
            <p:nvGrpSpPr>
              <p:cNvPr id="52" name="Group 30"/>
              <p:cNvGrpSpPr>
                <a:grpSpLocks/>
              </p:cNvGrpSpPr>
              <p:nvPr/>
            </p:nvGrpSpPr>
            <p:grpSpPr bwMode="auto">
              <a:xfrm>
                <a:off x="2259" y="384"/>
                <a:ext cx="1011" cy="384"/>
                <a:chOff x="2259" y="384"/>
                <a:chExt cx="1011" cy="384"/>
              </a:xfrm>
            </p:grpSpPr>
            <p:sp>
              <p:nvSpPr>
                <p:cNvPr id="56" name="Rectangle 31"/>
                <p:cNvSpPr>
                  <a:spLocks noChangeArrowheads="1"/>
                </p:cNvSpPr>
                <p:nvPr/>
              </p:nvSpPr>
              <p:spPr bwMode="auto">
                <a:xfrm>
                  <a:off x="2302" y="384"/>
                  <a:ext cx="925" cy="384"/>
                </a:xfrm>
                <a:prstGeom prst="rect">
                  <a:avLst/>
                </a:prstGeom>
                <a:noFill/>
                <a:ln w="9525">
                  <a:noFill/>
                  <a:miter lim="800000"/>
                  <a:headEnd/>
                  <a:tailEnd/>
                </a:ln>
              </p:spPr>
              <p:txBody>
                <a:bodyPr/>
                <a:lstStyle/>
                <a:p>
                  <a:pPr algn="ctr"/>
                  <a:r>
                    <a:rPr kumimoji="1" lang="en-US" altLang="zh-CN">
                      <a:latin typeface="Times New Roman" pitchFamily="18" charset="0"/>
                    </a:rPr>
                    <a:t>T</a:t>
                  </a:r>
                  <a:endParaRPr kumimoji="1" lang="en-US" altLang="zh-CN" sz="4000">
                    <a:latin typeface="Times New Roman" pitchFamily="18" charset="0"/>
                  </a:endParaRPr>
                </a:p>
              </p:txBody>
            </p:sp>
            <p:sp>
              <p:nvSpPr>
                <p:cNvPr id="57" name="Rectangle 32"/>
                <p:cNvSpPr>
                  <a:spLocks noChangeArrowheads="1"/>
                </p:cNvSpPr>
                <p:nvPr/>
              </p:nvSpPr>
              <p:spPr bwMode="auto">
                <a:xfrm>
                  <a:off x="2259" y="384"/>
                  <a:ext cx="1011" cy="384"/>
                </a:xfrm>
                <a:prstGeom prst="rect">
                  <a:avLst/>
                </a:prstGeom>
                <a:noFill/>
                <a:ln w="7">
                  <a:solidFill>
                    <a:srgbClr val="A0A0A0"/>
                  </a:solidFill>
                  <a:miter lim="800000"/>
                  <a:headEnd/>
                  <a:tailEnd/>
                </a:ln>
              </p:spPr>
              <p:txBody>
                <a:bodyPr wrap="none"/>
                <a:lstStyle/>
                <a:p>
                  <a:endParaRPr lang="zh-CN" altLang="zh-CN" sz="1200"/>
                </a:p>
              </p:txBody>
            </p:sp>
          </p:grpSp>
          <p:grpSp>
            <p:nvGrpSpPr>
              <p:cNvPr id="53" name="Group 33"/>
              <p:cNvGrpSpPr>
                <a:grpSpLocks/>
              </p:cNvGrpSpPr>
              <p:nvPr/>
            </p:nvGrpSpPr>
            <p:grpSpPr bwMode="auto">
              <a:xfrm>
                <a:off x="3270" y="384"/>
                <a:ext cx="654" cy="384"/>
                <a:chOff x="3270" y="384"/>
                <a:chExt cx="654" cy="384"/>
              </a:xfrm>
            </p:grpSpPr>
            <p:sp>
              <p:nvSpPr>
                <p:cNvPr id="54" name="Rectangle 34"/>
                <p:cNvSpPr>
                  <a:spLocks noChangeArrowheads="1"/>
                </p:cNvSpPr>
                <p:nvPr/>
              </p:nvSpPr>
              <p:spPr bwMode="auto">
                <a:xfrm>
                  <a:off x="3313" y="384"/>
                  <a:ext cx="568" cy="384"/>
                </a:xfrm>
                <a:prstGeom prst="rect">
                  <a:avLst/>
                </a:prstGeom>
                <a:noFill/>
                <a:ln w="9525">
                  <a:noFill/>
                  <a:miter lim="800000"/>
                  <a:headEnd/>
                  <a:tailEnd/>
                </a:ln>
              </p:spPr>
              <p:txBody>
                <a:bodyPr/>
                <a:lstStyle/>
                <a:p>
                  <a:pPr algn="ctr"/>
                  <a:r>
                    <a:rPr kumimoji="1" lang="en-US" altLang="zh-CN" sz="1600">
                      <a:latin typeface="Times New Roman" pitchFamily="18" charset="0"/>
                    </a:rPr>
                    <a:t>Name</a:t>
                  </a:r>
                  <a:endParaRPr kumimoji="1" lang="en-US" altLang="zh-CN" sz="3600">
                    <a:latin typeface="Times New Roman" pitchFamily="18" charset="0"/>
                  </a:endParaRPr>
                </a:p>
              </p:txBody>
            </p:sp>
            <p:sp>
              <p:nvSpPr>
                <p:cNvPr id="55" name="Rectangle 35"/>
                <p:cNvSpPr>
                  <a:spLocks noChangeArrowheads="1"/>
                </p:cNvSpPr>
                <p:nvPr/>
              </p:nvSpPr>
              <p:spPr bwMode="auto">
                <a:xfrm>
                  <a:off x="3270" y="384"/>
                  <a:ext cx="654" cy="384"/>
                </a:xfrm>
                <a:prstGeom prst="rect">
                  <a:avLst/>
                </a:prstGeom>
                <a:noFill/>
                <a:ln w="7">
                  <a:solidFill>
                    <a:srgbClr val="A0A0A0"/>
                  </a:solidFill>
                  <a:miter lim="800000"/>
                  <a:headEnd/>
                  <a:tailEnd/>
                </a:ln>
              </p:spPr>
              <p:txBody>
                <a:bodyPr wrap="none"/>
                <a:lstStyle/>
                <a:p>
                  <a:endParaRPr lang="zh-CN" altLang="zh-CN" sz="700"/>
                </a:p>
              </p:txBody>
            </p:sp>
          </p:grpSp>
        </p:grpSp>
        <p:sp>
          <p:nvSpPr>
            <p:cNvPr id="43" name="Rectangle 36"/>
            <p:cNvSpPr>
              <a:spLocks noChangeArrowheads="1"/>
            </p:cNvSpPr>
            <p:nvPr/>
          </p:nvSpPr>
          <p:spPr bwMode="auto">
            <a:xfrm>
              <a:off x="-3" y="-3"/>
              <a:ext cx="3930" cy="774"/>
            </a:xfrm>
            <a:prstGeom prst="rect">
              <a:avLst/>
            </a:prstGeom>
            <a:noFill/>
            <a:ln w="9525">
              <a:solidFill>
                <a:srgbClr val="A0A0A0"/>
              </a:solidFill>
              <a:miter lim="800000"/>
              <a:headEnd/>
              <a:tailEnd/>
            </a:ln>
          </p:spPr>
          <p:txBody>
            <a:bodyPr wrap="none"/>
            <a:lstStyle/>
            <a:p>
              <a:endParaRPr lang="zh-CN" altLang="zh-CN" sz="1000"/>
            </a:p>
          </p:txBody>
        </p:sp>
      </p:grpSp>
      <p:sp>
        <p:nvSpPr>
          <p:cNvPr id="39" name="日期占位符 38"/>
          <p:cNvSpPr>
            <a:spLocks noGrp="1"/>
          </p:cNvSpPr>
          <p:nvPr>
            <p:ph type="dt" sz="half" idx="10"/>
          </p:nvPr>
        </p:nvSpPr>
        <p:spPr/>
        <p:txBody>
          <a:bodyPr/>
          <a:lstStyle/>
          <a:p>
            <a:fld id="{45C7069A-CFC8-416C-AED0-7A1E7B28B5BF}" type="datetime1">
              <a:rPr lang="zh-CN" altLang="en-US" smtClean="0"/>
              <a:pPr/>
              <a:t>2011-12-9</a:t>
            </a:fld>
            <a:endParaRPr lang="zh-CN" altLang="en-US"/>
          </a:p>
        </p:txBody>
      </p:sp>
      <p:sp>
        <p:nvSpPr>
          <p:cNvPr id="74" name="灯片编号占位符 73"/>
          <p:cNvSpPr>
            <a:spLocks noGrp="1"/>
          </p:cNvSpPr>
          <p:nvPr>
            <p:ph type="sldNum" sz="quarter" idx="12"/>
          </p:nvPr>
        </p:nvSpPr>
        <p:spPr/>
        <p:txBody>
          <a:bodyPr/>
          <a:lstStyle/>
          <a:p>
            <a:fld id="{275387DA-A401-490D-8074-75B707531493}" type="slidenum">
              <a:rPr lang="zh-CN" altLang="en-US" smtClean="0"/>
              <a:pPr/>
              <a:t>95</a:t>
            </a:fld>
            <a:endParaRPr lang="zh-CN" altLang="en-US"/>
          </a:p>
        </p:txBody>
      </p:sp>
      <p:sp>
        <p:nvSpPr>
          <p:cNvPr id="75" name="页脚占位符 74"/>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5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5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35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5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5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5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350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35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5011" grpId="0" build="p" bldLvl="2"/>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32099" name="Rectangle 3"/>
          <p:cNvSpPr>
            <a:spLocks noGrp="1" noChangeArrowheads="1"/>
          </p:cNvSpPr>
          <p:nvPr>
            <p:ph idx="1"/>
          </p:nvPr>
        </p:nvSpPr>
        <p:spPr/>
        <p:txBody>
          <a:bodyPr/>
          <a:lstStyle/>
          <a:p>
            <a:pPr eaLnBrk="1" hangingPunct="1"/>
            <a:r>
              <a:rPr lang="zh-CN" altLang="en-US" smtClean="0"/>
              <a:t>特点：</a:t>
            </a:r>
          </a:p>
          <a:p>
            <a:pPr lvl="1" eaLnBrk="1" hangingPunct="1"/>
            <a:r>
              <a:rPr lang="zh-CN" altLang="en-US" smtClean="0"/>
              <a:t>结构清晰</a:t>
            </a:r>
          </a:p>
          <a:p>
            <a:pPr lvl="1" eaLnBrk="1" hangingPunct="1"/>
            <a:r>
              <a:rPr lang="zh-CN" altLang="en-US" smtClean="0"/>
              <a:t>描述能力强</a:t>
            </a:r>
          </a:p>
          <a:p>
            <a:pPr lvl="1" eaLnBrk="1" hangingPunct="1"/>
            <a:r>
              <a:rPr lang="zh-CN" altLang="en-US" smtClean="0"/>
              <a:t>支持多入口</a:t>
            </a:r>
          </a:p>
        </p:txBody>
      </p:sp>
      <p:sp>
        <p:nvSpPr>
          <p:cNvPr id="6" name="日期占位符 5"/>
          <p:cNvSpPr>
            <a:spLocks noGrp="1"/>
          </p:cNvSpPr>
          <p:nvPr>
            <p:ph type="dt" sz="half" idx="10"/>
          </p:nvPr>
        </p:nvSpPr>
        <p:spPr/>
        <p:txBody>
          <a:bodyPr/>
          <a:lstStyle/>
          <a:p>
            <a:fld id="{72B6D72E-07FE-4CDD-87FE-3794731C5776}" type="datetime1">
              <a:rPr lang="zh-CN" altLang="en-US" smtClean="0"/>
              <a:pPr/>
              <a:t>2011-12-9</a:t>
            </a:fld>
            <a:endParaRPr lang="zh-CN" altLang="en-US"/>
          </a:p>
        </p:txBody>
      </p:sp>
      <p:sp>
        <p:nvSpPr>
          <p:cNvPr id="8" name="灯片编号占位符 7"/>
          <p:cNvSpPr>
            <a:spLocks noGrp="1"/>
          </p:cNvSpPr>
          <p:nvPr>
            <p:ph type="sldNum" sz="quarter" idx="12"/>
          </p:nvPr>
        </p:nvSpPr>
        <p:spPr/>
        <p:txBody>
          <a:bodyPr/>
          <a:lstStyle/>
          <a:p>
            <a:fld id="{275387DA-A401-490D-8074-75B707531493}" type="slidenum">
              <a:rPr lang="zh-CN" altLang="en-US" smtClean="0"/>
              <a:pPr/>
              <a:t>96</a:t>
            </a:fld>
            <a:endParaRPr lang="zh-CN" altLang="en-US"/>
          </a:p>
        </p:txBody>
      </p:sp>
      <p:sp>
        <p:nvSpPr>
          <p:cNvPr id="9" name="页脚占位符 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33123" name="Rectangle 3"/>
          <p:cNvSpPr>
            <a:spLocks noGrp="1" noChangeArrowheads="1"/>
          </p:cNvSpPr>
          <p:nvPr>
            <p:ph idx="1"/>
          </p:nvPr>
        </p:nvSpPr>
        <p:spPr/>
        <p:txBody>
          <a:bodyPr/>
          <a:lstStyle/>
          <a:p>
            <a:pPr eaLnBrk="1" hangingPunct="1">
              <a:lnSpc>
                <a:spcPct val="90000"/>
              </a:lnSpc>
              <a:buClr>
                <a:schemeClr val="tx1"/>
              </a:buClr>
              <a:buSzPct val="60000"/>
            </a:pPr>
            <a:r>
              <a:rPr lang="en-US" altLang="zh-CN" dirty="0" smtClean="0"/>
              <a:t>5. </a:t>
            </a:r>
            <a:r>
              <a:rPr lang="zh-CN" altLang="en-US" dirty="0" smtClean="0">
                <a:latin typeface="Tahoma" pitchFamily="34" charset="0"/>
              </a:rPr>
              <a:t>灵活的旅行模式</a:t>
            </a:r>
          </a:p>
          <a:p>
            <a:pPr lvl="1" eaLnBrk="1" hangingPunct="1">
              <a:lnSpc>
                <a:spcPct val="90000"/>
              </a:lnSpc>
              <a:buClr>
                <a:schemeClr val="hlink"/>
              </a:buClr>
              <a:buSzPct val="95000"/>
              <a:buFont typeface="Wingdings" pitchFamily="2" charset="2"/>
              <a:buChar char="w"/>
            </a:pPr>
            <a:r>
              <a:rPr lang="en-US" altLang="zh-CN" sz="2000" dirty="0" smtClean="0">
                <a:latin typeface="Tahoma" pitchFamily="34" charset="0"/>
              </a:rPr>
              <a:t>SEQ</a:t>
            </a:r>
            <a:r>
              <a:rPr lang="zh-CN" altLang="en-US" sz="2000" dirty="0" smtClean="0">
                <a:latin typeface="Tahoma" pitchFamily="34" charset="0"/>
              </a:rPr>
              <a:t>模式</a:t>
            </a:r>
          </a:p>
          <a:p>
            <a:pPr lvl="1" eaLnBrk="1" hangingPunct="1">
              <a:lnSpc>
                <a:spcPct val="90000"/>
              </a:lnSpc>
              <a:buClr>
                <a:schemeClr val="hlink"/>
              </a:buClr>
              <a:buSzPct val="95000"/>
              <a:buFont typeface="Wingdings" pitchFamily="2" charset="2"/>
              <a:buChar char="w"/>
            </a:pPr>
            <a:endParaRPr lang="zh-CN" altLang="en-US" sz="2200" dirty="0" smtClean="0">
              <a:latin typeface="Tahoma" pitchFamily="34" charset="0"/>
            </a:endParaRPr>
          </a:p>
          <a:p>
            <a:pPr lvl="1" eaLnBrk="1" hangingPunct="1">
              <a:lnSpc>
                <a:spcPct val="90000"/>
              </a:lnSpc>
              <a:buClr>
                <a:schemeClr val="hlink"/>
              </a:buClr>
              <a:buSzPct val="95000"/>
              <a:buFont typeface="Wingdings" pitchFamily="2" charset="2"/>
              <a:buChar char="w"/>
            </a:pPr>
            <a:endParaRPr lang="zh-CN" altLang="en-US" sz="2200" dirty="0" smtClean="0">
              <a:latin typeface="Tahoma" pitchFamily="34" charset="0"/>
            </a:endParaRPr>
          </a:p>
          <a:p>
            <a:pPr lvl="1" eaLnBrk="1" hangingPunct="1">
              <a:lnSpc>
                <a:spcPct val="90000"/>
              </a:lnSpc>
              <a:buClr>
                <a:schemeClr val="hlink"/>
              </a:buClr>
              <a:buSzPct val="95000"/>
              <a:buFont typeface="Wingdings" pitchFamily="2" charset="2"/>
              <a:buChar char="w"/>
            </a:pPr>
            <a:endParaRPr lang="zh-CN" altLang="en-US" sz="2200" dirty="0" smtClean="0">
              <a:latin typeface="Tahoma" pitchFamily="34" charset="0"/>
            </a:endParaRPr>
          </a:p>
          <a:p>
            <a:pPr lvl="1" eaLnBrk="1" hangingPunct="1">
              <a:lnSpc>
                <a:spcPct val="90000"/>
              </a:lnSpc>
              <a:buClr>
                <a:schemeClr val="hlink"/>
              </a:buClr>
              <a:buSzPct val="95000"/>
              <a:buFont typeface="Wingdings" pitchFamily="2" charset="2"/>
              <a:buChar char="w"/>
            </a:pPr>
            <a:endParaRPr lang="en-US" altLang="zh-CN" sz="2000" dirty="0" smtClean="0">
              <a:latin typeface="Tahoma" pitchFamily="34" charset="0"/>
            </a:endParaRPr>
          </a:p>
          <a:p>
            <a:pPr lvl="1" eaLnBrk="1" hangingPunct="1">
              <a:lnSpc>
                <a:spcPct val="90000"/>
              </a:lnSpc>
              <a:buClr>
                <a:schemeClr val="hlink"/>
              </a:buClr>
              <a:buSzPct val="95000"/>
              <a:buFont typeface="Wingdings" pitchFamily="2" charset="2"/>
              <a:buChar char="w"/>
            </a:pPr>
            <a:r>
              <a:rPr lang="en-US" altLang="zh-CN" sz="2000" dirty="0" smtClean="0">
                <a:latin typeface="Tahoma" pitchFamily="34" charset="0"/>
              </a:rPr>
              <a:t>ALL</a:t>
            </a:r>
            <a:r>
              <a:rPr lang="zh-CN" altLang="en-US" sz="2000" dirty="0" smtClean="0">
                <a:latin typeface="Tahoma" pitchFamily="34" charset="0"/>
              </a:rPr>
              <a:t>模式</a:t>
            </a:r>
            <a:endParaRPr lang="zh-CN" altLang="en-US" sz="3000" dirty="0" smtClean="0"/>
          </a:p>
        </p:txBody>
      </p:sp>
      <p:grpSp>
        <p:nvGrpSpPr>
          <p:cNvPr id="2" name="Group 4"/>
          <p:cNvGrpSpPr>
            <a:grpSpLocks/>
          </p:cNvGrpSpPr>
          <p:nvPr/>
        </p:nvGrpSpPr>
        <p:grpSpPr bwMode="auto">
          <a:xfrm>
            <a:off x="1768872" y="2708647"/>
            <a:ext cx="1038225" cy="1368425"/>
            <a:chOff x="0" y="0"/>
            <a:chExt cx="654" cy="1938"/>
          </a:xfrm>
        </p:grpSpPr>
        <p:sp>
          <p:nvSpPr>
            <p:cNvPr id="133231" name="Rectangle 5"/>
            <p:cNvSpPr>
              <a:spLocks noChangeArrowheads="1"/>
            </p:cNvSpPr>
            <p:nvPr/>
          </p:nvSpPr>
          <p:spPr bwMode="auto">
            <a:xfrm>
              <a:off x="43" y="0"/>
              <a:ext cx="568" cy="193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SEQ</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32" name="Rectangle 6"/>
            <p:cNvSpPr>
              <a:spLocks noChangeArrowheads="1"/>
            </p:cNvSpPr>
            <p:nvPr/>
          </p:nvSpPr>
          <p:spPr bwMode="auto">
            <a:xfrm>
              <a:off x="0" y="0"/>
              <a:ext cx="654" cy="1938"/>
            </a:xfrm>
            <a:prstGeom prst="rect">
              <a:avLst/>
            </a:prstGeom>
            <a:noFill/>
            <a:ln w="7">
              <a:solidFill>
                <a:srgbClr val="A0A0A0"/>
              </a:solidFill>
              <a:miter lim="800000"/>
              <a:headEnd/>
              <a:tailEnd/>
            </a:ln>
          </p:spPr>
          <p:txBody>
            <a:bodyPr wrap="none" tIns="360000"/>
            <a:lstStyle/>
            <a:p>
              <a:endParaRPr lang="zh-CN" altLang="en-US"/>
            </a:p>
          </p:txBody>
        </p:sp>
      </p:grpSp>
      <p:grpSp>
        <p:nvGrpSpPr>
          <p:cNvPr id="3" name="Group 7"/>
          <p:cNvGrpSpPr>
            <a:grpSpLocks/>
          </p:cNvGrpSpPr>
          <p:nvPr/>
        </p:nvGrpSpPr>
        <p:grpSpPr bwMode="auto">
          <a:xfrm>
            <a:off x="2807097" y="2708647"/>
            <a:ext cx="1038225" cy="365125"/>
            <a:chOff x="654" y="0"/>
            <a:chExt cx="654" cy="518"/>
          </a:xfrm>
        </p:grpSpPr>
        <p:sp>
          <p:nvSpPr>
            <p:cNvPr id="133229" name="Rectangle 8"/>
            <p:cNvSpPr>
              <a:spLocks noChangeArrowheads="1"/>
            </p:cNvSpPr>
            <p:nvPr/>
          </p:nvSpPr>
          <p:spPr bwMode="auto">
            <a:xfrm>
              <a:off x="697" y="0"/>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P0</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30" name="Rectangle 9"/>
            <p:cNvSpPr>
              <a:spLocks noChangeArrowheads="1"/>
            </p:cNvSpPr>
            <p:nvPr/>
          </p:nvSpPr>
          <p:spPr bwMode="auto">
            <a:xfrm>
              <a:off x="654" y="0"/>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4" name="Group 10"/>
          <p:cNvGrpSpPr>
            <a:grpSpLocks/>
          </p:cNvGrpSpPr>
          <p:nvPr/>
        </p:nvGrpSpPr>
        <p:grpSpPr bwMode="auto">
          <a:xfrm>
            <a:off x="3845322" y="2708647"/>
            <a:ext cx="1038225" cy="365125"/>
            <a:chOff x="1308" y="0"/>
            <a:chExt cx="654" cy="518"/>
          </a:xfrm>
        </p:grpSpPr>
        <p:sp>
          <p:nvSpPr>
            <p:cNvPr id="133227" name="Rectangle 11"/>
            <p:cNvSpPr>
              <a:spLocks noChangeArrowheads="1"/>
            </p:cNvSpPr>
            <p:nvPr/>
          </p:nvSpPr>
          <p:spPr bwMode="auto">
            <a:xfrm>
              <a:off x="1351" y="0"/>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H0</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28" name="Rectangle 12"/>
            <p:cNvSpPr>
              <a:spLocks noChangeArrowheads="1"/>
            </p:cNvSpPr>
            <p:nvPr/>
          </p:nvSpPr>
          <p:spPr bwMode="auto">
            <a:xfrm>
              <a:off x="1308" y="0"/>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5" name="Group 13"/>
          <p:cNvGrpSpPr>
            <a:grpSpLocks/>
          </p:cNvGrpSpPr>
          <p:nvPr/>
        </p:nvGrpSpPr>
        <p:grpSpPr bwMode="auto">
          <a:xfrm>
            <a:off x="4883547" y="2708647"/>
            <a:ext cx="1038225" cy="365125"/>
            <a:chOff x="1962" y="0"/>
            <a:chExt cx="654" cy="518"/>
          </a:xfrm>
        </p:grpSpPr>
        <p:sp>
          <p:nvSpPr>
            <p:cNvPr id="133225" name="Rectangle 14"/>
            <p:cNvSpPr>
              <a:spLocks noChangeArrowheads="1"/>
            </p:cNvSpPr>
            <p:nvPr/>
          </p:nvSpPr>
          <p:spPr bwMode="auto">
            <a:xfrm>
              <a:off x="2005" y="0"/>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G0</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26" name="Rectangle 15"/>
            <p:cNvSpPr>
              <a:spLocks noChangeArrowheads="1"/>
            </p:cNvSpPr>
            <p:nvPr/>
          </p:nvSpPr>
          <p:spPr bwMode="auto">
            <a:xfrm>
              <a:off x="1962" y="0"/>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6" name="Group 16"/>
          <p:cNvGrpSpPr>
            <a:grpSpLocks/>
          </p:cNvGrpSpPr>
          <p:nvPr/>
        </p:nvGrpSpPr>
        <p:grpSpPr bwMode="auto">
          <a:xfrm>
            <a:off x="5921772" y="2708647"/>
            <a:ext cx="1038225" cy="365125"/>
            <a:chOff x="2616" y="0"/>
            <a:chExt cx="654" cy="518"/>
          </a:xfrm>
        </p:grpSpPr>
        <p:sp>
          <p:nvSpPr>
            <p:cNvPr id="133223" name="Rectangle 17"/>
            <p:cNvSpPr>
              <a:spLocks noChangeArrowheads="1"/>
            </p:cNvSpPr>
            <p:nvPr/>
          </p:nvSpPr>
          <p:spPr bwMode="auto">
            <a:xfrm>
              <a:off x="2659" y="0"/>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M0</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24" name="Rectangle 18"/>
            <p:cNvSpPr>
              <a:spLocks noChangeArrowheads="1"/>
            </p:cNvSpPr>
            <p:nvPr/>
          </p:nvSpPr>
          <p:spPr bwMode="auto">
            <a:xfrm>
              <a:off x="2616" y="0"/>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7" name="Group 19"/>
          <p:cNvGrpSpPr>
            <a:grpSpLocks/>
          </p:cNvGrpSpPr>
          <p:nvPr/>
        </p:nvGrpSpPr>
        <p:grpSpPr bwMode="auto">
          <a:xfrm>
            <a:off x="2807097" y="3073772"/>
            <a:ext cx="1038225" cy="366712"/>
            <a:chOff x="654" y="518"/>
            <a:chExt cx="654" cy="518"/>
          </a:xfrm>
        </p:grpSpPr>
        <p:sp>
          <p:nvSpPr>
            <p:cNvPr id="133221" name="Rectangle 20"/>
            <p:cNvSpPr>
              <a:spLocks noChangeArrowheads="1"/>
            </p:cNvSpPr>
            <p:nvPr/>
          </p:nvSpPr>
          <p:spPr bwMode="auto">
            <a:xfrm>
              <a:off x="697" y="518"/>
              <a:ext cx="568" cy="518"/>
            </a:xfrm>
            <a:prstGeom prst="rect">
              <a:avLst/>
            </a:prstGeom>
            <a:noFill/>
            <a:ln w="9525">
              <a:noFill/>
              <a:miter lim="800000"/>
              <a:headEnd/>
              <a:tailEnd/>
            </a:ln>
          </p:spPr>
          <p:txBody>
            <a:bodyPr tIns="360000" anchor="ctr"/>
            <a:lstStyle/>
            <a:p>
              <a:pPr algn="ctr"/>
              <a:r>
                <a:rPr kumimoji="1" lang="en-US" altLang="zh-CN" sz="2800" dirty="0">
                  <a:latin typeface="Times New Roman" pitchFamily="18" charset="0"/>
                </a:rPr>
                <a:t>P1</a:t>
              </a:r>
            </a:p>
            <a:p>
              <a:pPr algn="ctr" eaLnBrk="0" hangingPunct="0"/>
              <a:endParaRPr kumimoji="1" lang="en-US" altLang="zh-CN" sz="2400" dirty="0">
                <a:latin typeface="Times New Roman" pitchFamily="18" charset="0"/>
              </a:endParaRPr>
            </a:p>
          </p:txBody>
        </p:sp>
        <p:sp>
          <p:nvSpPr>
            <p:cNvPr id="133222" name="Rectangle 21"/>
            <p:cNvSpPr>
              <a:spLocks noChangeArrowheads="1"/>
            </p:cNvSpPr>
            <p:nvPr/>
          </p:nvSpPr>
          <p:spPr bwMode="auto">
            <a:xfrm>
              <a:off x="654" y="518"/>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8" name="Group 22"/>
          <p:cNvGrpSpPr>
            <a:grpSpLocks/>
          </p:cNvGrpSpPr>
          <p:nvPr/>
        </p:nvGrpSpPr>
        <p:grpSpPr bwMode="auto">
          <a:xfrm>
            <a:off x="3845322" y="3073772"/>
            <a:ext cx="1038225" cy="366712"/>
            <a:chOff x="1308" y="518"/>
            <a:chExt cx="654" cy="518"/>
          </a:xfrm>
        </p:grpSpPr>
        <p:sp>
          <p:nvSpPr>
            <p:cNvPr id="133219" name="Rectangle 23"/>
            <p:cNvSpPr>
              <a:spLocks noChangeArrowheads="1"/>
            </p:cNvSpPr>
            <p:nvPr/>
          </p:nvSpPr>
          <p:spPr bwMode="auto">
            <a:xfrm>
              <a:off x="1351" y="518"/>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H1</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20" name="Rectangle 24"/>
            <p:cNvSpPr>
              <a:spLocks noChangeArrowheads="1"/>
            </p:cNvSpPr>
            <p:nvPr/>
          </p:nvSpPr>
          <p:spPr bwMode="auto">
            <a:xfrm>
              <a:off x="1308" y="518"/>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9" name="Group 25"/>
          <p:cNvGrpSpPr>
            <a:grpSpLocks/>
          </p:cNvGrpSpPr>
          <p:nvPr/>
        </p:nvGrpSpPr>
        <p:grpSpPr bwMode="auto">
          <a:xfrm>
            <a:off x="4883547" y="3073772"/>
            <a:ext cx="1038225" cy="366712"/>
            <a:chOff x="1962" y="518"/>
            <a:chExt cx="654" cy="518"/>
          </a:xfrm>
        </p:grpSpPr>
        <p:sp>
          <p:nvSpPr>
            <p:cNvPr id="133217" name="Rectangle 26"/>
            <p:cNvSpPr>
              <a:spLocks noChangeArrowheads="1"/>
            </p:cNvSpPr>
            <p:nvPr/>
          </p:nvSpPr>
          <p:spPr bwMode="auto">
            <a:xfrm>
              <a:off x="2005" y="518"/>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G1</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18" name="Rectangle 27"/>
            <p:cNvSpPr>
              <a:spLocks noChangeArrowheads="1"/>
            </p:cNvSpPr>
            <p:nvPr/>
          </p:nvSpPr>
          <p:spPr bwMode="auto">
            <a:xfrm>
              <a:off x="1962" y="518"/>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10" name="Group 28"/>
          <p:cNvGrpSpPr>
            <a:grpSpLocks/>
          </p:cNvGrpSpPr>
          <p:nvPr/>
        </p:nvGrpSpPr>
        <p:grpSpPr bwMode="auto">
          <a:xfrm>
            <a:off x="5921772" y="3073772"/>
            <a:ext cx="1038225" cy="366712"/>
            <a:chOff x="2616" y="518"/>
            <a:chExt cx="654" cy="518"/>
          </a:xfrm>
        </p:grpSpPr>
        <p:sp>
          <p:nvSpPr>
            <p:cNvPr id="133215" name="Rectangle 29"/>
            <p:cNvSpPr>
              <a:spLocks noChangeArrowheads="1"/>
            </p:cNvSpPr>
            <p:nvPr/>
          </p:nvSpPr>
          <p:spPr bwMode="auto">
            <a:xfrm>
              <a:off x="2659" y="518"/>
              <a:ext cx="568" cy="518"/>
            </a:xfrm>
            <a:prstGeom prst="rect">
              <a:avLst/>
            </a:prstGeom>
            <a:noFill/>
            <a:ln w="9525">
              <a:noFill/>
              <a:miter lim="800000"/>
              <a:headEnd/>
              <a:tailEnd/>
            </a:ln>
          </p:spPr>
          <p:txBody>
            <a:bodyPr tIns="360000" bIns="0" anchor="ctr"/>
            <a:lstStyle/>
            <a:p>
              <a:pPr algn="ctr"/>
              <a:r>
                <a:rPr kumimoji="1" lang="en-US" altLang="zh-CN" sz="2400">
                  <a:latin typeface="Times New Roman" pitchFamily="18" charset="0"/>
                  <a:cs typeface="Times New Roman" pitchFamily="18" charset="0"/>
                </a:rPr>
                <a:t>M1</a:t>
              </a:r>
            </a:p>
            <a:p>
              <a:pPr algn="ctr" eaLnBrk="0" hangingPunct="0"/>
              <a:endParaRPr kumimoji="1" lang="en-US" altLang="zh-CN" sz="2400">
                <a:latin typeface="Times New Roman" pitchFamily="18" charset="0"/>
              </a:endParaRPr>
            </a:p>
          </p:txBody>
        </p:sp>
        <p:sp>
          <p:nvSpPr>
            <p:cNvPr id="133216" name="Rectangle 30"/>
            <p:cNvSpPr>
              <a:spLocks noChangeArrowheads="1"/>
            </p:cNvSpPr>
            <p:nvPr/>
          </p:nvSpPr>
          <p:spPr bwMode="auto">
            <a:xfrm>
              <a:off x="2616" y="518"/>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11" name="Group 31"/>
          <p:cNvGrpSpPr>
            <a:grpSpLocks/>
          </p:cNvGrpSpPr>
          <p:nvPr/>
        </p:nvGrpSpPr>
        <p:grpSpPr bwMode="auto">
          <a:xfrm>
            <a:off x="2807097" y="3711947"/>
            <a:ext cx="1038225" cy="365125"/>
            <a:chOff x="654" y="1420"/>
            <a:chExt cx="654" cy="518"/>
          </a:xfrm>
        </p:grpSpPr>
        <p:sp>
          <p:nvSpPr>
            <p:cNvPr id="133213" name="Rectangle 32"/>
            <p:cNvSpPr>
              <a:spLocks noChangeArrowheads="1"/>
            </p:cNvSpPr>
            <p:nvPr/>
          </p:nvSpPr>
          <p:spPr bwMode="auto">
            <a:xfrm>
              <a:off x="697" y="1420"/>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P</a:t>
              </a:r>
              <a:r>
                <a:rPr kumimoji="1" lang="en-US" altLang="zh-CN" sz="2400" baseline="-30000">
                  <a:latin typeface="Times New Roman" pitchFamily="18" charset="0"/>
                </a:rPr>
                <a:t>n-1</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14" name="Rectangle 33"/>
            <p:cNvSpPr>
              <a:spLocks noChangeArrowheads="1"/>
            </p:cNvSpPr>
            <p:nvPr/>
          </p:nvSpPr>
          <p:spPr bwMode="auto">
            <a:xfrm>
              <a:off x="654" y="1420"/>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12" name="Group 34"/>
          <p:cNvGrpSpPr>
            <a:grpSpLocks/>
          </p:cNvGrpSpPr>
          <p:nvPr/>
        </p:nvGrpSpPr>
        <p:grpSpPr bwMode="auto">
          <a:xfrm>
            <a:off x="3845322" y="3711947"/>
            <a:ext cx="1038225" cy="365125"/>
            <a:chOff x="1308" y="1420"/>
            <a:chExt cx="654" cy="518"/>
          </a:xfrm>
        </p:grpSpPr>
        <p:sp>
          <p:nvSpPr>
            <p:cNvPr id="133211" name="Rectangle 35"/>
            <p:cNvSpPr>
              <a:spLocks noChangeArrowheads="1"/>
            </p:cNvSpPr>
            <p:nvPr/>
          </p:nvSpPr>
          <p:spPr bwMode="auto">
            <a:xfrm>
              <a:off x="1351" y="1420"/>
              <a:ext cx="568" cy="518"/>
            </a:xfrm>
            <a:prstGeom prst="rect">
              <a:avLst/>
            </a:prstGeom>
            <a:noFill/>
            <a:ln w="9525">
              <a:noFill/>
              <a:miter lim="800000"/>
              <a:headEnd/>
              <a:tailEnd/>
            </a:ln>
          </p:spPr>
          <p:txBody>
            <a:bodyPr tIns="360000" anchor="ctr"/>
            <a:lstStyle/>
            <a:p>
              <a:pPr algn="ctr"/>
              <a:r>
                <a:rPr kumimoji="1" lang="en-US" altLang="zh-CN" sz="2400" dirty="0">
                  <a:latin typeface="Times New Roman" pitchFamily="18" charset="0"/>
                </a:rPr>
                <a:t>H</a:t>
              </a:r>
              <a:r>
                <a:rPr kumimoji="1" lang="en-US" altLang="zh-CN" sz="2400" baseline="-30000" dirty="0">
                  <a:latin typeface="Times New Roman" pitchFamily="18" charset="0"/>
                </a:rPr>
                <a:t>n-1</a:t>
              </a:r>
              <a:endParaRPr kumimoji="1" lang="en-US" altLang="zh-CN" sz="1000" dirty="0">
                <a:latin typeface="Times New Roman" pitchFamily="18" charset="0"/>
              </a:endParaRPr>
            </a:p>
            <a:p>
              <a:pPr algn="ctr" eaLnBrk="0" hangingPunct="0"/>
              <a:endParaRPr kumimoji="1" lang="en-US" altLang="zh-CN" sz="2400" dirty="0">
                <a:latin typeface="Times New Roman" pitchFamily="18" charset="0"/>
              </a:endParaRPr>
            </a:p>
          </p:txBody>
        </p:sp>
        <p:sp>
          <p:nvSpPr>
            <p:cNvPr id="133212" name="Rectangle 36"/>
            <p:cNvSpPr>
              <a:spLocks noChangeArrowheads="1"/>
            </p:cNvSpPr>
            <p:nvPr/>
          </p:nvSpPr>
          <p:spPr bwMode="auto">
            <a:xfrm>
              <a:off x="1308" y="1420"/>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13" name="Group 37"/>
          <p:cNvGrpSpPr>
            <a:grpSpLocks/>
          </p:cNvGrpSpPr>
          <p:nvPr/>
        </p:nvGrpSpPr>
        <p:grpSpPr bwMode="auto">
          <a:xfrm>
            <a:off x="4883547" y="3711947"/>
            <a:ext cx="1038225" cy="365125"/>
            <a:chOff x="1962" y="1420"/>
            <a:chExt cx="654" cy="518"/>
          </a:xfrm>
        </p:grpSpPr>
        <p:sp>
          <p:nvSpPr>
            <p:cNvPr id="133209" name="Rectangle 38"/>
            <p:cNvSpPr>
              <a:spLocks noChangeArrowheads="1"/>
            </p:cNvSpPr>
            <p:nvPr/>
          </p:nvSpPr>
          <p:spPr bwMode="auto">
            <a:xfrm>
              <a:off x="2005" y="1420"/>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G</a:t>
              </a:r>
              <a:r>
                <a:rPr kumimoji="1" lang="en-US" altLang="zh-CN" sz="2400" baseline="-30000">
                  <a:latin typeface="Times New Roman" pitchFamily="18" charset="0"/>
                </a:rPr>
                <a:t>n-1</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10" name="Rectangle 39"/>
            <p:cNvSpPr>
              <a:spLocks noChangeArrowheads="1"/>
            </p:cNvSpPr>
            <p:nvPr/>
          </p:nvSpPr>
          <p:spPr bwMode="auto">
            <a:xfrm>
              <a:off x="1962" y="1420"/>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14" name="Group 40"/>
          <p:cNvGrpSpPr>
            <a:grpSpLocks/>
          </p:cNvGrpSpPr>
          <p:nvPr/>
        </p:nvGrpSpPr>
        <p:grpSpPr bwMode="auto">
          <a:xfrm>
            <a:off x="5921772" y="3711947"/>
            <a:ext cx="1038225" cy="365125"/>
            <a:chOff x="2616" y="1420"/>
            <a:chExt cx="654" cy="518"/>
          </a:xfrm>
        </p:grpSpPr>
        <p:sp>
          <p:nvSpPr>
            <p:cNvPr id="133207" name="Rectangle 41"/>
            <p:cNvSpPr>
              <a:spLocks noChangeArrowheads="1"/>
            </p:cNvSpPr>
            <p:nvPr/>
          </p:nvSpPr>
          <p:spPr bwMode="auto">
            <a:xfrm>
              <a:off x="2659" y="1420"/>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M</a:t>
              </a:r>
              <a:r>
                <a:rPr kumimoji="1" lang="en-US" altLang="zh-CN" sz="2400" baseline="-30000">
                  <a:latin typeface="Times New Roman" pitchFamily="18" charset="0"/>
                </a:rPr>
                <a:t>n-1</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08" name="Rectangle 42"/>
            <p:cNvSpPr>
              <a:spLocks noChangeArrowheads="1"/>
            </p:cNvSpPr>
            <p:nvPr/>
          </p:nvSpPr>
          <p:spPr bwMode="auto">
            <a:xfrm>
              <a:off x="2616" y="1420"/>
              <a:ext cx="654" cy="518"/>
            </a:xfrm>
            <a:prstGeom prst="rect">
              <a:avLst/>
            </a:prstGeom>
            <a:noFill/>
            <a:ln w="7">
              <a:solidFill>
                <a:srgbClr val="A0A0A0"/>
              </a:solidFill>
              <a:miter lim="800000"/>
              <a:headEnd/>
              <a:tailEnd/>
            </a:ln>
          </p:spPr>
          <p:txBody>
            <a:bodyPr wrap="none" tIns="360000"/>
            <a:lstStyle/>
            <a:p>
              <a:endParaRPr lang="zh-CN" altLang="en-US"/>
            </a:p>
          </p:txBody>
        </p:sp>
      </p:grpSp>
      <p:grpSp>
        <p:nvGrpSpPr>
          <p:cNvPr id="15" name="Group 43"/>
          <p:cNvGrpSpPr>
            <a:grpSpLocks/>
          </p:cNvGrpSpPr>
          <p:nvPr/>
        </p:nvGrpSpPr>
        <p:grpSpPr bwMode="auto">
          <a:xfrm>
            <a:off x="6959997" y="2707059"/>
            <a:ext cx="1068387" cy="1370013"/>
            <a:chOff x="3270" y="1420"/>
            <a:chExt cx="654" cy="518"/>
          </a:xfrm>
        </p:grpSpPr>
        <p:sp>
          <p:nvSpPr>
            <p:cNvPr id="133205" name="Rectangle 44"/>
            <p:cNvSpPr>
              <a:spLocks noChangeArrowheads="1"/>
            </p:cNvSpPr>
            <p:nvPr/>
          </p:nvSpPr>
          <p:spPr bwMode="auto">
            <a:xfrm>
              <a:off x="3313" y="1420"/>
              <a:ext cx="568" cy="518"/>
            </a:xfrm>
            <a:prstGeom prst="rect">
              <a:avLst/>
            </a:prstGeom>
            <a:noFill/>
            <a:ln w="9525">
              <a:noFill/>
              <a:miter lim="800000"/>
              <a:headEnd/>
              <a:tailEnd/>
            </a:ln>
          </p:spPr>
          <p:txBody>
            <a:bodyPr tIns="360000" anchor="ctr"/>
            <a:lstStyle/>
            <a:p>
              <a:pPr algn="ctr"/>
              <a:r>
                <a:rPr kumimoji="1" lang="en-US" altLang="zh-CN" sz="2400">
                  <a:latin typeface="Times New Roman" pitchFamily="18" charset="0"/>
                </a:rPr>
                <a:t>T</a:t>
              </a:r>
              <a:endParaRPr kumimoji="1" lang="en-US" altLang="zh-CN" sz="1000">
                <a:latin typeface="Times New Roman" pitchFamily="18" charset="0"/>
              </a:endParaRPr>
            </a:p>
            <a:p>
              <a:pPr algn="ctr" eaLnBrk="0" hangingPunct="0"/>
              <a:endParaRPr kumimoji="1" lang="en-US" altLang="zh-CN" sz="2400">
                <a:latin typeface="Times New Roman" pitchFamily="18" charset="0"/>
              </a:endParaRPr>
            </a:p>
          </p:txBody>
        </p:sp>
        <p:sp>
          <p:nvSpPr>
            <p:cNvPr id="133206" name="Rectangle 45"/>
            <p:cNvSpPr>
              <a:spLocks noChangeArrowheads="1"/>
            </p:cNvSpPr>
            <p:nvPr/>
          </p:nvSpPr>
          <p:spPr bwMode="auto">
            <a:xfrm>
              <a:off x="3270" y="1420"/>
              <a:ext cx="654" cy="518"/>
            </a:xfrm>
            <a:prstGeom prst="rect">
              <a:avLst/>
            </a:prstGeom>
            <a:noFill/>
            <a:ln w="7">
              <a:solidFill>
                <a:srgbClr val="A0A0A0"/>
              </a:solidFill>
              <a:miter lim="800000"/>
              <a:headEnd/>
              <a:tailEnd/>
            </a:ln>
          </p:spPr>
          <p:txBody>
            <a:bodyPr wrap="none" tIns="360000"/>
            <a:lstStyle/>
            <a:p>
              <a:endParaRPr lang="zh-CN" altLang="en-US"/>
            </a:p>
          </p:txBody>
        </p:sp>
      </p:grpSp>
      <p:sp>
        <p:nvSpPr>
          <p:cNvPr id="133141" name="Rectangle 46"/>
          <p:cNvSpPr>
            <a:spLocks noChangeArrowheads="1"/>
          </p:cNvSpPr>
          <p:nvPr/>
        </p:nvSpPr>
        <p:spPr bwMode="auto">
          <a:xfrm>
            <a:off x="1764109" y="2699125"/>
            <a:ext cx="6264275" cy="1371600"/>
          </a:xfrm>
          <a:prstGeom prst="rect">
            <a:avLst/>
          </a:prstGeom>
          <a:noFill/>
          <a:ln w="9525">
            <a:solidFill>
              <a:srgbClr val="A0A0A0"/>
            </a:solidFill>
            <a:miter lim="800000"/>
            <a:headEnd/>
            <a:tailEnd/>
          </a:ln>
        </p:spPr>
        <p:txBody>
          <a:bodyPr wrap="none" tIns="360000"/>
          <a:lstStyle/>
          <a:p>
            <a:endParaRPr lang="zh-CN" altLang="en-US"/>
          </a:p>
        </p:txBody>
      </p:sp>
      <p:grpSp>
        <p:nvGrpSpPr>
          <p:cNvPr id="16" name="Group 47"/>
          <p:cNvGrpSpPr>
            <a:grpSpLocks/>
          </p:cNvGrpSpPr>
          <p:nvPr/>
        </p:nvGrpSpPr>
        <p:grpSpPr bwMode="auto">
          <a:xfrm>
            <a:off x="468313" y="4565104"/>
            <a:ext cx="8229600" cy="1600200"/>
            <a:chOff x="-3" y="-3"/>
            <a:chExt cx="3217" cy="2634"/>
          </a:xfrm>
        </p:grpSpPr>
        <p:grpSp>
          <p:nvGrpSpPr>
            <p:cNvPr id="17" name="Group 48"/>
            <p:cNvGrpSpPr>
              <a:grpSpLocks/>
            </p:cNvGrpSpPr>
            <p:nvPr/>
          </p:nvGrpSpPr>
          <p:grpSpPr bwMode="auto">
            <a:xfrm>
              <a:off x="0" y="0"/>
              <a:ext cx="3211" cy="2628"/>
              <a:chOff x="0" y="0"/>
              <a:chExt cx="3211" cy="2628"/>
            </a:xfrm>
          </p:grpSpPr>
          <p:grpSp>
            <p:nvGrpSpPr>
              <p:cNvPr id="18" name="Group 49"/>
              <p:cNvGrpSpPr>
                <a:grpSpLocks/>
              </p:cNvGrpSpPr>
              <p:nvPr/>
            </p:nvGrpSpPr>
            <p:grpSpPr bwMode="auto">
              <a:xfrm>
                <a:off x="0" y="0"/>
                <a:ext cx="447" cy="2628"/>
                <a:chOff x="0" y="0"/>
                <a:chExt cx="447" cy="2628"/>
              </a:xfrm>
            </p:grpSpPr>
            <p:sp>
              <p:nvSpPr>
                <p:cNvPr id="133203" name="Rectangle 50"/>
                <p:cNvSpPr>
                  <a:spLocks noChangeArrowheads="1"/>
                </p:cNvSpPr>
                <p:nvPr/>
              </p:nvSpPr>
              <p:spPr bwMode="auto">
                <a:xfrm>
                  <a:off x="43" y="0"/>
                  <a:ext cx="361" cy="262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ALL</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204" name="Rectangle 51"/>
                <p:cNvSpPr>
                  <a:spLocks noChangeArrowheads="1"/>
                </p:cNvSpPr>
                <p:nvPr/>
              </p:nvSpPr>
              <p:spPr bwMode="auto">
                <a:xfrm>
                  <a:off x="0" y="0"/>
                  <a:ext cx="447" cy="2628"/>
                </a:xfrm>
                <a:prstGeom prst="rect">
                  <a:avLst/>
                </a:prstGeom>
                <a:noFill/>
                <a:ln w="7">
                  <a:solidFill>
                    <a:srgbClr val="A0A0A0"/>
                  </a:solidFill>
                  <a:miter lim="800000"/>
                  <a:headEnd/>
                  <a:tailEnd/>
                </a:ln>
              </p:spPr>
              <p:txBody>
                <a:bodyPr wrap="none" tIns="406800"/>
                <a:lstStyle/>
                <a:p>
                  <a:endParaRPr lang="zh-CN" altLang="en-US"/>
                </a:p>
              </p:txBody>
            </p:sp>
          </p:grpSp>
          <p:grpSp>
            <p:nvGrpSpPr>
              <p:cNvPr id="19" name="Group 52"/>
              <p:cNvGrpSpPr>
                <a:grpSpLocks/>
              </p:cNvGrpSpPr>
              <p:nvPr/>
            </p:nvGrpSpPr>
            <p:grpSpPr bwMode="auto">
              <a:xfrm>
                <a:off x="447" y="0"/>
                <a:ext cx="355" cy="748"/>
                <a:chOff x="447" y="0"/>
                <a:chExt cx="355" cy="748"/>
              </a:xfrm>
            </p:grpSpPr>
            <p:sp>
              <p:nvSpPr>
                <p:cNvPr id="133201" name="Rectangle 53"/>
                <p:cNvSpPr>
                  <a:spLocks noChangeArrowheads="1"/>
                </p:cNvSpPr>
                <p:nvPr/>
              </p:nvSpPr>
              <p:spPr bwMode="auto">
                <a:xfrm>
                  <a:off x="490" y="0"/>
                  <a:ext cx="269"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P0</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202" name="Rectangle 54"/>
                <p:cNvSpPr>
                  <a:spLocks noChangeArrowheads="1"/>
                </p:cNvSpPr>
                <p:nvPr/>
              </p:nvSpPr>
              <p:spPr bwMode="auto">
                <a:xfrm>
                  <a:off x="447" y="0"/>
                  <a:ext cx="355"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0" name="Group 55"/>
              <p:cNvGrpSpPr>
                <a:grpSpLocks/>
              </p:cNvGrpSpPr>
              <p:nvPr/>
            </p:nvGrpSpPr>
            <p:grpSpPr bwMode="auto">
              <a:xfrm>
                <a:off x="802" y="0"/>
                <a:ext cx="413" cy="748"/>
                <a:chOff x="802" y="0"/>
                <a:chExt cx="413" cy="748"/>
              </a:xfrm>
            </p:grpSpPr>
            <p:sp>
              <p:nvSpPr>
                <p:cNvPr id="133199" name="Rectangle 56"/>
                <p:cNvSpPr>
                  <a:spLocks noChangeArrowheads="1"/>
                </p:cNvSpPr>
                <p:nvPr/>
              </p:nvSpPr>
              <p:spPr bwMode="auto">
                <a:xfrm>
                  <a:off x="845" y="0"/>
                  <a:ext cx="327"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H0</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200" name="Rectangle 57"/>
                <p:cNvSpPr>
                  <a:spLocks noChangeArrowheads="1"/>
                </p:cNvSpPr>
                <p:nvPr/>
              </p:nvSpPr>
              <p:spPr bwMode="auto">
                <a:xfrm>
                  <a:off x="802" y="0"/>
                  <a:ext cx="413"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1" name="Group 58"/>
              <p:cNvGrpSpPr>
                <a:grpSpLocks/>
              </p:cNvGrpSpPr>
              <p:nvPr/>
            </p:nvGrpSpPr>
            <p:grpSpPr bwMode="auto">
              <a:xfrm>
                <a:off x="1215" y="0"/>
                <a:ext cx="470" cy="748"/>
                <a:chOff x="1215" y="0"/>
                <a:chExt cx="470" cy="748"/>
              </a:xfrm>
            </p:grpSpPr>
            <p:sp>
              <p:nvSpPr>
                <p:cNvPr id="133197" name="Rectangle 59"/>
                <p:cNvSpPr>
                  <a:spLocks noChangeArrowheads="1"/>
                </p:cNvSpPr>
                <p:nvPr/>
              </p:nvSpPr>
              <p:spPr bwMode="auto">
                <a:xfrm>
                  <a:off x="1258" y="0"/>
                  <a:ext cx="384"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G0</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98" name="Rectangle 60"/>
                <p:cNvSpPr>
                  <a:spLocks noChangeArrowheads="1"/>
                </p:cNvSpPr>
                <p:nvPr/>
              </p:nvSpPr>
              <p:spPr bwMode="auto">
                <a:xfrm>
                  <a:off x="1215" y="0"/>
                  <a:ext cx="470"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2" name="Group 61"/>
              <p:cNvGrpSpPr>
                <a:grpSpLocks/>
              </p:cNvGrpSpPr>
              <p:nvPr/>
            </p:nvGrpSpPr>
            <p:grpSpPr bwMode="auto">
              <a:xfrm>
                <a:off x="1685" y="0"/>
                <a:ext cx="413" cy="748"/>
                <a:chOff x="1685" y="0"/>
                <a:chExt cx="413" cy="748"/>
              </a:xfrm>
            </p:grpSpPr>
            <p:sp>
              <p:nvSpPr>
                <p:cNvPr id="133195" name="Rectangle 62"/>
                <p:cNvSpPr>
                  <a:spLocks noChangeArrowheads="1"/>
                </p:cNvSpPr>
                <p:nvPr/>
              </p:nvSpPr>
              <p:spPr bwMode="auto">
                <a:xfrm>
                  <a:off x="1728" y="0"/>
                  <a:ext cx="327"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M0</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96" name="Rectangle 63"/>
                <p:cNvSpPr>
                  <a:spLocks noChangeArrowheads="1"/>
                </p:cNvSpPr>
                <p:nvPr/>
              </p:nvSpPr>
              <p:spPr bwMode="auto">
                <a:xfrm>
                  <a:off x="1685" y="0"/>
                  <a:ext cx="413"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3" name="Group 64"/>
              <p:cNvGrpSpPr>
                <a:grpSpLocks/>
              </p:cNvGrpSpPr>
              <p:nvPr/>
            </p:nvGrpSpPr>
            <p:grpSpPr bwMode="auto">
              <a:xfrm>
                <a:off x="2098" y="0"/>
                <a:ext cx="528" cy="748"/>
                <a:chOff x="2098" y="0"/>
                <a:chExt cx="528" cy="748"/>
              </a:xfrm>
            </p:grpSpPr>
            <p:sp>
              <p:nvSpPr>
                <p:cNvPr id="133193" name="Rectangle 65"/>
                <p:cNvSpPr>
                  <a:spLocks noChangeArrowheads="1"/>
                </p:cNvSpPr>
                <p:nvPr/>
              </p:nvSpPr>
              <p:spPr bwMode="auto">
                <a:xfrm>
                  <a:off x="2141" y="0"/>
                  <a:ext cx="442"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T0</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94" name="Rectangle 66"/>
                <p:cNvSpPr>
                  <a:spLocks noChangeArrowheads="1"/>
                </p:cNvSpPr>
                <p:nvPr/>
              </p:nvSpPr>
              <p:spPr bwMode="auto">
                <a:xfrm>
                  <a:off x="2098" y="0"/>
                  <a:ext cx="528"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4" name="Group 67"/>
              <p:cNvGrpSpPr>
                <a:grpSpLocks/>
              </p:cNvGrpSpPr>
              <p:nvPr/>
            </p:nvGrpSpPr>
            <p:grpSpPr bwMode="auto">
              <a:xfrm>
                <a:off x="2626" y="0"/>
                <a:ext cx="585" cy="748"/>
                <a:chOff x="2626" y="0"/>
                <a:chExt cx="585" cy="748"/>
              </a:xfrm>
            </p:grpSpPr>
            <p:sp>
              <p:nvSpPr>
                <p:cNvPr id="133191" name="Rectangle 68"/>
                <p:cNvSpPr>
                  <a:spLocks noChangeArrowheads="1"/>
                </p:cNvSpPr>
                <p:nvPr/>
              </p:nvSpPr>
              <p:spPr bwMode="auto">
                <a:xfrm>
                  <a:off x="2669" y="0"/>
                  <a:ext cx="499"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Name0</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92" name="Rectangle 69"/>
                <p:cNvSpPr>
                  <a:spLocks noChangeArrowheads="1"/>
                </p:cNvSpPr>
                <p:nvPr/>
              </p:nvSpPr>
              <p:spPr bwMode="auto">
                <a:xfrm>
                  <a:off x="2626" y="0"/>
                  <a:ext cx="585"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5" name="Group 70"/>
              <p:cNvGrpSpPr>
                <a:grpSpLocks/>
              </p:cNvGrpSpPr>
              <p:nvPr/>
            </p:nvGrpSpPr>
            <p:grpSpPr bwMode="auto">
              <a:xfrm>
                <a:off x="447" y="748"/>
                <a:ext cx="355" cy="748"/>
                <a:chOff x="447" y="748"/>
                <a:chExt cx="355" cy="748"/>
              </a:xfrm>
            </p:grpSpPr>
            <p:sp>
              <p:nvSpPr>
                <p:cNvPr id="133189" name="Rectangle 71"/>
                <p:cNvSpPr>
                  <a:spLocks noChangeArrowheads="1"/>
                </p:cNvSpPr>
                <p:nvPr/>
              </p:nvSpPr>
              <p:spPr bwMode="auto">
                <a:xfrm>
                  <a:off x="490" y="748"/>
                  <a:ext cx="269"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P1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90" name="Rectangle 72"/>
                <p:cNvSpPr>
                  <a:spLocks noChangeArrowheads="1"/>
                </p:cNvSpPr>
                <p:nvPr/>
              </p:nvSpPr>
              <p:spPr bwMode="auto">
                <a:xfrm>
                  <a:off x="447" y="748"/>
                  <a:ext cx="355"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6" name="Group 73"/>
              <p:cNvGrpSpPr>
                <a:grpSpLocks/>
              </p:cNvGrpSpPr>
              <p:nvPr/>
            </p:nvGrpSpPr>
            <p:grpSpPr bwMode="auto">
              <a:xfrm>
                <a:off x="802" y="748"/>
                <a:ext cx="413" cy="748"/>
                <a:chOff x="802" y="748"/>
                <a:chExt cx="413" cy="748"/>
              </a:xfrm>
            </p:grpSpPr>
            <p:sp>
              <p:nvSpPr>
                <p:cNvPr id="133187" name="Rectangle 74"/>
                <p:cNvSpPr>
                  <a:spLocks noChangeArrowheads="1"/>
                </p:cNvSpPr>
                <p:nvPr/>
              </p:nvSpPr>
              <p:spPr bwMode="auto">
                <a:xfrm>
                  <a:off x="845" y="748"/>
                  <a:ext cx="327"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H1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88" name="Rectangle 75"/>
                <p:cNvSpPr>
                  <a:spLocks noChangeArrowheads="1"/>
                </p:cNvSpPr>
                <p:nvPr/>
              </p:nvSpPr>
              <p:spPr bwMode="auto">
                <a:xfrm>
                  <a:off x="802" y="748"/>
                  <a:ext cx="413"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7" name="Group 76"/>
              <p:cNvGrpSpPr>
                <a:grpSpLocks/>
              </p:cNvGrpSpPr>
              <p:nvPr/>
            </p:nvGrpSpPr>
            <p:grpSpPr bwMode="auto">
              <a:xfrm>
                <a:off x="1215" y="748"/>
                <a:ext cx="470" cy="748"/>
                <a:chOff x="1215" y="748"/>
                <a:chExt cx="470" cy="748"/>
              </a:xfrm>
            </p:grpSpPr>
            <p:sp>
              <p:nvSpPr>
                <p:cNvPr id="133185" name="Rectangle 77"/>
                <p:cNvSpPr>
                  <a:spLocks noChangeArrowheads="1"/>
                </p:cNvSpPr>
                <p:nvPr/>
              </p:nvSpPr>
              <p:spPr bwMode="auto">
                <a:xfrm>
                  <a:off x="1258" y="748"/>
                  <a:ext cx="384"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G1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86" name="Rectangle 78"/>
                <p:cNvSpPr>
                  <a:spLocks noChangeArrowheads="1"/>
                </p:cNvSpPr>
                <p:nvPr/>
              </p:nvSpPr>
              <p:spPr bwMode="auto">
                <a:xfrm>
                  <a:off x="1215" y="748"/>
                  <a:ext cx="470"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8" name="Group 79"/>
              <p:cNvGrpSpPr>
                <a:grpSpLocks/>
              </p:cNvGrpSpPr>
              <p:nvPr/>
            </p:nvGrpSpPr>
            <p:grpSpPr bwMode="auto">
              <a:xfrm>
                <a:off x="1685" y="748"/>
                <a:ext cx="413" cy="748"/>
                <a:chOff x="1685" y="748"/>
                <a:chExt cx="413" cy="748"/>
              </a:xfrm>
            </p:grpSpPr>
            <p:sp>
              <p:nvSpPr>
                <p:cNvPr id="133183" name="Rectangle 80"/>
                <p:cNvSpPr>
                  <a:spLocks noChangeArrowheads="1"/>
                </p:cNvSpPr>
                <p:nvPr/>
              </p:nvSpPr>
              <p:spPr bwMode="auto">
                <a:xfrm>
                  <a:off x="1728" y="748"/>
                  <a:ext cx="327"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M1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84" name="Rectangle 81"/>
                <p:cNvSpPr>
                  <a:spLocks noChangeArrowheads="1"/>
                </p:cNvSpPr>
                <p:nvPr/>
              </p:nvSpPr>
              <p:spPr bwMode="auto">
                <a:xfrm>
                  <a:off x="1685" y="748"/>
                  <a:ext cx="413"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29" name="Group 82"/>
              <p:cNvGrpSpPr>
                <a:grpSpLocks/>
              </p:cNvGrpSpPr>
              <p:nvPr/>
            </p:nvGrpSpPr>
            <p:grpSpPr bwMode="auto">
              <a:xfrm>
                <a:off x="2098" y="748"/>
                <a:ext cx="528" cy="748"/>
                <a:chOff x="2098" y="748"/>
                <a:chExt cx="528" cy="748"/>
              </a:xfrm>
            </p:grpSpPr>
            <p:sp>
              <p:nvSpPr>
                <p:cNvPr id="133181" name="Rectangle 83"/>
                <p:cNvSpPr>
                  <a:spLocks noChangeArrowheads="1"/>
                </p:cNvSpPr>
                <p:nvPr/>
              </p:nvSpPr>
              <p:spPr bwMode="auto">
                <a:xfrm>
                  <a:off x="2141" y="748"/>
                  <a:ext cx="442"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T1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82" name="Rectangle 84"/>
                <p:cNvSpPr>
                  <a:spLocks noChangeArrowheads="1"/>
                </p:cNvSpPr>
                <p:nvPr/>
              </p:nvSpPr>
              <p:spPr bwMode="auto">
                <a:xfrm>
                  <a:off x="2098" y="748"/>
                  <a:ext cx="528"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30" name="Group 85"/>
              <p:cNvGrpSpPr>
                <a:grpSpLocks/>
              </p:cNvGrpSpPr>
              <p:nvPr/>
            </p:nvGrpSpPr>
            <p:grpSpPr bwMode="auto">
              <a:xfrm>
                <a:off x="2626" y="748"/>
                <a:ext cx="585" cy="748"/>
                <a:chOff x="2626" y="748"/>
                <a:chExt cx="585" cy="748"/>
              </a:xfrm>
            </p:grpSpPr>
            <p:sp>
              <p:nvSpPr>
                <p:cNvPr id="133179" name="Rectangle 86"/>
                <p:cNvSpPr>
                  <a:spLocks noChangeArrowheads="1"/>
                </p:cNvSpPr>
                <p:nvPr/>
              </p:nvSpPr>
              <p:spPr bwMode="auto">
                <a:xfrm>
                  <a:off x="2669" y="748"/>
                  <a:ext cx="499"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Name1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80" name="Rectangle 87"/>
                <p:cNvSpPr>
                  <a:spLocks noChangeArrowheads="1"/>
                </p:cNvSpPr>
                <p:nvPr/>
              </p:nvSpPr>
              <p:spPr bwMode="auto">
                <a:xfrm>
                  <a:off x="2626" y="748"/>
                  <a:ext cx="585"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31" name="Group 88"/>
              <p:cNvGrpSpPr>
                <a:grpSpLocks/>
              </p:cNvGrpSpPr>
              <p:nvPr/>
            </p:nvGrpSpPr>
            <p:grpSpPr bwMode="auto">
              <a:xfrm>
                <a:off x="447" y="1496"/>
                <a:ext cx="2764" cy="384"/>
                <a:chOff x="447" y="1496"/>
                <a:chExt cx="2764" cy="384"/>
              </a:xfrm>
            </p:grpSpPr>
            <p:sp>
              <p:nvSpPr>
                <p:cNvPr id="133177" name="Rectangle 89"/>
                <p:cNvSpPr>
                  <a:spLocks noChangeArrowheads="1"/>
                </p:cNvSpPr>
                <p:nvPr/>
              </p:nvSpPr>
              <p:spPr bwMode="auto">
                <a:xfrm>
                  <a:off x="490" y="1496"/>
                  <a:ext cx="2678" cy="384"/>
                </a:xfrm>
                <a:prstGeom prst="rect">
                  <a:avLst/>
                </a:prstGeom>
                <a:noFill/>
                <a:ln w="9525">
                  <a:noFill/>
                  <a:miter lim="800000"/>
                  <a:headEnd/>
                  <a:tailEnd/>
                </a:ln>
              </p:spPr>
              <p:txBody>
                <a:bodyPr tIns="406800" anchor="ctr"/>
                <a:lstStyle/>
                <a:p>
                  <a:pPr algn="ctr"/>
                  <a:r>
                    <a:rPr kumimoji="1" lang="en-US" altLang="zh-CN" sz="900">
                      <a:latin typeface="Times New Roman" pitchFamily="18" charset="0"/>
                    </a:rPr>
                    <a:t> </a:t>
                  </a:r>
                </a:p>
                <a:p>
                  <a:pPr algn="ctr" eaLnBrk="0" hangingPunct="0"/>
                  <a:endParaRPr kumimoji="1" lang="en-US" altLang="zh-CN" sz="2000">
                    <a:latin typeface="Times New Roman" pitchFamily="18" charset="0"/>
                  </a:endParaRPr>
                </a:p>
              </p:txBody>
            </p:sp>
            <p:sp>
              <p:nvSpPr>
                <p:cNvPr id="133178" name="Rectangle 90"/>
                <p:cNvSpPr>
                  <a:spLocks noChangeArrowheads="1"/>
                </p:cNvSpPr>
                <p:nvPr/>
              </p:nvSpPr>
              <p:spPr bwMode="auto">
                <a:xfrm>
                  <a:off x="447" y="1496"/>
                  <a:ext cx="2764" cy="384"/>
                </a:xfrm>
                <a:prstGeom prst="rect">
                  <a:avLst/>
                </a:prstGeom>
                <a:noFill/>
                <a:ln w="7">
                  <a:solidFill>
                    <a:srgbClr val="A0A0A0"/>
                  </a:solidFill>
                  <a:miter lim="800000"/>
                  <a:headEnd/>
                  <a:tailEnd/>
                </a:ln>
              </p:spPr>
              <p:txBody>
                <a:bodyPr wrap="none" tIns="406800"/>
                <a:lstStyle/>
                <a:p>
                  <a:endParaRPr lang="zh-CN" altLang="en-US"/>
                </a:p>
              </p:txBody>
            </p:sp>
          </p:grpSp>
          <p:grpSp>
            <p:nvGrpSpPr>
              <p:cNvPr id="157696" name="Group 91"/>
              <p:cNvGrpSpPr>
                <a:grpSpLocks/>
              </p:cNvGrpSpPr>
              <p:nvPr/>
            </p:nvGrpSpPr>
            <p:grpSpPr bwMode="auto">
              <a:xfrm>
                <a:off x="447" y="1880"/>
                <a:ext cx="355" cy="748"/>
                <a:chOff x="447" y="1880"/>
                <a:chExt cx="355" cy="748"/>
              </a:xfrm>
            </p:grpSpPr>
            <p:sp>
              <p:nvSpPr>
                <p:cNvPr id="133175" name="Rectangle 92"/>
                <p:cNvSpPr>
                  <a:spLocks noChangeArrowheads="1"/>
                </p:cNvSpPr>
                <p:nvPr/>
              </p:nvSpPr>
              <p:spPr bwMode="auto">
                <a:xfrm>
                  <a:off x="490" y="1880"/>
                  <a:ext cx="269"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Pn-1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76" name="Rectangle 93"/>
                <p:cNvSpPr>
                  <a:spLocks noChangeArrowheads="1"/>
                </p:cNvSpPr>
                <p:nvPr/>
              </p:nvSpPr>
              <p:spPr bwMode="auto">
                <a:xfrm>
                  <a:off x="447" y="1880"/>
                  <a:ext cx="355"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157697" name="Group 94"/>
              <p:cNvGrpSpPr>
                <a:grpSpLocks/>
              </p:cNvGrpSpPr>
              <p:nvPr/>
            </p:nvGrpSpPr>
            <p:grpSpPr bwMode="auto">
              <a:xfrm>
                <a:off x="802" y="1880"/>
                <a:ext cx="413" cy="748"/>
                <a:chOff x="802" y="1880"/>
                <a:chExt cx="413" cy="748"/>
              </a:xfrm>
            </p:grpSpPr>
            <p:sp>
              <p:nvSpPr>
                <p:cNvPr id="133173" name="Rectangle 95"/>
                <p:cNvSpPr>
                  <a:spLocks noChangeArrowheads="1"/>
                </p:cNvSpPr>
                <p:nvPr/>
              </p:nvSpPr>
              <p:spPr bwMode="auto">
                <a:xfrm>
                  <a:off x="845" y="1880"/>
                  <a:ext cx="327"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Hn-1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74" name="Rectangle 96"/>
                <p:cNvSpPr>
                  <a:spLocks noChangeArrowheads="1"/>
                </p:cNvSpPr>
                <p:nvPr/>
              </p:nvSpPr>
              <p:spPr bwMode="auto">
                <a:xfrm>
                  <a:off x="802" y="1880"/>
                  <a:ext cx="413"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157701" name="Group 97"/>
              <p:cNvGrpSpPr>
                <a:grpSpLocks/>
              </p:cNvGrpSpPr>
              <p:nvPr/>
            </p:nvGrpSpPr>
            <p:grpSpPr bwMode="auto">
              <a:xfrm>
                <a:off x="1215" y="1880"/>
                <a:ext cx="470" cy="748"/>
                <a:chOff x="1215" y="1880"/>
                <a:chExt cx="470" cy="748"/>
              </a:xfrm>
            </p:grpSpPr>
            <p:sp>
              <p:nvSpPr>
                <p:cNvPr id="133171" name="Rectangle 98"/>
                <p:cNvSpPr>
                  <a:spLocks noChangeArrowheads="1"/>
                </p:cNvSpPr>
                <p:nvPr/>
              </p:nvSpPr>
              <p:spPr bwMode="auto">
                <a:xfrm>
                  <a:off x="1258" y="1880"/>
                  <a:ext cx="384"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Gn-1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72" name="Rectangle 99"/>
                <p:cNvSpPr>
                  <a:spLocks noChangeArrowheads="1"/>
                </p:cNvSpPr>
                <p:nvPr/>
              </p:nvSpPr>
              <p:spPr bwMode="auto">
                <a:xfrm>
                  <a:off x="1215" y="1880"/>
                  <a:ext cx="470"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157702" name="Group 100"/>
              <p:cNvGrpSpPr>
                <a:grpSpLocks/>
              </p:cNvGrpSpPr>
              <p:nvPr/>
            </p:nvGrpSpPr>
            <p:grpSpPr bwMode="auto">
              <a:xfrm>
                <a:off x="1685" y="1880"/>
                <a:ext cx="413" cy="748"/>
                <a:chOff x="1685" y="1880"/>
                <a:chExt cx="413" cy="748"/>
              </a:xfrm>
            </p:grpSpPr>
            <p:sp>
              <p:nvSpPr>
                <p:cNvPr id="133169" name="Rectangle 101"/>
                <p:cNvSpPr>
                  <a:spLocks noChangeArrowheads="1"/>
                </p:cNvSpPr>
                <p:nvPr/>
              </p:nvSpPr>
              <p:spPr bwMode="auto">
                <a:xfrm>
                  <a:off x="1728" y="1880"/>
                  <a:ext cx="327"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Mn-1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70" name="Rectangle 102"/>
                <p:cNvSpPr>
                  <a:spLocks noChangeArrowheads="1"/>
                </p:cNvSpPr>
                <p:nvPr/>
              </p:nvSpPr>
              <p:spPr bwMode="auto">
                <a:xfrm>
                  <a:off x="1685" y="1880"/>
                  <a:ext cx="413"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157703" name="Group 103"/>
              <p:cNvGrpSpPr>
                <a:grpSpLocks/>
              </p:cNvGrpSpPr>
              <p:nvPr/>
            </p:nvGrpSpPr>
            <p:grpSpPr bwMode="auto">
              <a:xfrm>
                <a:off x="2098" y="1880"/>
                <a:ext cx="528" cy="748"/>
                <a:chOff x="2098" y="1880"/>
                <a:chExt cx="528" cy="748"/>
              </a:xfrm>
            </p:grpSpPr>
            <p:sp>
              <p:nvSpPr>
                <p:cNvPr id="133167" name="Rectangle 104"/>
                <p:cNvSpPr>
                  <a:spLocks noChangeArrowheads="1"/>
                </p:cNvSpPr>
                <p:nvPr/>
              </p:nvSpPr>
              <p:spPr bwMode="auto">
                <a:xfrm>
                  <a:off x="2141" y="1880"/>
                  <a:ext cx="442"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Tn-1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68" name="Rectangle 105"/>
                <p:cNvSpPr>
                  <a:spLocks noChangeArrowheads="1"/>
                </p:cNvSpPr>
                <p:nvPr/>
              </p:nvSpPr>
              <p:spPr bwMode="auto">
                <a:xfrm>
                  <a:off x="2098" y="1880"/>
                  <a:ext cx="528" cy="748"/>
                </a:xfrm>
                <a:prstGeom prst="rect">
                  <a:avLst/>
                </a:prstGeom>
                <a:noFill/>
                <a:ln w="7">
                  <a:solidFill>
                    <a:srgbClr val="A0A0A0"/>
                  </a:solidFill>
                  <a:miter lim="800000"/>
                  <a:headEnd/>
                  <a:tailEnd/>
                </a:ln>
              </p:spPr>
              <p:txBody>
                <a:bodyPr wrap="none" tIns="406800"/>
                <a:lstStyle/>
                <a:p>
                  <a:endParaRPr lang="zh-CN" altLang="en-US"/>
                </a:p>
              </p:txBody>
            </p:sp>
          </p:grpSp>
          <p:grpSp>
            <p:nvGrpSpPr>
              <p:cNvPr id="157704" name="Group 106"/>
              <p:cNvGrpSpPr>
                <a:grpSpLocks/>
              </p:cNvGrpSpPr>
              <p:nvPr/>
            </p:nvGrpSpPr>
            <p:grpSpPr bwMode="auto">
              <a:xfrm>
                <a:off x="2626" y="1880"/>
                <a:ext cx="585" cy="748"/>
                <a:chOff x="2626" y="1880"/>
                <a:chExt cx="585" cy="748"/>
              </a:xfrm>
            </p:grpSpPr>
            <p:sp>
              <p:nvSpPr>
                <p:cNvPr id="133165" name="Rectangle 107"/>
                <p:cNvSpPr>
                  <a:spLocks noChangeArrowheads="1"/>
                </p:cNvSpPr>
                <p:nvPr/>
              </p:nvSpPr>
              <p:spPr bwMode="auto">
                <a:xfrm>
                  <a:off x="2669" y="1880"/>
                  <a:ext cx="499" cy="748"/>
                </a:xfrm>
                <a:prstGeom prst="rect">
                  <a:avLst/>
                </a:prstGeom>
                <a:noFill/>
                <a:ln w="9525">
                  <a:noFill/>
                  <a:miter lim="800000"/>
                  <a:headEnd/>
                  <a:tailEnd/>
                </a:ln>
              </p:spPr>
              <p:txBody>
                <a:bodyPr tIns="406800" anchor="ctr"/>
                <a:lstStyle/>
                <a:p>
                  <a:pPr algn="ctr"/>
                  <a:r>
                    <a:rPr kumimoji="1" lang="en-US" altLang="zh-CN" sz="2000">
                      <a:latin typeface="Times New Roman" pitchFamily="18" charset="0"/>
                    </a:rPr>
                    <a:t>Namen-1</a:t>
                  </a:r>
                  <a:endParaRPr kumimoji="1" lang="en-US" altLang="zh-CN" sz="900">
                    <a:latin typeface="Times New Roman" pitchFamily="18" charset="0"/>
                  </a:endParaRPr>
                </a:p>
                <a:p>
                  <a:pPr algn="ctr" eaLnBrk="0" hangingPunct="0"/>
                  <a:endParaRPr kumimoji="1" lang="en-US" altLang="zh-CN" sz="2000">
                    <a:latin typeface="Times New Roman" pitchFamily="18" charset="0"/>
                  </a:endParaRPr>
                </a:p>
              </p:txBody>
            </p:sp>
            <p:sp>
              <p:nvSpPr>
                <p:cNvPr id="133166" name="Rectangle 108"/>
                <p:cNvSpPr>
                  <a:spLocks noChangeArrowheads="1"/>
                </p:cNvSpPr>
                <p:nvPr/>
              </p:nvSpPr>
              <p:spPr bwMode="auto">
                <a:xfrm>
                  <a:off x="2626" y="1880"/>
                  <a:ext cx="585" cy="748"/>
                </a:xfrm>
                <a:prstGeom prst="rect">
                  <a:avLst/>
                </a:prstGeom>
                <a:noFill/>
                <a:ln w="7">
                  <a:solidFill>
                    <a:srgbClr val="A0A0A0"/>
                  </a:solidFill>
                  <a:miter lim="800000"/>
                  <a:headEnd/>
                  <a:tailEnd/>
                </a:ln>
              </p:spPr>
              <p:txBody>
                <a:bodyPr wrap="none" tIns="406800"/>
                <a:lstStyle/>
                <a:p>
                  <a:endParaRPr lang="zh-CN" altLang="en-US"/>
                </a:p>
              </p:txBody>
            </p:sp>
          </p:grpSp>
        </p:grpSp>
        <p:sp>
          <p:nvSpPr>
            <p:cNvPr id="133144" name="Rectangle 109"/>
            <p:cNvSpPr>
              <a:spLocks noChangeArrowheads="1"/>
            </p:cNvSpPr>
            <p:nvPr/>
          </p:nvSpPr>
          <p:spPr bwMode="auto">
            <a:xfrm>
              <a:off x="-3" y="-3"/>
              <a:ext cx="3217" cy="2634"/>
            </a:xfrm>
            <a:prstGeom prst="rect">
              <a:avLst/>
            </a:prstGeom>
            <a:noFill/>
            <a:ln w="9525">
              <a:solidFill>
                <a:srgbClr val="A0A0A0"/>
              </a:solidFill>
              <a:miter lim="800000"/>
              <a:headEnd/>
              <a:tailEnd/>
            </a:ln>
          </p:spPr>
          <p:txBody>
            <a:bodyPr wrap="none" tIns="406800"/>
            <a:lstStyle/>
            <a:p>
              <a:endParaRPr lang="zh-CN" altLang="en-US"/>
            </a:p>
          </p:txBody>
        </p:sp>
      </p:grpSp>
      <p:sp>
        <p:nvSpPr>
          <p:cNvPr id="115" name="Rectangle 35"/>
          <p:cNvSpPr>
            <a:spLocks noChangeArrowheads="1"/>
          </p:cNvSpPr>
          <p:nvPr/>
        </p:nvSpPr>
        <p:spPr bwMode="auto">
          <a:xfrm>
            <a:off x="2859470" y="3148378"/>
            <a:ext cx="4000528" cy="357190"/>
          </a:xfrm>
          <a:prstGeom prst="rect">
            <a:avLst/>
          </a:prstGeom>
          <a:noFill/>
          <a:ln w="9525">
            <a:noFill/>
            <a:miter lim="800000"/>
            <a:headEnd/>
            <a:tailEnd/>
          </a:ln>
        </p:spPr>
        <p:txBody>
          <a:bodyPr tIns="360000" anchor="ctr"/>
          <a:lstStyle/>
          <a:p>
            <a:pPr algn="ctr" eaLnBrk="0" hangingPunct="0"/>
            <a:r>
              <a:rPr kumimoji="1" lang="en-US" altLang="zh-CN" sz="2000" dirty="0" smtClean="0">
                <a:latin typeface="Times New Roman" pitchFamily="18" charset="0"/>
              </a:rPr>
              <a:t>……</a:t>
            </a:r>
            <a:endParaRPr kumimoji="1" lang="en-US" altLang="zh-CN" sz="2000" dirty="0">
              <a:latin typeface="Times New Roman" pitchFamily="18" charset="0"/>
            </a:endParaRPr>
          </a:p>
        </p:txBody>
      </p:sp>
      <p:sp>
        <p:nvSpPr>
          <p:cNvPr id="116" name="Rectangle 35"/>
          <p:cNvSpPr>
            <a:spLocks noChangeArrowheads="1"/>
          </p:cNvSpPr>
          <p:nvPr/>
        </p:nvSpPr>
        <p:spPr bwMode="auto">
          <a:xfrm>
            <a:off x="2571736" y="5143512"/>
            <a:ext cx="4000528" cy="357190"/>
          </a:xfrm>
          <a:prstGeom prst="rect">
            <a:avLst/>
          </a:prstGeom>
          <a:noFill/>
          <a:ln w="9525">
            <a:noFill/>
            <a:miter lim="800000"/>
            <a:headEnd/>
            <a:tailEnd/>
          </a:ln>
        </p:spPr>
        <p:txBody>
          <a:bodyPr tIns="360000" anchor="ctr"/>
          <a:lstStyle/>
          <a:p>
            <a:pPr algn="ctr" eaLnBrk="0" hangingPunct="0"/>
            <a:r>
              <a:rPr kumimoji="1" lang="en-US" altLang="zh-CN" sz="2000" dirty="0" smtClean="0">
                <a:latin typeface="Times New Roman" pitchFamily="18" charset="0"/>
              </a:rPr>
              <a:t>……</a:t>
            </a:r>
            <a:endParaRPr kumimoji="1" lang="en-US" altLang="zh-CN" sz="2000" dirty="0">
              <a:latin typeface="Times New Roman" pitchFamily="18" charset="0"/>
            </a:endParaRPr>
          </a:p>
        </p:txBody>
      </p:sp>
      <p:sp>
        <p:nvSpPr>
          <p:cNvPr id="117" name="日期占位符 116"/>
          <p:cNvSpPr>
            <a:spLocks noGrp="1"/>
          </p:cNvSpPr>
          <p:nvPr>
            <p:ph type="dt" sz="half" idx="10"/>
          </p:nvPr>
        </p:nvSpPr>
        <p:spPr/>
        <p:txBody>
          <a:bodyPr/>
          <a:lstStyle/>
          <a:p>
            <a:fld id="{F9CE6527-BBD7-4E66-BD87-4CF6EE888A4A}" type="datetime1">
              <a:rPr lang="zh-CN" altLang="en-US" smtClean="0"/>
              <a:pPr/>
              <a:t>2011-12-9</a:t>
            </a:fld>
            <a:endParaRPr lang="zh-CN" altLang="en-US"/>
          </a:p>
        </p:txBody>
      </p:sp>
      <p:sp>
        <p:nvSpPr>
          <p:cNvPr id="118" name="灯片编号占位符 117"/>
          <p:cNvSpPr>
            <a:spLocks noGrp="1"/>
          </p:cNvSpPr>
          <p:nvPr>
            <p:ph type="sldNum" sz="quarter" idx="12"/>
          </p:nvPr>
        </p:nvSpPr>
        <p:spPr/>
        <p:txBody>
          <a:bodyPr/>
          <a:lstStyle/>
          <a:p>
            <a:fld id="{275387DA-A401-490D-8074-75B707531493}" type="slidenum">
              <a:rPr lang="zh-CN" altLang="en-US" smtClean="0"/>
              <a:pPr/>
              <a:t>97</a:t>
            </a:fld>
            <a:endParaRPr lang="zh-CN" altLang="en-US"/>
          </a:p>
        </p:txBody>
      </p:sp>
      <p:sp>
        <p:nvSpPr>
          <p:cNvPr id="119" name="页脚占位符 11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34147" name="Rectangle 3"/>
          <p:cNvSpPr>
            <a:spLocks noGrp="1" noChangeArrowheads="1"/>
          </p:cNvSpPr>
          <p:nvPr>
            <p:ph idx="1"/>
          </p:nvPr>
        </p:nvSpPr>
        <p:spPr>
          <a:xfrm>
            <a:off x="395288" y="1700213"/>
            <a:ext cx="8001000" cy="4267200"/>
          </a:xfrm>
        </p:spPr>
        <p:txBody>
          <a:bodyPr/>
          <a:lstStyle/>
          <a:p>
            <a:pPr eaLnBrk="1" hangingPunct="1"/>
            <a:r>
              <a:rPr lang="en-US" altLang="zh-CN" smtClean="0"/>
              <a:t>SEQ</a:t>
            </a:r>
            <a:r>
              <a:rPr lang="zh-CN" altLang="en-US" smtClean="0"/>
              <a:t>示例：</a:t>
            </a:r>
          </a:p>
        </p:txBody>
      </p:sp>
      <p:sp>
        <p:nvSpPr>
          <p:cNvPr id="1841156" name="Rectangle 4"/>
          <p:cNvSpPr>
            <a:spLocks noChangeArrowheads="1"/>
          </p:cNvSpPr>
          <p:nvPr/>
        </p:nvSpPr>
        <p:spPr bwMode="ltGray">
          <a:xfrm>
            <a:off x="2195513" y="4149725"/>
            <a:ext cx="957262" cy="436563"/>
          </a:xfrm>
          <a:prstGeom prst="rect">
            <a:avLst/>
          </a:prstGeom>
          <a:noFill/>
          <a:ln w="9525">
            <a:noFill/>
            <a:miter lim="800000"/>
            <a:headEnd/>
            <a:tailEnd/>
          </a:ln>
        </p:spPr>
        <p:txBody>
          <a:bodyPr wrap="none" anchor="ctr"/>
          <a:lstStyle/>
          <a:p>
            <a:pPr algn="ctr" eaLnBrk="0" hangingPunct="0"/>
            <a:r>
              <a:rPr lang="en-US" altLang="zh-CN" sz="2400">
                <a:latin typeface="Helvetica" pitchFamily="34" charset="0"/>
              </a:rPr>
              <a:t>M1</a:t>
            </a:r>
          </a:p>
        </p:txBody>
      </p:sp>
      <p:grpSp>
        <p:nvGrpSpPr>
          <p:cNvPr id="2" name="Group 5"/>
          <p:cNvGrpSpPr>
            <a:grpSpLocks/>
          </p:cNvGrpSpPr>
          <p:nvPr/>
        </p:nvGrpSpPr>
        <p:grpSpPr bwMode="auto">
          <a:xfrm>
            <a:off x="2862263" y="4770438"/>
            <a:ext cx="1843087" cy="928687"/>
            <a:chOff x="1803" y="3005"/>
            <a:chExt cx="1161" cy="585"/>
          </a:xfrm>
        </p:grpSpPr>
        <p:grpSp>
          <p:nvGrpSpPr>
            <p:cNvPr id="3" name="Group 6"/>
            <p:cNvGrpSpPr>
              <a:grpSpLocks/>
            </p:cNvGrpSpPr>
            <p:nvPr/>
          </p:nvGrpSpPr>
          <p:grpSpPr bwMode="auto">
            <a:xfrm>
              <a:off x="2402" y="3005"/>
              <a:ext cx="562" cy="585"/>
              <a:chOff x="2975" y="3005"/>
              <a:chExt cx="726" cy="585"/>
            </a:xfrm>
          </p:grpSpPr>
          <p:pic>
            <p:nvPicPr>
              <p:cNvPr id="134224" name="Picture 7" descr="host"/>
              <p:cNvPicPr>
                <a:picLocks noChangeAspect="1" noChangeArrowheads="1"/>
              </p:cNvPicPr>
              <p:nvPr/>
            </p:nvPicPr>
            <p:blipFill>
              <a:blip r:embed="rId3" cstate="print"/>
              <a:srcRect/>
              <a:stretch>
                <a:fillRect/>
              </a:stretch>
            </p:blipFill>
            <p:spPr bwMode="auto">
              <a:xfrm>
                <a:off x="2975" y="3005"/>
                <a:ext cx="726" cy="585"/>
              </a:xfrm>
              <a:prstGeom prst="rect">
                <a:avLst/>
              </a:prstGeom>
              <a:noFill/>
              <a:ln w="9525">
                <a:noFill/>
                <a:miter lim="800000"/>
                <a:headEnd/>
                <a:tailEnd/>
              </a:ln>
            </p:spPr>
          </p:pic>
          <p:sp>
            <p:nvSpPr>
              <p:cNvPr id="134225" name="Rectangle 8"/>
              <p:cNvSpPr>
                <a:spLocks noChangeArrowheads="1"/>
              </p:cNvSpPr>
              <p:nvPr/>
            </p:nvSpPr>
            <p:spPr bwMode="ltGray">
              <a:xfrm>
                <a:off x="3112" y="3097"/>
                <a:ext cx="433" cy="228"/>
              </a:xfrm>
              <a:prstGeom prst="rect">
                <a:avLst/>
              </a:prstGeom>
              <a:solidFill>
                <a:srgbClr val="969696"/>
              </a:solidFill>
              <a:ln w="9525">
                <a:solidFill>
                  <a:schemeClr val="tx1"/>
                </a:solidFill>
                <a:miter lim="800000"/>
                <a:headEnd/>
                <a:tailEnd/>
              </a:ln>
            </p:spPr>
            <p:txBody>
              <a:bodyPr wrap="none" anchor="ctr"/>
              <a:lstStyle/>
              <a:p>
                <a:pPr algn="ctr" eaLnBrk="0" hangingPunct="0"/>
                <a:r>
                  <a:rPr lang="en-US" altLang="zh-CN" sz="2800">
                    <a:latin typeface="Helvetica" pitchFamily="34" charset="0"/>
                  </a:rPr>
                  <a:t>H2</a:t>
                </a:r>
              </a:p>
            </p:txBody>
          </p:sp>
        </p:grpSp>
        <p:sp>
          <p:nvSpPr>
            <p:cNvPr id="134223" name="Line 9"/>
            <p:cNvSpPr>
              <a:spLocks noChangeShapeType="1"/>
            </p:cNvSpPr>
            <p:nvPr/>
          </p:nvSpPr>
          <p:spPr bwMode="ltGray">
            <a:xfrm>
              <a:off x="1803" y="3234"/>
              <a:ext cx="668" cy="0"/>
            </a:xfrm>
            <a:prstGeom prst="line">
              <a:avLst/>
            </a:prstGeom>
            <a:noFill/>
            <a:ln w="38100">
              <a:solidFill>
                <a:schemeClr val="tx1"/>
              </a:solidFill>
              <a:prstDash val="dash"/>
              <a:round/>
              <a:headEnd/>
              <a:tailEnd type="triangle" w="med" len="med"/>
            </a:ln>
          </p:spPr>
          <p:txBody>
            <a:bodyPr/>
            <a:lstStyle/>
            <a:p>
              <a:endParaRPr lang="zh-CN" altLang="en-US"/>
            </a:p>
          </p:txBody>
        </p:sp>
      </p:grpSp>
      <p:grpSp>
        <p:nvGrpSpPr>
          <p:cNvPr id="4" name="Group 10"/>
          <p:cNvGrpSpPr>
            <a:grpSpLocks/>
          </p:cNvGrpSpPr>
          <p:nvPr/>
        </p:nvGrpSpPr>
        <p:grpSpPr bwMode="auto">
          <a:xfrm>
            <a:off x="2411413" y="4437063"/>
            <a:ext cx="3960812" cy="1662112"/>
            <a:chOff x="1519" y="2795"/>
            <a:chExt cx="2495" cy="1047"/>
          </a:xfrm>
        </p:grpSpPr>
        <p:sp>
          <p:nvSpPr>
            <p:cNvPr id="134217" name="AutoShape 11"/>
            <p:cNvSpPr>
              <a:spLocks noChangeArrowheads="1"/>
            </p:cNvSpPr>
            <p:nvPr/>
          </p:nvSpPr>
          <p:spPr bwMode="ltGray">
            <a:xfrm>
              <a:off x="1519" y="3521"/>
              <a:ext cx="2495" cy="321"/>
            </a:xfrm>
            <a:prstGeom prst="curvedUpArrow">
              <a:avLst>
                <a:gd name="adj1" fmla="val 103634"/>
                <a:gd name="adj2" fmla="val 259086"/>
                <a:gd name="adj3" fmla="val 40773"/>
              </a:avLst>
            </a:prstGeom>
            <a:solidFill>
              <a:srgbClr val="B2B2B2"/>
            </a:solidFill>
            <a:ln w="9525">
              <a:solidFill>
                <a:schemeClr val="tx1"/>
              </a:solidFill>
              <a:miter lim="800000"/>
              <a:headEnd/>
              <a:tailEnd/>
            </a:ln>
          </p:spPr>
          <p:txBody>
            <a:bodyPr wrap="none" anchor="ctr"/>
            <a:lstStyle/>
            <a:p>
              <a:endParaRPr lang="zh-CN" altLang="en-US"/>
            </a:p>
          </p:txBody>
        </p:sp>
        <p:grpSp>
          <p:nvGrpSpPr>
            <p:cNvPr id="5" name="Group 12"/>
            <p:cNvGrpSpPr>
              <a:grpSpLocks/>
            </p:cNvGrpSpPr>
            <p:nvPr/>
          </p:nvGrpSpPr>
          <p:grpSpPr bwMode="auto">
            <a:xfrm>
              <a:off x="3334" y="2795"/>
              <a:ext cx="634" cy="814"/>
              <a:chOff x="4109" y="2776"/>
              <a:chExt cx="818" cy="814"/>
            </a:xfrm>
          </p:grpSpPr>
          <p:pic>
            <p:nvPicPr>
              <p:cNvPr id="134219" name="Picture 13" descr="host"/>
              <p:cNvPicPr>
                <a:picLocks noChangeAspect="1" noChangeArrowheads="1"/>
              </p:cNvPicPr>
              <p:nvPr/>
            </p:nvPicPr>
            <p:blipFill>
              <a:blip r:embed="rId3" cstate="print"/>
              <a:srcRect/>
              <a:stretch>
                <a:fillRect/>
              </a:stretch>
            </p:blipFill>
            <p:spPr bwMode="auto">
              <a:xfrm>
                <a:off x="4201" y="3005"/>
                <a:ext cx="726" cy="585"/>
              </a:xfrm>
              <a:prstGeom prst="rect">
                <a:avLst/>
              </a:prstGeom>
              <a:noFill/>
              <a:ln w="9525">
                <a:noFill/>
                <a:miter lim="800000"/>
                <a:headEnd/>
                <a:tailEnd/>
              </a:ln>
            </p:spPr>
          </p:pic>
          <p:sp>
            <p:nvSpPr>
              <p:cNvPr id="134220" name="Rectangle 14"/>
              <p:cNvSpPr>
                <a:spLocks noChangeArrowheads="1"/>
              </p:cNvSpPr>
              <p:nvPr/>
            </p:nvSpPr>
            <p:spPr bwMode="ltGray">
              <a:xfrm>
                <a:off x="4307" y="3097"/>
                <a:ext cx="486" cy="228"/>
              </a:xfrm>
              <a:prstGeom prst="rect">
                <a:avLst/>
              </a:prstGeom>
              <a:noFill/>
              <a:ln w="9525">
                <a:solidFill>
                  <a:schemeClr val="tx1"/>
                </a:solidFill>
                <a:miter lim="800000"/>
                <a:headEnd/>
                <a:tailEnd/>
              </a:ln>
            </p:spPr>
            <p:txBody>
              <a:bodyPr wrap="none" anchor="ctr"/>
              <a:lstStyle/>
              <a:p>
                <a:pPr algn="ctr" eaLnBrk="0" hangingPunct="0"/>
                <a:r>
                  <a:rPr lang="en-US" altLang="zh-CN" sz="2000">
                    <a:latin typeface="Helvetica" pitchFamily="34" charset="0"/>
                  </a:rPr>
                  <a:t>H3</a:t>
                </a:r>
              </a:p>
            </p:txBody>
          </p:sp>
          <p:pic>
            <p:nvPicPr>
              <p:cNvPr id="134221" name="Picture 15" descr="agent"/>
              <p:cNvPicPr>
                <a:picLocks noChangeAspect="1" noChangeArrowheads="1"/>
              </p:cNvPicPr>
              <p:nvPr/>
            </p:nvPicPr>
            <p:blipFill>
              <a:blip r:embed="rId4" cstate="print"/>
              <a:srcRect/>
              <a:stretch>
                <a:fillRect/>
              </a:stretch>
            </p:blipFill>
            <p:spPr bwMode="auto">
              <a:xfrm>
                <a:off x="4109" y="2776"/>
                <a:ext cx="319" cy="321"/>
              </a:xfrm>
              <a:prstGeom prst="rect">
                <a:avLst/>
              </a:prstGeom>
              <a:noFill/>
              <a:ln w="9525">
                <a:noFill/>
                <a:miter lim="800000"/>
                <a:headEnd/>
                <a:tailEnd/>
              </a:ln>
            </p:spPr>
          </p:pic>
        </p:grpSp>
      </p:grpSp>
      <p:sp>
        <p:nvSpPr>
          <p:cNvPr id="1841168" name="Rectangle 16"/>
          <p:cNvSpPr>
            <a:spLocks noChangeArrowheads="1"/>
          </p:cNvSpPr>
          <p:nvPr/>
        </p:nvSpPr>
        <p:spPr bwMode="ltGray">
          <a:xfrm>
            <a:off x="5510213" y="4149725"/>
            <a:ext cx="790575" cy="601663"/>
          </a:xfrm>
          <a:prstGeom prst="rect">
            <a:avLst/>
          </a:prstGeom>
          <a:noFill/>
          <a:ln w="9525">
            <a:noFill/>
            <a:miter lim="800000"/>
            <a:headEnd/>
            <a:tailEnd/>
          </a:ln>
        </p:spPr>
        <p:txBody>
          <a:bodyPr wrap="none" anchor="ctr"/>
          <a:lstStyle/>
          <a:p>
            <a:pPr algn="ctr" eaLnBrk="0" hangingPunct="0"/>
            <a:r>
              <a:rPr lang="en-US" altLang="zh-CN" sz="2400">
                <a:latin typeface="Helvetica" pitchFamily="34" charset="0"/>
              </a:rPr>
              <a:t>M3</a:t>
            </a:r>
          </a:p>
        </p:txBody>
      </p:sp>
      <p:grpSp>
        <p:nvGrpSpPr>
          <p:cNvPr id="6" name="Group 17"/>
          <p:cNvGrpSpPr>
            <a:grpSpLocks/>
          </p:cNvGrpSpPr>
          <p:nvPr/>
        </p:nvGrpSpPr>
        <p:grpSpPr bwMode="auto">
          <a:xfrm>
            <a:off x="1411288" y="4406900"/>
            <a:ext cx="1617662" cy="1308100"/>
            <a:chOff x="889" y="2776"/>
            <a:chExt cx="1019" cy="824"/>
          </a:xfrm>
        </p:grpSpPr>
        <p:grpSp>
          <p:nvGrpSpPr>
            <p:cNvPr id="7" name="Group 18"/>
            <p:cNvGrpSpPr>
              <a:grpSpLocks/>
            </p:cNvGrpSpPr>
            <p:nvPr/>
          </p:nvGrpSpPr>
          <p:grpSpPr bwMode="auto">
            <a:xfrm>
              <a:off x="1311" y="2776"/>
              <a:ext cx="597" cy="824"/>
              <a:chOff x="1567" y="2776"/>
              <a:chExt cx="771" cy="824"/>
            </a:xfrm>
          </p:grpSpPr>
          <p:pic>
            <p:nvPicPr>
              <p:cNvPr id="134214" name="Picture 19" descr="host"/>
              <p:cNvPicPr>
                <a:picLocks noChangeAspect="1" noChangeArrowheads="1"/>
              </p:cNvPicPr>
              <p:nvPr/>
            </p:nvPicPr>
            <p:blipFill>
              <a:blip r:embed="rId3" cstate="print"/>
              <a:srcRect/>
              <a:stretch>
                <a:fillRect/>
              </a:stretch>
            </p:blipFill>
            <p:spPr bwMode="auto">
              <a:xfrm>
                <a:off x="1613" y="3015"/>
                <a:ext cx="725" cy="585"/>
              </a:xfrm>
              <a:prstGeom prst="rect">
                <a:avLst/>
              </a:prstGeom>
              <a:noFill/>
              <a:ln w="9525">
                <a:noFill/>
                <a:miter lim="800000"/>
                <a:headEnd/>
                <a:tailEnd/>
              </a:ln>
            </p:spPr>
          </p:pic>
          <p:pic>
            <p:nvPicPr>
              <p:cNvPr id="134215" name="Picture 20" descr="agent"/>
              <p:cNvPicPr>
                <a:picLocks noChangeAspect="1" noChangeArrowheads="1"/>
              </p:cNvPicPr>
              <p:nvPr/>
            </p:nvPicPr>
            <p:blipFill>
              <a:blip r:embed="rId4" cstate="print"/>
              <a:srcRect/>
              <a:stretch>
                <a:fillRect/>
              </a:stretch>
            </p:blipFill>
            <p:spPr bwMode="auto">
              <a:xfrm>
                <a:off x="1567" y="2776"/>
                <a:ext cx="318" cy="321"/>
              </a:xfrm>
              <a:prstGeom prst="rect">
                <a:avLst/>
              </a:prstGeom>
              <a:noFill/>
              <a:ln w="9525">
                <a:noFill/>
                <a:miter lim="800000"/>
                <a:headEnd/>
                <a:tailEnd/>
              </a:ln>
            </p:spPr>
          </p:pic>
          <p:sp>
            <p:nvSpPr>
              <p:cNvPr id="134216" name="Rectangle 21"/>
              <p:cNvSpPr>
                <a:spLocks noChangeArrowheads="1"/>
              </p:cNvSpPr>
              <p:nvPr/>
            </p:nvSpPr>
            <p:spPr bwMode="ltGray">
              <a:xfrm>
                <a:off x="1745" y="3107"/>
                <a:ext cx="471" cy="227"/>
              </a:xfrm>
              <a:prstGeom prst="rect">
                <a:avLst/>
              </a:prstGeom>
              <a:noFill/>
              <a:ln w="9525">
                <a:solidFill>
                  <a:schemeClr val="tx1"/>
                </a:solidFill>
                <a:miter lim="800000"/>
                <a:headEnd/>
                <a:tailEnd/>
              </a:ln>
            </p:spPr>
            <p:txBody>
              <a:bodyPr wrap="none" anchor="ctr"/>
              <a:lstStyle/>
              <a:p>
                <a:pPr algn="ctr" eaLnBrk="0" hangingPunct="0"/>
                <a:r>
                  <a:rPr lang="en-US" altLang="zh-CN" sz="1600">
                    <a:latin typeface="Helvetica" pitchFamily="34" charset="0"/>
                  </a:rPr>
                  <a:t>H1</a:t>
                </a:r>
              </a:p>
            </p:txBody>
          </p:sp>
        </p:grpSp>
        <p:sp>
          <p:nvSpPr>
            <p:cNvPr id="134213" name="Line 22"/>
            <p:cNvSpPr>
              <a:spLocks noChangeShapeType="1"/>
            </p:cNvSpPr>
            <p:nvPr/>
          </p:nvSpPr>
          <p:spPr bwMode="ltGray">
            <a:xfrm>
              <a:off x="889" y="3234"/>
              <a:ext cx="527" cy="0"/>
            </a:xfrm>
            <a:prstGeom prst="line">
              <a:avLst/>
            </a:prstGeom>
            <a:noFill/>
            <a:ln w="38100">
              <a:solidFill>
                <a:schemeClr val="tx1"/>
              </a:solidFill>
              <a:round/>
              <a:headEnd/>
              <a:tailEnd type="triangle" w="med" len="med"/>
            </a:ln>
          </p:spPr>
          <p:txBody>
            <a:bodyPr/>
            <a:lstStyle/>
            <a:p>
              <a:endParaRPr lang="zh-CN" altLang="en-US"/>
            </a:p>
          </p:txBody>
        </p:sp>
      </p:grpSp>
      <p:grpSp>
        <p:nvGrpSpPr>
          <p:cNvPr id="8" name="Group 23"/>
          <p:cNvGrpSpPr>
            <a:grpSpLocks/>
          </p:cNvGrpSpPr>
          <p:nvPr/>
        </p:nvGrpSpPr>
        <p:grpSpPr bwMode="auto">
          <a:xfrm>
            <a:off x="685800" y="4297363"/>
            <a:ext cx="1016000" cy="1401762"/>
            <a:chOff x="432" y="2707"/>
            <a:chExt cx="826" cy="883"/>
          </a:xfrm>
        </p:grpSpPr>
        <p:pic>
          <p:nvPicPr>
            <p:cNvPr id="134209" name="Picture 24" descr="host"/>
            <p:cNvPicPr>
              <a:picLocks noChangeAspect="1" noChangeArrowheads="1"/>
            </p:cNvPicPr>
            <p:nvPr/>
          </p:nvPicPr>
          <p:blipFill>
            <a:blip r:embed="rId3" cstate="print"/>
            <a:srcRect/>
            <a:stretch>
              <a:fillRect/>
            </a:stretch>
          </p:blipFill>
          <p:spPr bwMode="auto">
            <a:xfrm>
              <a:off x="432" y="3005"/>
              <a:ext cx="826" cy="585"/>
            </a:xfrm>
            <a:prstGeom prst="rect">
              <a:avLst/>
            </a:prstGeom>
            <a:noFill/>
            <a:ln w="9525">
              <a:noFill/>
              <a:miter lim="800000"/>
              <a:headEnd/>
              <a:tailEnd/>
            </a:ln>
          </p:spPr>
        </p:pic>
        <p:sp>
          <p:nvSpPr>
            <p:cNvPr id="134210" name="Rectangle 25"/>
            <p:cNvSpPr>
              <a:spLocks noChangeArrowheads="1"/>
            </p:cNvSpPr>
            <p:nvPr/>
          </p:nvSpPr>
          <p:spPr bwMode="ltGray">
            <a:xfrm>
              <a:off x="549" y="3097"/>
              <a:ext cx="569" cy="228"/>
            </a:xfrm>
            <a:prstGeom prst="rect">
              <a:avLst/>
            </a:prstGeom>
            <a:noFill/>
            <a:ln w="9525">
              <a:solidFill>
                <a:schemeClr val="tx1"/>
              </a:solidFill>
              <a:miter lim="800000"/>
              <a:headEnd/>
              <a:tailEnd/>
            </a:ln>
          </p:spPr>
          <p:txBody>
            <a:bodyPr wrap="none" anchor="ctr"/>
            <a:lstStyle/>
            <a:p>
              <a:pPr algn="ctr" eaLnBrk="0" hangingPunct="0"/>
              <a:r>
                <a:rPr lang="en-US" altLang="zh-CN" sz="1600">
                  <a:latin typeface="Helvetica" pitchFamily="34" charset="0"/>
                </a:rPr>
                <a:t>Home</a:t>
              </a:r>
            </a:p>
          </p:txBody>
        </p:sp>
        <p:pic>
          <p:nvPicPr>
            <p:cNvPr id="134211" name="Picture 26" descr="agent"/>
            <p:cNvPicPr>
              <a:picLocks noChangeAspect="1" noChangeArrowheads="1"/>
            </p:cNvPicPr>
            <p:nvPr/>
          </p:nvPicPr>
          <p:blipFill>
            <a:blip r:embed="rId4" cstate="print"/>
            <a:srcRect/>
            <a:stretch>
              <a:fillRect/>
            </a:stretch>
          </p:blipFill>
          <p:spPr bwMode="auto">
            <a:xfrm>
              <a:off x="690" y="2707"/>
              <a:ext cx="318" cy="321"/>
            </a:xfrm>
            <a:prstGeom prst="rect">
              <a:avLst/>
            </a:prstGeom>
            <a:noFill/>
            <a:ln w="9525">
              <a:noFill/>
              <a:miter lim="800000"/>
              <a:headEnd/>
              <a:tailEnd/>
            </a:ln>
          </p:spPr>
        </p:pic>
      </p:grpSp>
      <p:sp>
        <p:nvSpPr>
          <p:cNvPr id="134157" name="Rectangle 27"/>
          <p:cNvSpPr>
            <a:spLocks noChangeArrowheads="1"/>
          </p:cNvSpPr>
          <p:nvPr/>
        </p:nvSpPr>
        <p:spPr bwMode="auto">
          <a:xfrm>
            <a:off x="146079" y="2492375"/>
            <a:ext cx="576262" cy="1441450"/>
          </a:xfrm>
          <a:prstGeom prst="rect">
            <a:avLst/>
          </a:prstGeom>
          <a:solidFill>
            <a:schemeClr val="bg1"/>
          </a:solidFill>
          <a:ln w="9525">
            <a:solidFill>
              <a:schemeClr val="tx1"/>
            </a:solidFill>
            <a:miter lim="800000"/>
            <a:headEnd/>
            <a:tailEnd/>
          </a:ln>
        </p:spPr>
        <p:txBody>
          <a:bodyPr wrap="none" anchor="ctr"/>
          <a:lstStyle/>
          <a:p>
            <a:pPr algn="ctr"/>
            <a:r>
              <a:rPr lang="en-US" altLang="zh-CN"/>
              <a:t>SEQ</a:t>
            </a:r>
          </a:p>
        </p:txBody>
      </p:sp>
      <p:sp>
        <p:nvSpPr>
          <p:cNvPr id="134158" name="Rectangle 28"/>
          <p:cNvSpPr>
            <a:spLocks noChangeArrowheads="1"/>
          </p:cNvSpPr>
          <p:nvPr/>
        </p:nvSpPr>
        <p:spPr bwMode="auto">
          <a:xfrm>
            <a:off x="722341" y="2492375"/>
            <a:ext cx="677863" cy="360363"/>
          </a:xfrm>
          <a:prstGeom prst="rect">
            <a:avLst/>
          </a:prstGeom>
          <a:solidFill>
            <a:schemeClr val="bg1"/>
          </a:solidFill>
          <a:ln w="9525">
            <a:solidFill>
              <a:schemeClr val="tx1"/>
            </a:solidFill>
            <a:miter lim="800000"/>
            <a:headEnd/>
            <a:tailEnd/>
          </a:ln>
        </p:spPr>
        <p:txBody>
          <a:bodyPr wrap="none" anchor="ctr"/>
          <a:lstStyle/>
          <a:p>
            <a:pPr algn="ctr"/>
            <a:r>
              <a:rPr lang="en-US" altLang="zh-CN"/>
              <a:t>P1</a:t>
            </a:r>
          </a:p>
        </p:txBody>
      </p:sp>
      <p:sp>
        <p:nvSpPr>
          <p:cNvPr id="134159" name="Rectangle 29"/>
          <p:cNvSpPr>
            <a:spLocks noChangeArrowheads="1"/>
          </p:cNvSpPr>
          <p:nvPr/>
        </p:nvSpPr>
        <p:spPr bwMode="auto">
          <a:xfrm>
            <a:off x="1400204" y="2492375"/>
            <a:ext cx="676275" cy="360363"/>
          </a:xfrm>
          <a:prstGeom prst="rect">
            <a:avLst/>
          </a:prstGeom>
          <a:solidFill>
            <a:schemeClr val="bg1"/>
          </a:solidFill>
          <a:ln w="9525">
            <a:solidFill>
              <a:schemeClr val="tx1"/>
            </a:solidFill>
            <a:miter lim="800000"/>
            <a:headEnd/>
            <a:tailEnd/>
          </a:ln>
        </p:spPr>
        <p:txBody>
          <a:bodyPr wrap="none" anchor="ctr"/>
          <a:lstStyle/>
          <a:p>
            <a:pPr algn="ctr"/>
            <a:r>
              <a:rPr lang="en-US" altLang="zh-CN"/>
              <a:t>H1</a:t>
            </a:r>
          </a:p>
        </p:txBody>
      </p:sp>
      <p:sp>
        <p:nvSpPr>
          <p:cNvPr id="134160" name="Rectangle 30"/>
          <p:cNvSpPr>
            <a:spLocks noChangeArrowheads="1"/>
          </p:cNvSpPr>
          <p:nvPr/>
        </p:nvSpPr>
        <p:spPr bwMode="auto">
          <a:xfrm>
            <a:off x="2076479" y="2492375"/>
            <a:ext cx="676275" cy="360363"/>
          </a:xfrm>
          <a:prstGeom prst="rect">
            <a:avLst/>
          </a:prstGeom>
          <a:solidFill>
            <a:schemeClr val="bg1"/>
          </a:solidFill>
          <a:ln w="9525">
            <a:solidFill>
              <a:schemeClr val="tx1"/>
            </a:solidFill>
            <a:miter lim="800000"/>
            <a:headEnd/>
            <a:tailEnd/>
          </a:ln>
        </p:spPr>
        <p:txBody>
          <a:bodyPr wrap="none" anchor="ctr"/>
          <a:lstStyle/>
          <a:p>
            <a:pPr algn="ctr"/>
            <a:r>
              <a:rPr lang="en-US" altLang="zh-CN"/>
              <a:t>G1</a:t>
            </a:r>
          </a:p>
        </p:txBody>
      </p:sp>
      <p:sp>
        <p:nvSpPr>
          <p:cNvPr id="134161" name="Rectangle 31"/>
          <p:cNvSpPr>
            <a:spLocks noChangeArrowheads="1"/>
          </p:cNvSpPr>
          <p:nvPr/>
        </p:nvSpPr>
        <p:spPr bwMode="auto">
          <a:xfrm>
            <a:off x="2752754" y="2492375"/>
            <a:ext cx="676275" cy="360363"/>
          </a:xfrm>
          <a:prstGeom prst="rect">
            <a:avLst/>
          </a:prstGeom>
          <a:solidFill>
            <a:schemeClr val="bg1"/>
          </a:solidFill>
          <a:ln w="9525">
            <a:solidFill>
              <a:schemeClr val="tx1"/>
            </a:solidFill>
            <a:miter lim="800000"/>
            <a:headEnd/>
            <a:tailEnd/>
          </a:ln>
        </p:spPr>
        <p:txBody>
          <a:bodyPr wrap="none" anchor="ctr"/>
          <a:lstStyle/>
          <a:p>
            <a:pPr algn="ctr"/>
            <a:r>
              <a:rPr lang="en-US" altLang="zh-CN"/>
              <a:t>M1</a:t>
            </a:r>
          </a:p>
        </p:txBody>
      </p:sp>
      <p:sp>
        <p:nvSpPr>
          <p:cNvPr id="134162" name="Rectangle 32"/>
          <p:cNvSpPr>
            <a:spLocks noChangeArrowheads="1"/>
          </p:cNvSpPr>
          <p:nvPr/>
        </p:nvSpPr>
        <p:spPr bwMode="auto">
          <a:xfrm>
            <a:off x="722341" y="2852738"/>
            <a:ext cx="677863" cy="360362"/>
          </a:xfrm>
          <a:prstGeom prst="rect">
            <a:avLst/>
          </a:prstGeom>
          <a:solidFill>
            <a:schemeClr val="bg1"/>
          </a:solidFill>
          <a:ln w="9525">
            <a:solidFill>
              <a:schemeClr val="tx1"/>
            </a:solidFill>
            <a:miter lim="800000"/>
            <a:headEnd/>
            <a:tailEnd/>
          </a:ln>
        </p:spPr>
        <p:txBody>
          <a:bodyPr wrap="none" anchor="ctr"/>
          <a:lstStyle/>
          <a:p>
            <a:pPr algn="ctr"/>
            <a:r>
              <a:rPr lang="en-US" altLang="zh-CN"/>
              <a:t>P2</a:t>
            </a:r>
          </a:p>
        </p:txBody>
      </p:sp>
      <p:sp>
        <p:nvSpPr>
          <p:cNvPr id="134163" name="Rectangle 33"/>
          <p:cNvSpPr>
            <a:spLocks noChangeArrowheads="1"/>
          </p:cNvSpPr>
          <p:nvPr/>
        </p:nvSpPr>
        <p:spPr bwMode="auto">
          <a:xfrm>
            <a:off x="1400204" y="2852738"/>
            <a:ext cx="676275" cy="360362"/>
          </a:xfrm>
          <a:prstGeom prst="rect">
            <a:avLst/>
          </a:prstGeom>
          <a:solidFill>
            <a:schemeClr val="bg1"/>
          </a:solidFill>
          <a:ln w="9525">
            <a:solidFill>
              <a:schemeClr val="tx1"/>
            </a:solidFill>
            <a:miter lim="800000"/>
            <a:headEnd/>
            <a:tailEnd/>
          </a:ln>
        </p:spPr>
        <p:txBody>
          <a:bodyPr wrap="none" anchor="ctr"/>
          <a:lstStyle/>
          <a:p>
            <a:pPr algn="ctr"/>
            <a:r>
              <a:rPr lang="en-US" altLang="zh-CN"/>
              <a:t>H2</a:t>
            </a:r>
          </a:p>
        </p:txBody>
      </p:sp>
      <p:sp>
        <p:nvSpPr>
          <p:cNvPr id="134164" name="Rectangle 34"/>
          <p:cNvSpPr>
            <a:spLocks noChangeArrowheads="1"/>
          </p:cNvSpPr>
          <p:nvPr/>
        </p:nvSpPr>
        <p:spPr bwMode="auto">
          <a:xfrm>
            <a:off x="2076479" y="2852738"/>
            <a:ext cx="676275" cy="360362"/>
          </a:xfrm>
          <a:prstGeom prst="rect">
            <a:avLst/>
          </a:prstGeom>
          <a:solidFill>
            <a:schemeClr val="bg1"/>
          </a:solidFill>
          <a:ln w="9525">
            <a:solidFill>
              <a:schemeClr val="tx1"/>
            </a:solidFill>
            <a:miter lim="800000"/>
            <a:headEnd/>
            <a:tailEnd/>
          </a:ln>
        </p:spPr>
        <p:txBody>
          <a:bodyPr wrap="none" anchor="ctr"/>
          <a:lstStyle/>
          <a:p>
            <a:pPr algn="ctr"/>
            <a:r>
              <a:rPr lang="en-US" altLang="zh-CN"/>
              <a:t>G2</a:t>
            </a:r>
          </a:p>
        </p:txBody>
      </p:sp>
      <p:sp>
        <p:nvSpPr>
          <p:cNvPr id="134165" name="Rectangle 35"/>
          <p:cNvSpPr>
            <a:spLocks noChangeArrowheads="1"/>
          </p:cNvSpPr>
          <p:nvPr/>
        </p:nvSpPr>
        <p:spPr bwMode="auto">
          <a:xfrm>
            <a:off x="2752754" y="2852738"/>
            <a:ext cx="676275" cy="360362"/>
          </a:xfrm>
          <a:prstGeom prst="rect">
            <a:avLst/>
          </a:prstGeom>
          <a:solidFill>
            <a:schemeClr val="bg1"/>
          </a:solidFill>
          <a:ln w="9525">
            <a:solidFill>
              <a:schemeClr val="tx1"/>
            </a:solidFill>
            <a:miter lim="800000"/>
            <a:headEnd/>
            <a:tailEnd/>
          </a:ln>
        </p:spPr>
        <p:txBody>
          <a:bodyPr wrap="none" anchor="ctr"/>
          <a:lstStyle/>
          <a:p>
            <a:pPr algn="ctr"/>
            <a:r>
              <a:rPr lang="en-US" altLang="zh-CN"/>
              <a:t>M2</a:t>
            </a:r>
          </a:p>
        </p:txBody>
      </p:sp>
      <p:sp>
        <p:nvSpPr>
          <p:cNvPr id="134166" name="Rectangle 36"/>
          <p:cNvSpPr>
            <a:spLocks noChangeArrowheads="1"/>
          </p:cNvSpPr>
          <p:nvPr/>
        </p:nvSpPr>
        <p:spPr bwMode="auto">
          <a:xfrm>
            <a:off x="722341" y="3213100"/>
            <a:ext cx="677863" cy="360363"/>
          </a:xfrm>
          <a:prstGeom prst="rect">
            <a:avLst/>
          </a:prstGeom>
          <a:solidFill>
            <a:schemeClr val="bg1"/>
          </a:solidFill>
          <a:ln w="9525">
            <a:solidFill>
              <a:schemeClr val="tx1"/>
            </a:solidFill>
            <a:miter lim="800000"/>
            <a:headEnd/>
            <a:tailEnd/>
          </a:ln>
        </p:spPr>
        <p:txBody>
          <a:bodyPr wrap="none" anchor="ctr"/>
          <a:lstStyle/>
          <a:p>
            <a:pPr algn="ctr"/>
            <a:r>
              <a:rPr lang="en-US" altLang="zh-CN"/>
              <a:t>P3</a:t>
            </a:r>
          </a:p>
        </p:txBody>
      </p:sp>
      <p:sp>
        <p:nvSpPr>
          <p:cNvPr id="134167" name="Rectangle 37"/>
          <p:cNvSpPr>
            <a:spLocks noChangeArrowheads="1"/>
          </p:cNvSpPr>
          <p:nvPr/>
        </p:nvSpPr>
        <p:spPr bwMode="auto">
          <a:xfrm>
            <a:off x="1400204" y="3213100"/>
            <a:ext cx="676275" cy="360363"/>
          </a:xfrm>
          <a:prstGeom prst="rect">
            <a:avLst/>
          </a:prstGeom>
          <a:solidFill>
            <a:schemeClr val="bg1"/>
          </a:solidFill>
          <a:ln w="9525">
            <a:solidFill>
              <a:schemeClr val="tx1"/>
            </a:solidFill>
            <a:miter lim="800000"/>
            <a:headEnd/>
            <a:tailEnd/>
          </a:ln>
        </p:spPr>
        <p:txBody>
          <a:bodyPr wrap="none" anchor="ctr"/>
          <a:lstStyle/>
          <a:p>
            <a:pPr algn="ctr"/>
            <a:r>
              <a:rPr lang="en-US" altLang="zh-CN"/>
              <a:t>H3</a:t>
            </a:r>
          </a:p>
        </p:txBody>
      </p:sp>
      <p:sp>
        <p:nvSpPr>
          <p:cNvPr id="134168" name="Rectangle 38"/>
          <p:cNvSpPr>
            <a:spLocks noChangeArrowheads="1"/>
          </p:cNvSpPr>
          <p:nvPr/>
        </p:nvSpPr>
        <p:spPr bwMode="auto">
          <a:xfrm>
            <a:off x="2076479" y="3213100"/>
            <a:ext cx="676275" cy="360363"/>
          </a:xfrm>
          <a:prstGeom prst="rect">
            <a:avLst/>
          </a:prstGeom>
          <a:solidFill>
            <a:schemeClr val="bg1"/>
          </a:solidFill>
          <a:ln w="9525">
            <a:solidFill>
              <a:schemeClr val="tx1"/>
            </a:solidFill>
            <a:miter lim="800000"/>
            <a:headEnd/>
            <a:tailEnd/>
          </a:ln>
        </p:spPr>
        <p:txBody>
          <a:bodyPr wrap="none" anchor="ctr"/>
          <a:lstStyle/>
          <a:p>
            <a:pPr algn="ctr"/>
            <a:r>
              <a:rPr lang="en-US" altLang="zh-CN"/>
              <a:t>G3</a:t>
            </a:r>
          </a:p>
        </p:txBody>
      </p:sp>
      <p:sp>
        <p:nvSpPr>
          <p:cNvPr id="134169" name="Rectangle 39"/>
          <p:cNvSpPr>
            <a:spLocks noChangeArrowheads="1"/>
          </p:cNvSpPr>
          <p:nvPr/>
        </p:nvSpPr>
        <p:spPr bwMode="auto">
          <a:xfrm>
            <a:off x="2752754" y="3213100"/>
            <a:ext cx="676275" cy="360363"/>
          </a:xfrm>
          <a:prstGeom prst="rect">
            <a:avLst/>
          </a:prstGeom>
          <a:solidFill>
            <a:schemeClr val="bg1"/>
          </a:solidFill>
          <a:ln w="9525">
            <a:solidFill>
              <a:schemeClr val="tx1"/>
            </a:solidFill>
            <a:miter lim="800000"/>
            <a:headEnd/>
            <a:tailEnd/>
          </a:ln>
        </p:spPr>
        <p:txBody>
          <a:bodyPr wrap="none" anchor="ctr"/>
          <a:lstStyle/>
          <a:p>
            <a:pPr algn="ctr"/>
            <a:r>
              <a:rPr lang="en-US" altLang="zh-CN"/>
              <a:t>M3</a:t>
            </a:r>
          </a:p>
        </p:txBody>
      </p:sp>
      <p:sp>
        <p:nvSpPr>
          <p:cNvPr id="134170" name="Rectangle 40"/>
          <p:cNvSpPr>
            <a:spLocks noChangeArrowheads="1"/>
          </p:cNvSpPr>
          <p:nvPr/>
        </p:nvSpPr>
        <p:spPr bwMode="auto">
          <a:xfrm>
            <a:off x="722341" y="3573463"/>
            <a:ext cx="677863" cy="360362"/>
          </a:xfrm>
          <a:prstGeom prst="rect">
            <a:avLst/>
          </a:prstGeom>
          <a:solidFill>
            <a:schemeClr val="bg1"/>
          </a:solidFill>
          <a:ln w="9525">
            <a:solidFill>
              <a:schemeClr val="tx1"/>
            </a:solidFill>
            <a:miter lim="800000"/>
            <a:headEnd/>
            <a:tailEnd/>
          </a:ln>
        </p:spPr>
        <p:txBody>
          <a:bodyPr wrap="none" anchor="ctr"/>
          <a:lstStyle/>
          <a:p>
            <a:pPr algn="ctr"/>
            <a:r>
              <a:rPr lang="en-US" altLang="zh-CN"/>
              <a:t>P4</a:t>
            </a:r>
          </a:p>
        </p:txBody>
      </p:sp>
      <p:sp>
        <p:nvSpPr>
          <p:cNvPr id="134171" name="Rectangle 41"/>
          <p:cNvSpPr>
            <a:spLocks noChangeArrowheads="1"/>
          </p:cNvSpPr>
          <p:nvPr/>
        </p:nvSpPr>
        <p:spPr bwMode="auto">
          <a:xfrm>
            <a:off x="1400204" y="3573463"/>
            <a:ext cx="676275" cy="360362"/>
          </a:xfrm>
          <a:prstGeom prst="rect">
            <a:avLst/>
          </a:prstGeom>
          <a:solidFill>
            <a:schemeClr val="bg1"/>
          </a:solidFill>
          <a:ln w="9525">
            <a:solidFill>
              <a:schemeClr val="tx1"/>
            </a:solidFill>
            <a:miter lim="800000"/>
            <a:headEnd/>
            <a:tailEnd/>
          </a:ln>
        </p:spPr>
        <p:txBody>
          <a:bodyPr wrap="none" anchor="ctr"/>
          <a:lstStyle/>
          <a:p>
            <a:pPr algn="ctr"/>
            <a:r>
              <a:rPr lang="en-US" altLang="zh-CN"/>
              <a:t>H4</a:t>
            </a:r>
          </a:p>
        </p:txBody>
      </p:sp>
      <p:sp>
        <p:nvSpPr>
          <p:cNvPr id="134172" name="Rectangle 42"/>
          <p:cNvSpPr>
            <a:spLocks noChangeArrowheads="1"/>
          </p:cNvSpPr>
          <p:nvPr/>
        </p:nvSpPr>
        <p:spPr bwMode="auto">
          <a:xfrm>
            <a:off x="2076479" y="3573463"/>
            <a:ext cx="676275" cy="360362"/>
          </a:xfrm>
          <a:prstGeom prst="rect">
            <a:avLst/>
          </a:prstGeom>
          <a:solidFill>
            <a:schemeClr val="bg1"/>
          </a:solidFill>
          <a:ln w="9525">
            <a:solidFill>
              <a:schemeClr val="tx1"/>
            </a:solidFill>
            <a:miter lim="800000"/>
            <a:headEnd/>
            <a:tailEnd/>
          </a:ln>
        </p:spPr>
        <p:txBody>
          <a:bodyPr wrap="none" anchor="ctr"/>
          <a:lstStyle/>
          <a:p>
            <a:pPr algn="ctr"/>
            <a:r>
              <a:rPr lang="en-US" altLang="zh-CN"/>
              <a:t>G4</a:t>
            </a:r>
          </a:p>
        </p:txBody>
      </p:sp>
      <p:sp>
        <p:nvSpPr>
          <p:cNvPr id="134173" name="Rectangle 43"/>
          <p:cNvSpPr>
            <a:spLocks noChangeArrowheads="1"/>
          </p:cNvSpPr>
          <p:nvPr/>
        </p:nvSpPr>
        <p:spPr bwMode="auto">
          <a:xfrm>
            <a:off x="2752754" y="3573463"/>
            <a:ext cx="676275" cy="360362"/>
          </a:xfrm>
          <a:prstGeom prst="rect">
            <a:avLst/>
          </a:prstGeom>
          <a:solidFill>
            <a:schemeClr val="bg1"/>
          </a:solidFill>
          <a:ln w="9525">
            <a:solidFill>
              <a:schemeClr val="tx1"/>
            </a:solidFill>
            <a:miter lim="800000"/>
            <a:headEnd/>
            <a:tailEnd/>
          </a:ln>
        </p:spPr>
        <p:txBody>
          <a:bodyPr wrap="none" anchor="ctr"/>
          <a:lstStyle/>
          <a:p>
            <a:pPr algn="ctr"/>
            <a:r>
              <a:rPr lang="en-US" altLang="zh-CN"/>
              <a:t>M4</a:t>
            </a:r>
          </a:p>
        </p:txBody>
      </p:sp>
      <p:sp>
        <p:nvSpPr>
          <p:cNvPr id="134174" name="Rectangle 44"/>
          <p:cNvSpPr>
            <a:spLocks noChangeArrowheads="1"/>
          </p:cNvSpPr>
          <p:nvPr/>
        </p:nvSpPr>
        <p:spPr bwMode="auto">
          <a:xfrm>
            <a:off x="3429029" y="2492375"/>
            <a:ext cx="677862" cy="1441450"/>
          </a:xfrm>
          <a:prstGeom prst="rect">
            <a:avLst/>
          </a:prstGeom>
          <a:solidFill>
            <a:schemeClr val="bg1"/>
          </a:solidFill>
          <a:ln w="9525">
            <a:solidFill>
              <a:schemeClr val="tx1"/>
            </a:solidFill>
            <a:miter lim="800000"/>
            <a:headEnd/>
            <a:tailEnd/>
          </a:ln>
        </p:spPr>
        <p:txBody>
          <a:bodyPr wrap="none" anchor="ctr"/>
          <a:lstStyle/>
          <a:p>
            <a:pPr algn="ctr"/>
            <a:r>
              <a:rPr lang="en-US" altLang="zh-CN"/>
              <a:t>T</a:t>
            </a:r>
          </a:p>
        </p:txBody>
      </p:sp>
      <p:sp>
        <p:nvSpPr>
          <p:cNvPr id="1841197" name="Rectangle 45"/>
          <p:cNvSpPr>
            <a:spLocks noChangeArrowheads="1"/>
          </p:cNvSpPr>
          <p:nvPr/>
        </p:nvSpPr>
        <p:spPr bwMode="auto">
          <a:xfrm>
            <a:off x="4754591" y="2492375"/>
            <a:ext cx="576263" cy="1441450"/>
          </a:xfrm>
          <a:prstGeom prst="rect">
            <a:avLst/>
          </a:prstGeom>
          <a:solidFill>
            <a:schemeClr val="bg1"/>
          </a:solidFill>
          <a:ln w="9525">
            <a:solidFill>
              <a:schemeClr val="tx1"/>
            </a:solidFill>
            <a:miter lim="800000"/>
            <a:headEnd/>
            <a:tailEnd/>
          </a:ln>
        </p:spPr>
        <p:txBody>
          <a:bodyPr wrap="none" anchor="ctr"/>
          <a:lstStyle/>
          <a:p>
            <a:pPr algn="ctr"/>
            <a:r>
              <a:rPr lang="en-US" altLang="zh-CN"/>
              <a:t>SEQ</a:t>
            </a:r>
          </a:p>
        </p:txBody>
      </p:sp>
      <p:sp>
        <p:nvSpPr>
          <p:cNvPr id="1841198" name="Rectangle 46"/>
          <p:cNvSpPr>
            <a:spLocks noChangeArrowheads="1"/>
          </p:cNvSpPr>
          <p:nvPr/>
        </p:nvSpPr>
        <p:spPr bwMode="auto">
          <a:xfrm>
            <a:off x="5330854" y="2492375"/>
            <a:ext cx="677862" cy="360363"/>
          </a:xfrm>
          <a:prstGeom prst="rect">
            <a:avLst/>
          </a:prstGeom>
          <a:solidFill>
            <a:schemeClr val="bg1"/>
          </a:solidFill>
          <a:ln w="9525">
            <a:solidFill>
              <a:schemeClr val="tx1"/>
            </a:solidFill>
            <a:miter lim="800000"/>
            <a:headEnd/>
            <a:tailEnd/>
          </a:ln>
        </p:spPr>
        <p:txBody>
          <a:bodyPr wrap="none" anchor="ctr"/>
          <a:lstStyle/>
          <a:p>
            <a:pPr algn="ctr"/>
            <a:r>
              <a:rPr lang="en-US" altLang="zh-CN"/>
              <a:t>True</a:t>
            </a:r>
          </a:p>
        </p:txBody>
      </p:sp>
      <p:sp>
        <p:nvSpPr>
          <p:cNvPr id="1841199" name="Rectangle 47"/>
          <p:cNvSpPr>
            <a:spLocks noChangeArrowheads="1"/>
          </p:cNvSpPr>
          <p:nvPr/>
        </p:nvSpPr>
        <p:spPr bwMode="auto">
          <a:xfrm>
            <a:off x="6008716" y="2492375"/>
            <a:ext cx="676275" cy="360363"/>
          </a:xfrm>
          <a:prstGeom prst="rect">
            <a:avLst/>
          </a:prstGeom>
          <a:solidFill>
            <a:schemeClr val="bg1"/>
          </a:solidFill>
          <a:ln w="9525">
            <a:solidFill>
              <a:schemeClr val="tx1"/>
            </a:solidFill>
            <a:miter lim="800000"/>
            <a:headEnd/>
            <a:tailEnd/>
          </a:ln>
        </p:spPr>
        <p:txBody>
          <a:bodyPr wrap="none" anchor="ctr"/>
          <a:lstStyle/>
          <a:p>
            <a:pPr algn="ctr"/>
            <a:r>
              <a:rPr lang="en-US" altLang="zh-CN"/>
              <a:t>H1</a:t>
            </a:r>
          </a:p>
        </p:txBody>
      </p:sp>
      <p:grpSp>
        <p:nvGrpSpPr>
          <p:cNvPr id="9" name="Group 48"/>
          <p:cNvGrpSpPr>
            <a:grpSpLocks/>
          </p:cNvGrpSpPr>
          <p:nvPr/>
        </p:nvGrpSpPr>
        <p:grpSpPr bwMode="auto">
          <a:xfrm>
            <a:off x="6684991" y="2492375"/>
            <a:ext cx="1352550" cy="360363"/>
            <a:chOff x="4368" y="1570"/>
            <a:chExt cx="852" cy="227"/>
          </a:xfrm>
        </p:grpSpPr>
        <p:sp>
          <p:nvSpPr>
            <p:cNvPr id="134207" name="Rectangle 49"/>
            <p:cNvSpPr>
              <a:spLocks noChangeArrowheads="1"/>
            </p:cNvSpPr>
            <p:nvPr/>
          </p:nvSpPr>
          <p:spPr bwMode="auto">
            <a:xfrm>
              <a:off x="4368" y="1570"/>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True</a:t>
              </a:r>
            </a:p>
          </p:txBody>
        </p:sp>
        <p:sp>
          <p:nvSpPr>
            <p:cNvPr id="134208" name="Rectangle 50"/>
            <p:cNvSpPr>
              <a:spLocks noChangeArrowheads="1"/>
            </p:cNvSpPr>
            <p:nvPr/>
          </p:nvSpPr>
          <p:spPr bwMode="auto">
            <a:xfrm>
              <a:off x="4794" y="1570"/>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M1</a:t>
              </a:r>
            </a:p>
          </p:txBody>
        </p:sp>
      </p:grpSp>
      <p:grpSp>
        <p:nvGrpSpPr>
          <p:cNvPr id="10" name="Group 51"/>
          <p:cNvGrpSpPr>
            <a:grpSpLocks/>
          </p:cNvGrpSpPr>
          <p:nvPr/>
        </p:nvGrpSpPr>
        <p:grpSpPr bwMode="auto">
          <a:xfrm>
            <a:off x="5330854" y="2852738"/>
            <a:ext cx="1354137" cy="360362"/>
            <a:chOff x="3515" y="1797"/>
            <a:chExt cx="853" cy="227"/>
          </a:xfrm>
        </p:grpSpPr>
        <p:sp>
          <p:nvSpPr>
            <p:cNvPr id="134205" name="Rectangle 52"/>
            <p:cNvSpPr>
              <a:spLocks noChangeArrowheads="1"/>
            </p:cNvSpPr>
            <p:nvPr/>
          </p:nvSpPr>
          <p:spPr bwMode="auto">
            <a:xfrm>
              <a:off x="3515" y="1797"/>
              <a:ext cx="427" cy="227"/>
            </a:xfrm>
            <a:prstGeom prst="rect">
              <a:avLst/>
            </a:prstGeom>
            <a:solidFill>
              <a:schemeClr val="bg1"/>
            </a:solidFill>
            <a:ln w="9525">
              <a:solidFill>
                <a:schemeClr val="tx1"/>
              </a:solidFill>
              <a:miter lim="800000"/>
              <a:headEnd/>
              <a:tailEnd/>
            </a:ln>
          </p:spPr>
          <p:txBody>
            <a:bodyPr wrap="none" anchor="ctr"/>
            <a:lstStyle/>
            <a:p>
              <a:pPr algn="ctr"/>
              <a:r>
                <a:rPr lang="en-US" altLang="zh-CN"/>
                <a:t>False</a:t>
              </a:r>
            </a:p>
          </p:txBody>
        </p:sp>
        <p:sp>
          <p:nvSpPr>
            <p:cNvPr id="134206" name="Rectangle 53"/>
            <p:cNvSpPr>
              <a:spLocks noChangeArrowheads="1"/>
            </p:cNvSpPr>
            <p:nvPr/>
          </p:nvSpPr>
          <p:spPr bwMode="auto">
            <a:xfrm>
              <a:off x="3942" y="1797"/>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H2</a:t>
              </a:r>
            </a:p>
          </p:txBody>
        </p:sp>
      </p:grpSp>
      <p:grpSp>
        <p:nvGrpSpPr>
          <p:cNvPr id="11" name="Group 54"/>
          <p:cNvGrpSpPr>
            <a:grpSpLocks/>
          </p:cNvGrpSpPr>
          <p:nvPr/>
        </p:nvGrpSpPr>
        <p:grpSpPr bwMode="auto">
          <a:xfrm>
            <a:off x="6684991" y="2852738"/>
            <a:ext cx="1352550" cy="360362"/>
            <a:chOff x="4368" y="1797"/>
            <a:chExt cx="852" cy="227"/>
          </a:xfrm>
        </p:grpSpPr>
        <p:sp>
          <p:nvSpPr>
            <p:cNvPr id="134203" name="Rectangle 55"/>
            <p:cNvSpPr>
              <a:spLocks noChangeArrowheads="1"/>
            </p:cNvSpPr>
            <p:nvPr/>
          </p:nvSpPr>
          <p:spPr bwMode="auto">
            <a:xfrm>
              <a:off x="4368" y="1797"/>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G2</a:t>
              </a:r>
            </a:p>
          </p:txBody>
        </p:sp>
        <p:sp>
          <p:nvSpPr>
            <p:cNvPr id="134204" name="Rectangle 56"/>
            <p:cNvSpPr>
              <a:spLocks noChangeArrowheads="1"/>
            </p:cNvSpPr>
            <p:nvPr/>
          </p:nvSpPr>
          <p:spPr bwMode="auto">
            <a:xfrm>
              <a:off x="4794" y="1797"/>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M2</a:t>
              </a:r>
            </a:p>
          </p:txBody>
        </p:sp>
      </p:grpSp>
      <p:grpSp>
        <p:nvGrpSpPr>
          <p:cNvPr id="12" name="Group 57"/>
          <p:cNvGrpSpPr>
            <a:grpSpLocks/>
          </p:cNvGrpSpPr>
          <p:nvPr/>
        </p:nvGrpSpPr>
        <p:grpSpPr bwMode="auto">
          <a:xfrm>
            <a:off x="5330854" y="3213100"/>
            <a:ext cx="1354137" cy="360363"/>
            <a:chOff x="3515" y="2024"/>
            <a:chExt cx="853" cy="227"/>
          </a:xfrm>
        </p:grpSpPr>
        <p:sp>
          <p:nvSpPr>
            <p:cNvPr id="134201" name="Rectangle 58"/>
            <p:cNvSpPr>
              <a:spLocks noChangeArrowheads="1"/>
            </p:cNvSpPr>
            <p:nvPr/>
          </p:nvSpPr>
          <p:spPr bwMode="auto">
            <a:xfrm>
              <a:off x="3515" y="2024"/>
              <a:ext cx="427" cy="227"/>
            </a:xfrm>
            <a:prstGeom prst="rect">
              <a:avLst/>
            </a:prstGeom>
            <a:solidFill>
              <a:schemeClr val="bg1"/>
            </a:solidFill>
            <a:ln w="9525">
              <a:solidFill>
                <a:schemeClr val="tx1"/>
              </a:solidFill>
              <a:miter lim="800000"/>
              <a:headEnd/>
              <a:tailEnd/>
            </a:ln>
          </p:spPr>
          <p:txBody>
            <a:bodyPr wrap="none" anchor="ctr"/>
            <a:lstStyle/>
            <a:p>
              <a:pPr algn="ctr"/>
              <a:r>
                <a:rPr lang="en-US" altLang="zh-CN"/>
                <a:t>True</a:t>
              </a:r>
            </a:p>
          </p:txBody>
        </p:sp>
        <p:sp>
          <p:nvSpPr>
            <p:cNvPr id="134202" name="Rectangle 59"/>
            <p:cNvSpPr>
              <a:spLocks noChangeArrowheads="1"/>
            </p:cNvSpPr>
            <p:nvPr/>
          </p:nvSpPr>
          <p:spPr bwMode="auto">
            <a:xfrm>
              <a:off x="3942" y="2024"/>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H3</a:t>
              </a:r>
            </a:p>
          </p:txBody>
        </p:sp>
      </p:grpSp>
      <p:grpSp>
        <p:nvGrpSpPr>
          <p:cNvPr id="13" name="Group 60"/>
          <p:cNvGrpSpPr>
            <a:grpSpLocks/>
          </p:cNvGrpSpPr>
          <p:nvPr/>
        </p:nvGrpSpPr>
        <p:grpSpPr bwMode="auto">
          <a:xfrm>
            <a:off x="6684991" y="3213100"/>
            <a:ext cx="1352550" cy="360363"/>
            <a:chOff x="4368" y="2024"/>
            <a:chExt cx="852" cy="227"/>
          </a:xfrm>
        </p:grpSpPr>
        <p:sp>
          <p:nvSpPr>
            <p:cNvPr id="134199" name="Rectangle 61"/>
            <p:cNvSpPr>
              <a:spLocks noChangeArrowheads="1"/>
            </p:cNvSpPr>
            <p:nvPr/>
          </p:nvSpPr>
          <p:spPr bwMode="auto">
            <a:xfrm>
              <a:off x="4368" y="2024"/>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True</a:t>
              </a:r>
            </a:p>
          </p:txBody>
        </p:sp>
        <p:sp>
          <p:nvSpPr>
            <p:cNvPr id="134200" name="Rectangle 62"/>
            <p:cNvSpPr>
              <a:spLocks noChangeArrowheads="1"/>
            </p:cNvSpPr>
            <p:nvPr/>
          </p:nvSpPr>
          <p:spPr bwMode="auto">
            <a:xfrm>
              <a:off x="4794" y="2024"/>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M3</a:t>
              </a:r>
            </a:p>
          </p:txBody>
        </p:sp>
      </p:grpSp>
      <p:grpSp>
        <p:nvGrpSpPr>
          <p:cNvPr id="14" name="Group 63"/>
          <p:cNvGrpSpPr>
            <a:grpSpLocks/>
          </p:cNvGrpSpPr>
          <p:nvPr/>
        </p:nvGrpSpPr>
        <p:grpSpPr bwMode="auto">
          <a:xfrm>
            <a:off x="5330854" y="3573463"/>
            <a:ext cx="1354137" cy="360362"/>
            <a:chOff x="3515" y="2251"/>
            <a:chExt cx="853" cy="227"/>
          </a:xfrm>
        </p:grpSpPr>
        <p:sp>
          <p:nvSpPr>
            <p:cNvPr id="134197" name="Rectangle 64"/>
            <p:cNvSpPr>
              <a:spLocks noChangeArrowheads="1"/>
            </p:cNvSpPr>
            <p:nvPr/>
          </p:nvSpPr>
          <p:spPr bwMode="auto">
            <a:xfrm>
              <a:off x="3515" y="2251"/>
              <a:ext cx="427" cy="227"/>
            </a:xfrm>
            <a:prstGeom prst="rect">
              <a:avLst/>
            </a:prstGeom>
            <a:solidFill>
              <a:schemeClr val="bg1"/>
            </a:solidFill>
            <a:ln w="9525">
              <a:solidFill>
                <a:schemeClr val="tx1"/>
              </a:solidFill>
              <a:miter lim="800000"/>
              <a:headEnd/>
              <a:tailEnd/>
            </a:ln>
          </p:spPr>
          <p:txBody>
            <a:bodyPr wrap="none" anchor="ctr"/>
            <a:lstStyle/>
            <a:p>
              <a:pPr algn="ctr"/>
              <a:r>
                <a:rPr lang="en-US" altLang="zh-CN"/>
                <a:t>True</a:t>
              </a:r>
            </a:p>
          </p:txBody>
        </p:sp>
        <p:sp>
          <p:nvSpPr>
            <p:cNvPr id="134198" name="Rectangle 65"/>
            <p:cNvSpPr>
              <a:spLocks noChangeArrowheads="1"/>
            </p:cNvSpPr>
            <p:nvPr/>
          </p:nvSpPr>
          <p:spPr bwMode="auto">
            <a:xfrm>
              <a:off x="3942" y="2251"/>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H4</a:t>
              </a:r>
            </a:p>
          </p:txBody>
        </p:sp>
      </p:grpSp>
      <p:grpSp>
        <p:nvGrpSpPr>
          <p:cNvPr id="15" name="Group 66"/>
          <p:cNvGrpSpPr>
            <a:grpSpLocks/>
          </p:cNvGrpSpPr>
          <p:nvPr/>
        </p:nvGrpSpPr>
        <p:grpSpPr bwMode="auto">
          <a:xfrm>
            <a:off x="6684991" y="3573463"/>
            <a:ext cx="1352550" cy="360362"/>
            <a:chOff x="4368" y="2251"/>
            <a:chExt cx="852" cy="227"/>
          </a:xfrm>
        </p:grpSpPr>
        <p:sp>
          <p:nvSpPr>
            <p:cNvPr id="134195" name="Rectangle 67"/>
            <p:cNvSpPr>
              <a:spLocks noChangeArrowheads="1"/>
            </p:cNvSpPr>
            <p:nvPr/>
          </p:nvSpPr>
          <p:spPr bwMode="auto">
            <a:xfrm>
              <a:off x="4368" y="2251"/>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False</a:t>
              </a:r>
            </a:p>
          </p:txBody>
        </p:sp>
        <p:sp>
          <p:nvSpPr>
            <p:cNvPr id="134196" name="Rectangle 68"/>
            <p:cNvSpPr>
              <a:spLocks noChangeArrowheads="1"/>
            </p:cNvSpPr>
            <p:nvPr/>
          </p:nvSpPr>
          <p:spPr bwMode="auto">
            <a:xfrm>
              <a:off x="4794" y="2251"/>
              <a:ext cx="426" cy="227"/>
            </a:xfrm>
            <a:prstGeom prst="rect">
              <a:avLst/>
            </a:prstGeom>
            <a:solidFill>
              <a:schemeClr val="bg1"/>
            </a:solidFill>
            <a:ln w="9525">
              <a:solidFill>
                <a:schemeClr val="tx1"/>
              </a:solidFill>
              <a:miter lim="800000"/>
              <a:headEnd/>
              <a:tailEnd/>
            </a:ln>
          </p:spPr>
          <p:txBody>
            <a:bodyPr wrap="none" anchor="ctr"/>
            <a:lstStyle/>
            <a:p>
              <a:pPr algn="ctr"/>
              <a:r>
                <a:rPr lang="en-US" altLang="zh-CN"/>
                <a:t>M4</a:t>
              </a:r>
            </a:p>
          </p:txBody>
        </p:sp>
      </p:grpSp>
      <p:sp>
        <p:nvSpPr>
          <p:cNvPr id="1841221" name="Rectangle 69"/>
          <p:cNvSpPr>
            <a:spLocks noChangeArrowheads="1"/>
          </p:cNvSpPr>
          <p:nvPr/>
        </p:nvSpPr>
        <p:spPr bwMode="auto">
          <a:xfrm>
            <a:off x="8037541" y="2492375"/>
            <a:ext cx="677863" cy="1441450"/>
          </a:xfrm>
          <a:prstGeom prst="rect">
            <a:avLst/>
          </a:prstGeom>
          <a:solidFill>
            <a:schemeClr val="bg1"/>
          </a:solidFill>
          <a:ln w="9525">
            <a:solidFill>
              <a:schemeClr val="tx1"/>
            </a:solidFill>
            <a:miter lim="800000"/>
            <a:headEnd/>
            <a:tailEnd/>
          </a:ln>
        </p:spPr>
        <p:txBody>
          <a:bodyPr wrap="none" anchor="ctr"/>
          <a:lstStyle/>
          <a:p>
            <a:pPr algn="ctr"/>
            <a:r>
              <a:rPr lang="en-US" altLang="zh-CN"/>
              <a:t>T</a:t>
            </a:r>
          </a:p>
        </p:txBody>
      </p:sp>
      <p:grpSp>
        <p:nvGrpSpPr>
          <p:cNvPr id="16" name="Group 71"/>
          <p:cNvGrpSpPr>
            <a:grpSpLocks/>
          </p:cNvGrpSpPr>
          <p:nvPr/>
        </p:nvGrpSpPr>
        <p:grpSpPr bwMode="auto">
          <a:xfrm>
            <a:off x="6156325" y="4406900"/>
            <a:ext cx="2214563" cy="1292225"/>
            <a:chOff x="3878" y="2776"/>
            <a:chExt cx="1395" cy="814"/>
          </a:xfrm>
        </p:grpSpPr>
        <p:grpSp>
          <p:nvGrpSpPr>
            <p:cNvPr id="17" name="Group 72"/>
            <p:cNvGrpSpPr>
              <a:grpSpLocks/>
            </p:cNvGrpSpPr>
            <p:nvPr/>
          </p:nvGrpSpPr>
          <p:grpSpPr bwMode="auto">
            <a:xfrm>
              <a:off x="4639" y="2776"/>
              <a:ext cx="634" cy="814"/>
              <a:chOff x="4109" y="2776"/>
              <a:chExt cx="818" cy="814"/>
            </a:xfrm>
          </p:grpSpPr>
          <p:pic>
            <p:nvPicPr>
              <p:cNvPr id="134192" name="Picture 73" descr="host"/>
              <p:cNvPicPr>
                <a:picLocks noChangeAspect="1" noChangeArrowheads="1"/>
              </p:cNvPicPr>
              <p:nvPr/>
            </p:nvPicPr>
            <p:blipFill>
              <a:blip r:embed="rId3" cstate="print"/>
              <a:srcRect/>
              <a:stretch>
                <a:fillRect/>
              </a:stretch>
            </p:blipFill>
            <p:spPr bwMode="auto">
              <a:xfrm>
                <a:off x="4201" y="3005"/>
                <a:ext cx="726" cy="585"/>
              </a:xfrm>
              <a:prstGeom prst="rect">
                <a:avLst/>
              </a:prstGeom>
              <a:noFill/>
              <a:ln w="9525">
                <a:noFill/>
                <a:miter lim="800000"/>
                <a:headEnd/>
                <a:tailEnd/>
              </a:ln>
            </p:spPr>
          </p:pic>
          <p:sp>
            <p:nvSpPr>
              <p:cNvPr id="134193" name="Rectangle 74"/>
              <p:cNvSpPr>
                <a:spLocks noChangeArrowheads="1"/>
              </p:cNvSpPr>
              <p:nvPr/>
            </p:nvSpPr>
            <p:spPr bwMode="ltGray">
              <a:xfrm>
                <a:off x="4307" y="3097"/>
                <a:ext cx="486" cy="228"/>
              </a:xfrm>
              <a:prstGeom prst="rect">
                <a:avLst/>
              </a:prstGeom>
              <a:noFill/>
              <a:ln w="9525">
                <a:solidFill>
                  <a:schemeClr val="tx1"/>
                </a:solidFill>
                <a:miter lim="800000"/>
                <a:headEnd/>
                <a:tailEnd/>
              </a:ln>
            </p:spPr>
            <p:txBody>
              <a:bodyPr wrap="none" anchor="ctr"/>
              <a:lstStyle/>
              <a:p>
                <a:pPr algn="ctr" eaLnBrk="0" hangingPunct="0"/>
                <a:r>
                  <a:rPr lang="en-US" altLang="zh-CN" sz="2000">
                    <a:latin typeface="Helvetica" pitchFamily="34" charset="0"/>
                  </a:rPr>
                  <a:t>H4</a:t>
                </a:r>
              </a:p>
            </p:txBody>
          </p:sp>
          <p:pic>
            <p:nvPicPr>
              <p:cNvPr id="134194" name="Picture 75" descr="agent"/>
              <p:cNvPicPr>
                <a:picLocks noChangeAspect="1" noChangeArrowheads="1"/>
              </p:cNvPicPr>
              <p:nvPr/>
            </p:nvPicPr>
            <p:blipFill>
              <a:blip r:embed="rId4" cstate="print"/>
              <a:srcRect/>
              <a:stretch>
                <a:fillRect/>
              </a:stretch>
            </p:blipFill>
            <p:spPr bwMode="auto">
              <a:xfrm>
                <a:off x="4109" y="2776"/>
                <a:ext cx="319" cy="321"/>
              </a:xfrm>
              <a:prstGeom prst="rect">
                <a:avLst/>
              </a:prstGeom>
              <a:noFill/>
              <a:ln w="9525">
                <a:noFill/>
                <a:miter lim="800000"/>
                <a:headEnd/>
                <a:tailEnd/>
              </a:ln>
            </p:spPr>
          </p:pic>
        </p:grpSp>
        <p:sp>
          <p:nvSpPr>
            <p:cNvPr id="134191" name="Line 76"/>
            <p:cNvSpPr>
              <a:spLocks noChangeShapeType="1"/>
            </p:cNvSpPr>
            <p:nvPr/>
          </p:nvSpPr>
          <p:spPr bwMode="auto">
            <a:xfrm>
              <a:off x="3878" y="3249"/>
              <a:ext cx="862" cy="0"/>
            </a:xfrm>
            <a:prstGeom prst="line">
              <a:avLst/>
            </a:prstGeom>
            <a:noFill/>
            <a:ln w="28575">
              <a:solidFill>
                <a:schemeClr val="tx1"/>
              </a:solidFill>
              <a:round/>
              <a:headEnd/>
              <a:tailEnd type="triangle" w="med" len="med"/>
            </a:ln>
          </p:spPr>
          <p:txBody>
            <a:bodyPr wrap="none"/>
            <a:lstStyle/>
            <a:p>
              <a:endParaRPr lang="zh-CN" altLang="en-US"/>
            </a:p>
          </p:txBody>
        </p:sp>
      </p:grpSp>
      <p:sp>
        <p:nvSpPr>
          <p:cNvPr id="1841229" name="AutoShape 77"/>
          <p:cNvSpPr>
            <a:spLocks noChangeArrowheads="1"/>
          </p:cNvSpPr>
          <p:nvPr/>
        </p:nvSpPr>
        <p:spPr bwMode="auto">
          <a:xfrm>
            <a:off x="4178329" y="3141663"/>
            <a:ext cx="504825" cy="287337"/>
          </a:xfrm>
          <a:prstGeom prst="rightArrow">
            <a:avLst>
              <a:gd name="adj1" fmla="val 50000"/>
              <a:gd name="adj2" fmla="val 43923"/>
            </a:avLst>
          </a:prstGeom>
          <a:solidFill>
            <a:schemeClr val="accent1"/>
          </a:solidFill>
          <a:ln w="9525">
            <a:solidFill>
              <a:schemeClr val="tx1"/>
            </a:solidFill>
            <a:miter lim="800000"/>
            <a:headEnd/>
            <a:tailEnd/>
          </a:ln>
        </p:spPr>
        <p:txBody>
          <a:bodyPr wrap="none" anchor="ctr"/>
          <a:lstStyle/>
          <a:p>
            <a:endParaRPr lang="zh-CN" altLang="en-US"/>
          </a:p>
        </p:txBody>
      </p:sp>
      <p:sp>
        <p:nvSpPr>
          <p:cNvPr id="79" name="日期占位符 78"/>
          <p:cNvSpPr>
            <a:spLocks noGrp="1"/>
          </p:cNvSpPr>
          <p:nvPr>
            <p:ph type="dt" sz="half" idx="10"/>
          </p:nvPr>
        </p:nvSpPr>
        <p:spPr/>
        <p:txBody>
          <a:bodyPr/>
          <a:lstStyle/>
          <a:p>
            <a:fld id="{C208949A-87B2-408D-AA19-5EA1FAE5D32C}" type="datetime1">
              <a:rPr lang="zh-CN" altLang="en-US" smtClean="0"/>
              <a:pPr/>
              <a:t>2011-12-9</a:t>
            </a:fld>
            <a:endParaRPr lang="zh-CN" altLang="en-US"/>
          </a:p>
        </p:txBody>
      </p:sp>
      <p:sp>
        <p:nvSpPr>
          <p:cNvPr id="80" name="灯片编号占位符 79"/>
          <p:cNvSpPr>
            <a:spLocks noGrp="1"/>
          </p:cNvSpPr>
          <p:nvPr>
            <p:ph type="sldNum" sz="quarter" idx="12"/>
          </p:nvPr>
        </p:nvSpPr>
        <p:spPr/>
        <p:txBody>
          <a:bodyPr/>
          <a:lstStyle/>
          <a:p>
            <a:fld id="{275387DA-A401-490D-8074-75B707531493}" type="slidenum">
              <a:rPr lang="zh-CN" altLang="en-US" smtClean="0"/>
              <a:pPr/>
              <a:t>98</a:t>
            </a:fld>
            <a:endParaRPr lang="zh-CN" altLang="en-US"/>
          </a:p>
        </p:txBody>
      </p:sp>
      <p:sp>
        <p:nvSpPr>
          <p:cNvPr id="81" name="页脚占位符 80"/>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1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1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11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1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11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11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41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1156" grpId="0"/>
      <p:bldP spid="1841168" grpId="0"/>
      <p:bldP spid="1841197" grpId="0" animBg="1"/>
      <p:bldP spid="1841198" grpId="0" animBg="1"/>
      <p:bldP spid="1841199" grpId="0" animBg="1"/>
      <p:bldP spid="1841221" grpId="0" animBg="1"/>
      <p:bldP spid="184122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17500" y="52388"/>
            <a:ext cx="8637588" cy="1431925"/>
          </a:xfrm>
        </p:spPr>
        <p:txBody>
          <a:bodyPr/>
          <a:lstStyle/>
          <a:p>
            <a:pPr eaLnBrk="1" hangingPunct="1"/>
            <a:r>
              <a:rPr lang="zh-CN" altLang="en-US" sz="3400" smtClean="0"/>
              <a:t>系统支撑－</a:t>
            </a:r>
            <a:r>
              <a:rPr lang="zh-CN" altLang="en-US" sz="2500" smtClean="0"/>
              <a:t>结构化迁移机制</a:t>
            </a:r>
          </a:p>
        </p:txBody>
      </p:sp>
      <p:sp>
        <p:nvSpPr>
          <p:cNvPr id="135171" name="Rectangle 3"/>
          <p:cNvSpPr>
            <a:spLocks noGrp="1" noChangeArrowheads="1"/>
          </p:cNvSpPr>
          <p:nvPr>
            <p:ph idx="1"/>
          </p:nvPr>
        </p:nvSpPr>
        <p:spPr/>
        <p:txBody>
          <a:bodyPr/>
          <a:lstStyle/>
          <a:p>
            <a:pPr eaLnBrk="1" hangingPunct="1"/>
            <a:r>
              <a:rPr lang="en-US" altLang="zh-CN" sz="2600" smtClean="0"/>
              <a:t>ALL</a:t>
            </a:r>
            <a:r>
              <a:rPr lang="zh-CN" altLang="en-US" sz="2600" smtClean="0"/>
              <a:t>示例：</a:t>
            </a:r>
          </a:p>
        </p:txBody>
      </p:sp>
      <p:grpSp>
        <p:nvGrpSpPr>
          <p:cNvPr id="2" name="Group 4"/>
          <p:cNvGrpSpPr>
            <a:grpSpLocks/>
          </p:cNvGrpSpPr>
          <p:nvPr/>
        </p:nvGrpSpPr>
        <p:grpSpPr bwMode="auto">
          <a:xfrm>
            <a:off x="323850" y="2928934"/>
            <a:ext cx="8320116" cy="2405066"/>
            <a:chOff x="-3" y="-3"/>
            <a:chExt cx="4017" cy="1158"/>
          </a:xfrm>
        </p:grpSpPr>
        <p:grpSp>
          <p:nvGrpSpPr>
            <p:cNvPr id="3" name="Group 5"/>
            <p:cNvGrpSpPr>
              <a:grpSpLocks/>
            </p:cNvGrpSpPr>
            <p:nvPr/>
          </p:nvGrpSpPr>
          <p:grpSpPr bwMode="auto">
            <a:xfrm>
              <a:off x="0" y="0"/>
              <a:ext cx="4011" cy="1152"/>
              <a:chOff x="0" y="0"/>
              <a:chExt cx="4011" cy="1152"/>
            </a:xfrm>
          </p:grpSpPr>
          <p:grpSp>
            <p:nvGrpSpPr>
              <p:cNvPr id="4" name="Group 6"/>
              <p:cNvGrpSpPr>
                <a:grpSpLocks/>
              </p:cNvGrpSpPr>
              <p:nvPr/>
            </p:nvGrpSpPr>
            <p:grpSpPr bwMode="auto">
              <a:xfrm>
                <a:off x="0" y="0"/>
                <a:ext cx="573" cy="1152"/>
                <a:chOff x="0" y="0"/>
                <a:chExt cx="573" cy="1152"/>
              </a:xfrm>
            </p:grpSpPr>
            <p:sp>
              <p:nvSpPr>
                <p:cNvPr id="135233" name="Rectangle 7"/>
                <p:cNvSpPr>
                  <a:spLocks noChangeArrowheads="1"/>
                </p:cNvSpPr>
                <p:nvPr/>
              </p:nvSpPr>
              <p:spPr bwMode="auto">
                <a:xfrm>
                  <a:off x="43" y="0"/>
                  <a:ext cx="487" cy="1152"/>
                </a:xfrm>
                <a:prstGeom prst="rect">
                  <a:avLst/>
                </a:prstGeom>
                <a:noFill/>
                <a:ln w="9525">
                  <a:noFill/>
                  <a:miter lim="800000"/>
                  <a:headEnd/>
                  <a:tailEnd/>
                </a:ln>
              </p:spPr>
              <p:txBody>
                <a:bodyPr anchor="ctr"/>
                <a:lstStyle/>
                <a:p>
                  <a:pPr algn="ctr"/>
                  <a:r>
                    <a:rPr kumimoji="1" lang="en-US" altLang="zh-CN" sz="2800">
                      <a:latin typeface="Helvetica" pitchFamily="34" charset="0"/>
                    </a:rPr>
                    <a:t>ALL</a:t>
                  </a:r>
                  <a:endParaRPr kumimoji="1" lang="en-US" altLang="zh-CN" sz="5400">
                    <a:latin typeface="Times New Roman" pitchFamily="18" charset="0"/>
                  </a:endParaRPr>
                </a:p>
              </p:txBody>
            </p:sp>
            <p:sp>
              <p:nvSpPr>
                <p:cNvPr id="135234" name="Rectangle 8"/>
                <p:cNvSpPr>
                  <a:spLocks noChangeArrowheads="1"/>
                </p:cNvSpPr>
                <p:nvPr/>
              </p:nvSpPr>
              <p:spPr bwMode="auto">
                <a:xfrm>
                  <a:off x="0" y="0"/>
                  <a:ext cx="573" cy="1152"/>
                </a:xfrm>
                <a:prstGeom prst="rect">
                  <a:avLst/>
                </a:prstGeom>
                <a:noFill/>
                <a:ln w="7">
                  <a:solidFill>
                    <a:srgbClr val="A0A0A0"/>
                  </a:solidFill>
                  <a:miter lim="800000"/>
                  <a:headEnd/>
                  <a:tailEnd/>
                </a:ln>
              </p:spPr>
              <p:txBody>
                <a:bodyPr wrap="none"/>
                <a:lstStyle/>
                <a:p>
                  <a:endParaRPr lang="zh-CN" altLang="en-US"/>
                </a:p>
              </p:txBody>
            </p:sp>
          </p:grpSp>
          <p:grpSp>
            <p:nvGrpSpPr>
              <p:cNvPr id="5" name="Group 9"/>
              <p:cNvGrpSpPr>
                <a:grpSpLocks/>
              </p:cNvGrpSpPr>
              <p:nvPr/>
            </p:nvGrpSpPr>
            <p:grpSpPr bwMode="auto">
              <a:xfrm>
                <a:off x="573" y="0"/>
                <a:ext cx="573" cy="384"/>
                <a:chOff x="573" y="0"/>
                <a:chExt cx="573" cy="384"/>
              </a:xfrm>
            </p:grpSpPr>
            <p:sp>
              <p:nvSpPr>
                <p:cNvPr id="135231" name="Rectangle 10"/>
                <p:cNvSpPr>
                  <a:spLocks noChangeArrowheads="1"/>
                </p:cNvSpPr>
                <p:nvPr/>
              </p:nvSpPr>
              <p:spPr bwMode="auto">
                <a:xfrm>
                  <a:off x="616" y="0"/>
                  <a:ext cx="487" cy="384"/>
                </a:xfrm>
                <a:prstGeom prst="rect">
                  <a:avLst/>
                </a:prstGeom>
                <a:noFill/>
                <a:ln w="9525">
                  <a:noFill/>
                  <a:miter lim="800000"/>
                  <a:headEnd/>
                  <a:tailEnd/>
                </a:ln>
              </p:spPr>
              <p:txBody>
                <a:bodyPr/>
                <a:lstStyle/>
                <a:p>
                  <a:pPr algn="ctr"/>
                  <a:r>
                    <a:rPr kumimoji="1" lang="en-US" altLang="zh-CN" sz="2800">
                      <a:latin typeface="Helvetica" pitchFamily="34" charset="0"/>
                    </a:rPr>
                    <a:t>True</a:t>
                  </a:r>
                  <a:endParaRPr kumimoji="1" lang="en-US" altLang="zh-CN" sz="5400">
                    <a:latin typeface="Times New Roman" pitchFamily="18" charset="0"/>
                  </a:endParaRPr>
                </a:p>
              </p:txBody>
            </p:sp>
            <p:sp>
              <p:nvSpPr>
                <p:cNvPr id="135232" name="Rectangle 11"/>
                <p:cNvSpPr>
                  <a:spLocks noChangeArrowheads="1"/>
                </p:cNvSpPr>
                <p:nvPr/>
              </p:nvSpPr>
              <p:spPr bwMode="auto">
                <a:xfrm>
                  <a:off x="573" y="0"/>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6" name="Group 12"/>
              <p:cNvGrpSpPr>
                <a:grpSpLocks/>
              </p:cNvGrpSpPr>
              <p:nvPr/>
            </p:nvGrpSpPr>
            <p:grpSpPr bwMode="auto">
              <a:xfrm>
                <a:off x="1146" y="0"/>
                <a:ext cx="573" cy="384"/>
                <a:chOff x="1146" y="0"/>
                <a:chExt cx="573" cy="384"/>
              </a:xfrm>
            </p:grpSpPr>
            <p:sp>
              <p:nvSpPr>
                <p:cNvPr id="135229" name="Rectangle 13"/>
                <p:cNvSpPr>
                  <a:spLocks noChangeArrowheads="1"/>
                </p:cNvSpPr>
                <p:nvPr/>
              </p:nvSpPr>
              <p:spPr bwMode="auto">
                <a:xfrm>
                  <a:off x="1189" y="0"/>
                  <a:ext cx="487" cy="384"/>
                </a:xfrm>
                <a:prstGeom prst="rect">
                  <a:avLst/>
                </a:prstGeom>
                <a:noFill/>
                <a:ln w="9525">
                  <a:noFill/>
                  <a:miter lim="800000"/>
                  <a:headEnd/>
                  <a:tailEnd/>
                </a:ln>
              </p:spPr>
              <p:txBody>
                <a:bodyPr/>
                <a:lstStyle/>
                <a:p>
                  <a:pPr algn="ctr"/>
                  <a:r>
                    <a:rPr kumimoji="1" lang="en-US" altLang="zh-CN" sz="2800">
                      <a:latin typeface="Helvetica" pitchFamily="34" charset="0"/>
                    </a:rPr>
                    <a:t>H1</a:t>
                  </a:r>
                  <a:endParaRPr kumimoji="1" lang="en-US" altLang="zh-CN" sz="5400">
                    <a:latin typeface="Times New Roman" pitchFamily="18" charset="0"/>
                  </a:endParaRPr>
                </a:p>
              </p:txBody>
            </p:sp>
            <p:sp>
              <p:nvSpPr>
                <p:cNvPr id="135230" name="Rectangle 14"/>
                <p:cNvSpPr>
                  <a:spLocks noChangeArrowheads="1"/>
                </p:cNvSpPr>
                <p:nvPr/>
              </p:nvSpPr>
              <p:spPr bwMode="auto">
                <a:xfrm>
                  <a:off x="1146" y="0"/>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7" name="Group 15"/>
              <p:cNvGrpSpPr>
                <a:grpSpLocks/>
              </p:cNvGrpSpPr>
              <p:nvPr/>
            </p:nvGrpSpPr>
            <p:grpSpPr bwMode="auto">
              <a:xfrm>
                <a:off x="1719" y="0"/>
                <a:ext cx="573" cy="384"/>
                <a:chOff x="1719" y="0"/>
                <a:chExt cx="573" cy="384"/>
              </a:xfrm>
            </p:grpSpPr>
            <p:sp>
              <p:nvSpPr>
                <p:cNvPr id="135227" name="Rectangle 16"/>
                <p:cNvSpPr>
                  <a:spLocks noChangeArrowheads="1"/>
                </p:cNvSpPr>
                <p:nvPr/>
              </p:nvSpPr>
              <p:spPr bwMode="auto">
                <a:xfrm>
                  <a:off x="1762" y="0"/>
                  <a:ext cx="487" cy="384"/>
                </a:xfrm>
                <a:prstGeom prst="rect">
                  <a:avLst/>
                </a:prstGeom>
                <a:noFill/>
                <a:ln w="9525">
                  <a:noFill/>
                  <a:miter lim="800000"/>
                  <a:headEnd/>
                  <a:tailEnd/>
                </a:ln>
              </p:spPr>
              <p:txBody>
                <a:bodyPr/>
                <a:lstStyle/>
                <a:p>
                  <a:pPr algn="ctr"/>
                  <a:r>
                    <a:rPr kumimoji="1" lang="en-US" altLang="zh-CN" sz="2800">
                      <a:latin typeface="Helvetica" pitchFamily="34" charset="0"/>
                    </a:rPr>
                    <a:t>G1</a:t>
                  </a:r>
                  <a:endParaRPr kumimoji="1" lang="en-US" altLang="zh-CN" sz="5400">
                    <a:latin typeface="Times New Roman" pitchFamily="18" charset="0"/>
                  </a:endParaRPr>
                </a:p>
              </p:txBody>
            </p:sp>
            <p:sp>
              <p:nvSpPr>
                <p:cNvPr id="135228" name="Rectangle 17"/>
                <p:cNvSpPr>
                  <a:spLocks noChangeArrowheads="1"/>
                </p:cNvSpPr>
                <p:nvPr/>
              </p:nvSpPr>
              <p:spPr bwMode="auto">
                <a:xfrm>
                  <a:off x="1719" y="0"/>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8" name="Group 18"/>
              <p:cNvGrpSpPr>
                <a:grpSpLocks/>
              </p:cNvGrpSpPr>
              <p:nvPr/>
            </p:nvGrpSpPr>
            <p:grpSpPr bwMode="auto">
              <a:xfrm>
                <a:off x="2292" y="0"/>
                <a:ext cx="573" cy="384"/>
                <a:chOff x="2292" y="0"/>
                <a:chExt cx="573" cy="384"/>
              </a:xfrm>
            </p:grpSpPr>
            <p:sp>
              <p:nvSpPr>
                <p:cNvPr id="135225" name="Rectangle 19"/>
                <p:cNvSpPr>
                  <a:spLocks noChangeArrowheads="1"/>
                </p:cNvSpPr>
                <p:nvPr/>
              </p:nvSpPr>
              <p:spPr bwMode="auto">
                <a:xfrm>
                  <a:off x="2335" y="0"/>
                  <a:ext cx="487" cy="384"/>
                </a:xfrm>
                <a:prstGeom prst="rect">
                  <a:avLst/>
                </a:prstGeom>
                <a:noFill/>
                <a:ln w="9525">
                  <a:noFill/>
                  <a:miter lim="800000"/>
                  <a:headEnd/>
                  <a:tailEnd/>
                </a:ln>
              </p:spPr>
              <p:txBody>
                <a:bodyPr/>
                <a:lstStyle/>
                <a:p>
                  <a:pPr algn="ctr"/>
                  <a:r>
                    <a:rPr kumimoji="1" lang="en-US" altLang="zh-CN" sz="2800">
                      <a:latin typeface="Helvetica" pitchFamily="34" charset="0"/>
                    </a:rPr>
                    <a:t>M1</a:t>
                  </a:r>
                  <a:endParaRPr kumimoji="1" lang="en-US" altLang="zh-CN" sz="5400">
                    <a:latin typeface="Times New Roman" pitchFamily="18" charset="0"/>
                  </a:endParaRPr>
                </a:p>
              </p:txBody>
            </p:sp>
            <p:sp>
              <p:nvSpPr>
                <p:cNvPr id="135226" name="Rectangle 20"/>
                <p:cNvSpPr>
                  <a:spLocks noChangeArrowheads="1"/>
                </p:cNvSpPr>
                <p:nvPr/>
              </p:nvSpPr>
              <p:spPr bwMode="auto">
                <a:xfrm>
                  <a:off x="2292" y="0"/>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9" name="Group 21"/>
              <p:cNvGrpSpPr>
                <a:grpSpLocks/>
              </p:cNvGrpSpPr>
              <p:nvPr/>
            </p:nvGrpSpPr>
            <p:grpSpPr bwMode="auto">
              <a:xfrm>
                <a:off x="2865" y="0"/>
                <a:ext cx="573" cy="384"/>
                <a:chOff x="2865" y="0"/>
                <a:chExt cx="573" cy="384"/>
              </a:xfrm>
            </p:grpSpPr>
            <p:sp>
              <p:nvSpPr>
                <p:cNvPr id="135223" name="Rectangle 22"/>
                <p:cNvSpPr>
                  <a:spLocks noChangeArrowheads="1"/>
                </p:cNvSpPr>
                <p:nvPr/>
              </p:nvSpPr>
              <p:spPr bwMode="auto">
                <a:xfrm>
                  <a:off x="2908" y="0"/>
                  <a:ext cx="487" cy="384"/>
                </a:xfrm>
                <a:prstGeom prst="rect">
                  <a:avLst/>
                </a:prstGeom>
                <a:noFill/>
                <a:ln w="9525">
                  <a:noFill/>
                  <a:miter lim="800000"/>
                  <a:headEnd/>
                  <a:tailEnd/>
                </a:ln>
              </p:spPr>
              <p:txBody>
                <a:bodyPr/>
                <a:lstStyle/>
                <a:p>
                  <a:pPr algn="ctr"/>
                  <a:r>
                    <a:rPr kumimoji="1" lang="en-US" altLang="zh-CN" sz="2800">
                      <a:latin typeface="Helvetica" pitchFamily="34" charset="0"/>
                    </a:rPr>
                    <a:t>T1</a:t>
                  </a:r>
                  <a:endParaRPr kumimoji="1" lang="en-US" altLang="zh-CN" sz="5400">
                    <a:latin typeface="Times New Roman" pitchFamily="18" charset="0"/>
                  </a:endParaRPr>
                </a:p>
              </p:txBody>
            </p:sp>
            <p:sp>
              <p:nvSpPr>
                <p:cNvPr id="135224" name="Rectangle 23"/>
                <p:cNvSpPr>
                  <a:spLocks noChangeArrowheads="1"/>
                </p:cNvSpPr>
                <p:nvPr/>
              </p:nvSpPr>
              <p:spPr bwMode="auto">
                <a:xfrm>
                  <a:off x="2865" y="0"/>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0" name="Group 24"/>
              <p:cNvGrpSpPr>
                <a:grpSpLocks/>
              </p:cNvGrpSpPr>
              <p:nvPr/>
            </p:nvGrpSpPr>
            <p:grpSpPr bwMode="auto">
              <a:xfrm>
                <a:off x="3438" y="0"/>
                <a:ext cx="573" cy="384"/>
                <a:chOff x="3438" y="0"/>
                <a:chExt cx="573" cy="384"/>
              </a:xfrm>
            </p:grpSpPr>
            <p:sp>
              <p:nvSpPr>
                <p:cNvPr id="135221" name="Rectangle 25"/>
                <p:cNvSpPr>
                  <a:spLocks noChangeArrowheads="1"/>
                </p:cNvSpPr>
                <p:nvPr/>
              </p:nvSpPr>
              <p:spPr bwMode="auto">
                <a:xfrm>
                  <a:off x="3481" y="0"/>
                  <a:ext cx="487" cy="384"/>
                </a:xfrm>
                <a:prstGeom prst="rect">
                  <a:avLst/>
                </a:prstGeom>
                <a:noFill/>
                <a:ln w="9525">
                  <a:noFill/>
                  <a:miter lim="800000"/>
                  <a:headEnd/>
                  <a:tailEnd/>
                </a:ln>
              </p:spPr>
              <p:txBody>
                <a:bodyPr/>
                <a:lstStyle/>
                <a:p>
                  <a:pPr algn="ctr"/>
                  <a:r>
                    <a:rPr kumimoji="1" lang="en-US" altLang="zh-CN" sz="2800">
                      <a:latin typeface="Times New Roman" pitchFamily="18" charset="0"/>
                    </a:rPr>
                    <a:t>“</a:t>
                  </a:r>
                  <a:r>
                    <a:rPr kumimoji="1" lang="en-US" altLang="zh-CN" sz="2800">
                      <a:latin typeface="Helvetica" pitchFamily="34" charset="0"/>
                    </a:rPr>
                    <a:t>aa</a:t>
                  </a:r>
                  <a:r>
                    <a:rPr kumimoji="1" lang="en-US" altLang="zh-CN" sz="2800">
                      <a:latin typeface="Times New Roman" pitchFamily="18" charset="0"/>
                    </a:rPr>
                    <a:t>”</a:t>
                  </a:r>
                  <a:endParaRPr kumimoji="1" lang="en-US" altLang="zh-CN" sz="5400">
                    <a:latin typeface="Times New Roman" pitchFamily="18" charset="0"/>
                  </a:endParaRPr>
                </a:p>
              </p:txBody>
            </p:sp>
            <p:sp>
              <p:nvSpPr>
                <p:cNvPr id="135222" name="Rectangle 26"/>
                <p:cNvSpPr>
                  <a:spLocks noChangeArrowheads="1"/>
                </p:cNvSpPr>
                <p:nvPr/>
              </p:nvSpPr>
              <p:spPr bwMode="auto">
                <a:xfrm>
                  <a:off x="3438" y="0"/>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1" name="Group 27"/>
              <p:cNvGrpSpPr>
                <a:grpSpLocks/>
              </p:cNvGrpSpPr>
              <p:nvPr/>
            </p:nvGrpSpPr>
            <p:grpSpPr bwMode="auto">
              <a:xfrm>
                <a:off x="573" y="384"/>
                <a:ext cx="573" cy="384"/>
                <a:chOff x="573" y="384"/>
                <a:chExt cx="573" cy="384"/>
              </a:xfrm>
            </p:grpSpPr>
            <p:sp>
              <p:nvSpPr>
                <p:cNvPr id="135219" name="Rectangle 28"/>
                <p:cNvSpPr>
                  <a:spLocks noChangeArrowheads="1"/>
                </p:cNvSpPr>
                <p:nvPr/>
              </p:nvSpPr>
              <p:spPr bwMode="auto">
                <a:xfrm>
                  <a:off x="616" y="384"/>
                  <a:ext cx="487" cy="384"/>
                </a:xfrm>
                <a:prstGeom prst="rect">
                  <a:avLst/>
                </a:prstGeom>
                <a:noFill/>
                <a:ln w="9525">
                  <a:noFill/>
                  <a:miter lim="800000"/>
                  <a:headEnd/>
                  <a:tailEnd/>
                </a:ln>
              </p:spPr>
              <p:txBody>
                <a:bodyPr/>
                <a:lstStyle/>
                <a:p>
                  <a:pPr algn="ctr"/>
                  <a:r>
                    <a:rPr kumimoji="1" lang="en-US" altLang="zh-CN" sz="2400" dirty="0">
                      <a:latin typeface="Helvetica" pitchFamily="34" charset="0"/>
                    </a:rPr>
                    <a:t>False</a:t>
                  </a:r>
                  <a:endParaRPr kumimoji="1" lang="en-US" altLang="zh-CN" sz="2400" dirty="0">
                    <a:latin typeface="Times New Roman" pitchFamily="18" charset="0"/>
                  </a:endParaRPr>
                </a:p>
              </p:txBody>
            </p:sp>
            <p:sp>
              <p:nvSpPr>
                <p:cNvPr id="135220" name="Rectangle 29"/>
                <p:cNvSpPr>
                  <a:spLocks noChangeArrowheads="1"/>
                </p:cNvSpPr>
                <p:nvPr/>
              </p:nvSpPr>
              <p:spPr bwMode="auto">
                <a:xfrm>
                  <a:off x="573" y="384"/>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2" name="Group 30"/>
              <p:cNvGrpSpPr>
                <a:grpSpLocks/>
              </p:cNvGrpSpPr>
              <p:nvPr/>
            </p:nvGrpSpPr>
            <p:grpSpPr bwMode="auto">
              <a:xfrm>
                <a:off x="1146" y="384"/>
                <a:ext cx="573" cy="384"/>
                <a:chOff x="1146" y="384"/>
                <a:chExt cx="573" cy="384"/>
              </a:xfrm>
            </p:grpSpPr>
            <p:sp>
              <p:nvSpPr>
                <p:cNvPr id="135217" name="Rectangle 31"/>
                <p:cNvSpPr>
                  <a:spLocks noChangeArrowheads="1"/>
                </p:cNvSpPr>
                <p:nvPr/>
              </p:nvSpPr>
              <p:spPr bwMode="auto">
                <a:xfrm>
                  <a:off x="1189" y="384"/>
                  <a:ext cx="487" cy="384"/>
                </a:xfrm>
                <a:prstGeom prst="rect">
                  <a:avLst/>
                </a:prstGeom>
                <a:noFill/>
                <a:ln w="9525">
                  <a:noFill/>
                  <a:miter lim="800000"/>
                  <a:headEnd/>
                  <a:tailEnd/>
                </a:ln>
              </p:spPr>
              <p:txBody>
                <a:bodyPr/>
                <a:lstStyle/>
                <a:p>
                  <a:pPr algn="ctr"/>
                  <a:r>
                    <a:rPr kumimoji="1" lang="en-US" altLang="zh-CN" sz="2800">
                      <a:latin typeface="Helvetica" pitchFamily="34" charset="0"/>
                    </a:rPr>
                    <a:t>H2</a:t>
                  </a:r>
                  <a:endParaRPr kumimoji="1" lang="en-US" altLang="zh-CN" sz="5400">
                    <a:latin typeface="Times New Roman" pitchFamily="18" charset="0"/>
                  </a:endParaRPr>
                </a:p>
              </p:txBody>
            </p:sp>
            <p:sp>
              <p:nvSpPr>
                <p:cNvPr id="135218" name="Rectangle 32"/>
                <p:cNvSpPr>
                  <a:spLocks noChangeArrowheads="1"/>
                </p:cNvSpPr>
                <p:nvPr/>
              </p:nvSpPr>
              <p:spPr bwMode="auto">
                <a:xfrm>
                  <a:off x="1146" y="384"/>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3" name="Group 33"/>
              <p:cNvGrpSpPr>
                <a:grpSpLocks/>
              </p:cNvGrpSpPr>
              <p:nvPr/>
            </p:nvGrpSpPr>
            <p:grpSpPr bwMode="auto">
              <a:xfrm>
                <a:off x="1719" y="384"/>
                <a:ext cx="573" cy="384"/>
                <a:chOff x="1719" y="384"/>
                <a:chExt cx="573" cy="384"/>
              </a:xfrm>
            </p:grpSpPr>
            <p:sp>
              <p:nvSpPr>
                <p:cNvPr id="135215" name="Rectangle 34"/>
                <p:cNvSpPr>
                  <a:spLocks noChangeArrowheads="1"/>
                </p:cNvSpPr>
                <p:nvPr/>
              </p:nvSpPr>
              <p:spPr bwMode="auto">
                <a:xfrm>
                  <a:off x="1762" y="384"/>
                  <a:ext cx="487" cy="384"/>
                </a:xfrm>
                <a:prstGeom prst="rect">
                  <a:avLst/>
                </a:prstGeom>
                <a:noFill/>
                <a:ln w="9525">
                  <a:noFill/>
                  <a:miter lim="800000"/>
                  <a:headEnd/>
                  <a:tailEnd/>
                </a:ln>
              </p:spPr>
              <p:txBody>
                <a:bodyPr/>
                <a:lstStyle/>
                <a:p>
                  <a:pPr algn="ctr"/>
                  <a:r>
                    <a:rPr kumimoji="1" lang="en-US" altLang="zh-CN" sz="2800">
                      <a:latin typeface="Helvetica" pitchFamily="34" charset="0"/>
                    </a:rPr>
                    <a:t>G2</a:t>
                  </a:r>
                  <a:endParaRPr kumimoji="1" lang="en-US" altLang="zh-CN" sz="5400">
                    <a:latin typeface="Times New Roman" pitchFamily="18" charset="0"/>
                  </a:endParaRPr>
                </a:p>
              </p:txBody>
            </p:sp>
            <p:sp>
              <p:nvSpPr>
                <p:cNvPr id="135216" name="Rectangle 35"/>
                <p:cNvSpPr>
                  <a:spLocks noChangeArrowheads="1"/>
                </p:cNvSpPr>
                <p:nvPr/>
              </p:nvSpPr>
              <p:spPr bwMode="auto">
                <a:xfrm>
                  <a:off x="1719" y="384"/>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4" name="Group 36"/>
              <p:cNvGrpSpPr>
                <a:grpSpLocks/>
              </p:cNvGrpSpPr>
              <p:nvPr/>
            </p:nvGrpSpPr>
            <p:grpSpPr bwMode="auto">
              <a:xfrm>
                <a:off x="2292" y="384"/>
                <a:ext cx="573" cy="384"/>
                <a:chOff x="2292" y="384"/>
                <a:chExt cx="573" cy="384"/>
              </a:xfrm>
            </p:grpSpPr>
            <p:sp>
              <p:nvSpPr>
                <p:cNvPr id="135213" name="Rectangle 37"/>
                <p:cNvSpPr>
                  <a:spLocks noChangeArrowheads="1"/>
                </p:cNvSpPr>
                <p:nvPr/>
              </p:nvSpPr>
              <p:spPr bwMode="auto">
                <a:xfrm>
                  <a:off x="2335" y="384"/>
                  <a:ext cx="487" cy="384"/>
                </a:xfrm>
                <a:prstGeom prst="rect">
                  <a:avLst/>
                </a:prstGeom>
                <a:noFill/>
                <a:ln w="9525">
                  <a:noFill/>
                  <a:miter lim="800000"/>
                  <a:headEnd/>
                  <a:tailEnd/>
                </a:ln>
              </p:spPr>
              <p:txBody>
                <a:bodyPr/>
                <a:lstStyle/>
                <a:p>
                  <a:pPr algn="ctr"/>
                  <a:r>
                    <a:rPr kumimoji="1" lang="en-US" altLang="zh-CN" sz="2800">
                      <a:latin typeface="Helvetica" pitchFamily="34" charset="0"/>
                    </a:rPr>
                    <a:t>M2</a:t>
                  </a:r>
                  <a:endParaRPr kumimoji="1" lang="en-US" altLang="zh-CN" sz="5400">
                    <a:latin typeface="Times New Roman" pitchFamily="18" charset="0"/>
                  </a:endParaRPr>
                </a:p>
              </p:txBody>
            </p:sp>
            <p:sp>
              <p:nvSpPr>
                <p:cNvPr id="135214" name="Rectangle 38"/>
                <p:cNvSpPr>
                  <a:spLocks noChangeArrowheads="1"/>
                </p:cNvSpPr>
                <p:nvPr/>
              </p:nvSpPr>
              <p:spPr bwMode="auto">
                <a:xfrm>
                  <a:off x="2292" y="384"/>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5" name="Group 39"/>
              <p:cNvGrpSpPr>
                <a:grpSpLocks/>
              </p:cNvGrpSpPr>
              <p:nvPr/>
            </p:nvGrpSpPr>
            <p:grpSpPr bwMode="auto">
              <a:xfrm>
                <a:off x="2865" y="384"/>
                <a:ext cx="573" cy="384"/>
                <a:chOff x="2865" y="384"/>
                <a:chExt cx="573" cy="384"/>
              </a:xfrm>
            </p:grpSpPr>
            <p:sp>
              <p:nvSpPr>
                <p:cNvPr id="135211" name="Rectangle 40"/>
                <p:cNvSpPr>
                  <a:spLocks noChangeArrowheads="1"/>
                </p:cNvSpPr>
                <p:nvPr/>
              </p:nvSpPr>
              <p:spPr bwMode="auto">
                <a:xfrm>
                  <a:off x="2908" y="384"/>
                  <a:ext cx="487" cy="384"/>
                </a:xfrm>
                <a:prstGeom prst="rect">
                  <a:avLst/>
                </a:prstGeom>
                <a:noFill/>
                <a:ln w="9525">
                  <a:noFill/>
                  <a:miter lim="800000"/>
                  <a:headEnd/>
                  <a:tailEnd/>
                </a:ln>
              </p:spPr>
              <p:txBody>
                <a:bodyPr/>
                <a:lstStyle/>
                <a:p>
                  <a:pPr algn="ctr"/>
                  <a:r>
                    <a:rPr kumimoji="1" lang="en-US" altLang="zh-CN" sz="2800">
                      <a:latin typeface="Helvetica" pitchFamily="34" charset="0"/>
                    </a:rPr>
                    <a:t>T2</a:t>
                  </a:r>
                  <a:endParaRPr kumimoji="1" lang="en-US" altLang="zh-CN" sz="5400">
                    <a:latin typeface="Times New Roman" pitchFamily="18" charset="0"/>
                  </a:endParaRPr>
                </a:p>
              </p:txBody>
            </p:sp>
            <p:sp>
              <p:nvSpPr>
                <p:cNvPr id="135212" name="Rectangle 41"/>
                <p:cNvSpPr>
                  <a:spLocks noChangeArrowheads="1"/>
                </p:cNvSpPr>
                <p:nvPr/>
              </p:nvSpPr>
              <p:spPr bwMode="auto">
                <a:xfrm>
                  <a:off x="2865" y="384"/>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6" name="Group 42"/>
              <p:cNvGrpSpPr>
                <a:grpSpLocks/>
              </p:cNvGrpSpPr>
              <p:nvPr/>
            </p:nvGrpSpPr>
            <p:grpSpPr bwMode="auto">
              <a:xfrm>
                <a:off x="3438" y="384"/>
                <a:ext cx="573" cy="384"/>
                <a:chOff x="3438" y="384"/>
                <a:chExt cx="573" cy="384"/>
              </a:xfrm>
            </p:grpSpPr>
            <p:sp>
              <p:nvSpPr>
                <p:cNvPr id="135209" name="Rectangle 43"/>
                <p:cNvSpPr>
                  <a:spLocks noChangeArrowheads="1"/>
                </p:cNvSpPr>
                <p:nvPr/>
              </p:nvSpPr>
              <p:spPr bwMode="auto">
                <a:xfrm>
                  <a:off x="3481" y="384"/>
                  <a:ext cx="487" cy="384"/>
                </a:xfrm>
                <a:prstGeom prst="rect">
                  <a:avLst/>
                </a:prstGeom>
                <a:noFill/>
                <a:ln w="9525">
                  <a:noFill/>
                  <a:miter lim="800000"/>
                  <a:headEnd/>
                  <a:tailEnd/>
                </a:ln>
              </p:spPr>
              <p:txBody>
                <a:bodyPr/>
                <a:lstStyle/>
                <a:p>
                  <a:pPr algn="ctr"/>
                  <a:r>
                    <a:rPr kumimoji="1" lang="en-US" altLang="zh-CN" sz="2800">
                      <a:latin typeface="Times New Roman" pitchFamily="18" charset="0"/>
                    </a:rPr>
                    <a:t>“</a:t>
                  </a:r>
                  <a:r>
                    <a:rPr kumimoji="1" lang="en-US" altLang="zh-CN" sz="2800">
                      <a:latin typeface="Helvetica" pitchFamily="34" charset="0"/>
                    </a:rPr>
                    <a:t>bb</a:t>
                  </a:r>
                  <a:r>
                    <a:rPr kumimoji="1" lang="en-US" altLang="zh-CN" sz="2800">
                      <a:latin typeface="Times New Roman" pitchFamily="18" charset="0"/>
                    </a:rPr>
                    <a:t>”</a:t>
                  </a:r>
                  <a:endParaRPr kumimoji="1" lang="en-US" altLang="zh-CN" sz="5400">
                    <a:latin typeface="Times New Roman" pitchFamily="18" charset="0"/>
                  </a:endParaRPr>
                </a:p>
              </p:txBody>
            </p:sp>
            <p:sp>
              <p:nvSpPr>
                <p:cNvPr id="135210" name="Rectangle 44"/>
                <p:cNvSpPr>
                  <a:spLocks noChangeArrowheads="1"/>
                </p:cNvSpPr>
                <p:nvPr/>
              </p:nvSpPr>
              <p:spPr bwMode="auto">
                <a:xfrm>
                  <a:off x="3438" y="384"/>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7" name="Group 45"/>
              <p:cNvGrpSpPr>
                <a:grpSpLocks/>
              </p:cNvGrpSpPr>
              <p:nvPr/>
            </p:nvGrpSpPr>
            <p:grpSpPr bwMode="auto">
              <a:xfrm>
                <a:off x="573" y="768"/>
                <a:ext cx="573" cy="384"/>
                <a:chOff x="573" y="768"/>
                <a:chExt cx="573" cy="384"/>
              </a:xfrm>
            </p:grpSpPr>
            <p:sp>
              <p:nvSpPr>
                <p:cNvPr id="135207" name="Rectangle 46"/>
                <p:cNvSpPr>
                  <a:spLocks noChangeArrowheads="1"/>
                </p:cNvSpPr>
                <p:nvPr/>
              </p:nvSpPr>
              <p:spPr bwMode="auto">
                <a:xfrm>
                  <a:off x="616" y="768"/>
                  <a:ext cx="487" cy="384"/>
                </a:xfrm>
                <a:prstGeom prst="rect">
                  <a:avLst/>
                </a:prstGeom>
                <a:noFill/>
                <a:ln w="9525">
                  <a:noFill/>
                  <a:miter lim="800000"/>
                  <a:headEnd/>
                  <a:tailEnd/>
                </a:ln>
              </p:spPr>
              <p:txBody>
                <a:bodyPr/>
                <a:lstStyle/>
                <a:p>
                  <a:pPr algn="ctr"/>
                  <a:r>
                    <a:rPr kumimoji="1" lang="en-US" altLang="zh-CN" sz="2800">
                      <a:latin typeface="Helvetica" pitchFamily="34" charset="0"/>
                    </a:rPr>
                    <a:t>True</a:t>
                  </a:r>
                  <a:endParaRPr kumimoji="1" lang="en-US" altLang="zh-CN" sz="5400">
                    <a:latin typeface="Times New Roman" pitchFamily="18" charset="0"/>
                  </a:endParaRPr>
                </a:p>
              </p:txBody>
            </p:sp>
            <p:sp>
              <p:nvSpPr>
                <p:cNvPr id="135208" name="Rectangle 47"/>
                <p:cNvSpPr>
                  <a:spLocks noChangeArrowheads="1"/>
                </p:cNvSpPr>
                <p:nvPr/>
              </p:nvSpPr>
              <p:spPr bwMode="auto">
                <a:xfrm>
                  <a:off x="573" y="768"/>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8" name="Group 48"/>
              <p:cNvGrpSpPr>
                <a:grpSpLocks/>
              </p:cNvGrpSpPr>
              <p:nvPr/>
            </p:nvGrpSpPr>
            <p:grpSpPr bwMode="auto">
              <a:xfrm>
                <a:off x="1146" y="768"/>
                <a:ext cx="573" cy="384"/>
                <a:chOff x="1146" y="768"/>
                <a:chExt cx="573" cy="384"/>
              </a:xfrm>
            </p:grpSpPr>
            <p:sp>
              <p:nvSpPr>
                <p:cNvPr id="135205" name="Rectangle 49"/>
                <p:cNvSpPr>
                  <a:spLocks noChangeArrowheads="1"/>
                </p:cNvSpPr>
                <p:nvPr/>
              </p:nvSpPr>
              <p:spPr bwMode="auto">
                <a:xfrm>
                  <a:off x="1189" y="768"/>
                  <a:ext cx="487" cy="384"/>
                </a:xfrm>
                <a:prstGeom prst="rect">
                  <a:avLst/>
                </a:prstGeom>
                <a:noFill/>
                <a:ln w="9525">
                  <a:noFill/>
                  <a:miter lim="800000"/>
                  <a:headEnd/>
                  <a:tailEnd/>
                </a:ln>
              </p:spPr>
              <p:txBody>
                <a:bodyPr/>
                <a:lstStyle/>
                <a:p>
                  <a:pPr algn="ctr"/>
                  <a:r>
                    <a:rPr kumimoji="1" lang="en-US" altLang="zh-CN" sz="2800">
                      <a:latin typeface="Helvetica" pitchFamily="34" charset="0"/>
                    </a:rPr>
                    <a:t>H3</a:t>
                  </a:r>
                  <a:endParaRPr kumimoji="1" lang="en-US" altLang="zh-CN" sz="5400">
                    <a:latin typeface="Times New Roman" pitchFamily="18" charset="0"/>
                  </a:endParaRPr>
                </a:p>
              </p:txBody>
            </p:sp>
            <p:sp>
              <p:nvSpPr>
                <p:cNvPr id="135206" name="Rectangle 50"/>
                <p:cNvSpPr>
                  <a:spLocks noChangeArrowheads="1"/>
                </p:cNvSpPr>
                <p:nvPr/>
              </p:nvSpPr>
              <p:spPr bwMode="auto">
                <a:xfrm>
                  <a:off x="1146" y="768"/>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19" name="Group 51"/>
              <p:cNvGrpSpPr>
                <a:grpSpLocks/>
              </p:cNvGrpSpPr>
              <p:nvPr/>
            </p:nvGrpSpPr>
            <p:grpSpPr bwMode="auto">
              <a:xfrm>
                <a:off x="1719" y="768"/>
                <a:ext cx="573" cy="384"/>
                <a:chOff x="1719" y="768"/>
                <a:chExt cx="573" cy="384"/>
              </a:xfrm>
            </p:grpSpPr>
            <p:sp>
              <p:nvSpPr>
                <p:cNvPr id="135203" name="Rectangle 52"/>
                <p:cNvSpPr>
                  <a:spLocks noChangeArrowheads="1"/>
                </p:cNvSpPr>
                <p:nvPr/>
              </p:nvSpPr>
              <p:spPr bwMode="auto">
                <a:xfrm>
                  <a:off x="1762" y="768"/>
                  <a:ext cx="487" cy="384"/>
                </a:xfrm>
                <a:prstGeom prst="rect">
                  <a:avLst/>
                </a:prstGeom>
                <a:noFill/>
                <a:ln w="9525">
                  <a:noFill/>
                  <a:miter lim="800000"/>
                  <a:headEnd/>
                  <a:tailEnd/>
                </a:ln>
              </p:spPr>
              <p:txBody>
                <a:bodyPr/>
                <a:lstStyle/>
                <a:p>
                  <a:pPr algn="ctr"/>
                  <a:r>
                    <a:rPr kumimoji="1" lang="en-US" altLang="zh-CN" sz="2800">
                      <a:latin typeface="Helvetica" pitchFamily="34" charset="0"/>
                    </a:rPr>
                    <a:t>G3</a:t>
                  </a:r>
                  <a:endParaRPr kumimoji="1" lang="en-US" altLang="zh-CN" sz="5400">
                    <a:latin typeface="Times New Roman" pitchFamily="18" charset="0"/>
                  </a:endParaRPr>
                </a:p>
              </p:txBody>
            </p:sp>
            <p:sp>
              <p:nvSpPr>
                <p:cNvPr id="135204" name="Rectangle 53"/>
                <p:cNvSpPr>
                  <a:spLocks noChangeArrowheads="1"/>
                </p:cNvSpPr>
                <p:nvPr/>
              </p:nvSpPr>
              <p:spPr bwMode="auto">
                <a:xfrm>
                  <a:off x="1719" y="768"/>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20" name="Group 54"/>
              <p:cNvGrpSpPr>
                <a:grpSpLocks/>
              </p:cNvGrpSpPr>
              <p:nvPr/>
            </p:nvGrpSpPr>
            <p:grpSpPr bwMode="auto">
              <a:xfrm>
                <a:off x="2292" y="768"/>
                <a:ext cx="573" cy="384"/>
                <a:chOff x="2292" y="768"/>
                <a:chExt cx="573" cy="384"/>
              </a:xfrm>
            </p:grpSpPr>
            <p:sp>
              <p:nvSpPr>
                <p:cNvPr id="135201" name="Rectangle 55"/>
                <p:cNvSpPr>
                  <a:spLocks noChangeArrowheads="1"/>
                </p:cNvSpPr>
                <p:nvPr/>
              </p:nvSpPr>
              <p:spPr bwMode="auto">
                <a:xfrm>
                  <a:off x="2335" y="768"/>
                  <a:ext cx="487" cy="384"/>
                </a:xfrm>
                <a:prstGeom prst="rect">
                  <a:avLst/>
                </a:prstGeom>
                <a:noFill/>
                <a:ln w="9525">
                  <a:noFill/>
                  <a:miter lim="800000"/>
                  <a:headEnd/>
                  <a:tailEnd/>
                </a:ln>
              </p:spPr>
              <p:txBody>
                <a:bodyPr/>
                <a:lstStyle/>
                <a:p>
                  <a:pPr algn="ctr"/>
                  <a:r>
                    <a:rPr kumimoji="1" lang="en-US" altLang="zh-CN" sz="2800">
                      <a:latin typeface="Helvetica" pitchFamily="34" charset="0"/>
                    </a:rPr>
                    <a:t>M3</a:t>
                  </a:r>
                  <a:endParaRPr kumimoji="1" lang="en-US" altLang="zh-CN" sz="5400">
                    <a:latin typeface="Times New Roman" pitchFamily="18" charset="0"/>
                  </a:endParaRPr>
                </a:p>
              </p:txBody>
            </p:sp>
            <p:sp>
              <p:nvSpPr>
                <p:cNvPr id="135202" name="Rectangle 56"/>
                <p:cNvSpPr>
                  <a:spLocks noChangeArrowheads="1"/>
                </p:cNvSpPr>
                <p:nvPr/>
              </p:nvSpPr>
              <p:spPr bwMode="auto">
                <a:xfrm>
                  <a:off x="2292" y="768"/>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21" name="Group 57"/>
              <p:cNvGrpSpPr>
                <a:grpSpLocks/>
              </p:cNvGrpSpPr>
              <p:nvPr/>
            </p:nvGrpSpPr>
            <p:grpSpPr bwMode="auto">
              <a:xfrm>
                <a:off x="2865" y="768"/>
                <a:ext cx="573" cy="384"/>
                <a:chOff x="2865" y="768"/>
                <a:chExt cx="573" cy="384"/>
              </a:xfrm>
            </p:grpSpPr>
            <p:sp>
              <p:nvSpPr>
                <p:cNvPr id="135199" name="Rectangle 58"/>
                <p:cNvSpPr>
                  <a:spLocks noChangeArrowheads="1"/>
                </p:cNvSpPr>
                <p:nvPr/>
              </p:nvSpPr>
              <p:spPr bwMode="auto">
                <a:xfrm>
                  <a:off x="2908" y="768"/>
                  <a:ext cx="487" cy="384"/>
                </a:xfrm>
                <a:prstGeom prst="rect">
                  <a:avLst/>
                </a:prstGeom>
                <a:noFill/>
                <a:ln w="9525">
                  <a:noFill/>
                  <a:miter lim="800000"/>
                  <a:headEnd/>
                  <a:tailEnd/>
                </a:ln>
              </p:spPr>
              <p:txBody>
                <a:bodyPr/>
                <a:lstStyle/>
                <a:p>
                  <a:pPr algn="ctr"/>
                  <a:r>
                    <a:rPr kumimoji="1" lang="en-US" altLang="zh-CN" sz="2800">
                      <a:latin typeface="Helvetica" pitchFamily="34" charset="0"/>
                    </a:rPr>
                    <a:t>T3</a:t>
                  </a:r>
                  <a:endParaRPr kumimoji="1" lang="en-US" altLang="zh-CN" sz="5400">
                    <a:latin typeface="Times New Roman" pitchFamily="18" charset="0"/>
                  </a:endParaRPr>
                </a:p>
              </p:txBody>
            </p:sp>
            <p:sp>
              <p:nvSpPr>
                <p:cNvPr id="135200" name="Rectangle 59"/>
                <p:cNvSpPr>
                  <a:spLocks noChangeArrowheads="1"/>
                </p:cNvSpPr>
                <p:nvPr/>
              </p:nvSpPr>
              <p:spPr bwMode="auto">
                <a:xfrm>
                  <a:off x="2865" y="768"/>
                  <a:ext cx="573" cy="384"/>
                </a:xfrm>
                <a:prstGeom prst="rect">
                  <a:avLst/>
                </a:prstGeom>
                <a:noFill/>
                <a:ln w="7">
                  <a:solidFill>
                    <a:srgbClr val="A0A0A0"/>
                  </a:solidFill>
                  <a:miter lim="800000"/>
                  <a:headEnd/>
                  <a:tailEnd/>
                </a:ln>
              </p:spPr>
              <p:txBody>
                <a:bodyPr wrap="none"/>
                <a:lstStyle/>
                <a:p>
                  <a:endParaRPr lang="zh-CN" altLang="en-US"/>
                </a:p>
              </p:txBody>
            </p:sp>
          </p:grpSp>
          <p:grpSp>
            <p:nvGrpSpPr>
              <p:cNvPr id="22" name="Group 60"/>
              <p:cNvGrpSpPr>
                <a:grpSpLocks/>
              </p:cNvGrpSpPr>
              <p:nvPr/>
            </p:nvGrpSpPr>
            <p:grpSpPr bwMode="auto">
              <a:xfrm>
                <a:off x="3438" y="768"/>
                <a:ext cx="573" cy="384"/>
                <a:chOff x="3438" y="768"/>
                <a:chExt cx="573" cy="384"/>
              </a:xfrm>
            </p:grpSpPr>
            <p:sp>
              <p:nvSpPr>
                <p:cNvPr id="135197" name="Rectangle 61"/>
                <p:cNvSpPr>
                  <a:spLocks noChangeArrowheads="1"/>
                </p:cNvSpPr>
                <p:nvPr/>
              </p:nvSpPr>
              <p:spPr bwMode="auto">
                <a:xfrm>
                  <a:off x="3481" y="768"/>
                  <a:ext cx="487" cy="384"/>
                </a:xfrm>
                <a:prstGeom prst="rect">
                  <a:avLst/>
                </a:prstGeom>
                <a:noFill/>
                <a:ln w="9525">
                  <a:noFill/>
                  <a:miter lim="800000"/>
                  <a:headEnd/>
                  <a:tailEnd/>
                </a:ln>
              </p:spPr>
              <p:txBody>
                <a:bodyPr/>
                <a:lstStyle/>
                <a:p>
                  <a:pPr algn="ctr"/>
                  <a:r>
                    <a:rPr kumimoji="1" lang="en-US" altLang="zh-CN" sz="2800">
                      <a:latin typeface="Times New Roman" pitchFamily="18" charset="0"/>
                    </a:rPr>
                    <a:t>“</a:t>
                  </a:r>
                  <a:r>
                    <a:rPr kumimoji="1" lang="en-US" altLang="zh-CN" sz="2800">
                      <a:latin typeface="Helvetica" pitchFamily="34" charset="0"/>
                    </a:rPr>
                    <a:t>cc</a:t>
                  </a:r>
                  <a:r>
                    <a:rPr kumimoji="1" lang="en-US" altLang="zh-CN" sz="2800">
                      <a:latin typeface="Times New Roman" pitchFamily="18" charset="0"/>
                    </a:rPr>
                    <a:t>”</a:t>
                  </a:r>
                  <a:endParaRPr kumimoji="1" lang="en-US" altLang="zh-CN" sz="5400">
                    <a:latin typeface="Times New Roman" pitchFamily="18" charset="0"/>
                  </a:endParaRPr>
                </a:p>
              </p:txBody>
            </p:sp>
            <p:sp>
              <p:nvSpPr>
                <p:cNvPr id="135198" name="Rectangle 62"/>
                <p:cNvSpPr>
                  <a:spLocks noChangeArrowheads="1"/>
                </p:cNvSpPr>
                <p:nvPr/>
              </p:nvSpPr>
              <p:spPr bwMode="auto">
                <a:xfrm>
                  <a:off x="3438" y="768"/>
                  <a:ext cx="573" cy="384"/>
                </a:xfrm>
                <a:prstGeom prst="rect">
                  <a:avLst/>
                </a:prstGeom>
                <a:noFill/>
                <a:ln w="7">
                  <a:solidFill>
                    <a:srgbClr val="A0A0A0"/>
                  </a:solidFill>
                  <a:miter lim="800000"/>
                  <a:headEnd/>
                  <a:tailEnd/>
                </a:ln>
              </p:spPr>
              <p:txBody>
                <a:bodyPr wrap="none"/>
                <a:lstStyle/>
                <a:p>
                  <a:endParaRPr lang="zh-CN" altLang="en-US"/>
                </a:p>
              </p:txBody>
            </p:sp>
          </p:grpSp>
        </p:grpSp>
        <p:sp>
          <p:nvSpPr>
            <p:cNvPr id="135177" name="Rectangle 63"/>
            <p:cNvSpPr>
              <a:spLocks noChangeArrowheads="1"/>
            </p:cNvSpPr>
            <p:nvPr/>
          </p:nvSpPr>
          <p:spPr bwMode="auto">
            <a:xfrm>
              <a:off x="-3" y="-3"/>
              <a:ext cx="4017" cy="1158"/>
            </a:xfrm>
            <a:prstGeom prst="rect">
              <a:avLst/>
            </a:prstGeom>
            <a:noFill/>
            <a:ln w="9525">
              <a:solidFill>
                <a:srgbClr val="A0A0A0"/>
              </a:solidFill>
              <a:miter lim="800000"/>
              <a:headEnd/>
              <a:tailEnd/>
            </a:ln>
          </p:spPr>
          <p:txBody>
            <a:bodyPr wrap="none"/>
            <a:lstStyle/>
            <a:p>
              <a:endParaRPr lang="zh-CN" altLang="en-US"/>
            </a:p>
          </p:txBody>
        </p:sp>
      </p:grpSp>
      <p:sp>
        <p:nvSpPr>
          <p:cNvPr id="66" name="日期占位符 65"/>
          <p:cNvSpPr>
            <a:spLocks noGrp="1"/>
          </p:cNvSpPr>
          <p:nvPr>
            <p:ph type="dt" sz="half" idx="10"/>
          </p:nvPr>
        </p:nvSpPr>
        <p:spPr/>
        <p:txBody>
          <a:bodyPr/>
          <a:lstStyle/>
          <a:p>
            <a:fld id="{6EF44091-E8DF-4727-9BF5-6A098AE1BF08}" type="datetime1">
              <a:rPr lang="zh-CN" altLang="en-US" smtClean="0"/>
              <a:pPr/>
              <a:t>2011-12-9</a:t>
            </a:fld>
            <a:endParaRPr lang="zh-CN" altLang="en-US"/>
          </a:p>
        </p:txBody>
      </p:sp>
      <p:sp>
        <p:nvSpPr>
          <p:cNvPr id="68" name="灯片编号占位符 67"/>
          <p:cNvSpPr>
            <a:spLocks noGrp="1"/>
          </p:cNvSpPr>
          <p:nvPr>
            <p:ph type="sldNum" sz="quarter" idx="12"/>
          </p:nvPr>
        </p:nvSpPr>
        <p:spPr/>
        <p:txBody>
          <a:bodyPr/>
          <a:lstStyle/>
          <a:p>
            <a:fld id="{275387DA-A401-490D-8074-75B707531493}" type="slidenum">
              <a:rPr lang="zh-CN" altLang="en-US" smtClean="0"/>
              <a:pPr/>
              <a:t>99</a:t>
            </a:fld>
            <a:endParaRPr lang="zh-CN" altLang="en-US"/>
          </a:p>
        </p:txBody>
      </p:sp>
      <p:sp>
        <p:nvSpPr>
          <p:cNvPr id="69" name="页脚占位符 68"/>
          <p:cNvSpPr>
            <a:spLocks noGrp="1"/>
          </p:cNvSpPr>
          <p:nvPr>
            <p:ph type="ftr" sz="quarter" idx="11"/>
          </p:nvPr>
        </p:nvSpPr>
        <p:spPr/>
        <p:txBody>
          <a:bodyPr/>
          <a:lstStyle/>
          <a:p>
            <a:r>
              <a:rPr lang="en-US" altLang="zh-CN" smtClean="0"/>
              <a:t>Institute of Computer Software, Nanjing University</a:t>
            </a:r>
            <a:endParaRPr lang="zh-CN" alt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块">
  <a:themeElements>
    <a:clrScheme name="模块">
      <a:dk1>
        <a:sysClr val="windowText" lastClr="000000"/>
      </a:dk1>
      <a:lt1>
        <a:sysClr val="window" lastClr="CCE8C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块">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1511</TotalTime>
  <Words>5566</Words>
  <Application>Microsoft Office PowerPoint</Application>
  <PresentationFormat>全屏显示(4:3)</PresentationFormat>
  <Paragraphs>1425</Paragraphs>
  <Slides>106</Slides>
  <Notes>77</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106</vt:i4>
      </vt:variant>
    </vt:vector>
  </HeadingPairs>
  <TitlesOfParts>
    <vt:vector size="108" baseType="lpstr">
      <vt:lpstr>模块</vt:lpstr>
      <vt:lpstr>文档</vt:lpstr>
      <vt:lpstr>Software Agent</vt:lpstr>
      <vt:lpstr>Outline</vt:lpstr>
      <vt:lpstr>代码迁移技术（Code Mobility）</vt:lpstr>
      <vt:lpstr>Why Code Mobility?</vt:lpstr>
      <vt:lpstr>Advent of Mobile Code Systems(MCS)</vt:lpstr>
      <vt:lpstr>Innovations of MCSs</vt:lpstr>
      <vt:lpstr>Benefits of Mobile Code</vt:lpstr>
      <vt:lpstr>Mobile Code Applications</vt:lpstr>
      <vt:lpstr>Dimensional classification</vt:lpstr>
      <vt:lpstr>Mobile Code Technologies</vt:lpstr>
      <vt:lpstr>Mobile Code Technologies</vt:lpstr>
      <vt:lpstr>Comparison</vt:lpstr>
      <vt:lpstr>Components of CE</vt:lpstr>
      <vt:lpstr>Classification of Mobility Mechanisms</vt:lpstr>
      <vt:lpstr>幻灯片 15</vt:lpstr>
      <vt:lpstr>Data Space Management</vt:lpstr>
      <vt:lpstr>Bindings, Resources, DS Mgmt</vt:lpstr>
      <vt:lpstr>DS Management Mechanisms</vt:lpstr>
      <vt:lpstr>DS Management Mechanisms</vt:lpstr>
      <vt:lpstr>DS Management Mechanisms</vt:lpstr>
      <vt:lpstr>Design Paradigms</vt:lpstr>
      <vt:lpstr>Design Paradigms</vt:lpstr>
      <vt:lpstr>Mobile Code Paradigms</vt:lpstr>
      <vt:lpstr>Client/Server</vt:lpstr>
      <vt:lpstr>Client/Server</vt:lpstr>
      <vt:lpstr>Client/Server</vt:lpstr>
      <vt:lpstr>Mobile Code Paradigms: COD</vt:lpstr>
      <vt:lpstr>Mobile Code Paradigms: COD</vt:lpstr>
      <vt:lpstr>Mobile Code Paradigms : RE</vt:lpstr>
      <vt:lpstr>Mobile Code Paradigms : RE</vt:lpstr>
      <vt:lpstr>Mobile Code Paradigms :Mobile Agent </vt:lpstr>
      <vt:lpstr>Mobile Code Paradigms :Mobile Agent </vt:lpstr>
      <vt:lpstr>Mobile Code Paradigms :Mobile Agent </vt:lpstr>
      <vt:lpstr>Mobile Code Paradigms :Mobile Agent </vt:lpstr>
      <vt:lpstr>Mobile Code Paradigms :Mobile Agent </vt:lpstr>
      <vt:lpstr>Mobile Code Paradigms :Mobile Agent </vt:lpstr>
      <vt:lpstr>Mobile Code Paradigms :Mobile Agent </vt:lpstr>
      <vt:lpstr>Mobile Code Paradigms :Mobile Agent </vt:lpstr>
      <vt:lpstr>Mobile Code Paradigms :Mobile Agent </vt:lpstr>
      <vt:lpstr>Mobile Code Paradigms :Mobile Agent </vt:lpstr>
      <vt:lpstr>Mobile Code Paradigms :Mobile Agent </vt:lpstr>
      <vt:lpstr>Mobile Code Paradigms :Mobile Agent </vt:lpstr>
      <vt:lpstr>Mobile Code Paradigms :Mobile Agent </vt:lpstr>
      <vt:lpstr>移动Agent系统</vt:lpstr>
      <vt:lpstr>移动Agent系统环境</vt:lpstr>
      <vt:lpstr>移动agent通信</vt:lpstr>
      <vt:lpstr>移动agent迁移</vt:lpstr>
      <vt:lpstr>移动agent基本特性</vt:lpstr>
      <vt:lpstr>移动agent计算</vt:lpstr>
      <vt:lpstr>移动agent生命周期</vt:lpstr>
      <vt:lpstr>移动agent生命周期</vt:lpstr>
      <vt:lpstr>移动agent生命周期</vt:lpstr>
      <vt:lpstr>移动agent生命周期</vt:lpstr>
      <vt:lpstr>移动agent生命周期</vt:lpstr>
      <vt:lpstr>移动agent生命周期</vt:lpstr>
      <vt:lpstr>Summary : Mobile Code Paradigms</vt:lpstr>
      <vt:lpstr>移动Agent系统支撑</vt:lpstr>
      <vt:lpstr>系统支撑－相关背景技术</vt:lpstr>
      <vt:lpstr>系统支撑－相关背景技术</vt:lpstr>
      <vt:lpstr>系统支撑－相关背景技术</vt:lpstr>
      <vt:lpstr>系统支撑－相关背景技术</vt:lpstr>
      <vt:lpstr>系统支撑－前提假设</vt:lpstr>
      <vt:lpstr>系统支撑－前提假设</vt:lpstr>
      <vt:lpstr>系统支撑－总体设计</vt:lpstr>
      <vt:lpstr>系统支撑－总体设计</vt:lpstr>
      <vt:lpstr>系统支撑－总体设计</vt:lpstr>
      <vt:lpstr>系统支撑－agent设计</vt:lpstr>
      <vt:lpstr>系统支撑－agent设计</vt:lpstr>
      <vt:lpstr>系统支撑－agent设计</vt:lpstr>
      <vt:lpstr>系统支撑－agent设计</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系统支撑－结构化迁移机制</vt:lpstr>
      <vt:lpstr>思考题</vt:lpstr>
    </vt:vector>
  </TitlesOfParts>
  <Company>番茄花园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移动Agent系统支撑</dc:title>
  <dc:creator>yuping</dc:creator>
  <cp:lastModifiedBy>yuping</cp:lastModifiedBy>
  <cp:revision>42</cp:revision>
  <dcterms:created xsi:type="dcterms:W3CDTF">2011-09-23T01:08:56Z</dcterms:created>
  <dcterms:modified xsi:type="dcterms:W3CDTF">2011-12-09T02:23:47Z</dcterms:modified>
</cp:coreProperties>
</file>