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notesSlides/notesSlide49.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Override PartName="/ppt/notesSlides/notesSlide56.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41.xml" ContentType="application/vnd.openxmlformats-officedocument.presentationml.notesSlide+xml"/>
  <Override PartName="/ppt/notesSlides/notesSlide52.xml" ContentType="application/vnd.openxmlformats-officedocument.presentationml.notesSlide+xml"/>
  <Override PartName="/ppt/notesSlides/notesSlide12.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Default Extension="doc" ContentType="application/msword"/>
  <Override PartName="/ppt/slides/slide9.xml" ContentType="application/vnd.openxmlformats-officedocument.presentationml.slide+xml"/>
  <Override PartName="/ppt/slides/slide59.xml" ContentType="application/vnd.openxmlformats-officedocument.presentationml.slide+xml"/>
  <Override PartName="/ppt/slides/slide77.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Override PartName="/ppt/notesSlides/notesSlide3.xml" ContentType="application/vnd.openxmlformats-officedocument.presentationml.notesSlide+xml"/>
  <Default Extension="png" ContentType="image/png"/>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slides/slide73.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notesSlides/notesSlide3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s/slide62.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46.xml" ContentType="application/vnd.openxmlformats-officedocument.presentationml.notesSlide+xml"/>
  <Override PartName="/ppt/presentation.xml" ContentType="application/vnd.openxmlformats-officedocument.presentationml.presentation.main+xml"/>
  <Override PartName="/ppt/slides/slide22.xml" ContentType="application/vnd.openxmlformats-officedocument.presentationml.slide+xml"/>
  <Override PartName="/ppt/slides/slide51.xml" ContentType="application/vnd.openxmlformats-officedocument.presentationml.slide+xml"/>
  <Override PartName="/ppt/notesSlides/notesSlide24.xml" ContentType="application/vnd.openxmlformats-officedocument.presentationml.notesSlide+xml"/>
  <Override PartName="/ppt/notesSlides/notesSlide35.xml" ContentType="application/vnd.openxmlformats-officedocument.presentationml.notesSlide+xml"/>
  <Override PartName="/ppt/notesSlides/notesSlide53.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notesSlides/notesSlide51.xml" ContentType="application/vnd.openxmlformats-officedocument.presentationml.notesSlide+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Override PartName="/ppt/notesSlides/notesSlide47.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Default Extension="wmf" ContentType="image/x-wmf"/>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Default Extension="ppt" ContentType="application/vnd.ms-powerpoint"/>
  <Override PartName="/ppt/notesSlides/notesSlide25.xml" ContentType="application/vnd.openxmlformats-officedocument.presentationml.notesSlide+xml"/>
  <Override PartName="/ppt/notesSlides/notesSlide43.xml" ContentType="application/vnd.openxmlformats-officedocument.presentationml.notesSlide+xml"/>
  <Override PartName="/ppt/notesSlides/notesSlide54.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21.xml" ContentType="application/vnd.openxmlformats-officedocument.presentationml.notesSlide+xml"/>
  <Override PartName="/ppt/notesSlides/notesSlide50.xml" ContentType="application/vnd.openxmlformats-officedocument.presentationml.notesSlide+xml"/>
  <Override PartName="/ppt/slides/slide79.xml" ContentType="application/vnd.openxmlformats-officedocument.presentationml.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68.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Layouts/slideLayout5.xml" ContentType="application/vnd.openxmlformats-officedocument.presentationml.slideLayout+xml"/>
  <Override PartName="/ppt/notesSlides/notesSlide19.xml" ContentType="application/vnd.openxmlformats-officedocument.presentationml.notesSlide+xml"/>
  <Override PartName="/ppt/notesSlides/notesSlide48.xml" ContentType="application/vnd.openxmlformats-officedocument.presentationml.notesSlide+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s/slide71.xml" ContentType="application/vnd.openxmlformats-officedocument.presentationml.slide+xml"/>
  <Default Extension="jpeg" ContentType="image/jpeg"/>
  <Override PartName="/ppt/notesSlides/notesSlide37.xml" ContentType="application/vnd.openxmlformats-officedocument.presentationml.notesSlide+xml"/>
  <Override PartName="/ppt/notesSlides/notesSlide55.xml" ContentType="application/vnd.openxmlformats-officedocument.presentationml.notesSlide+xml"/>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6.xml" ContentType="application/vnd.openxmlformats-officedocument.presentationml.notesSlide+xml"/>
  <Override PartName="/ppt/notesSlides/notesSlide44.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1"/>
  </p:sldMasterIdLst>
  <p:notesMasterIdLst>
    <p:notesMasterId r:id="rId81"/>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316" r:id="rId38"/>
    <p:sldId id="292" r:id="rId39"/>
    <p:sldId id="293" r:id="rId40"/>
    <p:sldId id="294" r:id="rId41"/>
    <p:sldId id="295" r:id="rId42"/>
    <p:sldId id="317" r:id="rId43"/>
    <p:sldId id="296" r:id="rId44"/>
    <p:sldId id="297" r:id="rId45"/>
    <p:sldId id="298" r:id="rId46"/>
    <p:sldId id="299" r:id="rId47"/>
    <p:sldId id="300" r:id="rId48"/>
    <p:sldId id="320" r:id="rId49"/>
    <p:sldId id="321" r:id="rId50"/>
    <p:sldId id="322" r:id="rId51"/>
    <p:sldId id="323" r:id="rId52"/>
    <p:sldId id="324" r:id="rId53"/>
    <p:sldId id="325" r:id="rId54"/>
    <p:sldId id="326" r:id="rId55"/>
    <p:sldId id="327" r:id="rId56"/>
    <p:sldId id="328" r:id="rId57"/>
    <p:sldId id="329" r:id="rId58"/>
    <p:sldId id="318" r:id="rId59"/>
    <p:sldId id="313" r:id="rId60"/>
    <p:sldId id="314" r:id="rId61"/>
    <p:sldId id="315" r:id="rId62"/>
    <p:sldId id="330" r:id="rId63"/>
    <p:sldId id="331" r:id="rId64"/>
    <p:sldId id="332" r:id="rId65"/>
    <p:sldId id="333" r:id="rId66"/>
    <p:sldId id="334" r:id="rId67"/>
    <p:sldId id="335" r:id="rId68"/>
    <p:sldId id="336" r:id="rId69"/>
    <p:sldId id="337" r:id="rId70"/>
    <p:sldId id="338" r:id="rId71"/>
    <p:sldId id="339" r:id="rId72"/>
    <p:sldId id="340" r:id="rId73"/>
    <p:sldId id="341" r:id="rId74"/>
    <p:sldId id="342" r:id="rId75"/>
    <p:sldId id="343" r:id="rId76"/>
    <p:sldId id="344" r:id="rId77"/>
    <p:sldId id="346" r:id="rId78"/>
    <p:sldId id="345" r:id="rId79"/>
    <p:sldId id="347" r:id="rId8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6" d="100"/>
          <a:sy n="66" d="100"/>
        </p:scale>
        <p:origin x="-636"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presProps" Target="presProps.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F142766-8CA0-4F1B-B63F-09332779A35A}" type="datetimeFigureOut">
              <a:rPr lang="zh-CN" altLang="en-US" smtClean="0"/>
              <a:pPr/>
              <a:t>2011-12-13</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B868B6E-5DCF-4232-B7A6-0E6378481E8E}"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9394" name="Rectangle 7"/>
          <p:cNvSpPr>
            <a:spLocks noGrp="1" noChangeArrowheads="1"/>
          </p:cNvSpPr>
          <p:nvPr>
            <p:ph type="sldNum" sz="quarter" idx="5"/>
          </p:nvPr>
        </p:nvSpPr>
        <p:spPr>
          <a:noFill/>
        </p:spPr>
        <p:txBody>
          <a:bodyPr/>
          <a:lstStyle/>
          <a:p>
            <a:fld id="{8A4C4E20-37A2-4FCB-AD9D-17E9AD83D0A3}" type="slidenum">
              <a:rPr lang="en-US" altLang="zh-CN" smtClean="0">
                <a:ea typeface="宋体" charset="-122"/>
              </a:rPr>
              <a:pPr/>
              <a:t>3</a:t>
            </a:fld>
            <a:endParaRPr lang="en-US" altLang="zh-CN" smtClean="0">
              <a:ea typeface="宋体" charset="-122"/>
            </a:endParaRPr>
          </a:p>
        </p:txBody>
      </p:sp>
      <p:sp>
        <p:nvSpPr>
          <p:cNvPr id="699395" name="Rectangle 2"/>
          <p:cNvSpPr>
            <a:spLocks noGrp="1" noRot="1" noChangeAspect="1" noChangeArrowheads="1" noTextEdit="1"/>
          </p:cNvSpPr>
          <p:nvPr>
            <p:ph type="sldImg"/>
          </p:nvPr>
        </p:nvSpPr>
        <p:spPr>
          <a:xfrm>
            <a:off x="1143000" y="685800"/>
            <a:ext cx="4572000" cy="3429000"/>
          </a:xfrm>
          <a:ln/>
        </p:spPr>
      </p:sp>
      <p:sp>
        <p:nvSpPr>
          <p:cNvPr id="699396" name="Rectangle 3"/>
          <p:cNvSpPr>
            <a:spLocks noGrp="1" noChangeArrowheads="1"/>
          </p:cNvSpPr>
          <p:nvPr>
            <p:ph type="body" idx="1"/>
          </p:nvPr>
        </p:nvSpPr>
        <p:spPr>
          <a:noFill/>
          <a:ln/>
        </p:spPr>
        <p:txBody>
          <a:bodyPr/>
          <a:lstStyle/>
          <a:p>
            <a:pPr eaLnBrk="1" hangingPunct="1"/>
            <a:r>
              <a:rPr lang="zh-CN" altLang="en-US" sz="1600" dirty="0" smtClean="0">
                <a:ea typeface="宋体" charset="-122"/>
              </a:rPr>
              <a:t>蠕虫病毒是一种常见的计算机病毒。它是利用网络进行复制和传播，传染途径是通过网络和电子邮件。最初的蠕虫病毒定义是因为在</a:t>
            </a:r>
            <a:r>
              <a:rPr lang="en-US" altLang="zh-CN" sz="1600" dirty="0" smtClean="0">
                <a:ea typeface="宋体" charset="-122"/>
              </a:rPr>
              <a:t>DOS</a:t>
            </a:r>
            <a:r>
              <a:rPr lang="zh-CN" altLang="en-US" sz="1600" dirty="0" smtClean="0">
                <a:ea typeface="宋体" charset="-122"/>
              </a:rPr>
              <a:t>环境下，病毒发作时会在屏幕上出现一条类似虫子的东西，胡乱吞吃屏幕上的字母并将其改形。蠕虫病毒是自包含的程序</a:t>
            </a:r>
            <a:r>
              <a:rPr lang="en-US" altLang="zh-CN" sz="1600" dirty="0" smtClean="0">
                <a:ea typeface="宋体" charset="-122"/>
              </a:rPr>
              <a:t>(</a:t>
            </a:r>
            <a:r>
              <a:rPr lang="zh-CN" altLang="en-US" sz="1600" dirty="0" smtClean="0">
                <a:ea typeface="宋体" charset="-122"/>
              </a:rPr>
              <a:t>或是一套程序</a:t>
            </a:r>
            <a:r>
              <a:rPr lang="en-US" altLang="zh-CN" sz="1600" dirty="0" smtClean="0">
                <a:ea typeface="宋体" charset="-122"/>
              </a:rPr>
              <a:t>)</a:t>
            </a:r>
            <a:r>
              <a:rPr lang="zh-CN" altLang="en-US" sz="1600" dirty="0" smtClean="0">
                <a:ea typeface="宋体" charset="-122"/>
              </a:rPr>
              <a:t>，它能传播自身功能的拷贝或自身（蠕虫病毒）的某些部分到其他的计算机系统中</a:t>
            </a:r>
            <a:r>
              <a:rPr lang="en-US" altLang="zh-CN" sz="1600" dirty="0" smtClean="0">
                <a:ea typeface="宋体" charset="-122"/>
              </a:rPr>
              <a:t>(</a:t>
            </a:r>
            <a:r>
              <a:rPr lang="zh-CN" altLang="en-US" sz="1600" dirty="0" smtClean="0">
                <a:ea typeface="宋体" charset="-122"/>
              </a:rPr>
              <a:t>通常是经过网络连接</a:t>
            </a:r>
            <a:r>
              <a:rPr lang="en-US" altLang="zh-CN" sz="1600" dirty="0" smtClean="0">
                <a:ea typeface="宋体" charset="-122"/>
              </a:rPr>
              <a:t>)</a:t>
            </a:r>
            <a:r>
              <a:rPr lang="zh-CN" altLang="en-US" sz="1600" dirty="0" smtClean="0">
                <a:ea typeface="宋体" charset="-122"/>
              </a:rPr>
              <a:t>。</a:t>
            </a:r>
            <a:endParaRPr lang="en-US" altLang="zh-CN" sz="1600" dirty="0" smtClean="0">
              <a:ea typeface="宋体" charset="-122"/>
            </a:endParaRPr>
          </a:p>
          <a:p>
            <a:pPr eaLnBrk="1" hangingPunct="1"/>
            <a:r>
              <a:rPr lang="en-US" altLang="zh-CN" sz="1600" dirty="0" smtClean="0">
                <a:ea typeface="宋体" charset="-122"/>
              </a:rPr>
              <a:t>1988</a:t>
            </a:r>
            <a:r>
              <a:rPr lang="zh-CN" altLang="en-US" sz="1600" dirty="0" smtClean="0">
                <a:ea typeface="宋体" charset="-122"/>
              </a:rPr>
              <a:t>年</a:t>
            </a:r>
            <a:r>
              <a:rPr lang="en-US" altLang="zh-CN" sz="1600" dirty="0" smtClean="0">
                <a:ea typeface="宋体" charset="-122"/>
              </a:rPr>
              <a:t>11</a:t>
            </a:r>
            <a:r>
              <a:rPr lang="zh-CN" altLang="en-US" sz="1600" dirty="0" smtClean="0">
                <a:ea typeface="宋体" charset="-122"/>
              </a:rPr>
              <a:t>月</a:t>
            </a:r>
            <a:r>
              <a:rPr lang="en-US" altLang="zh-CN" sz="1600" dirty="0" smtClean="0">
                <a:ea typeface="宋体" charset="-122"/>
              </a:rPr>
              <a:t>2</a:t>
            </a:r>
            <a:r>
              <a:rPr lang="zh-CN" altLang="en-US" sz="1600" dirty="0" smtClean="0">
                <a:ea typeface="宋体" charset="-122"/>
              </a:rPr>
              <a:t>日，首个互联网“蠕虫”病毒通过网络传播，它大约使</a:t>
            </a:r>
            <a:r>
              <a:rPr lang="en-US" altLang="zh-CN" sz="1600" dirty="0" smtClean="0">
                <a:ea typeface="宋体" charset="-122"/>
              </a:rPr>
              <a:t>60000</a:t>
            </a:r>
            <a:r>
              <a:rPr lang="zh-CN" altLang="en-US" sz="1600" dirty="0" smtClean="0">
                <a:ea typeface="宋体" charset="-122"/>
              </a:rPr>
              <a:t>台</a:t>
            </a:r>
            <a:r>
              <a:rPr lang="en-US" altLang="zh-CN" sz="1600" dirty="0" smtClean="0">
                <a:ea typeface="宋体" charset="-122"/>
              </a:rPr>
              <a:t>Internet</a:t>
            </a:r>
            <a:r>
              <a:rPr lang="zh-CN" altLang="en-US" sz="1600" dirty="0" smtClean="0">
                <a:ea typeface="宋体" charset="-122"/>
              </a:rPr>
              <a:t>上的主机中</a:t>
            </a:r>
            <a:r>
              <a:rPr lang="en-US" altLang="zh-CN" sz="1600" dirty="0" smtClean="0">
                <a:ea typeface="宋体" charset="-122"/>
              </a:rPr>
              <a:t>10</a:t>
            </a:r>
            <a:r>
              <a:rPr lang="zh-CN" altLang="en-US" sz="1600" dirty="0" smtClean="0">
                <a:ea typeface="宋体" charset="-122"/>
              </a:rPr>
              <a:t>％～</a:t>
            </a:r>
            <a:r>
              <a:rPr lang="en-US" altLang="zh-CN" sz="1600" dirty="0" smtClean="0">
                <a:ea typeface="宋体" charset="-122"/>
              </a:rPr>
              <a:t>20</a:t>
            </a:r>
            <a:r>
              <a:rPr lang="zh-CN" altLang="en-US" sz="1600" dirty="0" smtClean="0">
                <a:ea typeface="宋体" charset="-122"/>
              </a:rPr>
              <a:t>％受到感染，导致美国总统里根签署了</a:t>
            </a:r>
            <a:r>
              <a:rPr lang="en-US" altLang="zh-CN" sz="1600" dirty="0" smtClean="0">
                <a:ea typeface="宋体" charset="-122"/>
              </a:rPr>
              <a:t>《</a:t>
            </a:r>
            <a:r>
              <a:rPr lang="zh-CN" altLang="en-US" sz="1600" dirty="0" smtClean="0">
                <a:ea typeface="宋体" charset="-122"/>
              </a:rPr>
              <a:t>计算机安全法令</a:t>
            </a:r>
            <a:r>
              <a:rPr lang="en-US" altLang="zh-CN" sz="1600" dirty="0" smtClean="0">
                <a:ea typeface="宋体" charset="-122"/>
              </a:rPr>
              <a:t>》</a:t>
            </a:r>
            <a:r>
              <a:rPr lang="zh-CN" altLang="en-US" sz="1600" dirty="0" smtClean="0">
                <a:ea typeface="宋体" charset="-122"/>
              </a:rPr>
              <a:t>。</a:t>
            </a:r>
            <a:endParaRPr lang="zh-CN" altLang="zh-CN" dirty="0" smtClean="0">
              <a:ea typeface="宋体" charset="-122"/>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8610" name="Rectangle 7"/>
          <p:cNvSpPr>
            <a:spLocks noGrp="1" noChangeArrowheads="1"/>
          </p:cNvSpPr>
          <p:nvPr>
            <p:ph type="sldNum" sz="quarter" idx="5"/>
          </p:nvPr>
        </p:nvSpPr>
        <p:spPr>
          <a:noFill/>
        </p:spPr>
        <p:txBody>
          <a:bodyPr/>
          <a:lstStyle/>
          <a:p>
            <a:fld id="{69FB4A48-42BC-4B3C-AF1F-A24EE51CFF54}" type="slidenum">
              <a:rPr lang="en-US" altLang="zh-CN" smtClean="0">
                <a:ea typeface="宋体" charset="-122"/>
              </a:rPr>
              <a:pPr/>
              <a:t>12</a:t>
            </a:fld>
            <a:endParaRPr lang="en-US" altLang="zh-CN" smtClean="0">
              <a:ea typeface="宋体" charset="-122"/>
            </a:endParaRPr>
          </a:p>
        </p:txBody>
      </p:sp>
      <p:sp>
        <p:nvSpPr>
          <p:cNvPr id="708611" name="Rectangle 2"/>
          <p:cNvSpPr>
            <a:spLocks noGrp="1" noRot="1" noChangeAspect="1" noChangeArrowheads="1" noTextEdit="1"/>
          </p:cNvSpPr>
          <p:nvPr>
            <p:ph type="sldImg"/>
          </p:nvPr>
        </p:nvSpPr>
        <p:spPr>
          <a:xfrm>
            <a:off x="1143000" y="685800"/>
            <a:ext cx="4572000" cy="3429000"/>
          </a:xfrm>
          <a:ln/>
        </p:spPr>
      </p:sp>
      <p:sp>
        <p:nvSpPr>
          <p:cNvPr id="708612" name="Rectangle 3"/>
          <p:cNvSpPr>
            <a:spLocks noGrp="1" noChangeArrowheads="1"/>
          </p:cNvSpPr>
          <p:nvPr>
            <p:ph type="body" idx="1"/>
          </p:nvPr>
        </p:nvSpPr>
        <p:spPr>
          <a:noFill/>
          <a:ln/>
        </p:spPr>
        <p:txBody>
          <a:bodyPr/>
          <a:lstStyle/>
          <a:p>
            <a:pPr eaLnBrk="1" hangingPunct="1"/>
            <a:endParaRPr lang="zh-CN" altLang="zh-CN" smtClean="0">
              <a:ea typeface="宋体" charset="-122"/>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9634" name="Rectangle 7"/>
          <p:cNvSpPr>
            <a:spLocks noGrp="1" noChangeArrowheads="1"/>
          </p:cNvSpPr>
          <p:nvPr>
            <p:ph type="sldNum" sz="quarter" idx="5"/>
          </p:nvPr>
        </p:nvSpPr>
        <p:spPr>
          <a:noFill/>
        </p:spPr>
        <p:txBody>
          <a:bodyPr/>
          <a:lstStyle/>
          <a:p>
            <a:fld id="{55126E29-ECD6-457F-B8E6-868FE440BD0F}" type="slidenum">
              <a:rPr lang="en-US" altLang="zh-CN" smtClean="0">
                <a:ea typeface="宋体" charset="-122"/>
              </a:rPr>
              <a:pPr/>
              <a:t>13</a:t>
            </a:fld>
            <a:endParaRPr lang="en-US" altLang="zh-CN" smtClean="0">
              <a:ea typeface="宋体" charset="-122"/>
            </a:endParaRPr>
          </a:p>
        </p:txBody>
      </p:sp>
      <p:sp>
        <p:nvSpPr>
          <p:cNvPr id="709635" name="Rectangle 2"/>
          <p:cNvSpPr>
            <a:spLocks noGrp="1" noRot="1" noChangeAspect="1" noChangeArrowheads="1" noTextEdit="1"/>
          </p:cNvSpPr>
          <p:nvPr>
            <p:ph type="sldImg"/>
          </p:nvPr>
        </p:nvSpPr>
        <p:spPr>
          <a:xfrm>
            <a:off x="1143000" y="685800"/>
            <a:ext cx="4572000" cy="3429000"/>
          </a:xfrm>
          <a:ln/>
        </p:spPr>
      </p:sp>
      <p:sp>
        <p:nvSpPr>
          <p:cNvPr id="709636" name="Rectangle 3"/>
          <p:cNvSpPr>
            <a:spLocks noGrp="1" noChangeArrowheads="1"/>
          </p:cNvSpPr>
          <p:nvPr>
            <p:ph type="body" idx="1"/>
          </p:nvPr>
        </p:nvSpPr>
        <p:spPr>
          <a:noFill/>
          <a:ln/>
        </p:spPr>
        <p:txBody>
          <a:bodyPr/>
          <a:lstStyle/>
          <a:p>
            <a:pPr eaLnBrk="1" hangingPunct="1"/>
            <a:endParaRPr lang="zh-CN" altLang="zh-CN" smtClean="0">
              <a:ea typeface="宋体" charset="-122"/>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0658" name="Rectangle 7"/>
          <p:cNvSpPr>
            <a:spLocks noGrp="1" noChangeArrowheads="1"/>
          </p:cNvSpPr>
          <p:nvPr>
            <p:ph type="sldNum" sz="quarter" idx="5"/>
          </p:nvPr>
        </p:nvSpPr>
        <p:spPr>
          <a:noFill/>
        </p:spPr>
        <p:txBody>
          <a:bodyPr/>
          <a:lstStyle/>
          <a:p>
            <a:fld id="{0A712342-ABF0-4B73-AF1D-58633EDC0888}" type="slidenum">
              <a:rPr lang="en-US" altLang="zh-CN" smtClean="0">
                <a:ea typeface="宋体" charset="-122"/>
              </a:rPr>
              <a:pPr/>
              <a:t>14</a:t>
            </a:fld>
            <a:endParaRPr lang="en-US" altLang="zh-CN" smtClean="0">
              <a:ea typeface="宋体" charset="-122"/>
            </a:endParaRPr>
          </a:p>
        </p:txBody>
      </p:sp>
      <p:sp>
        <p:nvSpPr>
          <p:cNvPr id="710659" name="Rectangle 2"/>
          <p:cNvSpPr>
            <a:spLocks noGrp="1" noRot="1" noChangeAspect="1" noChangeArrowheads="1" noTextEdit="1"/>
          </p:cNvSpPr>
          <p:nvPr>
            <p:ph type="sldImg"/>
          </p:nvPr>
        </p:nvSpPr>
        <p:spPr>
          <a:xfrm>
            <a:off x="1143000" y="685800"/>
            <a:ext cx="4572000" cy="3429000"/>
          </a:xfrm>
          <a:ln/>
        </p:spPr>
      </p:sp>
      <p:sp>
        <p:nvSpPr>
          <p:cNvPr id="710660" name="Rectangle 3"/>
          <p:cNvSpPr>
            <a:spLocks noGrp="1" noChangeArrowheads="1"/>
          </p:cNvSpPr>
          <p:nvPr>
            <p:ph type="body" idx="1"/>
          </p:nvPr>
        </p:nvSpPr>
        <p:spPr>
          <a:noFill/>
          <a:ln/>
        </p:spPr>
        <p:txBody>
          <a:bodyPr/>
          <a:lstStyle/>
          <a:p>
            <a:pPr eaLnBrk="1" hangingPunct="1"/>
            <a:endParaRPr lang="zh-CN" altLang="zh-CN" smtClean="0">
              <a:ea typeface="宋体" charset="-122"/>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1682" name="Rectangle 7"/>
          <p:cNvSpPr>
            <a:spLocks noGrp="1" noChangeArrowheads="1"/>
          </p:cNvSpPr>
          <p:nvPr>
            <p:ph type="sldNum" sz="quarter" idx="5"/>
          </p:nvPr>
        </p:nvSpPr>
        <p:spPr>
          <a:noFill/>
        </p:spPr>
        <p:txBody>
          <a:bodyPr/>
          <a:lstStyle/>
          <a:p>
            <a:fld id="{3AC54EC8-B6E0-4127-8115-FA1B80C1D788}" type="slidenum">
              <a:rPr lang="en-US" altLang="zh-CN" smtClean="0">
                <a:ea typeface="宋体" charset="-122"/>
              </a:rPr>
              <a:pPr/>
              <a:t>15</a:t>
            </a:fld>
            <a:endParaRPr lang="en-US" altLang="zh-CN" smtClean="0">
              <a:ea typeface="宋体" charset="-122"/>
            </a:endParaRPr>
          </a:p>
        </p:txBody>
      </p:sp>
      <p:sp>
        <p:nvSpPr>
          <p:cNvPr id="711683" name="Rectangle 2"/>
          <p:cNvSpPr>
            <a:spLocks noGrp="1" noRot="1" noChangeAspect="1" noChangeArrowheads="1" noTextEdit="1"/>
          </p:cNvSpPr>
          <p:nvPr>
            <p:ph type="sldImg"/>
          </p:nvPr>
        </p:nvSpPr>
        <p:spPr>
          <a:xfrm>
            <a:off x="1143000" y="685800"/>
            <a:ext cx="4572000" cy="3429000"/>
          </a:xfrm>
          <a:ln/>
        </p:spPr>
      </p:sp>
      <p:sp>
        <p:nvSpPr>
          <p:cNvPr id="711684" name="Rectangle 3"/>
          <p:cNvSpPr>
            <a:spLocks noGrp="1" noChangeArrowheads="1"/>
          </p:cNvSpPr>
          <p:nvPr>
            <p:ph type="body" idx="1"/>
          </p:nvPr>
        </p:nvSpPr>
        <p:spPr>
          <a:noFill/>
          <a:ln/>
        </p:spPr>
        <p:txBody>
          <a:bodyPr/>
          <a:lstStyle/>
          <a:p>
            <a:pPr eaLnBrk="1" hangingPunct="1"/>
            <a:endParaRPr lang="zh-CN" altLang="zh-CN" smtClean="0">
              <a:ea typeface="宋体" charset="-122"/>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2706" name="Rectangle 7"/>
          <p:cNvSpPr>
            <a:spLocks noGrp="1" noChangeArrowheads="1"/>
          </p:cNvSpPr>
          <p:nvPr>
            <p:ph type="sldNum" sz="quarter" idx="5"/>
          </p:nvPr>
        </p:nvSpPr>
        <p:spPr>
          <a:noFill/>
        </p:spPr>
        <p:txBody>
          <a:bodyPr/>
          <a:lstStyle/>
          <a:p>
            <a:fld id="{63583AB4-5721-4B0E-AF54-CB1939174D9B}" type="slidenum">
              <a:rPr lang="en-US" altLang="zh-CN" smtClean="0">
                <a:ea typeface="宋体" charset="-122"/>
              </a:rPr>
              <a:pPr/>
              <a:t>16</a:t>
            </a:fld>
            <a:endParaRPr lang="en-US" altLang="zh-CN" smtClean="0">
              <a:ea typeface="宋体" charset="-122"/>
            </a:endParaRPr>
          </a:p>
        </p:txBody>
      </p:sp>
      <p:sp>
        <p:nvSpPr>
          <p:cNvPr id="712707" name="Rectangle 2"/>
          <p:cNvSpPr>
            <a:spLocks noGrp="1" noRot="1" noChangeAspect="1" noChangeArrowheads="1" noTextEdit="1"/>
          </p:cNvSpPr>
          <p:nvPr>
            <p:ph type="sldImg"/>
          </p:nvPr>
        </p:nvSpPr>
        <p:spPr>
          <a:xfrm>
            <a:off x="1143000" y="685800"/>
            <a:ext cx="4572000" cy="3429000"/>
          </a:xfrm>
          <a:ln/>
        </p:spPr>
      </p:sp>
      <p:sp>
        <p:nvSpPr>
          <p:cNvPr id="712708" name="Rectangle 3"/>
          <p:cNvSpPr>
            <a:spLocks noGrp="1" noChangeArrowheads="1"/>
          </p:cNvSpPr>
          <p:nvPr>
            <p:ph type="body" idx="1"/>
          </p:nvPr>
        </p:nvSpPr>
        <p:spPr>
          <a:noFill/>
          <a:ln/>
        </p:spPr>
        <p:txBody>
          <a:bodyPr/>
          <a:lstStyle/>
          <a:p>
            <a:pPr eaLnBrk="1" hangingPunct="1"/>
            <a:endParaRPr lang="zh-CN" altLang="zh-CN" smtClean="0">
              <a:ea typeface="宋体" charset="-122"/>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3730" name="Rectangle 7"/>
          <p:cNvSpPr>
            <a:spLocks noGrp="1" noChangeArrowheads="1"/>
          </p:cNvSpPr>
          <p:nvPr>
            <p:ph type="sldNum" sz="quarter" idx="5"/>
          </p:nvPr>
        </p:nvSpPr>
        <p:spPr>
          <a:noFill/>
        </p:spPr>
        <p:txBody>
          <a:bodyPr/>
          <a:lstStyle/>
          <a:p>
            <a:fld id="{2DD06299-9784-43F0-B6C5-A96E7DC39003}" type="slidenum">
              <a:rPr lang="en-US" altLang="zh-CN" smtClean="0">
                <a:ea typeface="宋体" charset="-122"/>
              </a:rPr>
              <a:pPr/>
              <a:t>17</a:t>
            </a:fld>
            <a:endParaRPr lang="en-US" altLang="zh-CN" smtClean="0">
              <a:ea typeface="宋体" charset="-122"/>
            </a:endParaRPr>
          </a:p>
        </p:txBody>
      </p:sp>
      <p:sp>
        <p:nvSpPr>
          <p:cNvPr id="713731" name="Rectangle 2"/>
          <p:cNvSpPr>
            <a:spLocks noGrp="1" noRot="1" noChangeAspect="1" noChangeArrowheads="1" noTextEdit="1"/>
          </p:cNvSpPr>
          <p:nvPr>
            <p:ph type="sldImg"/>
          </p:nvPr>
        </p:nvSpPr>
        <p:spPr>
          <a:xfrm>
            <a:off x="1143000" y="685800"/>
            <a:ext cx="4572000" cy="3429000"/>
          </a:xfrm>
          <a:ln/>
        </p:spPr>
      </p:sp>
      <p:sp>
        <p:nvSpPr>
          <p:cNvPr id="713732" name="Rectangle 3"/>
          <p:cNvSpPr>
            <a:spLocks noGrp="1" noChangeArrowheads="1"/>
          </p:cNvSpPr>
          <p:nvPr>
            <p:ph type="body" idx="1"/>
          </p:nvPr>
        </p:nvSpPr>
        <p:spPr>
          <a:noFill/>
          <a:ln/>
        </p:spPr>
        <p:txBody>
          <a:bodyPr/>
          <a:lstStyle/>
          <a:p>
            <a:pPr eaLnBrk="1" hangingPunct="1"/>
            <a:endParaRPr lang="zh-CN" altLang="zh-CN" smtClean="0">
              <a:ea typeface="宋体" charset="-122"/>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4754" name="Rectangle 7"/>
          <p:cNvSpPr>
            <a:spLocks noGrp="1" noChangeArrowheads="1"/>
          </p:cNvSpPr>
          <p:nvPr>
            <p:ph type="sldNum" sz="quarter" idx="5"/>
          </p:nvPr>
        </p:nvSpPr>
        <p:spPr>
          <a:noFill/>
        </p:spPr>
        <p:txBody>
          <a:bodyPr/>
          <a:lstStyle/>
          <a:p>
            <a:fld id="{7417B091-0419-4152-9F59-9F2464044CFC}" type="slidenum">
              <a:rPr lang="en-US" altLang="zh-CN" smtClean="0">
                <a:ea typeface="宋体" charset="-122"/>
              </a:rPr>
              <a:pPr/>
              <a:t>18</a:t>
            </a:fld>
            <a:endParaRPr lang="en-US" altLang="zh-CN" smtClean="0">
              <a:ea typeface="宋体" charset="-122"/>
            </a:endParaRPr>
          </a:p>
        </p:txBody>
      </p:sp>
      <p:sp>
        <p:nvSpPr>
          <p:cNvPr id="714755" name="Rectangle 2"/>
          <p:cNvSpPr>
            <a:spLocks noGrp="1" noRot="1" noChangeAspect="1" noChangeArrowheads="1" noTextEdit="1"/>
          </p:cNvSpPr>
          <p:nvPr>
            <p:ph type="sldImg"/>
          </p:nvPr>
        </p:nvSpPr>
        <p:spPr>
          <a:xfrm>
            <a:off x="1143000" y="685800"/>
            <a:ext cx="4572000" cy="3429000"/>
          </a:xfrm>
          <a:ln/>
        </p:spPr>
      </p:sp>
      <p:sp>
        <p:nvSpPr>
          <p:cNvPr id="714756" name="Rectangle 3"/>
          <p:cNvSpPr>
            <a:spLocks noGrp="1" noChangeArrowheads="1"/>
          </p:cNvSpPr>
          <p:nvPr>
            <p:ph type="body" idx="1"/>
          </p:nvPr>
        </p:nvSpPr>
        <p:spPr>
          <a:noFill/>
          <a:ln/>
        </p:spPr>
        <p:txBody>
          <a:bodyPr/>
          <a:lstStyle/>
          <a:p>
            <a:pPr eaLnBrk="1" hangingPunct="1"/>
            <a:endParaRPr lang="zh-CN" altLang="zh-CN" smtClean="0">
              <a:ea typeface="宋体" charset="-122"/>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5778" name="Rectangle 7"/>
          <p:cNvSpPr>
            <a:spLocks noGrp="1" noChangeArrowheads="1"/>
          </p:cNvSpPr>
          <p:nvPr>
            <p:ph type="sldNum" sz="quarter" idx="5"/>
          </p:nvPr>
        </p:nvSpPr>
        <p:spPr>
          <a:noFill/>
        </p:spPr>
        <p:txBody>
          <a:bodyPr/>
          <a:lstStyle/>
          <a:p>
            <a:fld id="{6C29CF43-7CB0-40F6-97D7-4F8077DC7C1C}" type="slidenum">
              <a:rPr lang="en-US" altLang="zh-CN" smtClean="0">
                <a:ea typeface="宋体" charset="-122"/>
              </a:rPr>
              <a:pPr/>
              <a:t>19</a:t>
            </a:fld>
            <a:endParaRPr lang="en-US" altLang="zh-CN" smtClean="0">
              <a:ea typeface="宋体" charset="-122"/>
            </a:endParaRPr>
          </a:p>
        </p:txBody>
      </p:sp>
      <p:sp>
        <p:nvSpPr>
          <p:cNvPr id="715779" name="Rectangle 2"/>
          <p:cNvSpPr>
            <a:spLocks noGrp="1" noRot="1" noChangeAspect="1" noChangeArrowheads="1" noTextEdit="1"/>
          </p:cNvSpPr>
          <p:nvPr>
            <p:ph type="sldImg"/>
          </p:nvPr>
        </p:nvSpPr>
        <p:spPr>
          <a:xfrm>
            <a:off x="1143000" y="685800"/>
            <a:ext cx="4572000" cy="3429000"/>
          </a:xfrm>
          <a:ln/>
        </p:spPr>
      </p:sp>
      <p:sp>
        <p:nvSpPr>
          <p:cNvPr id="715780" name="Rectangle 3"/>
          <p:cNvSpPr>
            <a:spLocks noGrp="1" noChangeArrowheads="1"/>
          </p:cNvSpPr>
          <p:nvPr>
            <p:ph type="body" idx="1"/>
          </p:nvPr>
        </p:nvSpPr>
        <p:spPr>
          <a:noFill/>
          <a:ln/>
        </p:spPr>
        <p:txBody>
          <a:bodyPr/>
          <a:lstStyle/>
          <a:p>
            <a:pPr eaLnBrk="1" hangingPunct="1"/>
            <a:endParaRPr lang="zh-CN" altLang="zh-CN" smtClean="0">
              <a:ea typeface="宋体" charset="-122"/>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02" name="Rectangle 7"/>
          <p:cNvSpPr>
            <a:spLocks noGrp="1" noChangeArrowheads="1"/>
          </p:cNvSpPr>
          <p:nvPr>
            <p:ph type="sldNum" sz="quarter" idx="5"/>
          </p:nvPr>
        </p:nvSpPr>
        <p:spPr>
          <a:noFill/>
        </p:spPr>
        <p:txBody>
          <a:bodyPr/>
          <a:lstStyle/>
          <a:p>
            <a:fld id="{862E20C7-52E3-413B-8C52-66136903D372}" type="slidenum">
              <a:rPr lang="en-US" altLang="zh-CN" smtClean="0">
                <a:ea typeface="宋体" charset="-122"/>
              </a:rPr>
              <a:pPr/>
              <a:t>20</a:t>
            </a:fld>
            <a:endParaRPr lang="en-US" altLang="zh-CN" smtClean="0">
              <a:ea typeface="宋体" charset="-122"/>
            </a:endParaRPr>
          </a:p>
        </p:txBody>
      </p:sp>
      <p:sp>
        <p:nvSpPr>
          <p:cNvPr id="716803" name="Rectangle 2"/>
          <p:cNvSpPr>
            <a:spLocks noGrp="1" noRot="1" noChangeAspect="1" noChangeArrowheads="1" noTextEdit="1"/>
          </p:cNvSpPr>
          <p:nvPr>
            <p:ph type="sldImg"/>
          </p:nvPr>
        </p:nvSpPr>
        <p:spPr>
          <a:xfrm>
            <a:off x="1143000" y="685800"/>
            <a:ext cx="4572000" cy="3429000"/>
          </a:xfrm>
          <a:ln/>
        </p:spPr>
      </p:sp>
      <p:sp>
        <p:nvSpPr>
          <p:cNvPr id="716804" name="Rectangle 3"/>
          <p:cNvSpPr>
            <a:spLocks noGrp="1" noChangeArrowheads="1"/>
          </p:cNvSpPr>
          <p:nvPr>
            <p:ph type="body" idx="1"/>
          </p:nvPr>
        </p:nvSpPr>
        <p:spPr>
          <a:noFill/>
          <a:ln/>
        </p:spPr>
        <p:txBody>
          <a:bodyPr/>
          <a:lstStyle/>
          <a:p>
            <a:pPr eaLnBrk="1" hangingPunct="1"/>
            <a:endParaRPr lang="zh-CN" altLang="zh-CN" smtClean="0">
              <a:ea typeface="宋体" charset="-122"/>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826" name="Rectangle 7"/>
          <p:cNvSpPr>
            <a:spLocks noGrp="1" noChangeArrowheads="1"/>
          </p:cNvSpPr>
          <p:nvPr>
            <p:ph type="sldNum" sz="quarter" idx="5"/>
          </p:nvPr>
        </p:nvSpPr>
        <p:spPr>
          <a:noFill/>
        </p:spPr>
        <p:txBody>
          <a:bodyPr/>
          <a:lstStyle/>
          <a:p>
            <a:fld id="{34D9776E-FF3B-44C6-B805-49A8ED2B103F}" type="slidenum">
              <a:rPr lang="en-US" altLang="zh-CN" smtClean="0">
                <a:ea typeface="宋体" charset="-122"/>
              </a:rPr>
              <a:pPr/>
              <a:t>21</a:t>
            </a:fld>
            <a:endParaRPr lang="en-US" altLang="zh-CN" smtClean="0">
              <a:ea typeface="宋体" charset="-122"/>
            </a:endParaRPr>
          </a:p>
        </p:txBody>
      </p:sp>
      <p:sp>
        <p:nvSpPr>
          <p:cNvPr id="717827" name="Rectangle 2"/>
          <p:cNvSpPr>
            <a:spLocks noGrp="1" noRot="1" noChangeAspect="1" noChangeArrowheads="1" noTextEdit="1"/>
          </p:cNvSpPr>
          <p:nvPr>
            <p:ph type="sldImg"/>
          </p:nvPr>
        </p:nvSpPr>
        <p:spPr>
          <a:xfrm>
            <a:off x="1143000" y="685800"/>
            <a:ext cx="4572000" cy="3429000"/>
          </a:xfrm>
          <a:ln/>
        </p:spPr>
      </p:sp>
      <p:sp>
        <p:nvSpPr>
          <p:cNvPr id="717828" name="Rectangle 3"/>
          <p:cNvSpPr>
            <a:spLocks noGrp="1" noChangeArrowheads="1"/>
          </p:cNvSpPr>
          <p:nvPr>
            <p:ph type="body" idx="1"/>
          </p:nvPr>
        </p:nvSpPr>
        <p:spPr>
          <a:noFill/>
          <a:ln/>
        </p:spPr>
        <p:txBody>
          <a:bodyPr/>
          <a:lstStyle/>
          <a:p>
            <a:pPr eaLnBrk="1" hangingPunct="1"/>
            <a:endParaRPr lang="zh-CN" altLang="zh-CN" smtClean="0">
              <a:ea typeface="宋体" charset="-122"/>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0418" name="Rectangle 7"/>
          <p:cNvSpPr>
            <a:spLocks noGrp="1" noChangeArrowheads="1"/>
          </p:cNvSpPr>
          <p:nvPr>
            <p:ph type="sldNum" sz="quarter" idx="5"/>
          </p:nvPr>
        </p:nvSpPr>
        <p:spPr>
          <a:noFill/>
        </p:spPr>
        <p:txBody>
          <a:bodyPr/>
          <a:lstStyle/>
          <a:p>
            <a:fld id="{36A10BC5-7485-483B-8460-322DB16876EC}" type="slidenum">
              <a:rPr lang="en-US" altLang="zh-CN" smtClean="0">
                <a:ea typeface="宋体" charset="-122"/>
              </a:rPr>
              <a:pPr/>
              <a:t>4</a:t>
            </a:fld>
            <a:endParaRPr lang="en-US" altLang="zh-CN" smtClean="0">
              <a:ea typeface="宋体" charset="-122"/>
            </a:endParaRPr>
          </a:p>
        </p:txBody>
      </p:sp>
      <p:sp>
        <p:nvSpPr>
          <p:cNvPr id="700419" name="Rectangle 2"/>
          <p:cNvSpPr>
            <a:spLocks noGrp="1" noRot="1" noChangeAspect="1" noChangeArrowheads="1" noTextEdit="1"/>
          </p:cNvSpPr>
          <p:nvPr>
            <p:ph type="sldImg"/>
          </p:nvPr>
        </p:nvSpPr>
        <p:spPr>
          <a:xfrm>
            <a:off x="1143000" y="685800"/>
            <a:ext cx="4572000" cy="3429000"/>
          </a:xfrm>
          <a:ln/>
        </p:spPr>
      </p:sp>
      <p:sp>
        <p:nvSpPr>
          <p:cNvPr id="700420" name="Rectangle 3"/>
          <p:cNvSpPr>
            <a:spLocks noGrp="1" noChangeArrowheads="1"/>
          </p:cNvSpPr>
          <p:nvPr>
            <p:ph type="body" idx="1"/>
          </p:nvPr>
        </p:nvSpPr>
        <p:spPr>
          <a:noFill/>
          <a:ln/>
        </p:spPr>
        <p:txBody>
          <a:bodyPr/>
          <a:lstStyle/>
          <a:p>
            <a:pPr eaLnBrk="1" hangingPunct="1"/>
            <a:endParaRPr lang="zh-CN" altLang="zh-CN" smtClean="0">
              <a:ea typeface="宋体" charset="-122"/>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8850" name="Rectangle 7"/>
          <p:cNvSpPr>
            <a:spLocks noGrp="1" noChangeArrowheads="1"/>
          </p:cNvSpPr>
          <p:nvPr>
            <p:ph type="sldNum" sz="quarter" idx="5"/>
          </p:nvPr>
        </p:nvSpPr>
        <p:spPr>
          <a:noFill/>
        </p:spPr>
        <p:txBody>
          <a:bodyPr/>
          <a:lstStyle/>
          <a:p>
            <a:fld id="{97024951-B5BB-4443-90C5-0328CCAD0E74}" type="slidenum">
              <a:rPr lang="en-US" altLang="zh-CN" smtClean="0">
                <a:ea typeface="宋体" charset="-122"/>
              </a:rPr>
              <a:pPr/>
              <a:t>22</a:t>
            </a:fld>
            <a:endParaRPr lang="en-US" altLang="zh-CN" smtClean="0">
              <a:ea typeface="宋体" charset="-122"/>
            </a:endParaRPr>
          </a:p>
        </p:txBody>
      </p:sp>
      <p:sp>
        <p:nvSpPr>
          <p:cNvPr id="718851" name="Rectangle 2"/>
          <p:cNvSpPr>
            <a:spLocks noGrp="1" noRot="1" noChangeAspect="1" noChangeArrowheads="1" noTextEdit="1"/>
          </p:cNvSpPr>
          <p:nvPr>
            <p:ph type="sldImg"/>
          </p:nvPr>
        </p:nvSpPr>
        <p:spPr>
          <a:xfrm>
            <a:off x="1143000" y="685800"/>
            <a:ext cx="4572000" cy="3429000"/>
          </a:xfrm>
          <a:ln/>
        </p:spPr>
      </p:sp>
      <p:sp>
        <p:nvSpPr>
          <p:cNvPr id="718852" name="Rectangle 3"/>
          <p:cNvSpPr>
            <a:spLocks noGrp="1" noChangeArrowheads="1"/>
          </p:cNvSpPr>
          <p:nvPr>
            <p:ph type="body" idx="1"/>
          </p:nvPr>
        </p:nvSpPr>
        <p:spPr>
          <a:noFill/>
          <a:ln/>
        </p:spPr>
        <p:txBody>
          <a:bodyPr/>
          <a:lstStyle/>
          <a:p>
            <a:pPr eaLnBrk="1" hangingPunct="1"/>
            <a:endParaRPr lang="zh-CN" altLang="zh-CN" smtClean="0">
              <a:ea typeface="宋体" charset="-122"/>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9874" name="Rectangle 7"/>
          <p:cNvSpPr>
            <a:spLocks noGrp="1" noChangeArrowheads="1"/>
          </p:cNvSpPr>
          <p:nvPr>
            <p:ph type="sldNum" sz="quarter" idx="5"/>
          </p:nvPr>
        </p:nvSpPr>
        <p:spPr>
          <a:noFill/>
        </p:spPr>
        <p:txBody>
          <a:bodyPr/>
          <a:lstStyle/>
          <a:p>
            <a:fld id="{1BF79636-74F5-4557-954C-C37F6C179DDB}" type="slidenum">
              <a:rPr lang="en-US" altLang="zh-CN" smtClean="0">
                <a:ea typeface="宋体" charset="-122"/>
              </a:rPr>
              <a:pPr/>
              <a:t>23</a:t>
            </a:fld>
            <a:endParaRPr lang="en-US" altLang="zh-CN" smtClean="0">
              <a:ea typeface="宋体" charset="-122"/>
            </a:endParaRPr>
          </a:p>
        </p:txBody>
      </p:sp>
      <p:sp>
        <p:nvSpPr>
          <p:cNvPr id="719875" name="Rectangle 2"/>
          <p:cNvSpPr>
            <a:spLocks noGrp="1" noRot="1" noChangeAspect="1" noChangeArrowheads="1" noTextEdit="1"/>
          </p:cNvSpPr>
          <p:nvPr>
            <p:ph type="sldImg"/>
          </p:nvPr>
        </p:nvSpPr>
        <p:spPr>
          <a:xfrm>
            <a:off x="1143000" y="685800"/>
            <a:ext cx="4572000" cy="3429000"/>
          </a:xfrm>
          <a:ln/>
        </p:spPr>
      </p:sp>
      <p:sp>
        <p:nvSpPr>
          <p:cNvPr id="719876" name="Rectangle 3"/>
          <p:cNvSpPr>
            <a:spLocks noGrp="1" noChangeArrowheads="1"/>
          </p:cNvSpPr>
          <p:nvPr>
            <p:ph type="body" idx="1"/>
          </p:nvPr>
        </p:nvSpPr>
        <p:spPr>
          <a:noFill/>
          <a:ln/>
        </p:spPr>
        <p:txBody>
          <a:bodyPr/>
          <a:lstStyle/>
          <a:p>
            <a:pPr eaLnBrk="1" hangingPunct="1"/>
            <a:endParaRPr lang="zh-CN" altLang="zh-CN" smtClean="0">
              <a:ea typeface="宋体" charset="-122"/>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0898" name="Rectangle 7"/>
          <p:cNvSpPr>
            <a:spLocks noGrp="1" noChangeArrowheads="1"/>
          </p:cNvSpPr>
          <p:nvPr>
            <p:ph type="sldNum" sz="quarter" idx="5"/>
          </p:nvPr>
        </p:nvSpPr>
        <p:spPr>
          <a:noFill/>
        </p:spPr>
        <p:txBody>
          <a:bodyPr/>
          <a:lstStyle/>
          <a:p>
            <a:fld id="{76396209-6B1B-454C-9394-4A12148AA272}" type="slidenum">
              <a:rPr lang="en-US" altLang="zh-CN" smtClean="0">
                <a:ea typeface="宋体" charset="-122"/>
              </a:rPr>
              <a:pPr/>
              <a:t>24</a:t>
            </a:fld>
            <a:endParaRPr lang="en-US" altLang="zh-CN" smtClean="0">
              <a:ea typeface="宋体" charset="-122"/>
            </a:endParaRPr>
          </a:p>
        </p:txBody>
      </p:sp>
      <p:sp>
        <p:nvSpPr>
          <p:cNvPr id="720899" name="Rectangle 2"/>
          <p:cNvSpPr>
            <a:spLocks noGrp="1" noRot="1" noChangeAspect="1" noChangeArrowheads="1" noTextEdit="1"/>
          </p:cNvSpPr>
          <p:nvPr>
            <p:ph type="sldImg"/>
          </p:nvPr>
        </p:nvSpPr>
        <p:spPr>
          <a:xfrm>
            <a:off x="1143000" y="685800"/>
            <a:ext cx="4572000" cy="3429000"/>
          </a:xfrm>
          <a:ln/>
        </p:spPr>
      </p:sp>
      <p:sp>
        <p:nvSpPr>
          <p:cNvPr id="720900" name="Rectangle 3"/>
          <p:cNvSpPr>
            <a:spLocks noGrp="1" noChangeArrowheads="1"/>
          </p:cNvSpPr>
          <p:nvPr>
            <p:ph type="body" idx="1"/>
          </p:nvPr>
        </p:nvSpPr>
        <p:spPr>
          <a:noFill/>
          <a:ln/>
        </p:spPr>
        <p:txBody>
          <a:bodyPr/>
          <a:lstStyle/>
          <a:p>
            <a:pPr eaLnBrk="1" hangingPunct="1"/>
            <a:endParaRPr lang="zh-CN" altLang="zh-CN" smtClean="0">
              <a:ea typeface="宋体" charset="-122"/>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1922" name="Rectangle 7"/>
          <p:cNvSpPr>
            <a:spLocks noGrp="1" noChangeArrowheads="1"/>
          </p:cNvSpPr>
          <p:nvPr>
            <p:ph type="sldNum" sz="quarter" idx="5"/>
          </p:nvPr>
        </p:nvSpPr>
        <p:spPr>
          <a:noFill/>
        </p:spPr>
        <p:txBody>
          <a:bodyPr/>
          <a:lstStyle/>
          <a:p>
            <a:fld id="{F1523160-50B6-4B6F-A2BA-08646AE5641C}" type="slidenum">
              <a:rPr lang="en-US" altLang="zh-CN" smtClean="0">
                <a:ea typeface="宋体" charset="-122"/>
              </a:rPr>
              <a:pPr/>
              <a:t>25</a:t>
            </a:fld>
            <a:endParaRPr lang="en-US" altLang="zh-CN" smtClean="0">
              <a:ea typeface="宋体" charset="-122"/>
            </a:endParaRPr>
          </a:p>
        </p:txBody>
      </p:sp>
      <p:sp>
        <p:nvSpPr>
          <p:cNvPr id="721923" name="Rectangle 2"/>
          <p:cNvSpPr>
            <a:spLocks noGrp="1" noRot="1" noChangeAspect="1" noChangeArrowheads="1" noTextEdit="1"/>
          </p:cNvSpPr>
          <p:nvPr>
            <p:ph type="sldImg"/>
          </p:nvPr>
        </p:nvSpPr>
        <p:spPr>
          <a:xfrm>
            <a:off x="1143000" y="685800"/>
            <a:ext cx="4572000" cy="3429000"/>
          </a:xfrm>
          <a:ln/>
        </p:spPr>
      </p:sp>
      <p:sp>
        <p:nvSpPr>
          <p:cNvPr id="721924" name="Rectangle 3"/>
          <p:cNvSpPr>
            <a:spLocks noGrp="1" noChangeArrowheads="1"/>
          </p:cNvSpPr>
          <p:nvPr>
            <p:ph type="body" idx="1"/>
          </p:nvPr>
        </p:nvSpPr>
        <p:spPr>
          <a:noFill/>
          <a:ln/>
        </p:spPr>
        <p:txBody>
          <a:bodyPr/>
          <a:lstStyle/>
          <a:p>
            <a:pPr eaLnBrk="1" hangingPunct="1"/>
            <a:endParaRPr lang="zh-CN" altLang="zh-CN" smtClean="0">
              <a:ea typeface="宋体" charset="-122"/>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2946" name="Rectangle 7"/>
          <p:cNvSpPr>
            <a:spLocks noGrp="1" noChangeArrowheads="1"/>
          </p:cNvSpPr>
          <p:nvPr>
            <p:ph type="sldNum" sz="quarter" idx="5"/>
          </p:nvPr>
        </p:nvSpPr>
        <p:spPr>
          <a:noFill/>
        </p:spPr>
        <p:txBody>
          <a:bodyPr/>
          <a:lstStyle/>
          <a:p>
            <a:fld id="{55466DFA-F5AC-4BDE-82EA-09FAB8FB3383}" type="slidenum">
              <a:rPr lang="en-US" altLang="zh-CN" smtClean="0">
                <a:ea typeface="宋体" charset="-122"/>
              </a:rPr>
              <a:pPr/>
              <a:t>26</a:t>
            </a:fld>
            <a:endParaRPr lang="en-US" altLang="zh-CN" smtClean="0">
              <a:ea typeface="宋体" charset="-122"/>
            </a:endParaRPr>
          </a:p>
        </p:txBody>
      </p:sp>
      <p:sp>
        <p:nvSpPr>
          <p:cNvPr id="722947" name="Rectangle 2"/>
          <p:cNvSpPr>
            <a:spLocks noGrp="1" noRot="1" noChangeAspect="1" noChangeArrowheads="1" noTextEdit="1"/>
          </p:cNvSpPr>
          <p:nvPr>
            <p:ph type="sldImg"/>
          </p:nvPr>
        </p:nvSpPr>
        <p:spPr>
          <a:xfrm>
            <a:off x="1143000" y="685800"/>
            <a:ext cx="4572000" cy="3429000"/>
          </a:xfrm>
          <a:ln/>
        </p:spPr>
      </p:sp>
      <p:sp>
        <p:nvSpPr>
          <p:cNvPr id="722948" name="Rectangle 3"/>
          <p:cNvSpPr>
            <a:spLocks noGrp="1" noChangeArrowheads="1"/>
          </p:cNvSpPr>
          <p:nvPr>
            <p:ph type="body" idx="1"/>
          </p:nvPr>
        </p:nvSpPr>
        <p:spPr>
          <a:noFill/>
          <a:ln/>
        </p:spPr>
        <p:txBody>
          <a:bodyPr/>
          <a:lstStyle/>
          <a:p>
            <a:pPr eaLnBrk="1" hangingPunct="1"/>
            <a:endParaRPr lang="zh-CN" altLang="zh-CN" smtClean="0">
              <a:ea typeface="宋体" charset="-122"/>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3970" name="Rectangle 7"/>
          <p:cNvSpPr>
            <a:spLocks noGrp="1" noChangeArrowheads="1"/>
          </p:cNvSpPr>
          <p:nvPr>
            <p:ph type="sldNum" sz="quarter" idx="5"/>
          </p:nvPr>
        </p:nvSpPr>
        <p:spPr>
          <a:noFill/>
        </p:spPr>
        <p:txBody>
          <a:bodyPr/>
          <a:lstStyle/>
          <a:p>
            <a:fld id="{F12BC17D-9EEB-46B0-AC15-BD215B5760BF}" type="slidenum">
              <a:rPr lang="en-US" altLang="zh-CN" smtClean="0">
                <a:ea typeface="宋体" charset="-122"/>
              </a:rPr>
              <a:pPr/>
              <a:t>27</a:t>
            </a:fld>
            <a:endParaRPr lang="en-US" altLang="zh-CN" smtClean="0">
              <a:ea typeface="宋体" charset="-122"/>
            </a:endParaRPr>
          </a:p>
        </p:txBody>
      </p:sp>
      <p:sp>
        <p:nvSpPr>
          <p:cNvPr id="723971" name="Rectangle 2"/>
          <p:cNvSpPr>
            <a:spLocks noGrp="1" noRot="1" noChangeAspect="1" noChangeArrowheads="1" noTextEdit="1"/>
          </p:cNvSpPr>
          <p:nvPr>
            <p:ph type="sldImg"/>
          </p:nvPr>
        </p:nvSpPr>
        <p:spPr>
          <a:xfrm>
            <a:off x="1143000" y="685800"/>
            <a:ext cx="4572000" cy="3429000"/>
          </a:xfrm>
          <a:ln/>
        </p:spPr>
      </p:sp>
      <p:sp>
        <p:nvSpPr>
          <p:cNvPr id="723972" name="Rectangle 3"/>
          <p:cNvSpPr>
            <a:spLocks noGrp="1" noChangeArrowheads="1"/>
          </p:cNvSpPr>
          <p:nvPr>
            <p:ph type="body" idx="1"/>
          </p:nvPr>
        </p:nvSpPr>
        <p:spPr>
          <a:noFill/>
          <a:ln/>
        </p:spPr>
        <p:txBody>
          <a:bodyPr/>
          <a:lstStyle/>
          <a:p>
            <a:pPr eaLnBrk="1" hangingPunct="1"/>
            <a:endParaRPr lang="zh-CN" altLang="zh-CN" smtClean="0">
              <a:ea typeface="宋体" charset="-122"/>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4994" name="Rectangle 7"/>
          <p:cNvSpPr>
            <a:spLocks noGrp="1" noChangeArrowheads="1"/>
          </p:cNvSpPr>
          <p:nvPr>
            <p:ph type="sldNum" sz="quarter" idx="5"/>
          </p:nvPr>
        </p:nvSpPr>
        <p:spPr>
          <a:noFill/>
        </p:spPr>
        <p:txBody>
          <a:bodyPr/>
          <a:lstStyle/>
          <a:p>
            <a:fld id="{8D23CABF-F224-47AC-9A8A-CD601440A9B9}" type="slidenum">
              <a:rPr lang="en-US" altLang="zh-CN" smtClean="0">
                <a:ea typeface="宋体" charset="-122"/>
              </a:rPr>
              <a:pPr/>
              <a:t>28</a:t>
            </a:fld>
            <a:endParaRPr lang="en-US" altLang="zh-CN" smtClean="0">
              <a:ea typeface="宋体" charset="-122"/>
            </a:endParaRPr>
          </a:p>
        </p:txBody>
      </p:sp>
      <p:sp>
        <p:nvSpPr>
          <p:cNvPr id="724995" name="Rectangle 2"/>
          <p:cNvSpPr>
            <a:spLocks noGrp="1" noRot="1" noChangeAspect="1" noChangeArrowheads="1" noTextEdit="1"/>
          </p:cNvSpPr>
          <p:nvPr>
            <p:ph type="sldImg"/>
          </p:nvPr>
        </p:nvSpPr>
        <p:spPr>
          <a:xfrm>
            <a:off x="1143000" y="685800"/>
            <a:ext cx="4572000" cy="3429000"/>
          </a:xfrm>
          <a:ln/>
        </p:spPr>
      </p:sp>
      <p:sp>
        <p:nvSpPr>
          <p:cNvPr id="724996" name="Rectangle 3"/>
          <p:cNvSpPr>
            <a:spLocks noGrp="1" noChangeArrowheads="1"/>
          </p:cNvSpPr>
          <p:nvPr>
            <p:ph type="body" idx="1"/>
          </p:nvPr>
        </p:nvSpPr>
        <p:spPr>
          <a:noFill/>
          <a:ln/>
        </p:spPr>
        <p:txBody>
          <a:bodyPr/>
          <a:lstStyle/>
          <a:p>
            <a:pPr eaLnBrk="1" hangingPunct="1"/>
            <a:endParaRPr lang="zh-CN" altLang="zh-CN" dirty="0" smtClean="0">
              <a:ea typeface="宋体" charset="-122"/>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6018" name="Rectangle 7"/>
          <p:cNvSpPr>
            <a:spLocks noGrp="1" noChangeArrowheads="1"/>
          </p:cNvSpPr>
          <p:nvPr>
            <p:ph type="sldNum" sz="quarter" idx="5"/>
          </p:nvPr>
        </p:nvSpPr>
        <p:spPr>
          <a:noFill/>
        </p:spPr>
        <p:txBody>
          <a:bodyPr/>
          <a:lstStyle/>
          <a:p>
            <a:fld id="{E0E7B003-4658-44EC-BE30-90FE4F6862E4}" type="slidenum">
              <a:rPr lang="en-US" altLang="zh-CN" smtClean="0">
                <a:ea typeface="宋体" charset="-122"/>
              </a:rPr>
              <a:pPr/>
              <a:t>29</a:t>
            </a:fld>
            <a:endParaRPr lang="en-US" altLang="zh-CN" smtClean="0">
              <a:ea typeface="宋体" charset="-122"/>
            </a:endParaRPr>
          </a:p>
        </p:txBody>
      </p:sp>
      <p:sp>
        <p:nvSpPr>
          <p:cNvPr id="726019" name="Rectangle 2"/>
          <p:cNvSpPr>
            <a:spLocks noGrp="1" noRot="1" noChangeAspect="1" noChangeArrowheads="1" noTextEdit="1"/>
          </p:cNvSpPr>
          <p:nvPr>
            <p:ph type="sldImg"/>
          </p:nvPr>
        </p:nvSpPr>
        <p:spPr>
          <a:xfrm>
            <a:off x="1143000" y="685800"/>
            <a:ext cx="4572000" cy="3429000"/>
          </a:xfrm>
          <a:ln/>
        </p:spPr>
      </p:sp>
      <p:sp>
        <p:nvSpPr>
          <p:cNvPr id="726020" name="Rectangle 3"/>
          <p:cNvSpPr>
            <a:spLocks noGrp="1" noChangeArrowheads="1"/>
          </p:cNvSpPr>
          <p:nvPr>
            <p:ph type="body" idx="1"/>
          </p:nvPr>
        </p:nvSpPr>
        <p:spPr>
          <a:noFill/>
          <a:ln/>
        </p:spPr>
        <p:txBody>
          <a:bodyPr/>
          <a:lstStyle/>
          <a:p>
            <a:pPr eaLnBrk="1" hangingPunct="1"/>
            <a:endParaRPr lang="zh-CN" altLang="zh-CN" smtClean="0">
              <a:ea typeface="宋体" charset="-122"/>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42" name="Rectangle 7"/>
          <p:cNvSpPr>
            <a:spLocks noGrp="1" noChangeArrowheads="1"/>
          </p:cNvSpPr>
          <p:nvPr>
            <p:ph type="sldNum" sz="quarter" idx="5"/>
          </p:nvPr>
        </p:nvSpPr>
        <p:spPr>
          <a:noFill/>
        </p:spPr>
        <p:txBody>
          <a:bodyPr/>
          <a:lstStyle/>
          <a:p>
            <a:fld id="{20CE9511-6E3F-4229-A458-1C7334774F95}" type="slidenum">
              <a:rPr lang="en-US" altLang="zh-CN" smtClean="0">
                <a:ea typeface="宋体" charset="-122"/>
              </a:rPr>
              <a:pPr/>
              <a:t>30</a:t>
            </a:fld>
            <a:endParaRPr lang="en-US" altLang="zh-CN" smtClean="0">
              <a:ea typeface="宋体" charset="-122"/>
            </a:endParaRPr>
          </a:p>
        </p:txBody>
      </p:sp>
      <p:sp>
        <p:nvSpPr>
          <p:cNvPr id="727043" name="Rectangle 2"/>
          <p:cNvSpPr>
            <a:spLocks noGrp="1" noRot="1" noChangeAspect="1" noChangeArrowheads="1" noTextEdit="1"/>
          </p:cNvSpPr>
          <p:nvPr>
            <p:ph type="sldImg"/>
          </p:nvPr>
        </p:nvSpPr>
        <p:spPr>
          <a:xfrm>
            <a:off x="1143000" y="685800"/>
            <a:ext cx="4572000" cy="3429000"/>
          </a:xfrm>
          <a:ln/>
        </p:spPr>
      </p:sp>
      <p:sp>
        <p:nvSpPr>
          <p:cNvPr id="727044" name="Rectangle 3"/>
          <p:cNvSpPr>
            <a:spLocks noGrp="1" noChangeArrowheads="1"/>
          </p:cNvSpPr>
          <p:nvPr>
            <p:ph type="body" idx="1"/>
          </p:nvPr>
        </p:nvSpPr>
        <p:spPr>
          <a:noFill/>
          <a:ln/>
        </p:spPr>
        <p:txBody>
          <a:bodyPr/>
          <a:lstStyle/>
          <a:p>
            <a:pPr eaLnBrk="1" hangingPunct="1"/>
            <a:endParaRPr lang="zh-CN" altLang="zh-CN" smtClean="0">
              <a:ea typeface="宋体" charset="-122"/>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8066" name="Rectangle 7"/>
          <p:cNvSpPr>
            <a:spLocks noGrp="1" noChangeArrowheads="1"/>
          </p:cNvSpPr>
          <p:nvPr>
            <p:ph type="sldNum" sz="quarter" idx="5"/>
          </p:nvPr>
        </p:nvSpPr>
        <p:spPr>
          <a:noFill/>
        </p:spPr>
        <p:txBody>
          <a:bodyPr/>
          <a:lstStyle/>
          <a:p>
            <a:fld id="{4BCA99EC-2ECA-4907-B022-3F3BE6641B09}" type="slidenum">
              <a:rPr lang="en-US" altLang="zh-CN" smtClean="0">
                <a:ea typeface="宋体" charset="-122"/>
              </a:rPr>
              <a:pPr/>
              <a:t>31</a:t>
            </a:fld>
            <a:endParaRPr lang="en-US" altLang="zh-CN" smtClean="0">
              <a:ea typeface="宋体" charset="-122"/>
            </a:endParaRPr>
          </a:p>
        </p:txBody>
      </p:sp>
      <p:sp>
        <p:nvSpPr>
          <p:cNvPr id="728067" name="Rectangle 2"/>
          <p:cNvSpPr>
            <a:spLocks noGrp="1" noRot="1" noChangeAspect="1" noChangeArrowheads="1" noTextEdit="1"/>
          </p:cNvSpPr>
          <p:nvPr>
            <p:ph type="sldImg"/>
          </p:nvPr>
        </p:nvSpPr>
        <p:spPr>
          <a:xfrm>
            <a:off x="1143000" y="685800"/>
            <a:ext cx="4572000" cy="3429000"/>
          </a:xfrm>
          <a:ln/>
        </p:spPr>
      </p:sp>
      <p:sp>
        <p:nvSpPr>
          <p:cNvPr id="728068" name="Rectangle 3"/>
          <p:cNvSpPr>
            <a:spLocks noGrp="1" noChangeArrowheads="1"/>
          </p:cNvSpPr>
          <p:nvPr>
            <p:ph type="body" idx="1"/>
          </p:nvPr>
        </p:nvSpPr>
        <p:spPr>
          <a:noFill/>
          <a:ln/>
        </p:spPr>
        <p:txBody>
          <a:bodyPr/>
          <a:lstStyle/>
          <a:p>
            <a:pPr eaLnBrk="1" hangingPunct="1"/>
            <a:endParaRPr lang="zh-CN" altLang="zh-CN" smtClean="0">
              <a:ea typeface="宋体" charset="-122"/>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1442" name="Rectangle 7"/>
          <p:cNvSpPr>
            <a:spLocks noGrp="1" noChangeArrowheads="1"/>
          </p:cNvSpPr>
          <p:nvPr>
            <p:ph type="sldNum" sz="quarter" idx="5"/>
          </p:nvPr>
        </p:nvSpPr>
        <p:spPr>
          <a:noFill/>
        </p:spPr>
        <p:txBody>
          <a:bodyPr/>
          <a:lstStyle/>
          <a:p>
            <a:fld id="{399ABE0B-DA3C-4637-A5D0-CE6A275C75C6}" type="slidenum">
              <a:rPr lang="en-US" altLang="zh-CN" smtClean="0">
                <a:ea typeface="宋体" charset="-122"/>
              </a:rPr>
              <a:pPr/>
              <a:t>5</a:t>
            </a:fld>
            <a:endParaRPr lang="en-US" altLang="zh-CN" smtClean="0">
              <a:ea typeface="宋体" charset="-122"/>
            </a:endParaRPr>
          </a:p>
        </p:txBody>
      </p:sp>
      <p:sp>
        <p:nvSpPr>
          <p:cNvPr id="701443" name="Rectangle 2"/>
          <p:cNvSpPr>
            <a:spLocks noGrp="1" noRot="1" noChangeAspect="1" noChangeArrowheads="1" noTextEdit="1"/>
          </p:cNvSpPr>
          <p:nvPr>
            <p:ph type="sldImg"/>
          </p:nvPr>
        </p:nvSpPr>
        <p:spPr>
          <a:xfrm>
            <a:off x="1143000" y="685800"/>
            <a:ext cx="4572000" cy="3429000"/>
          </a:xfrm>
          <a:ln/>
        </p:spPr>
      </p:sp>
      <p:sp>
        <p:nvSpPr>
          <p:cNvPr id="701444" name="Rectangle 3"/>
          <p:cNvSpPr>
            <a:spLocks noGrp="1" noChangeArrowheads="1"/>
          </p:cNvSpPr>
          <p:nvPr>
            <p:ph type="body" idx="1"/>
          </p:nvPr>
        </p:nvSpPr>
        <p:spPr>
          <a:noFill/>
          <a:ln/>
        </p:spPr>
        <p:txBody>
          <a:bodyPr/>
          <a:lstStyle/>
          <a:p>
            <a:pPr eaLnBrk="1" hangingPunct="1"/>
            <a:endParaRPr lang="zh-CN" altLang="zh-CN" smtClean="0">
              <a:ea typeface="宋体" charset="-122"/>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9090" name="Rectangle 7"/>
          <p:cNvSpPr>
            <a:spLocks noGrp="1" noChangeArrowheads="1"/>
          </p:cNvSpPr>
          <p:nvPr>
            <p:ph type="sldNum" sz="quarter" idx="5"/>
          </p:nvPr>
        </p:nvSpPr>
        <p:spPr>
          <a:noFill/>
        </p:spPr>
        <p:txBody>
          <a:bodyPr/>
          <a:lstStyle/>
          <a:p>
            <a:fld id="{B9A72EBB-B53B-4495-8EE2-3549580AA055}" type="slidenum">
              <a:rPr lang="en-US" altLang="zh-CN" smtClean="0">
                <a:ea typeface="宋体" charset="-122"/>
              </a:rPr>
              <a:pPr/>
              <a:t>32</a:t>
            </a:fld>
            <a:endParaRPr lang="en-US" altLang="zh-CN" smtClean="0">
              <a:ea typeface="宋体" charset="-122"/>
            </a:endParaRPr>
          </a:p>
        </p:txBody>
      </p:sp>
      <p:sp>
        <p:nvSpPr>
          <p:cNvPr id="729091" name="Rectangle 2"/>
          <p:cNvSpPr>
            <a:spLocks noGrp="1" noRot="1" noChangeAspect="1" noChangeArrowheads="1" noTextEdit="1"/>
          </p:cNvSpPr>
          <p:nvPr>
            <p:ph type="sldImg"/>
          </p:nvPr>
        </p:nvSpPr>
        <p:spPr>
          <a:xfrm>
            <a:off x="1143000" y="685800"/>
            <a:ext cx="4572000" cy="3429000"/>
          </a:xfrm>
          <a:ln/>
        </p:spPr>
      </p:sp>
      <p:sp>
        <p:nvSpPr>
          <p:cNvPr id="729092" name="Rectangle 3"/>
          <p:cNvSpPr>
            <a:spLocks noGrp="1" noChangeArrowheads="1"/>
          </p:cNvSpPr>
          <p:nvPr>
            <p:ph type="body" idx="1"/>
          </p:nvPr>
        </p:nvSpPr>
        <p:spPr>
          <a:noFill/>
          <a:ln/>
        </p:spPr>
        <p:txBody>
          <a:bodyPr/>
          <a:lstStyle/>
          <a:p>
            <a:pPr eaLnBrk="1" hangingPunct="1"/>
            <a:endParaRPr lang="zh-CN" altLang="zh-CN" smtClean="0">
              <a:ea typeface="宋体" charset="-122"/>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0114" name="Rectangle 7"/>
          <p:cNvSpPr>
            <a:spLocks noGrp="1" noChangeArrowheads="1"/>
          </p:cNvSpPr>
          <p:nvPr>
            <p:ph type="sldNum" sz="quarter" idx="5"/>
          </p:nvPr>
        </p:nvSpPr>
        <p:spPr>
          <a:noFill/>
        </p:spPr>
        <p:txBody>
          <a:bodyPr/>
          <a:lstStyle/>
          <a:p>
            <a:fld id="{BB3D9AF2-DD69-4333-81C8-74485BC9ED10}" type="slidenum">
              <a:rPr lang="en-US" altLang="zh-CN" smtClean="0">
                <a:ea typeface="宋体" charset="-122"/>
              </a:rPr>
              <a:pPr/>
              <a:t>33</a:t>
            </a:fld>
            <a:endParaRPr lang="en-US" altLang="zh-CN" smtClean="0">
              <a:ea typeface="宋体" charset="-122"/>
            </a:endParaRPr>
          </a:p>
        </p:txBody>
      </p:sp>
      <p:sp>
        <p:nvSpPr>
          <p:cNvPr id="730115" name="Rectangle 2"/>
          <p:cNvSpPr>
            <a:spLocks noGrp="1" noRot="1" noChangeAspect="1" noChangeArrowheads="1" noTextEdit="1"/>
          </p:cNvSpPr>
          <p:nvPr>
            <p:ph type="sldImg"/>
          </p:nvPr>
        </p:nvSpPr>
        <p:spPr>
          <a:xfrm>
            <a:off x="1143000" y="685800"/>
            <a:ext cx="4572000" cy="3429000"/>
          </a:xfrm>
          <a:ln/>
        </p:spPr>
      </p:sp>
      <p:sp>
        <p:nvSpPr>
          <p:cNvPr id="730116" name="Rectangle 3"/>
          <p:cNvSpPr>
            <a:spLocks noGrp="1" noChangeArrowheads="1"/>
          </p:cNvSpPr>
          <p:nvPr>
            <p:ph type="body" idx="1"/>
          </p:nvPr>
        </p:nvSpPr>
        <p:spPr>
          <a:noFill/>
          <a:ln/>
        </p:spPr>
        <p:txBody>
          <a:bodyPr/>
          <a:lstStyle/>
          <a:p>
            <a:pPr eaLnBrk="1" hangingPunct="1"/>
            <a:endParaRPr lang="zh-CN" altLang="zh-CN" smtClean="0">
              <a:ea typeface="宋体" charset="-122"/>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1138" name="Rectangle 7"/>
          <p:cNvSpPr>
            <a:spLocks noGrp="1" noChangeArrowheads="1"/>
          </p:cNvSpPr>
          <p:nvPr>
            <p:ph type="sldNum" sz="quarter" idx="5"/>
          </p:nvPr>
        </p:nvSpPr>
        <p:spPr>
          <a:noFill/>
        </p:spPr>
        <p:txBody>
          <a:bodyPr/>
          <a:lstStyle/>
          <a:p>
            <a:fld id="{E4245E16-A5DF-4EA1-BA5D-CF1CD27E1603}" type="slidenum">
              <a:rPr lang="en-US" altLang="zh-CN" smtClean="0">
                <a:ea typeface="宋体" charset="-122"/>
              </a:rPr>
              <a:pPr/>
              <a:t>34</a:t>
            </a:fld>
            <a:endParaRPr lang="en-US" altLang="zh-CN" smtClean="0">
              <a:ea typeface="宋体" charset="-122"/>
            </a:endParaRPr>
          </a:p>
        </p:txBody>
      </p:sp>
      <p:sp>
        <p:nvSpPr>
          <p:cNvPr id="731139" name="Rectangle 2"/>
          <p:cNvSpPr>
            <a:spLocks noGrp="1" noRot="1" noChangeAspect="1" noChangeArrowheads="1" noTextEdit="1"/>
          </p:cNvSpPr>
          <p:nvPr>
            <p:ph type="sldImg"/>
          </p:nvPr>
        </p:nvSpPr>
        <p:spPr>
          <a:xfrm>
            <a:off x="1143000" y="685800"/>
            <a:ext cx="4572000" cy="3429000"/>
          </a:xfrm>
          <a:ln/>
        </p:spPr>
      </p:sp>
      <p:sp>
        <p:nvSpPr>
          <p:cNvPr id="731140" name="Rectangle 3"/>
          <p:cNvSpPr>
            <a:spLocks noGrp="1" noChangeArrowheads="1"/>
          </p:cNvSpPr>
          <p:nvPr>
            <p:ph type="body" idx="1"/>
          </p:nvPr>
        </p:nvSpPr>
        <p:spPr>
          <a:noFill/>
          <a:ln/>
        </p:spPr>
        <p:txBody>
          <a:bodyPr/>
          <a:lstStyle/>
          <a:p>
            <a:pPr eaLnBrk="1" hangingPunct="1"/>
            <a:endParaRPr lang="zh-CN" altLang="zh-CN" smtClean="0">
              <a:ea typeface="宋体" charset="-122"/>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2162" name="Rectangle 7"/>
          <p:cNvSpPr>
            <a:spLocks noGrp="1" noChangeArrowheads="1"/>
          </p:cNvSpPr>
          <p:nvPr>
            <p:ph type="sldNum" sz="quarter" idx="5"/>
          </p:nvPr>
        </p:nvSpPr>
        <p:spPr>
          <a:noFill/>
        </p:spPr>
        <p:txBody>
          <a:bodyPr/>
          <a:lstStyle/>
          <a:p>
            <a:fld id="{FF42155C-4776-49D7-B8C9-00938987F8C7}" type="slidenum">
              <a:rPr lang="en-US" altLang="zh-CN" smtClean="0">
                <a:ea typeface="宋体" charset="-122"/>
              </a:rPr>
              <a:pPr/>
              <a:t>35</a:t>
            </a:fld>
            <a:endParaRPr lang="en-US" altLang="zh-CN" smtClean="0">
              <a:ea typeface="宋体" charset="-122"/>
            </a:endParaRPr>
          </a:p>
        </p:txBody>
      </p:sp>
      <p:sp>
        <p:nvSpPr>
          <p:cNvPr id="732163" name="Rectangle 2"/>
          <p:cNvSpPr>
            <a:spLocks noGrp="1" noRot="1" noChangeAspect="1" noChangeArrowheads="1" noTextEdit="1"/>
          </p:cNvSpPr>
          <p:nvPr>
            <p:ph type="sldImg"/>
          </p:nvPr>
        </p:nvSpPr>
        <p:spPr>
          <a:xfrm>
            <a:off x="1143000" y="685800"/>
            <a:ext cx="4572000" cy="3429000"/>
          </a:xfrm>
          <a:ln/>
        </p:spPr>
      </p:sp>
      <p:sp>
        <p:nvSpPr>
          <p:cNvPr id="732164" name="Rectangle 3"/>
          <p:cNvSpPr>
            <a:spLocks noGrp="1" noChangeArrowheads="1"/>
          </p:cNvSpPr>
          <p:nvPr>
            <p:ph type="body" idx="1"/>
          </p:nvPr>
        </p:nvSpPr>
        <p:spPr>
          <a:noFill/>
          <a:ln/>
        </p:spPr>
        <p:txBody>
          <a:bodyPr/>
          <a:lstStyle/>
          <a:p>
            <a:pPr eaLnBrk="1" hangingPunct="1"/>
            <a:endParaRPr lang="zh-CN" altLang="zh-CN" smtClean="0">
              <a:ea typeface="宋体" charset="-122"/>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3186" name="Rectangle 7"/>
          <p:cNvSpPr>
            <a:spLocks noGrp="1" noChangeArrowheads="1"/>
          </p:cNvSpPr>
          <p:nvPr>
            <p:ph type="sldNum" sz="quarter" idx="5"/>
          </p:nvPr>
        </p:nvSpPr>
        <p:spPr>
          <a:noFill/>
        </p:spPr>
        <p:txBody>
          <a:bodyPr/>
          <a:lstStyle/>
          <a:p>
            <a:fld id="{FAF4AD46-867E-4A5A-8C71-D8257B904E8F}" type="slidenum">
              <a:rPr lang="en-US" altLang="zh-CN" smtClean="0">
                <a:ea typeface="宋体" charset="-122"/>
              </a:rPr>
              <a:pPr/>
              <a:t>36</a:t>
            </a:fld>
            <a:endParaRPr lang="en-US" altLang="zh-CN" smtClean="0">
              <a:ea typeface="宋体" charset="-122"/>
            </a:endParaRPr>
          </a:p>
        </p:txBody>
      </p:sp>
      <p:sp>
        <p:nvSpPr>
          <p:cNvPr id="733187" name="Rectangle 2"/>
          <p:cNvSpPr>
            <a:spLocks noGrp="1" noRot="1" noChangeAspect="1" noChangeArrowheads="1" noTextEdit="1"/>
          </p:cNvSpPr>
          <p:nvPr>
            <p:ph type="sldImg"/>
          </p:nvPr>
        </p:nvSpPr>
        <p:spPr>
          <a:xfrm>
            <a:off x="1143000" y="685800"/>
            <a:ext cx="4572000" cy="3429000"/>
          </a:xfrm>
          <a:ln/>
        </p:spPr>
      </p:sp>
      <p:sp>
        <p:nvSpPr>
          <p:cNvPr id="733188" name="Rectangle 3"/>
          <p:cNvSpPr>
            <a:spLocks noGrp="1" noChangeArrowheads="1"/>
          </p:cNvSpPr>
          <p:nvPr>
            <p:ph type="body" idx="1"/>
          </p:nvPr>
        </p:nvSpPr>
        <p:spPr>
          <a:noFill/>
          <a:ln/>
        </p:spPr>
        <p:txBody>
          <a:bodyPr/>
          <a:lstStyle/>
          <a:p>
            <a:pPr eaLnBrk="1" hangingPunct="1"/>
            <a:endParaRPr lang="zh-CN" altLang="zh-CN" smtClean="0">
              <a:ea typeface="宋体" charset="-122"/>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4210" name="Rectangle 7"/>
          <p:cNvSpPr>
            <a:spLocks noGrp="1" noChangeArrowheads="1"/>
          </p:cNvSpPr>
          <p:nvPr>
            <p:ph type="sldNum" sz="quarter" idx="5"/>
          </p:nvPr>
        </p:nvSpPr>
        <p:spPr>
          <a:noFill/>
        </p:spPr>
        <p:txBody>
          <a:bodyPr/>
          <a:lstStyle/>
          <a:p>
            <a:fld id="{1065E5B0-4ABB-4EB4-8E6E-05E8322497ED}" type="slidenum">
              <a:rPr lang="en-US" altLang="zh-CN" smtClean="0">
                <a:ea typeface="宋体" charset="-122"/>
              </a:rPr>
              <a:pPr/>
              <a:t>38</a:t>
            </a:fld>
            <a:endParaRPr lang="en-US" altLang="zh-CN" smtClean="0">
              <a:ea typeface="宋体" charset="-122"/>
            </a:endParaRPr>
          </a:p>
        </p:txBody>
      </p:sp>
      <p:sp>
        <p:nvSpPr>
          <p:cNvPr id="734211" name="Rectangle 2"/>
          <p:cNvSpPr>
            <a:spLocks noGrp="1" noRot="1" noChangeAspect="1" noChangeArrowheads="1" noTextEdit="1"/>
          </p:cNvSpPr>
          <p:nvPr>
            <p:ph type="sldImg"/>
          </p:nvPr>
        </p:nvSpPr>
        <p:spPr>
          <a:xfrm>
            <a:off x="1143000" y="685800"/>
            <a:ext cx="4572000" cy="3429000"/>
          </a:xfrm>
          <a:ln/>
        </p:spPr>
      </p:sp>
      <p:sp>
        <p:nvSpPr>
          <p:cNvPr id="734212" name="Rectangle 3"/>
          <p:cNvSpPr>
            <a:spLocks noGrp="1" noChangeArrowheads="1"/>
          </p:cNvSpPr>
          <p:nvPr>
            <p:ph type="body" idx="1"/>
          </p:nvPr>
        </p:nvSpPr>
        <p:spPr>
          <a:noFill/>
          <a:ln/>
        </p:spPr>
        <p:txBody>
          <a:bodyPr/>
          <a:lstStyle/>
          <a:p>
            <a:pPr eaLnBrk="1" hangingPunct="1"/>
            <a:endParaRPr lang="zh-CN" altLang="zh-CN" smtClean="0">
              <a:ea typeface="宋体" charset="-122"/>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5234" name="Rectangle 7"/>
          <p:cNvSpPr>
            <a:spLocks noGrp="1" noChangeArrowheads="1"/>
          </p:cNvSpPr>
          <p:nvPr>
            <p:ph type="sldNum" sz="quarter" idx="5"/>
          </p:nvPr>
        </p:nvSpPr>
        <p:spPr>
          <a:noFill/>
        </p:spPr>
        <p:txBody>
          <a:bodyPr/>
          <a:lstStyle/>
          <a:p>
            <a:fld id="{C2D132B2-9D47-403D-BAAE-86D5111DED6D}" type="slidenum">
              <a:rPr lang="en-US" altLang="zh-CN" smtClean="0">
                <a:ea typeface="宋体" charset="-122"/>
              </a:rPr>
              <a:pPr/>
              <a:t>39</a:t>
            </a:fld>
            <a:endParaRPr lang="en-US" altLang="zh-CN" smtClean="0">
              <a:ea typeface="宋体" charset="-122"/>
            </a:endParaRPr>
          </a:p>
        </p:txBody>
      </p:sp>
      <p:sp>
        <p:nvSpPr>
          <p:cNvPr id="735235" name="Rectangle 2"/>
          <p:cNvSpPr>
            <a:spLocks noGrp="1" noRot="1" noChangeAspect="1" noChangeArrowheads="1" noTextEdit="1"/>
          </p:cNvSpPr>
          <p:nvPr>
            <p:ph type="sldImg"/>
          </p:nvPr>
        </p:nvSpPr>
        <p:spPr>
          <a:xfrm>
            <a:off x="1143000" y="685800"/>
            <a:ext cx="4572000" cy="3429000"/>
          </a:xfrm>
          <a:ln/>
        </p:spPr>
      </p:sp>
      <p:sp>
        <p:nvSpPr>
          <p:cNvPr id="735236" name="Rectangle 3"/>
          <p:cNvSpPr>
            <a:spLocks noGrp="1" noChangeArrowheads="1"/>
          </p:cNvSpPr>
          <p:nvPr>
            <p:ph type="body" idx="1"/>
          </p:nvPr>
        </p:nvSpPr>
        <p:spPr>
          <a:noFill/>
          <a:ln/>
        </p:spPr>
        <p:txBody>
          <a:bodyPr/>
          <a:lstStyle/>
          <a:p>
            <a:pPr eaLnBrk="1" hangingPunct="1"/>
            <a:r>
              <a:rPr lang="en-US" altLang="zh-CN" dirty="0" smtClean="0"/>
              <a:t>SSL</a:t>
            </a:r>
            <a:r>
              <a:rPr lang="zh-CN" altLang="en-US" dirty="0" smtClean="0"/>
              <a:t>协议位于</a:t>
            </a:r>
            <a:r>
              <a:rPr lang="en-US" altLang="zh-CN" dirty="0" smtClean="0"/>
              <a:t>TCP/IP</a:t>
            </a:r>
            <a:r>
              <a:rPr lang="zh-CN" altLang="en-US" dirty="0" smtClean="0"/>
              <a:t>协议与各种应用层协议之间，为数据通讯提供安全支持。</a:t>
            </a:r>
            <a:r>
              <a:rPr lang="en-US" altLang="zh-CN" dirty="0" smtClean="0"/>
              <a:t>SSL</a:t>
            </a:r>
            <a:r>
              <a:rPr lang="zh-CN" altLang="en-US" dirty="0" smtClean="0"/>
              <a:t>协议可分为两层： </a:t>
            </a:r>
            <a:r>
              <a:rPr lang="en-US" altLang="zh-CN" dirty="0" smtClean="0"/>
              <a:t>SSL</a:t>
            </a:r>
            <a:r>
              <a:rPr lang="zh-CN" altLang="en-US" dirty="0" smtClean="0"/>
              <a:t>记录协议（</a:t>
            </a:r>
            <a:r>
              <a:rPr lang="en-US" altLang="zh-CN" dirty="0" smtClean="0"/>
              <a:t>SSL Record Protocol</a:t>
            </a:r>
            <a:r>
              <a:rPr lang="zh-CN" altLang="en-US" dirty="0" smtClean="0"/>
              <a:t>）：它建立在可靠的传输协议（如</a:t>
            </a:r>
            <a:r>
              <a:rPr lang="en-US" altLang="zh-CN" dirty="0" smtClean="0"/>
              <a:t>TCP</a:t>
            </a:r>
            <a:r>
              <a:rPr lang="zh-CN" altLang="en-US" dirty="0" smtClean="0"/>
              <a:t>）之上，为高层协议提供数据封装、压缩、加密等基本功能的支持。 </a:t>
            </a:r>
            <a:r>
              <a:rPr lang="en-US" altLang="zh-CN" dirty="0" smtClean="0"/>
              <a:t>SSL</a:t>
            </a:r>
            <a:r>
              <a:rPr lang="zh-CN" altLang="en-US" dirty="0" smtClean="0"/>
              <a:t>握手协议（</a:t>
            </a:r>
            <a:r>
              <a:rPr lang="en-US" altLang="zh-CN" dirty="0" smtClean="0"/>
              <a:t>SSL Handshake Protocol</a:t>
            </a:r>
            <a:r>
              <a:rPr lang="zh-CN" altLang="en-US" dirty="0" smtClean="0"/>
              <a:t>）：它建立在</a:t>
            </a:r>
            <a:r>
              <a:rPr lang="en-US" altLang="zh-CN" dirty="0" smtClean="0"/>
              <a:t>SSL</a:t>
            </a:r>
            <a:r>
              <a:rPr lang="zh-CN" altLang="en-US" dirty="0" smtClean="0"/>
              <a:t>记录协议之上，用于在实际的数据传输开始前，通讯双方进行身份认证、协商加密算法、交换加密密钥等。 </a:t>
            </a:r>
            <a:endParaRPr lang="zh-CN" altLang="zh-CN" dirty="0" smtClean="0">
              <a:ea typeface="宋体" charset="-122"/>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6258" name="Rectangle 7"/>
          <p:cNvSpPr>
            <a:spLocks noGrp="1" noChangeArrowheads="1"/>
          </p:cNvSpPr>
          <p:nvPr>
            <p:ph type="sldNum" sz="quarter" idx="5"/>
          </p:nvPr>
        </p:nvSpPr>
        <p:spPr>
          <a:noFill/>
        </p:spPr>
        <p:txBody>
          <a:bodyPr/>
          <a:lstStyle/>
          <a:p>
            <a:fld id="{49F094C4-F6BD-431F-A1D8-75E7E609802E}" type="slidenum">
              <a:rPr lang="en-US" altLang="zh-CN" smtClean="0">
                <a:ea typeface="宋体" charset="-122"/>
              </a:rPr>
              <a:pPr/>
              <a:t>40</a:t>
            </a:fld>
            <a:endParaRPr lang="en-US" altLang="zh-CN" smtClean="0">
              <a:ea typeface="宋体" charset="-122"/>
            </a:endParaRPr>
          </a:p>
        </p:txBody>
      </p:sp>
      <p:sp>
        <p:nvSpPr>
          <p:cNvPr id="736259" name="Rectangle 2"/>
          <p:cNvSpPr>
            <a:spLocks noGrp="1" noRot="1" noChangeAspect="1" noChangeArrowheads="1" noTextEdit="1"/>
          </p:cNvSpPr>
          <p:nvPr>
            <p:ph type="sldImg"/>
          </p:nvPr>
        </p:nvSpPr>
        <p:spPr>
          <a:xfrm>
            <a:off x="1143000" y="685800"/>
            <a:ext cx="4572000" cy="3429000"/>
          </a:xfrm>
          <a:ln/>
        </p:spPr>
      </p:sp>
      <p:sp>
        <p:nvSpPr>
          <p:cNvPr id="736260" name="Rectangle 3"/>
          <p:cNvSpPr>
            <a:spLocks noGrp="1" noChangeArrowheads="1"/>
          </p:cNvSpPr>
          <p:nvPr>
            <p:ph type="body" idx="1"/>
          </p:nvPr>
        </p:nvSpPr>
        <p:spPr>
          <a:noFill/>
          <a:ln/>
        </p:spPr>
        <p:txBody>
          <a:bodyPr/>
          <a:lstStyle/>
          <a:p>
            <a:pPr eaLnBrk="1" hangingPunct="1"/>
            <a:endParaRPr lang="zh-CN" altLang="zh-CN" smtClean="0">
              <a:ea typeface="宋体" charset="-122"/>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82" name="Rectangle 7"/>
          <p:cNvSpPr>
            <a:spLocks noGrp="1" noChangeArrowheads="1"/>
          </p:cNvSpPr>
          <p:nvPr>
            <p:ph type="sldNum" sz="quarter" idx="5"/>
          </p:nvPr>
        </p:nvSpPr>
        <p:spPr>
          <a:noFill/>
        </p:spPr>
        <p:txBody>
          <a:bodyPr/>
          <a:lstStyle/>
          <a:p>
            <a:fld id="{90A15B53-D81D-4BFC-832C-7CD36D4CCCA3}" type="slidenum">
              <a:rPr lang="en-US" altLang="zh-CN" smtClean="0">
                <a:ea typeface="宋体" charset="-122"/>
              </a:rPr>
              <a:pPr/>
              <a:t>41</a:t>
            </a:fld>
            <a:endParaRPr lang="en-US" altLang="zh-CN" smtClean="0">
              <a:ea typeface="宋体" charset="-122"/>
            </a:endParaRPr>
          </a:p>
        </p:txBody>
      </p:sp>
      <p:sp>
        <p:nvSpPr>
          <p:cNvPr id="737283" name="Rectangle 2"/>
          <p:cNvSpPr>
            <a:spLocks noGrp="1" noRot="1" noChangeAspect="1" noChangeArrowheads="1" noTextEdit="1"/>
          </p:cNvSpPr>
          <p:nvPr>
            <p:ph type="sldImg"/>
          </p:nvPr>
        </p:nvSpPr>
        <p:spPr>
          <a:xfrm>
            <a:off x="1143000" y="685800"/>
            <a:ext cx="4572000" cy="3429000"/>
          </a:xfrm>
          <a:ln/>
        </p:spPr>
      </p:sp>
      <p:sp>
        <p:nvSpPr>
          <p:cNvPr id="737284" name="Rectangle 3"/>
          <p:cNvSpPr>
            <a:spLocks noGrp="1" noChangeArrowheads="1"/>
          </p:cNvSpPr>
          <p:nvPr>
            <p:ph type="body" idx="1"/>
          </p:nvPr>
        </p:nvSpPr>
        <p:spPr>
          <a:noFill/>
          <a:ln/>
        </p:spPr>
        <p:txBody>
          <a:bodyPr/>
          <a:lstStyle/>
          <a:p>
            <a:pPr eaLnBrk="1" hangingPunct="1"/>
            <a:endParaRPr lang="zh-CN" altLang="zh-CN" smtClean="0">
              <a:ea typeface="宋体" charset="-122"/>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8306" name="Rectangle 7"/>
          <p:cNvSpPr>
            <a:spLocks noGrp="1" noChangeArrowheads="1"/>
          </p:cNvSpPr>
          <p:nvPr>
            <p:ph type="sldNum" sz="quarter" idx="5"/>
          </p:nvPr>
        </p:nvSpPr>
        <p:spPr>
          <a:noFill/>
        </p:spPr>
        <p:txBody>
          <a:bodyPr/>
          <a:lstStyle/>
          <a:p>
            <a:fld id="{9A47BFFC-9100-4A76-9B40-983D378A84AD}" type="slidenum">
              <a:rPr lang="en-US" altLang="zh-CN" smtClean="0">
                <a:ea typeface="宋体" charset="-122"/>
              </a:rPr>
              <a:pPr/>
              <a:t>43</a:t>
            </a:fld>
            <a:endParaRPr lang="en-US" altLang="zh-CN" smtClean="0">
              <a:ea typeface="宋体" charset="-122"/>
            </a:endParaRPr>
          </a:p>
        </p:txBody>
      </p:sp>
      <p:sp>
        <p:nvSpPr>
          <p:cNvPr id="738307" name="Rectangle 2"/>
          <p:cNvSpPr>
            <a:spLocks noGrp="1" noRot="1" noChangeAspect="1" noChangeArrowheads="1" noTextEdit="1"/>
          </p:cNvSpPr>
          <p:nvPr>
            <p:ph type="sldImg"/>
          </p:nvPr>
        </p:nvSpPr>
        <p:spPr>
          <a:xfrm>
            <a:off x="1143000" y="685800"/>
            <a:ext cx="4572000" cy="3429000"/>
          </a:xfrm>
          <a:ln/>
        </p:spPr>
      </p:sp>
      <p:sp>
        <p:nvSpPr>
          <p:cNvPr id="738308" name="Rectangle 3"/>
          <p:cNvSpPr>
            <a:spLocks noGrp="1" noChangeArrowheads="1"/>
          </p:cNvSpPr>
          <p:nvPr>
            <p:ph type="body" idx="1"/>
          </p:nvPr>
        </p:nvSpPr>
        <p:spPr>
          <a:noFill/>
          <a:ln/>
        </p:spPr>
        <p:txBody>
          <a:bodyPr/>
          <a:lstStyle/>
          <a:p>
            <a:pPr eaLnBrk="1" hangingPunct="1"/>
            <a:endParaRPr lang="zh-CN" altLang="zh-CN" smtClean="0">
              <a:ea typeface="宋体" charset="-122"/>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2466" name="Rectangle 7"/>
          <p:cNvSpPr>
            <a:spLocks noGrp="1" noChangeArrowheads="1"/>
          </p:cNvSpPr>
          <p:nvPr>
            <p:ph type="sldNum" sz="quarter" idx="5"/>
          </p:nvPr>
        </p:nvSpPr>
        <p:spPr>
          <a:noFill/>
        </p:spPr>
        <p:txBody>
          <a:bodyPr/>
          <a:lstStyle/>
          <a:p>
            <a:fld id="{2A668F3D-A381-4A51-B802-0969E56CC91F}" type="slidenum">
              <a:rPr lang="en-US" altLang="zh-CN" smtClean="0">
                <a:ea typeface="宋体" charset="-122"/>
              </a:rPr>
              <a:pPr/>
              <a:t>6</a:t>
            </a:fld>
            <a:endParaRPr lang="en-US" altLang="zh-CN" smtClean="0">
              <a:ea typeface="宋体" charset="-122"/>
            </a:endParaRPr>
          </a:p>
        </p:txBody>
      </p:sp>
      <p:sp>
        <p:nvSpPr>
          <p:cNvPr id="702467" name="Rectangle 2"/>
          <p:cNvSpPr>
            <a:spLocks noGrp="1" noRot="1" noChangeAspect="1" noChangeArrowheads="1" noTextEdit="1"/>
          </p:cNvSpPr>
          <p:nvPr>
            <p:ph type="sldImg"/>
          </p:nvPr>
        </p:nvSpPr>
        <p:spPr>
          <a:xfrm>
            <a:off x="1143000" y="685800"/>
            <a:ext cx="4572000" cy="3429000"/>
          </a:xfrm>
          <a:ln/>
        </p:spPr>
      </p:sp>
      <p:sp>
        <p:nvSpPr>
          <p:cNvPr id="702468" name="Rectangle 3"/>
          <p:cNvSpPr>
            <a:spLocks noGrp="1" noChangeArrowheads="1"/>
          </p:cNvSpPr>
          <p:nvPr>
            <p:ph type="body" idx="1"/>
          </p:nvPr>
        </p:nvSpPr>
        <p:spPr>
          <a:noFill/>
          <a:ln/>
        </p:spPr>
        <p:txBody>
          <a:bodyPr/>
          <a:lstStyle/>
          <a:p>
            <a:pPr eaLnBrk="1" hangingPunct="1"/>
            <a:endParaRPr lang="zh-CN" altLang="zh-CN" smtClean="0">
              <a:ea typeface="宋体" charset="-122"/>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9330" name="Rectangle 7"/>
          <p:cNvSpPr>
            <a:spLocks noGrp="1" noChangeArrowheads="1"/>
          </p:cNvSpPr>
          <p:nvPr>
            <p:ph type="sldNum" sz="quarter" idx="5"/>
          </p:nvPr>
        </p:nvSpPr>
        <p:spPr>
          <a:noFill/>
        </p:spPr>
        <p:txBody>
          <a:bodyPr/>
          <a:lstStyle/>
          <a:p>
            <a:fld id="{96E2EB52-1147-41E0-8025-9F358AD2DBAB}" type="slidenum">
              <a:rPr lang="en-US" altLang="zh-CN" smtClean="0">
                <a:ea typeface="宋体" charset="-122"/>
              </a:rPr>
              <a:pPr/>
              <a:t>44</a:t>
            </a:fld>
            <a:endParaRPr lang="en-US" altLang="zh-CN" smtClean="0">
              <a:ea typeface="宋体" charset="-122"/>
            </a:endParaRPr>
          </a:p>
        </p:txBody>
      </p:sp>
      <p:sp>
        <p:nvSpPr>
          <p:cNvPr id="739331" name="Rectangle 2"/>
          <p:cNvSpPr>
            <a:spLocks noGrp="1" noRot="1" noChangeAspect="1" noChangeArrowheads="1" noTextEdit="1"/>
          </p:cNvSpPr>
          <p:nvPr>
            <p:ph type="sldImg"/>
          </p:nvPr>
        </p:nvSpPr>
        <p:spPr>
          <a:xfrm>
            <a:off x="1143000" y="685800"/>
            <a:ext cx="4572000" cy="3429000"/>
          </a:xfrm>
          <a:ln/>
        </p:spPr>
      </p:sp>
      <p:sp>
        <p:nvSpPr>
          <p:cNvPr id="739332" name="Rectangle 3"/>
          <p:cNvSpPr>
            <a:spLocks noGrp="1" noChangeArrowheads="1"/>
          </p:cNvSpPr>
          <p:nvPr>
            <p:ph type="body" idx="1"/>
          </p:nvPr>
        </p:nvSpPr>
        <p:spPr>
          <a:noFill/>
          <a:ln/>
        </p:spPr>
        <p:txBody>
          <a:bodyPr/>
          <a:lstStyle/>
          <a:p>
            <a:pPr eaLnBrk="1" hangingPunct="1"/>
            <a:endParaRPr lang="zh-CN" altLang="zh-CN" smtClean="0">
              <a:ea typeface="宋体" charset="-122"/>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0354" name="Rectangle 7"/>
          <p:cNvSpPr>
            <a:spLocks noGrp="1" noChangeArrowheads="1"/>
          </p:cNvSpPr>
          <p:nvPr>
            <p:ph type="sldNum" sz="quarter" idx="5"/>
          </p:nvPr>
        </p:nvSpPr>
        <p:spPr>
          <a:noFill/>
        </p:spPr>
        <p:txBody>
          <a:bodyPr/>
          <a:lstStyle/>
          <a:p>
            <a:fld id="{6970B534-96A4-475C-834B-47B3FC1D206E}" type="slidenum">
              <a:rPr lang="en-US" altLang="zh-CN" smtClean="0">
                <a:ea typeface="宋体" charset="-122"/>
              </a:rPr>
              <a:pPr/>
              <a:t>45</a:t>
            </a:fld>
            <a:endParaRPr lang="en-US" altLang="zh-CN" smtClean="0">
              <a:ea typeface="宋体" charset="-122"/>
            </a:endParaRPr>
          </a:p>
        </p:txBody>
      </p:sp>
      <p:sp>
        <p:nvSpPr>
          <p:cNvPr id="740355" name="Rectangle 2"/>
          <p:cNvSpPr>
            <a:spLocks noGrp="1" noRot="1" noChangeAspect="1" noChangeArrowheads="1" noTextEdit="1"/>
          </p:cNvSpPr>
          <p:nvPr>
            <p:ph type="sldImg"/>
          </p:nvPr>
        </p:nvSpPr>
        <p:spPr>
          <a:xfrm>
            <a:off x="1143000" y="685800"/>
            <a:ext cx="4572000" cy="3429000"/>
          </a:xfrm>
          <a:ln/>
        </p:spPr>
      </p:sp>
      <p:sp>
        <p:nvSpPr>
          <p:cNvPr id="740356" name="Rectangle 3"/>
          <p:cNvSpPr>
            <a:spLocks noGrp="1" noChangeArrowheads="1"/>
          </p:cNvSpPr>
          <p:nvPr>
            <p:ph type="body" idx="1"/>
          </p:nvPr>
        </p:nvSpPr>
        <p:spPr>
          <a:noFill/>
          <a:ln/>
        </p:spPr>
        <p:txBody>
          <a:bodyPr/>
          <a:lstStyle/>
          <a:p>
            <a:pPr eaLnBrk="1" hangingPunct="1"/>
            <a:endParaRPr lang="zh-CN" altLang="zh-CN" smtClean="0">
              <a:ea typeface="宋体" charset="-122"/>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1378" name="Rectangle 7"/>
          <p:cNvSpPr>
            <a:spLocks noGrp="1" noChangeArrowheads="1"/>
          </p:cNvSpPr>
          <p:nvPr>
            <p:ph type="sldNum" sz="quarter" idx="5"/>
          </p:nvPr>
        </p:nvSpPr>
        <p:spPr>
          <a:noFill/>
        </p:spPr>
        <p:txBody>
          <a:bodyPr/>
          <a:lstStyle/>
          <a:p>
            <a:fld id="{804B02F1-C84D-4814-B94A-D5B34C12CC73}" type="slidenum">
              <a:rPr lang="en-US" altLang="zh-CN" smtClean="0">
                <a:ea typeface="宋体" charset="-122"/>
              </a:rPr>
              <a:pPr/>
              <a:t>46</a:t>
            </a:fld>
            <a:endParaRPr lang="en-US" altLang="zh-CN" smtClean="0">
              <a:ea typeface="宋体" charset="-122"/>
            </a:endParaRPr>
          </a:p>
        </p:txBody>
      </p:sp>
      <p:sp>
        <p:nvSpPr>
          <p:cNvPr id="741379" name="Rectangle 2"/>
          <p:cNvSpPr>
            <a:spLocks noGrp="1" noRot="1" noChangeAspect="1" noChangeArrowheads="1" noTextEdit="1"/>
          </p:cNvSpPr>
          <p:nvPr>
            <p:ph type="sldImg"/>
          </p:nvPr>
        </p:nvSpPr>
        <p:spPr>
          <a:xfrm>
            <a:off x="1143000" y="685800"/>
            <a:ext cx="4572000" cy="3429000"/>
          </a:xfrm>
          <a:ln/>
        </p:spPr>
      </p:sp>
      <p:sp>
        <p:nvSpPr>
          <p:cNvPr id="741380" name="Rectangle 3"/>
          <p:cNvSpPr>
            <a:spLocks noGrp="1" noChangeArrowheads="1"/>
          </p:cNvSpPr>
          <p:nvPr>
            <p:ph type="body" idx="1"/>
          </p:nvPr>
        </p:nvSpPr>
        <p:spPr>
          <a:noFill/>
          <a:ln/>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CN" altLang="en-US" dirty="0" smtClean="0">
                <a:latin typeface="Times New Roman" pitchFamily="18" charset="0"/>
              </a:rPr>
              <a:t>每一表项中包含本节点地址和下一节点地址，还有本节点产生的数字签名，这样就把相邻的两个表项“联锁”起来，难以篡改</a:t>
            </a:r>
          </a:p>
          <a:p>
            <a:pPr eaLnBrk="1" hangingPunct="1"/>
            <a:endParaRPr lang="zh-CN" altLang="zh-CN" dirty="0" smtClean="0">
              <a:ea typeface="宋体" charset="-122"/>
            </a:endParaRP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2402" name="Rectangle 7"/>
          <p:cNvSpPr>
            <a:spLocks noGrp="1" noChangeArrowheads="1"/>
          </p:cNvSpPr>
          <p:nvPr>
            <p:ph type="sldNum" sz="quarter" idx="5"/>
          </p:nvPr>
        </p:nvSpPr>
        <p:spPr>
          <a:noFill/>
        </p:spPr>
        <p:txBody>
          <a:bodyPr/>
          <a:lstStyle/>
          <a:p>
            <a:fld id="{73A01D8B-942D-45ED-B9A1-48FB5F421AAA}" type="slidenum">
              <a:rPr lang="en-US" altLang="zh-CN" smtClean="0">
                <a:ea typeface="宋体" charset="-122"/>
              </a:rPr>
              <a:pPr/>
              <a:t>47</a:t>
            </a:fld>
            <a:endParaRPr lang="en-US" altLang="zh-CN" smtClean="0">
              <a:ea typeface="宋体" charset="-122"/>
            </a:endParaRPr>
          </a:p>
        </p:txBody>
      </p:sp>
      <p:sp>
        <p:nvSpPr>
          <p:cNvPr id="742403" name="Rectangle 2"/>
          <p:cNvSpPr>
            <a:spLocks noGrp="1" noRot="1" noChangeAspect="1" noChangeArrowheads="1" noTextEdit="1"/>
          </p:cNvSpPr>
          <p:nvPr>
            <p:ph type="sldImg"/>
          </p:nvPr>
        </p:nvSpPr>
        <p:spPr>
          <a:xfrm>
            <a:off x="1143000" y="685800"/>
            <a:ext cx="4572000" cy="3429000"/>
          </a:xfrm>
          <a:ln/>
        </p:spPr>
      </p:sp>
      <p:sp>
        <p:nvSpPr>
          <p:cNvPr id="742404" name="Rectangle 3"/>
          <p:cNvSpPr>
            <a:spLocks noGrp="1" noChangeArrowheads="1"/>
          </p:cNvSpPr>
          <p:nvPr>
            <p:ph type="body" idx="1"/>
          </p:nvPr>
        </p:nvSpPr>
        <p:spPr>
          <a:noFill/>
          <a:ln/>
        </p:spPr>
        <p:txBody>
          <a:bodyPr/>
          <a:lstStyle/>
          <a:p>
            <a:pPr eaLnBrk="1" hangingPunct="1"/>
            <a:endParaRPr lang="zh-CN" altLang="zh-CN" smtClean="0">
              <a:ea typeface="宋体" charset="-122"/>
            </a:endParaRP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5474" name="Rectangle 7"/>
          <p:cNvSpPr>
            <a:spLocks noGrp="1" noChangeArrowheads="1"/>
          </p:cNvSpPr>
          <p:nvPr>
            <p:ph type="sldNum" sz="quarter" idx="5"/>
          </p:nvPr>
        </p:nvSpPr>
        <p:spPr>
          <a:noFill/>
        </p:spPr>
        <p:txBody>
          <a:bodyPr/>
          <a:lstStyle/>
          <a:p>
            <a:fld id="{9EC2372D-71B7-4B17-9ECD-75D905A3F469}" type="slidenum">
              <a:rPr lang="en-US" altLang="zh-CN" smtClean="0">
                <a:ea typeface="宋体" charset="-122"/>
              </a:rPr>
              <a:pPr/>
              <a:t>48</a:t>
            </a:fld>
            <a:endParaRPr lang="en-US" altLang="zh-CN" smtClean="0">
              <a:ea typeface="宋体" charset="-122"/>
            </a:endParaRPr>
          </a:p>
        </p:txBody>
      </p:sp>
      <p:sp>
        <p:nvSpPr>
          <p:cNvPr id="745475" name="Rectangle 2"/>
          <p:cNvSpPr>
            <a:spLocks noGrp="1" noRot="1" noChangeAspect="1" noChangeArrowheads="1" noTextEdit="1"/>
          </p:cNvSpPr>
          <p:nvPr>
            <p:ph type="sldImg"/>
          </p:nvPr>
        </p:nvSpPr>
        <p:spPr>
          <a:xfrm>
            <a:off x="1143000" y="685800"/>
            <a:ext cx="4572000" cy="3429000"/>
          </a:xfrm>
          <a:ln/>
        </p:spPr>
      </p:sp>
      <p:sp>
        <p:nvSpPr>
          <p:cNvPr id="745476" name="Rectangle 3"/>
          <p:cNvSpPr>
            <a:spLocks noGrp="1" noChangeArrowheads="1"/>
          </p:cNvSpPr>
          <p:nvPr>
            <p:ph type="body" idx="1"/>
          </p:nvPr>
        </p:nvSpPr>
        <p:spPr>
          <a:noFill/>
          <a:ln/>
        </p:spPr>
        <p:txBody>
          <a:bodyPr/>
          <a:lstStyle/>
          <a:p>
            <a:pPr eaLnBrk="1" hangingPunct="1"/>
            <a:endParaRPr lang="zh-CN" altLang="zh-CN" smtClean="0">
              <a:ea typeface="宋体" charset="-122"/>
            </a:endParaRP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6498" name="Rectangle 7"/>
          <p:cNvSpPr>
            <a:spLocks noGrp="1" noChangeArrowheads="1"/>
          </p:cNvSpPr>
          <p:nvPr>
            <p:ph type="sldNum" sz="quarter" idx="5"/>
          </p:nvPr>
        </p:nvSpPr>
        <p:spPr>
          <a:noFill/>
        </p:spPr>
        <p:txBody>
          <a:bodyPr/>
          <a:lstStyle/>
          <a:p>
            <a:fld id="{C46DF79C-76B9-4347-898C-7530E2A79879}" type="slidenum">
              <a:rPr lang="en-US" altLang="zh-CN" smtClean="0">
                <a:ea typeface="宋体" charset="-122"/>
              </a:rPr>
              <a:pPr/>
              <a:t>49</a:t>
            </a:fld>
            <a:endParaRPr lang="en-US" altLang="zh-CN" smtClean="0">
              <a:ea typeface="宋体" charset="-122"/>
            </a:endParaRPr>
          </a:p>
        </p:txBody>
      </p:sp>
      <p:sp>
        <p:nvSpPr>
          <p:cNvPr id="746499" name="Rectangle 2"/>
          <p:cNvSpPr>
            <a:spLocks noGrp="1" noRot="1" noChangeAspect="1" noChangeArrowheads="1" noTextEdit="1"/>
          </p:cNvSpPr>
          <p:nvPr>
            <p:ph type="sldImg"/>
          </p:nvPr>
        </p:nvSpPr>
        <p:spPr>
          <a:xfrm>
            <a:off x="1143000" y="685800"/>
            <a:ext cx="4572000" cy="3429000"/>
          </a:xfrm>
          <a:ln/>
        </p:spPr>
      </p:sp>
      <p:sp>
        <p:nvSpPr>
          <p:cNvPr id="746500" name="Rectangle 3"/>
          <p:cNvSpPr>
            <a:spLocks noGrp="1" noChangeArrowheads="1"/>
          </p:cNvSpPr>
          <p:nvPr>
            <p:ph type="body" idx="1"/>
          </p:nvPr>
        </p:nvSpPr>
        <p:spPr>
          <a:noFill/>
          <a:ln/>
        </p:spPr>
        <p:txBody>
          <a:bodyPr/>
          <a:lstStyle/>
          <a:p>
            <a:pPr eaLnBrk="1" hangingPunct="1"/>
            <a:endParaRPr lang="zh-CN" altLang="zh-CN" smtClean="0">
              <a:ea typeface="宋体" charset="-122"/>
            </a:endParaRPr>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22" name="Rectangle 7"/>
          <p:cNvSpPr>
            <a:spLocks noGrp="1" noChangeArrowheads="1"/>
          </p:cNvSpPr>
          <p:nvPr>
            <p:ph type="sldNum" sz="quarter" idx="5"/>
          </p:nvPr>
        </p:nvSpPr>
        <p:spPr>
          <a:noFill/>
        </p:spPr>
        <p:txBody>
          <a:bodyPr/>
          <a:lstStyle/>
          <a:p>
            <a:fld id="{49189D4E-B691-4E64-AC92-0B028168F32A}" type="slidenum">
              <a:rPr lang="en-US" altLang="zh-CN" smtClean="0">
                <a:ea typeface="宋体" charset="-122"/>
              </a:rPr>
              <a:pPr/>
              <a:t>50</a:t>
            </a:fld>
            <a:endParaRPr lang="en-US" altLang="zh-CN" smtClean="0">
              <a:ea typeface="宋体" charset="-122"/>
            </a:endParaRPr>
          </a:p>
        </p:txBody>
      </p:sp>
      <p:sp>
        <p:nvSpPr>
          <p:cNvPr id="747523" name="Rectangle 2"/>
          <p:cNvSpPr>
            <a:spLocks noGrp="1" noRot="1" noChangeAspect="1" noChangeArrowheads="1" noTextEdit="1"/>
          </p:cNvSpPr>
          <p:nvPr>
            <p:ph type="sldImg"/>
          </p:nvPr>
        </p:nvSpPr>
        <p:spPr>
          <a:xfrm>
            <a:off x="1143000" y="685800"/>
            <a:ext cx="4572000" cy="3429000"/>
          </a:xfrm>
          <a:ln/>
        </p:spPr>
      </p:sp>
      <p:sp>
        <p:nvSpPr>
          <p:cNvPr id="747524" name="Rectangle 3"/>
          <p:cNvSpPr>
            <a:spLocks noGrp="1" noChangeArrowheads="1"/>
          </p:cNvSpPr>
          <p:nvPr>
            <p:ph type="body" idx="1"/>
          </p:nvPr>
        </p:nvSpPr>
        <p:spPr>
          <a:noFill/>
          <a:ln/>
        </p:spPr>
        <p:txBody>
          <a:bodyPr/>
          <a:lstStyle/>
          <a:p>
            <a:pPr eaLnBrk="1" hangingPunct="1"/>
            <a:endParaRPr lang="zh-CN" altLang="zh-CN" smtClean="0">
              <a:ea typeface="宋体" charset="-122"/>
            </a:endParaRPr>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8546" name="Rectangle 7"/>
          <p:cNvSpPr>
            <a:spLocks noGrp="1" noChangeArrowheads="1"/>
          </p:cNvSpPr>
          <p:nvPr>
            <p:ph type="sldNum" sz="quarter" idx="5"/>
          </p:nvPr>
        </p:nvSpPr>
        <p:spPr>
          <a:noFill/>
        </p:spPr>
        <p:txBody>
          <a:bodyPr/>
          <a:lstStyle/>
          <a:p>
            <a:fld id="{959474F4-9BA2-4D62-B57C-44273F29B6C4}" type="slidenum">
              <a:rPr lang="en-US" altLang="zh-CN" smtClean="0">
                <a:ea typeface="宋体" charset="-122"/>
              </a:rPr>
              <a:pPr/>
              <a:t>51</a:t>
            </a:fld>
            <a:endParaRPr lang="en-US" altLang="zh-CN" smtClean="0">
              <a:ea typeface="宋体" charset="-122"/>
            </a:endParaRPr>
          </a:p>
        </p:txBody>
      </p:sp>
      <p:sp>
        <p:nvSpPr>
          <p:cNvPr id="748547" name="Rectangle 2"/>
          <p:cNvSpPr>
            <a:spLocks noGrp="1" noRot="1" noChangeAspect="1" noChangeArrowheads="1" noTextEdit="1"/>
          </p:cNvSpPr>
          <p:nvPr>
            <p:ph type="sldImg"/>
          </p:nvPr>
        </p:nvSpPr>
        <p:spPr>
          <a:xfrm>
            <a:off x="1143000" y="685800"/>
            <a:ext cx="4572000" cy="3429000"/>
          </a:xfrm>
          <a:ln/>
        </p:spPr>
      </p:sp>
      <p:sp>
        <p:nvSpPr>
          <p:cNvPr id="748548" name="Rectangle 3"/>
          <p:cNvSpPr>
            <a:spLocks noGrp="1" noChangeArrowheads="1"/>
          </p:cNvSpPr>
          <p:nvPr>
            <p:ph type="body" idx="1"/>
          </p:nvPr>
        </p:nvSpPr>
        <p:spPr>
          <a:noFill/>
          <a:ln/>
        </p:spPr>
        <p:txBody>
          <a:bodyPr/>
          <a:lstStyle/>
          <a:p>
            <a:pPr eaLnBrk="1" hangingPunct="1"/>
            <a:endParaRPr lang="zh-CN" altLang="zh-CN" dirty="0" smtClean="0">
              <a:ea typeface="宋体" charset="-122"/>
            </a:endParaRPr>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9570" name="Rectangle 7"/>
          <p:cNvSpPr>
            <a:spLocks noGrp="1" noChangeArrowheads="1"/>
          </p:cNvSpPr>
          <p:nvPr>
            <p:ph type="sldNum" sz="quarter" idx="5"/>
          </p:nvPr>
        </p:nvSpPr>
        <p:spPr>
          <a:noFill/>
        </p:spPr>
        <p:txBody>
          <a:bodyPr/>
          <a:lstStyle/>
          <a:p>
            <a:fld id="{36ED9167-094F-40B5-B568-BD5675A26F3C}" type="slidenum">
              <a:rPr lang="en-US" altLang="zh-CN" smtClean="0">
                <a:ea typeface="宋体" charset="-122"/>
              </a:rPr>
              <a:pPr/>
              <a:t>52</a:t>
            </a:fld>
            <a:endParaRPr lang="en-US" altLang="zh-CN" smtClean="0">
              <a:ea typeface="宋体" charset="-122"/>
            </a:endParaRPr>
          </a:p>
        </p:txBody>
      </p:sp>
      <p:sp>
        <p:nvSpPr>
          <p:cNvPr id="749571" name="Rectangle 2"/>
          <p:cNvSpPr>
            <a:spLocks noGrp="1" noRot="1" noChangeAspect="1" noChangeArrowheads="1" noTextEdit="1"/>
          </p:cNvSpPr>
          <p:nvPr>
            <p:ph type="sldImg"/>
          </p:nvPr>
        </p:nvSpPr>
        <p:spPr>
          <a:xfrm>
            <a:off x="1143000" y="685800"/>
            <a:ext cx="4572000" cy="3429000"/>
          </a:xfrm>
          <a:ln/>
        </p:spPr>
      </p:sp>
      <p:sp>
        <p:nvSpPr>
          <p:cNvPr id="749572" name="Rectangle 3"/>
          <p:cNvSpPr>
            <a:spLocks noGrp="1" noChangeArrowheads="1"/>
          </p:cNvSpPr>
          <p:nvPr>
            <p:ph type="body" idx="1"/>
          </p:nvPr>
        </p:nvSpPr>
        <p:spPr>
          <a:noFill/>
          <a:ln/>
        </p:spPr>
        <p:txBody>
          <a:bodyPr/>
          <a:lstStyle/>
          <a:p>
            <a:pPr eaLnBrk="1" hangingPunct="1"/>
            <a:endParaRPr lang="zh-CN" altLang="zh-CN" smtClean="0">
              <a:ea typeface="宋体" charset="-122"/>
            </a:endParaRPr>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0594" name="Rectangle 7"/>
          <p:cNvSpPr>
            <a:spLocks noGrp="1" noChangeArrowheads="1"/>
          </p:cNvSpPr>
          <p:nvPr>
            <p:ph type="sldNum" sz="quarter" idx="5"/>
          </p:nvPr>
        </p:nvSpPr>
        <p:spPr>
          <a:noFill/>
        </p:spPr>
        <p:txBody>
          <a:bodyPr/>
          <a:lstStyle/>
          <a:p>
            <a:fld id="{D30E5712-5451-4D48-93D5-55E9C94EC389}" type="slidenum">
              <a:rPr lang="en-US" altLang="zh-CN" smtClean="0">
                <a:ea typeface="宋体" charset="-122"/>
              </a:rPr>
              <a:pPr/>
              <a:t>53</a:t>
            </a:fld>
            <a:endParaRPr lang="en-US" altLang="zh-CN" smtClean="0">
              <a:ea typeface="宋体" charset="-122"/>
            </a:endParaRPr>
          </a:p>
        </p:txBody>
      </p:sp>
      <p:sp>
        <p:nvSpPr>
          <p:cNvPr id="750595" name="Rectangle 2"/>
          <p:cNvSpPr>
            <a:spLocks noGrp="1" noRot="1" noChangeAspect="1" noChangeArrowheads="1" noTextEdit="1"/>
          </p:cNvSpPr>
          <p:nvPr>
            <p:ph type="sldImg"/>
          </p:nvPr>
        </p:nvSpPr>
        <p:spPr>
          <a:xfrm>
            <a:off x="1143000" y="685800"/>
            <a:ext cx="4572000" cy="3429000"/>
          </a:xfrm>
          <a:ln/>
        </p:spPr>
      </p:sp>
      <p:sp>
        <p:nvSpPr>
          <p:cNvPr id="750596" name="Rectangle 3"/>
          <p:cNvSpPr>
            <a:spLocks noGrp="1" noChangeArrowheads="1"/>
          </p:cNvSpPr>
          <p:nvPr>
            <p:ph type="body" idx="1"/>
          </p:nvPr>
        </p:nvSpPr>
        <p:spPr>
          <a:noFill/>
          <a:ln/>
        </p:spPr>
        <p:txBody>
          <a:bodyPr/>
          <a:lstStyle/>
          <a:p>
            <a:pPr eaLnBrk="1" hangingPunct="1"/>
            <a:endParaRPr lang="zh-CN" altLang="zh-CN" smtClean="0">
              <a:ea typeface="宋体" charset="-122"/>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3490" name="Rectangle 7"/>
          <p:cNvSpPr>
            <a:spLocks noGrp="1" noChangeArrowheads="1"/>
          </p:cNvSpPr>
          <p:nvPr>
            <p:ph type="sldNum" sz="quarter" idx="5"/>
          </p:nvPr>
        </p:nvSpPr>
        <p:spPr>
          <a:noFill/>
        </p:spPr>
        <p:txBody>
          <a:bodyPr/>
          <a:lstStyle/>
          <a:p>
            <a:fld id="{F1DF1DB0-BB9F-4A29-8300-B145CD240B26}" type="slidenum">
              <a:rPr lang="en-US" altLang="zh-CN" smtClean="0">
                <a:ea typeface="宋体" charset="-122"/>
              </a:rPr>
              <a:pPr/>
              <a:t>7</a:t>
            </a:fld>
            <a:endParaRPr lang="en-US" altLang="zh-CN" smtClean="0">
              <a:ea typeface="宋体" charset="-122"/>
            </a:endParaRPr>
          </a:p>
        </p:txBody>
      </p:sp>
      <p:sp>
        <p:nvSpPr>
          <p:cNvPr id="703491" name="Rectangle 2"/>
          <p:cNvSpPr>
            <a:spLocks noGrp="1" noRot="1" noChangeAspect="1" noChangeArrowheads="1" noTextEdit="1"/>
          </p:cNvSpPr>
          <p:nvPr>
            <p:ph type="sldImg"/>
          </p:nvPr>
        </p:nvSpPr>
        <p:spPr>
          <a:xfrm>
            <a:off x="1143000" y="685800"/>
            <a:ext cx="4572000" cy="3429000"/>
          </a:xfrm>
          <a:ln/>
        </p:spPr>
      </p:sp>
      <p:sp>
        <p:nvSpPr>
          <p:cNvPr id="703492" name="Rectangle 3"/>
          <p:cNvSpPr>
            <a:spLocks noGrp="1" noChangeArrowheads="1"/>
          </p:cNvSpPr>
          <p:nvPr>
            <p:ph type="body" idx="1"/>
          </p:nvPr>
        </p:nvSpPr>
        <p:spPr>
          <a:noFill/>
          <a:ln/>
        </p:spPr>
        <p:txBody>
          <a:bodyPr/>
          <a:lstStyle/>
          <a:p>
            <a:pPr eaLnBrk="1" hangingPunct="1"/>
            <a:endParaRPr lang="zh-CN" altLang="zh-CN" smtClean="0">
              <a:ea typeface="宋体" charset="-122"/>
            </a:endParaRPr>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1618" name="Rectangle 7"/>
          <p:cNvSpPr>
            <a:spLocks noGrp="1" noChangeArrowheads="1"/>
          </p:cNvSpPr>
          <p:nvPr>
            <p:ph type="sldNum" sz="quarter" idx="5"/>
          </p:nvPr>
        </p:nvSpPr>
        <p:spPr>
          <a:noFill/>
        </p:spPr>
        <p:txBody>
          <a:bodyPr/>
          <a:lstStyle/>
          <a:p>
            <a:fld id="{300A62CA-0920-434F-960A-387297F22C6E}" type="slidenum">
              <a:rPr lang="en-US" altLang="zh-CN" smtClean="0">
                <a:ea typeface="宋体" charset="-122"/>
              </a:rPr>
              <a:pPr/>
              <a:t>54</a:t>
            </a:fld>
            <a:endParaRPr lang="en-US" altLang="zh-CN" smtClean="0">
              <a:ea typeface="宋体" charset="-122"/>
            </a:endParaRPr>
          </a:p>
        </p:txBody>
      </p:sp>
      <p:sp>
        <p:nvSpPr>
          <p:cNvPr id="751619" name="Rectangle 2"/>
          <p:cNvSpPr>
            <a:spLocks noGrp="1" noRot="1" noChangeAspect="1" noChangeArrowheads="1" noTextEdit="1"/>
          </p:cNvSpPr>
          <p:nvPr>
            <p:ph type="sldImg"/>
          </p:nvPr>
        </p:nvSpPr>
        <p:spPr>
          <a:xfrm>
            <a:off x="1143000" y="685800"/>
            <a:ext cx="4572000" cy="3429000"/>
          </a:xfrm>
          <a:ln/>
        </p:spPr>
      </p:sp>
      <p:sp>
        <p:nvSpPr>
          <p:cNvPr id="751620" name="Rectangle 3"/>
          <p:cNvSpPr>
            <a:spLocks noGrp="1" noChangeArrowheads="1"/>
          </p:cNvSpPr>
          <p:nvPr>
            <p:ph type="body" idx="1"/>
          </p:nvPr>
        </p:nvSpPr>
        <p:spPr>
          <a:noFill/>
          <a:ln/>
        </p:spPr>
        <p:txBody>
          <a:bodyPr/>
          <a:lstStyle/>
          <a:p>
            <a:pPr eaLnBrk="1" hangingPunct="1"/>
            <a:endParaRPr lang="zh-CN" altLang="zh-CN" dirty="0" smtClean="0">
              <a:ea typeface="宋体" charset="-122"/>
            </a:endParaRPr>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2642" name="Rectangle 7"/>
          <p:cNvSpPr>
            <a:spLocks noGrp="1" noChangeArrowheads="1"/>
          </p:cNvSpPr>
          <p:nvPr>
            <p:ph type="sldNum" sz="quarter" idx="5"/>
          </p:nvPr>
        </p:nvSpPr>
        <p:spPr>
          <a:noFill/>
        </p:spPr>
        <p:txBody>
          <a:bodyPr/>
          <a:lstStyle/>
          <a:p>
            <a:fld id="{E281AA7C-FF27-49EF-B1D7-C1A4BC4A5AC1}" type="slidenum">
              <a:rPr lang="en-US" altLang="zh-CN" smtClean="0">
                <a:ea typeface="宋体" charset="-122"/>
              </a:rPr>
              <a:pPr/>
              <a:t>55</a:t>
            </a:fld>
            <a:endParaRPr lang="en-US" altLang="zh-CN" smtClean="0">
              <a:ea typeface="宋体" charset="-122"/>
            </a:endParaRPr>
          </a:p>
        </p:txBody>
      </p:sp>
      <p:sp>
        <p:nvSpPr>
          <p:cNvPr id="752643" name="Rectangle 2"/>
          <p:cNvSpPr>
            <a:spLocks noGrp="1" noRot="1" noChangeAspect="1" noChangeArrowheads="1" noTextEdit="1"/>
          </p:cNvSpPr>
          <p:nvPr>
            <p:ph type="sldImg"/>
          </p:nvPr>
        </p:nvSpPr>
        <p:spPr>
          <a:xfrm>
            <a:off x="1143000" y="685800"/>
            <a:ext cx="4572000" cy="3429000"/>
          </a:xfrm>
          <a:ln/>
        </p:spPr>
      </p:sp>
      <p:sp>
        <p:nvSpPr>
          <p:cNvPr id="752644" name="Rectangle 3"/>
          <p:cNvSpPr>
            <a:spLocks noGrp="1" noChangeArrowheads="1"/>
          </p:cNvSpPr>
          <p:nvPr>
            <p:ph type="body" idx="1"/>
          </p:nvPr>
        </p:nvSpPr>
        <p:spPr>
          <a:noFill/>
          <a:ln/>
        </p:spPr>
        <p:txBody>
          <a:bodyPr/>
          <a:lstStyle/>
          <a:p>
            <a:pPr eaLnBrk="1" hangingPunct="1"/>
            <a:endParaRPr lang="zh-CN" altLang="zh-CN" smtClean="0">
              <a:ea typeface="宋体" charset="-122"/>
            </a:endParaRPr>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3666" name="Rectangle 7"/>
          <p:cNvSpPr>
            <a:spLocks noGrp="1" noChangeArrowheads="1"/>
          </p:cNvSpPr>
          <p:nvPr>
            <p:ph type="sldNum" sz="quarter" idx="5"/>
          </p:nvPr>
        </p:nvSpPr>
        <p:spPr>
          <a:noFill/>
        </p:spPr>
        <p:txBody>
          <a:bodyPr/>
          <a:lstStyle/>
          <a:p>
            <a:fld id="{BB1828B5-A0FD-45B4-B5B9-535C22A1AA41}" type="slidenum">
              <a:rPr lang="en-US" altLang="zh-CN" smtClean="0">
                <a:ea typeface="宋体" charset="-122"/>
              </a:rPr>
              <a:pPr/>
              <a:t>56</a:t>
            </a:fld>
            <a:endParaRPr lang="en-US" altLang="zh-CN" smtClean="0">
              <a:ea typeface="宋体" charset="-122"/>
            </a:endParaRPr>
          </a:p>
        </p:txBody>
      </p:sp>
      <p:sp>
        <p:nvSpPr>
          <p:cNvPr id="753667" name="Rectangle 2"/>
          <p:cNvSpPr>
            <a:spLocks noGrp="1" noRot="1" noChangeAspect="1" noChangeArrowheads="1" noTextEdit="1"/>
          </p:cNvSpPr>
          <p:nvPr>
            <p:ph type="sldImg"/>
          </p:nvPr>
        </p:nvSpPr>
        <p:spPr>
          <a:xfrm>
            <a:off x="1143000" y="685800"/>
            <a:ext cx="4572000" cy="3429000"/>
          </a:xfrm>
          <a:ln/>
        </p:spPr>
      </p:sp>
      <p:sp>
        <p:nvSpPr>
          <p:cNvPr id="753668" name="Rectangle 3"/>
          <p:cNvSpPr>
            <a:spLocks noGrp="1" noChangeArrowheads="1"/>
          </p:cNvSpPr>
          <p:nvPr>
            <p:ph type="body" idx="1"/>
          </p:nvPr>
        </p:nvSpPr>
        <p:spPr>
          <a:noFill/>
          <a:ln/>
        </p:spPr>
        <p:txBody>
          <a:bodyPr/>
          <a:lstStyle/>
          <a:p>
            <a:pPr eaLnBrk="1" hangingPunct="1"/>
            <a:endParaRPr lang="zh-CN" altLang="zh-CN" smtClean="0">
              <a:ea typeface="宋体" charset="-122"/>
            </a:endParaRPr>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4690" name="Rectangle 7"/>
          <p:cNvSpPr>
            <a:spLocks noGrp="1" noChangeArrowheads="1"/>
          </p:cNvSpPr>
          <p:nvPr>
            <p:ph type="sldNum" sz="quarter" idx="5"/>
          </p:nvPr>
        </p:nvSpPr>
        <p:spPr>
          <a:noFill/>
        </p:spPr>
        <p:txBody>
          <a:bodyPr/>
          <a:lstStyle/>
          <a:p>
            <a:fld id="{6E8182DE-808C-41BF-B27C-01DADC0CA43B}" type="slidenum">
              <a:rPr lang="en-US" altLang="zh-CN" smtClean="0">
                <a:ea typeface="宋体" charset="-122"/>
              </a:rPr>
              <a:pPr/>
              <a:t>57</a:t>
            </a:fld>
            <a:endParaRPr lang="en-US" altLang="zh-CN" smtClean="0">
              <a:ea typeface="宋体" charset="-122"/>
            </a:endParaRPr>
          </a:p>
        </p:txBody>
      </p:sp>
      <p:sp>
        <p:nvSpPr>
          <p:cNvPr id="754691" name="Rectangle 2"/>
          <p:cNvSpPr>
            <a:spLocks noGrp="1" noRot="1" noChangeAspect="1" noChangeArrowheads="1" noTextEdit="1"/>
          </p:cNvSpPr>
          <p:nvPr>
            <p:ph type="sldImg"/>
          </p:nvPr>
        </p:nvSpPr>
        <p:spPr>
          <a:xfrm>
            <a:off x="1143000" y="685800"/>
            <a:ext cx="4572000" cy="3429000"/>
          </a:xfrm>
          <a:ln/>
        </p:spPr>
      </p:sp>
      <p:sp>
        <p:nvSpPr>
          <p:cNvPr id="754692" name="Rectangle 3"/>
          <p:cNvSpPr>
            <a:spLocks noGrp="1" noChangeArrowheads="1"/>
          </p:cNvSpPr>
          <p:nvPr>
            <p:ph type="body" idx="1"/>
          </p:nvPr>
        </p:nvSpPr>
        <p:spPr>
          <a:noFill/>
          <a:ln/>
        </p:spPr>
        <p:txBody>
          <a:bodyPr/>
          <a:lstStyle/>
          <a:p>
            <a:pPr eaLnBrk="1" hangingPunct="1"/>
            <a:endParaRPr lang="zh-CN" altLang="zh-CN" smtClean="0">
              <a:ea typeface="宋体" charset="-122"/>
            </a:endParaRPr>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5714" name="Rectangle 7"/>
          <p:cNvSpPr>
            <a:spLocks noGrp="1" noChangeArrowheads="1"/>
          </p:cNvSpPr>
          <p:nvPr>
            <p:ph type="sldNum" sz="quarter" idx="5"/>
          </p:nvPr>
        </p:nvSpPr>
        <p:spPr>
          <a:noFill/>
        </p:spPr>
        <p:txBody>
          <a:bodyPr/>
          <a:lstStyle/>
          <a:p>
            <a:fld id="{9FDB9D25-0EA6-441C-B8E7-BE1BFBFAB54B}" type="slidenum">
              <a:rPr lang="en-US" altLang="zh-CN" smtClean="0">
                <a:ea typeface="宋体" charset="-122"/>
              </a:rPr>
              <a:pPr/>
              <a:t>59</a:t>
            </a:fld>
            <a:endParaRPr lang="en-US" altLang="zh-CN" smtClean="0">
              <a:ea typeface="宋体" charset="-122"/>
            </a:endParaRPr>
          </a:p>
        </p:txBody>
      </p:sp>
      <p:sp>
        <p:nvSpPr>
          <p:cNvPr id="755715" name="Rectangle 2"/>
          <p:cNvSpPr>
            <a:spLocks noGrp="1" noRot="1" noChangeAspect="1" noChangeArrowheads="1" noTextEdit="1"/>
          </p:cNvSpPr>
          <p:nvPr>
            <p:ph type="sldImg"/>
          </p:nvPr>
        </p:nvSpPr>
        <p:spPr>
          <a:xfrm>
            <a:off x="1143000" y="685800"/>
            <a:ext cx="4572000" cy="3429000"/>
          </a:xfrm>
          <a:ln/>
        </p:spPr>
      </p:sp>
      <p:sp>
        <p:nvSpPr>
          <p:cNvPr id="755716" name="Rectangle 3"/>
          <p:cNvSpPr>
            <a:spLocks noGrp="1" noChangeArrowheads="1"/>
          </p:cNvSpPr>
          <p:nvPr>
            <p:ph type="body" idx="1"/>
          </p:nvPr>
        </p:nvSpPr>
        <p:spPr>
          <a:noFill/>
          <a:ln/>
        </p:spPr>
        <p:txBody>
          <a:bodyPr/>
          <a:lstStyle/>
          <a:p>
            <a:pPr eaLnBrk="1" hangingPunct="1"/>
            <a:endParaRPr lang="zh-CN" altLang="zh-CN" dirty="0" smtClean="0">
              <a:ea typeface="宋体" charset="-122"/>
            </a:endParaRPr>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6738" name="Rectangle 7"/>
          <p:cNvSpPr>
            <a:spLocks noGrp="1" noChangeArrowheads="1"/>
          </p:cNvSpPr>
          <p:nvPr>
            <p:ph type="sldNum" sz="quarter" idx="5"/>
          </p:nvPr>
        </p:nvSpPr>
        <p:spPr>
          <a:noFill/>
        </p:spPr>
        <p:txBody>
          <a:bodyPr/>
          <a:lstStyle/>
          <a:p>
            <a:fld id="{40F2C716-7E32-4389-91BC-F723F71CFD5C}" type="slidenum">
              <a:rPr lang="en-US" altLang="zh-CN" smtClean="0">
                <a:ea typeface="宋体" charset="-122"/>
              </a:rPr>
              <a:pPr/>
              <a:t>60</a:t>
            </a:fld>
            <a:endParaRPr lang="en-US" altLang="zh-CN" smtClean="0">
              <a:ea typeface="宋体" charset="-122"/>
            </a:endParaRPr>
          </a:p>
        </p:txBody>
      </p:sp>
      <p:sp>
        <p:nvSpPr>
          <p:cNvPr id="756739" name="Rectangle 2"/>
          <p:cNvSpPr>
            <a:spLocks noGrp="1" noRot="1" noChangeAspect="1" noChangeArrowheads="1" noTextEdit="1"/>
          </p:cNvSpPr>
          <p:nvPr>
            <p:ph type="sldImg"/>
          </p:nvPr>
        </p:nvSpPr>
        <p:spPr>
          <a:xfrm>
            <a:off x="1143000" y="685800"/>
            <a:ext cx="4572000" cy="3429000"/>
          </a:xfrm>
          <a:ln/>
        </p:spPr>
      </p:sp>
      <p:sp>
        <p:nvSpPr>
          <p:cNvPr id="756740" name="Rectangle 3"/>
          <p:cNvSpPr>
            <a:spLocks noGrp="1" noChangeArrowheads="1"/>
          </p:cNvSpPr>
          <p:nvPr>
            <p:ph type="body" idx="1"/>
          </p:nvPr>
        </p:nvSpPr>
        <p:spPr>
          <a:noFill/>
          <a:ln/>
        </p:spPr>
        <p:txBody>
          <a:bodyPr/>
          <a:lstStyle/>
          <a:p>
            <a:endParaRPr lang="zh-CN" altLang="zh-CN" dirty="0" smtClean="0">
              <a:ea typeface="宋体" charset="-122"/>
            </a:endParaRPr>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a:p>
        </p:txBody>
      </p:sp>
      <p:sp>
        <p:nvSpPr>
          <p:cNvPr id="4" name="灯片编号占位符 3"/>
          <p:cNvSpPr>
            <a:spLocks noGrp="1"/>
          </p:cNvSpPr>
          <p:nvPr>
            <p:ph type="sldNum" sz="quarter" idx="10"/>
          </p:nvPr>
        </p:nvSpPr>
        <p:spPr/>
        <p:txBody>
          <a:bodyPr/>
          <a:lstStyle/>
          <a:p>
            <a:fld id="{6B868B6E-5DCF-4232-B7A6-0E6378481E8E}" type="slidenum">
              <a:rPr lang="zh-CN" altLang="en-US" smtClean="0"/>
              <a:pPr/>
              <a:t>77</a:t>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4514" name="Rectangle 7"/>
          <p:cNvSpPr>
            <a:spLocks noGrp="1" noChangeArrowheads="1"/>
          </p:cNvSpPr>
          <p:nvPr>
            <p:ph type="sldNum" sz="quarter" idx="5"/>
          </p:nvPr>
        </p:nvSpPr>
        <p:spPr>
          <a:noFill/>
        </p:spPr>
        <p:txBody>
          <a:bodyPr/>
          <a:lstStyle/>
          <a:p>
            <a:fld id="{F7B89F9F-3E63-4BB4-AE3B-5E2D828F629F}" type="slidenum">
              <a:rPr lang="en-US" altLang="zh-CN" smtClean="0">
                <a:ea typeface="宋体" charset="-122"/>
              </a:rPr>
              <a:pPr/>
              <a:t>8</a:t>
            </a:fld>
            <a:endParaRPr lang="en-US" altLang="zh-CN" smtClean="0">
              <a:ea typeface="宋体" charset="-122"/>
            </a:endParaRPr>
          </a:p>
        </p:txBody>
      </p:sp>
      <p:sp>
        <p:nvSpPr>
          <p:cNvPr id="704515" name="Rectangle 2"/>
          <p:cNvSpPr>
            <a:spLocks noGrp="1" noRot="1" noChangeAspect="1" noChangeArrowheads="1" noTextEdit="1"/>
          </p:cNvSpPr>
          <p:nvPr>
            <p:ph type="sldImg"/>
          </p:nvPr>
        </p:nvSpPr>
        <p:spPr>
          <a:xfrm>
            <a:off x="1143000" y="685800"/>
            <a:ext cx="4572000" cy="3429000"/>
          </a:xfrm>
          <a:ln/>
        </p:spPr>
      </p:sp>
      <p:sp>
        <p:nvSpPr>
          <p:cNvPr id="704516" name="Rectangle 3"/>
          <p:cNvSpPr>
            <a:spLocks noGrp="1" noChangeArrowheads="1"/>
          </p:cNvSpPr>
          <p:nvPr>
            <p:ph type="body" idx="1"/>
          </p:nvPr>
        </p:nvSpPr>
        <p:spPr>
          <a:noFill/>
          <a:ln/>
        </p:spPr>
        <p:txBody>
          <a:bodyPr/>
          <a:lstStyle/>
          <a:p>
            <a:pPr eaLnBrk="1" hangingPunct="1"/>
            <a:endParaRPr lang="zh-CN" altLang="zh-CN" smtClean="0">
              <a:ea typeface="宋体" charset="-122"/>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5538" name="Rectangle 7"/>
          <p:cNvSpPr>
            <a:spLocks noGrp="1" noChangeArrowheads="1"/>
          </p:cNvSpPr>
          <p:nvPr>
            <p:ph type="sldNum" sz="quarter" idx="5"/>
          </p:nvPr>
        </p:nvSpPr>
        <p:spPr>
          <a:noFill/>
        </p:spPr>
        <p:txBody>
          <a:bodyPr/>
          <a:lstStyle/>
          <a:p>
            <a:fld id="{89D90EFD-9E58-431B-AE8A-0B634E38F2CE}" type="slidenum">
              <a:rPr lang="en-US" altLang="zh-CN" smtClean="0">
                <a:ea typeface="宋体" charset="-122"/>
              </a:rPr>
              <a:pPr/>
              <a:t>9</a:t>
            </a:fld>
            <a:endParaRPr lang="en-US" altLang="zh-CN" smtClean="0">
              <a:ea typeface="宋体" charset="-122"/>
            </a:endParaRPr>
          </a:p>
        </p:txBody>
      </p:sp>
      <p:sp>
        <p:nvSpPr>
          <p:cNvPr id="705539" name="Rectangle 2"/>
          <p:cNvSpPr>
            <a:spLocks noGrp="1" noRot="1" noChangeAspect="1" noChangeArrowheads="1" noTextEdit="1"/>
          </p:cNvSpPr>
          <p:nvPr>
            <p:ph type="sldImg"/>
          </p:nvPr>
        </p:nvSpPr>
        <p:spPr>
          <a:xfrm>
            <a:off x="1143000" y="685800"/>
            <a:ext cx="4572000" cy="3429000"/>
          </a:xfrm>
          <a:ln/>
        </p:spPr>
      </p:sp>
      <p:sp>
        <p:nvSpPr>
          <p:cNvPr id="705540" name="Rectangle 3"/>
          <p:cNvSpPr>
            <a:spLocks noGrp="1" noChangeArrowheads="1"/>
          </p:cNvSpPr>
          <p:nvPr>
            <p:ph type="body" idx="1"/>
          </p:nvPr>
        </p:nvSpPr>
        <p:spPr>
          <a:noFill/>
          <a:ln/>
        </p:spPr>
        <p:txBody>
          <a:bodyPr/>
          <a:lstStyle/>
          <a:p>
            <a:pPr eaLnBrk="1" hangingPunct="1"/>
            <a:endParaRPr lang="zh-CN" altLang="zh-CN" smtClean="0">
              <a:ea typeface="宋体" charset="-122"/>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62" name="Rectangle 7"/>
          <p:cNvSpPr>
            <a:spLocks noGrp="1" noChangeArrowheads="1"/>
          </p:cNvSpPr>
          <p:nvPr>
            <p:ph type="sldNum" sz="quarter" idx="5"/>
          </p:nvPr>
        </p:nvSpPr>
        <p:spPr>
          <a:noFill/>
        </p:spPr>
        <p:txBody>
          <a:bodyPr/>
          <a:lstStyle/>
          <a:p>
            <a:fld id="{42DB074B-D018-447E-9863-38833917067B}" type="slidenum">
              <a:rPr lang="en-US" altLang="zh-CN" smtClean="0">
                <a:ea typeface="宋体" charset="-122"/>
              </a:rPr>
              <a:pPr/>
              <a:t>10</a:t>
            </a:fld>
            <a:endParaRPr lang="en-US" altLang="zh-CN" smtClean="0">
              <a:ea typeface="宋体" charset="-122"/>
            </a:endParaRPr>
          </a:p>
        </p:txBody>
      </p:sp>
      <p:sp>
        <p:nvSpPr>
          <p:cNvPr id="706563" name="Rectangle 2"/>
          <p:cNvSpPr>
            <a:spLocks noGrp="1" noRot="1" noChangeAspect="1" noChangeArrowheads="1" noTextEdit="1"/>
          </p:cNvSpPr>
          <p:nvPr>
            <p:ph type="sldImg"/>
          </p:nvPr>
        </p:nvSpPr>
        <p:spPr>
          <a:xfrm>
            <a:off x="1143000" y="685800"/>
            <a:ext cx="4572000" cy="3429000"/>
          </a:xfrm>
          <a:ln/>
        </p:spPr>
      </p:sp>
      <p:sp>
        <p:nvSpPr>
          <p:cNvPr id="706564" name="Rectangle 3"/>
          <p:cNvSpPr>
            <a:spLocks noGrp="1" noChangeArrowheads="1"/>
          </p:cNvSpPr>
          <p:nvPr>
            <p:ph type="body" idx="1"/>
          </p:nvPr>
        </p:nvSpPr>
        <p:spPr>
          <a:noFill/>
          <a:ln/>
        </p:spPr>
        <p:txBody>
          <a:bodyPr/>
          <a:lstStyle/>
          <a:p>
            <a:pPr eaLnBrk="1" hangingPunct="1"/>
            <a:endParaRPr lang="zh-CN" altLang="zh-CN" smtClean="0">
              <a:ea typeface="宋体" charset="-122"/>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7586" name="Rectangle 7"/>
          <p:cNvSpPr>
            <a:spLocks noGrp="1" noChangeArrowheads="1"/>
          </p:cNvSpPr>
          <p:nvPr>
            <p:ph type="sldNum" sz="quarter" idx="5"/>
          </p:nvPr>
        </p:nvSpPr>
        <p:spPr>
          <a:noFill/>
        </p:spPr>
        <p:txBody>
          <a:bodyPr/>
          <a:lstStyle/>
          <a:p>
            <a:fld id="{DDA90043-42F7-45CC-A95E-A7E67112D46A}" type="slidenum">
              <a:rPr lang="en-US" altLang="zh-CN" smtClean="0">
                <a:ea typeface="宋体" charset="-122"/>
              </a:rPr>
              <a:pPr/>
              <a:t>11</a:t>
            </a:fld>
            <a:endParaRPr lang="en-US" altLang="zh-CN" smtClean="0">
              <a:ea typeface="宋体" charset="-122"/>
            </a:endParaRPr>
          </a:p>
        </p:txBody>
      </p:sp>
      <p:sp>
        <p:nvSpPr>
          <p:cNvPr id="707587" name="Rectangle 2"/>
          <p:cNvSpPr>
            <a:spLocks noGrp="1" noRot="1" noChangeAspect="1" noChangeArrowheads="1" noTextEdit="1"/>
          </p:cNvSpPr>
          <p:nvPr>
            <p:ph type="sldImg"/>
          </p:nvPr>
        </p:nvSpPr>
        <p:spPr>
          <a:xfrm>
            <a:off x="1143000" y="685800"/>
            <a:ext cx="4572000" cy="3429000"/>
          </a:xfrm>
          <a:ln/>
        </p:spPr>
      </p:sp>
      <p:sp>
        <p:nvSpPr>
          <p:cNvPr id="707588" name="Rectangle 3"/>
          <p:cNvSpPr>
            <a:spLocks noGrp="1" noChangeArrowheads="1"/>
          </p:cNvSpPr>
          <p:nvPr>
            <p:ph type="body" idx="1"/>
          </p:nvPr>
        </p:nvSpPr>
        <p:spPr>
          <a:noFill/>
          <a:ln/>
        </p:spPr>
        <p:txBody>
          <a:bodyPr/>
          <a:lstStyle/>
          <a:p>
            <a:pPr eaLnBrk="1" hangingPunct="1"/>
            <a:endParaRPr lang="zh-CN" altLang="zh-CN" smtClean="0">
              <a:ea typeface="宋体" charset="-122"/>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bg>
      <p:bgRef idx="1002">
        <a:schemeClr val="bg2"/>
      </p:bgRef>
    </p:bg>
    <p:spTree>
      <p:nvGrpSpPr>
        <p:cNvPr id="1" name=""/>
        <p:cNvGrpSpPr/>
        <p:nvPr/>
      </p:nvGrpSpPr>
      <p:grpSpPr>
        <a:xfrm>
          <a:off x="0" y="0"/>
          <a:ext cx="0" cy="0"/>
          <a:chOff x="0" y="0"/>
          <a:chExt cx="0" cy="0"/>
        </a:xfrm>
      </p:grpSpPr>
      <p:sp>
        <p:nvSpPr>
          <p:cNvPr id="9" name="矩形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标题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zh-CN" altLang="en-US" smtClean="0"/>
              <a:t>单击此处编辑母版标题样式</a:t>
            </a:r>
            <a:endParaRPr kumimoji="0" lang="en-US"/>
          </a:p>
        </p:txBody>
      </p:sp>
      <p:sp>
        <p:nvSpPr>
          <p:cNvPr id="3" name="副标题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zh-CN" altLang="en-US" smtClean="0"/>
              <a:t>单击此处编辑母版副标题样式</a:t>
            </a:r>
            <a:endParaRPr kumimoji="0" lang="en-US"/>
          </a:p>
        </p:txBody>
      </p:sp>
      <p:sp>
        <p:nvSpPr>
          <p:cNvPr id="4" name="日期占位符 3"/>
          <p:cNvSpPr>
            <a:spLocks noGrp="1"/>
          </p:cNvSpPr>
          <p:nvPr>
            <p:ph type="dt" sz="half" idx="10"/>
          </p:nvPr>
        </p:nvSpPr>
        <p:spPr/>
        <p:txBody>
          <a:bodyPr/>
          <a:lstStyle/>
          <a:p>
            <a:fld id="{57083D31-630A-4452-B182-A06F4808FB9A}" type="datetime1">
              <a:rPr lang="en-US" altLang="zh-CN" smtClean="0"/>
              <a:t>12/13/2011</a:t>
            </a:fld>
            <a:endParaRPr lang="en-US" dirty="0"/>
          </a:p>
        </p:txBody>
      </p:sp>
      <p:sp>
        <p:nvSpPr>
          <p:cNvPr id="5" name="页脚占位符 4"/>
          <p:cNvSpPr>
            <a:spLocks noGrp="1"/>
          </p:cNvSpPr>
          <p:nvPr>
            <p:ph type="ftr" sz="quarter" idx="11"/>
          </p:nvPr>
        </p:nvSpPr>
        <p:spPr/>
        <p:txBody>
          <a:bodyPr/>
          <a:lstStyle/>
          <a:p>
            <a:r>
              <a:rPr kumimoji="0" lang="en-US" smtClean="0"/>
              <a:t>Institute of Computer Software, Nanjing University</a:t>
            </a:r>
            <a:endParaRPr kumimoji="0" lang="en-US" dirty="0"/>
          </a:p>
        </p:txBody>
      </p:sp>
      <p:sp>
        <p:nvSpPr>
          <p:cNvPr id="6" name="灯片编号占位符 5"/>
          <p:cNvSpPr>
            <a:spLocks noGrp="1"/>
          </p:cNvSpPr>
          <p:nvPr>
            <p:ph type="sldNum" sz="quarter" idx="12"/>
          </p:nvPr>
        </p:nvSpPr>
        <p:spPr/>
        <p:txBody>
          <a:bodyPr/>
          <a:lstStyle/>
          <a:p>
            <a:fld id="{2BBB5E19-F10A-4C2F-BF6F-11C513378A2E}" type="slidenum">
              <a:rPr kumimoji="0" lang="en-US" smtClean="0"/>
              <a:pPr/>
              <a:t>‹#›</a:t>
            </a:fld>
            <a:endParaRPr kumimoji="0" lang="en-US" dirty="0"/>
          </a:p>
        </p:txBody>
      </p:sp>
      <p:sp>
        <p:nvSpPr>
          <p:cNvPr id="10" name="矩形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extLst/>
          </a:lstStyle>
          <a:p>
            <a:r>
              <a:rPr kumimoji="0" lang="zh-CN" altLang="en-US" smtClean="0"/>
              <a:t>单击此处编辑母版标题样式</a:t>
            </a:r>
            <a:endParaRPr kumimoji="0" lang="en-US"/>
          </a:p>
        </p:txBody>
      </p:sp>
      <p:sp>
        <p:nvSpPr>
          <p:cNvPr id="3" name="竖排文字占位符 2"/>
          <p:cNvSpPr>
            <a:spLocks noGrp="1"/>
          </p:cNvSpPr>
          <p:nvPr>
            <p:ph type="body" orient="vert" idx="1"/>
          </p:nvPr>
        </p:nvSpPr>
        <p:spPr/>
        <p:txBody>
          <a:bodyPr vert="eaVert"/>
          <a:lstStyle>
            <a:extLs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p>
            <a:fld id="{13528858-2247-444B-AD1D-E16C8FD4A126}" type="datetime1">
              <a:rPr lang="en-US" altLang="zh-CN" smtClean="0"/>
              <a:t>12/13/2011</a:t>
            </a:fld>
            <a:endParaRPr lang="en-US"/>
          </a:p>
        </p:txBody>
      </p:sp>
      <p:sp>
        <p:nvSpPr>
          <p:cNvPr id="5" name="页脚占位符 4"/>
          <p:cNvSpPr>
            <a:spLocks noGrp="1"/>
          </p:cNvSpPr>
          <p:nvPr>
            <p:ph type="ftr" sz="quarter" idx="11"/>
          </p:nvPr>
        </p:nvSpPr>
        <p:spPr/>
        <p:txBody>
          <a:bodyPr/>
          <a:lstStyle/>
          <a:p>
            <a:r>
              <a:rPr kumimoji="0" lang="en-US" smtClean="0"/>
              <a:t>Institute of Computer Software, Nanjing University</a:t>
            </a:r>
            <a:endParaRPr kumimoji="0" lang="en-US"/>
          </a:p>
        </p:txBody>
      </p:sp>
      <p:sp>
        <p:nvSpPr>
          <p:cNvPr id="6" name="灯片编号占位符 5"/>
          <p:cNvSpPr>
            <a:spLocks noGrp="1"/>
          </p:cNvSpPr>
          <p:nvPr>
            <p:ph type="sldNum" sz="quarter" idx="12"/>
          </p:nvPr>
        </p:nvSpPr>
        <p:spPr/>
        <p:txBody>
          <a:bodyPr/>
          <a:lstStyle/>
          <a:p>
            <a:fld id="{2BBB5E19-F10A-4C2F-BF6F-11C513378A2E}" type="slidenum">
              <a:rPr kumimoji="0" lang="en-US" smtClean="0"/>
              <a:pPr/>
              <a:t>‹#›</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垂直排列标题与文本">
    <p:spTree>
      <p:nvGrpSpPr>
        <p:cNvPr id="1" name=""/>
        <p:cNvGrpSpPr/>
        <p:nvPr/>
      </p:nvGrpSpPr>
      <p:grpSpPr>
        <a:xfrm>
          <a:off x="0" y="0"/>
          <a:ext cx="0" cy="0"/>
          <a:chOff x="0" y="0"/>
          <a:chExt cx="0" cy="0"/>
        </a:xfrm>
      </p:grpSpPr>
      <p:sp>
        <p:nvSpPr>
          <p:cNvPr id="9" name="矩形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8" name="矩形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竖排标题 1"/>
          <p:cNvSpPr>
            <a:spLocks noGrp="1"/>
          </p:cNvSpPr>
          <p:nvPr>
            <p:ph type="title" orient="vert"/>
          </p:nvPr>
        </p:nvSpPr>
        <p:spPr>
          <a:xfrm>
            <a:off x="6781800" y="274640"/>
            <a:ext cx="1905000" cy="5851525"/>
          </a:xfrm>
        </p:spPr>
        <p:txBody>
          <a:bodyPr vert="eaVert"/>
          <a:lstStyle>
            <a:extLst/>
          </a:lstStyle>
          <a:p>
            <a:r>
              <a:rPr kumimoji="0" lang="zh-CN" altLang="en-US" smtClean="0"/>
              <a:t>单击此处编辑母版标题样式</a:t>
            </a:r>
            <a:endParaRPr kumimoji="0" lang="en-US"/>
          </a:p>
        </p:txBody>
      </p:sp>
      <p:sp>
        <p:nvSpPr>
          <p:cNvPr id="3" name="竖排文字占位符 2"/>
          <p:cNvSpPr>
            <a:spLocks noGrp="1"/>
          </p:cNvSpPr>
          <p:nvPr>
            <p:ph type="body" orient="vert" idx="1"/>
          </p:nvPr>
        </p:nvSpPr>
        <p:spPr>
          <a:xfrm>
            <a:off x="457200" y="304800"/>
            <a:ext cx="6019800" cy="5851525"/>
          </a:xfrm>
        </p:spPr>
        <p:txBody>
          <a:bodyPr vert="eaVert"/>
          <a:lstStyle>
            <a:extLs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p>
            <a:fld id="{23E66B88-06E8-4E1E-93D8-2D87F76C92EE}" type="datetime1">
              <a:rPr lang="en-US" altLang="zh-CN" smtClean="0"/>
              <a:t>12/13/2011</a:t>
            </a:fld>
            <a:endParaRPr lang="en-US"/>
          </a:p>
        </p:txBody>
      </p:sp>
      <p:sp>
        <p:nvSpPr>
          <p:cNvPr id="5" name="页脚占位符 4"/>
          <p:cNvSpPr>
            <a:spLocks noGrp="1"/>
          </p:cNvSpPr>
          <p:nvPr>
            <p:ph type="ftr" sz="quarter" idx="11"/>
          </p:nvPr>
        </p:nvSpPr>
        <p:spPr>
          <a:xfrm>
            <a:off x="2640597" y="6377459"/>
            <a:ext cx="3836404" cy="365125"/>
          </a:xfrm>
        </p:spPr>
        <p:txBody>
          <a:bodyPr/>
          <a:lstStyle/>
          <a:p>
            <a:r>
              <a:rPr kumimoji="0" lang="en-US" smtClean="0"/>
              <a:t>Institute of Computer Software, Nanjing University</a:t>
            </a:r>
            <a:endParaRPr kumimoji="0" lang="en-US"/>
          </a:p>
        </p:txBody>
      </p:sp>
      <p:sp>
        <p:nvSpPr>
          <p:cNvPr id="6" name="灯片编号占位符 5"/>
          <p:cNvSpPr>
            <a:spLocks noGrp="1"/>
          </p:cNvSpPr>
          <p:nvPr>
            <p:ph type="sldNum" sz="quarter" idx="12"/>
          </p:nvPr>
        </p:nvSpPr>
        <p:spPr/>
        <p:txBody>
          <a:bodyPr/>
          <a:lstStyle/>
          <a:p>
            <a:fld id="{2BBB5E19-F10A-4C2F-BF6F-11C513378A2E}" type="slidenum">
              <a:rPr kumimoji="0" lang="en-US" smtClean="0"/>
              <a:pPr/>
              <a:t>‹#›</a:t>
            </a:fld>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457200" y="155448"/>
            <a:ext cx="8229600" cy="1252728"/>
          </a:xfrm>
        </p:spPr>
        <p:txBody>
          <a:bodyPr/>
          <a:lstStyle>
            <a:extLst/>
          </a:lstStyle>
          <a:p>
            <a:r>
              <a:rPr kumimoji="0" lang="zh-CN" altLang="en-US" smtClean="0"/>
              <a:t>单击此处编辑母版标题样式</a:t>
            </a:r>
            <a:endParaRPr kumimoji="0" lang="en-US"/>
          </a:p>
        </p:txBody>
      </p:sp>
      <p:sp>
        <p:nvSpPr>
          <p:cNvPr id="3" name="内容占位符 2"/>
          <p:cNvSpPr>
            <a:spLocks noGrp="1"/>
          </p:cNvSpPr>
          <p:nvPr>
            <p:ph idx="1"/>
          </p:nvPr>
        </p:nvSpPr>
        <p:spPr/>
        <p:txBody>
          <a:bodyPr/>
          <a:lstStyle>
            <a:extLs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lvl1pPr algn="l">
              <a:defRPr/>
            </a:lvl1pPr>
          </a:lstStyle>
          <a:p>
            <a:fld id="{333C8EE2-D98B-4A8E-A33F-93E968AEAF2E}" type="datetime1">
              <a:rPr lang="en-US" altLang="zh-CN" smtClean="0"/>
              <a:t>12/13/2011</a:t>
            </a:fld>
            <a:endParaRPr lang="en-US" dirty="0"/>
          </a:p>
        </p:txBody>
      </p:sp>
      <p:sp>
        <p:nvSpPr>
          <p:cNvPr id="5" name="页脚占位符 4"/>
          <p:cNvSpPr>
            <a:spLocks noGrp="1"/>
          </p:cNvSpPr>
          <p:nvPr>
            <p:ph type="ftr" sz="quarter" idx="11"/>
          </p:nvPr>
        </p:nvSpPr>
        <p:spPr/>
        <p:txBody>
          <a:bodyPr/>
          <a:lstStyle/>
          <a:p>
            <a:r>
              <a:rPr kumimoji="0" lang="en-US" dirty="0" smtClean="0"/>
              <a:t>Institute of Computer Software, Nanjing University</a:t>
            </a:r>
            <a:endParaRPr kumimoji="0" lang="en-US" dirty="0"/>
          </a:p>
        </p:txBody>
      </p:sp>
      <p:sp>
        <p:nvSpPr>
          <p:cNvPr id="6" name="灯片编号占位符 5"/>
          <p:cNvSpPr>
            <a:spLocks noGrp="1"/>
          </p:cNvSpPr>
          <p:nvPr>
            <p:ph type="sldNum" sz="quarter" idx="12"/>
          </p:nvPr>
        </p:nvSpPr>
        <p:spPr/>
        <p:txBody>
          <a:bodyPr/>
          <a:lstStyle/>
          <a:p>
            <a:pPr algn="ctr" eaLnBrk="1" latinLnBrk="0" hangingPunct="1"/>
            <a:fld id="{2BBB5E19-F10A-4C2F-BF6F-11C513378A2E}" type="slidenum">
              <a:rPr kumimoji="0" lang="en-US" smtClean="0"/>
              <a:pPr algn="ctr" eaLnBrk="1" latinLnBrk="0" hangingPunct="1"/>
              <a:t>‹#›</a:t>
            </a:fld>
            <a:endParaRPr kumimoji="0"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节标题">
    <p:bg>
      <p:bgRef idx="1002">
        <a:schemeClr val="bg2"/>
      </p:bgRef>
    </p:bg>
    <p:spTree>
      <p:nvGrpSpPr>
        <p:cNvPr id="1" name=""/>
        <p:cNvGrpSpPr/>
        <p:nvPr/>
      </p:nvGrpSpPr>
      <p:grpSpPr>
        <a:xfrm>
          <a:off x="0" y="0"/>
          <a:ext cx="0" cy="0"/>
          <a:chOff x="0" y="0"/>
          <a:chExt cx="0" cy="0"/>
        </a:xfrm>
      </p:grpSpPr>
      <p:sp>
        <p:nvSpPr>
          <p:cNvPr id="9" name="矩形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12" name="矩形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标题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zh-CN" altLang="en-US" smtClean="0"/>
              <a:t>单击此处编辑母版标题样式</a:t>
            </a:r>
            <a:endParaRPr kumimoji="0" lang="en-US"/>
          </a:p>
        </p:txBody>
      </p:sp>
      <p:sp>
        <p:nvSpPr>
          <p:cNvPr id="3" name="文本占位符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zh-CN" altLang="en-US" smtClean="0"/>
              <a:t>单击此处编辑母版文本样式</a:t>
            </a:r>
          </a:p>
        </p:txBody>
      </p:sp>
      <p:sp>
        <p:nvSpPr>
          <p:cNvPr id="4" name="日期占位符 3"/>
          <p:cNvSpPr>
            <a:spLocks noGrp="1"/>
          </p:cNvSpPr>
          <p:nvPr>
            <p:ph type="dt" sz="half" idx="10"/>
          </p:nvPr>
        </p:nvSpPr>
        <p:spPr/>
        <p:txBody>
          <a:bodyPr/>
          <a:lstStyle/>
          <a:p>
            <a:fld id="{EF25D0BC-41D3-4450-A7E6-35CC816DC94B}" type="datetime1">
              <a:rPr lang="en-US" altLang="zh-CN" smtClean="0"/>
              <a:t>12/13/2011</a:t>
            </a:fld>
            <a:endParaRPr lang="en-US"/>
          </a:p>
        </p:txBody>
      </p:sp>
      <p:sp>
        <p:nvSpPr>
          <p:cNvPr id="5" name="页脚占位符 4"/>
          <p:cNvSpPr>
            <a:spLocks noGrp="1"/>
          </p:cNvSpPr>
          <p:nvPr>
            <p:ph type="ftr" sz="quarter" idx="11"/>
          </p:nvPr>
        </p:nvSpPr>
        <p:spPr/>
        <p:txBody>
          <a:bodyPr/>
          <a:lstStyle/>
          <a:p>
            <a:r>
              <a:rPr kumimoji="0" lang="en-US" smtClean="0"/>
              <a:t>Institute of Computer Software, Nanjing University</a:t>
            </a:r>
            <a:endParaRPr kumimoji="0" lang="en-US"/>
          </a:p>
        </p:txBody>
      </p:sp>
      <p:sp>
        <p:nvSpPr>
          <p:cNvPr id="6" name="灯片编号占位符 5"/>
          <p:cNvSpPr>
            <a:spLocks noGrp="1"/>
          </p:cNvSpPr>
          <p:nvPr>
            <p:ph type="sldNum" sz="quarter" idx="12"/>
          </p:nvPr>
        </p:nvSpPr>
        <p:spPr/>
        <p:txBody>
          <a:bodyPr/>
          <a:lstStyle/>
          <a:p>
            <a:fld id="{2BBB5E19-F10A-4C2F-BF6F-11C513378A2E}" type="slidenum">
              <a:rPr kumimoji="0" lang="en-US" smtClean="0"/>
              <a:pPr/>
              <a:t>‹#›</a:t>
            </a:fld>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extLst/>
          </a:lstStyle>
          <a:p>
            <a:r>
              <a:rPr kumimoji="0" lang="zh-CN" altLang="en-US" smtClean="0"/>
              <a:t>单击此处编辑母版标题样式</a:t>
            </a:r>
            <a:endParaRPr kumimoji="0" lang="en-US"/>
          </a:p>
        </p:txBody>
      </p:sp>
      <p:sp>
        <p:nvSpPr>
          <p:cNvPr id="3" name="内容占位符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内容占位符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5" name="日期占位符 4"/>
          <p:cNvSpPr>
            <a:spLocks noGrp="1"/>
          </p:cNvSpPr>
          <p:nvPr>
            <p:ph type="dt" sz="half" idx="10"/>
          </p:nvPr>
        </p:nvSpPr>
        <p:spPr/>
        <p:txBody>
          <a:bodyPr/>
          <a:lstStyle/>
          <a:p>
            <a:fld id="{10A928CA-81DE-4F7A-9858-57D49A51CE52}" type="datetime1">
              <a:rPr lang="en-US" altLang="zh-CN" smtClean="0"/>
              <a:t>12/13/2011</a:t>
            </a:fld>
            <a:endParaRPr lang="en-US"/>
          </a:p>
        </p:txBody>
      </p:sp>
      <p:sp>
        <p:nvSpPr>
          <p:cNvPr id="6" name="页脚占位符 5"/>
          <p:cNvSpPr>
            <a:spLocks noGrp="1"/>
          </p:cNvSpPr>
          <p:nvPr>
            <p:ph type="ftr" sz="quarter" idx="11"/>
          </p:nvPr>
        </p:nvSpPr>
        <p:spPr/>
        <p:txBody>
          <a:bodyPr/>
          <a:lstStyle/>
          <a:p>
            <a:r>
              <a:rPr kumimoji="0" lang="en-US" smtClean="0"/>
              <a:t>Institute of Computer Software, Nanjing University</a:t>
            </a:r>
            <a:endParaRPr kumimoji="0" lang="en-US"/>
          </a:p>
        </p:txBody>
      </p:sp>
      <p:sp>
        <p:nvSpPr>
          <p:cNvPr id="7" name="灯片编号占位符 6"/>
          <p:cNvSpPr>
            <a:spLocks noGrp="1"/>
          </p:cNvSpPr>
          <p:nvPr>
            <p:ph type="sldNum" sz="quarter" idx="12"/>
          </p:nvPr>
        </p:nvSpPr>
        <p:spPr/>
        <p:txBody>
          <a:bodyPr/>
          <a:lstStyle/>
          <a:p>
            <a:fld id="{2BBB5E19-F10A-4C2F-BF6F-11C513378A2E}" type="slidenum">
              <a:rPr kumimoji="0" lang="en-US" smtClean="0"/>
              <a:pPr/>
              <a:t>‹#›</a:t>
            </a:fld>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extLst/>
          </a:lstStyle>
          <a:p>
            <a:r>
              <a:rPr kumimoji="0" lang="zh-CN" altLang="en-US" smtClean="0"/>
              <a:t>单击此处编辑母版标题样式</a:t>
            </a:r>
            <a:endParaRPr kumimoji="0" lang="en-US"/>
          </a:p>
        </p:txBody>
      </p:sp>
      <p:sp>
        <p:nvSpPr>
          <p:cNvPr id="3" name="文本占位符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zh-CN" altLang="en-US" smtClean="0"/>
              <a:t>单击此处编辑母版文本样式</a:t>
            </a:r>
          </a:p>
        </p:txBody>
      </p:sp>
      <p:sp>
        <p:nvSpPr>
          <p:cNvPr id="4" name="内容占位符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5" name="文本占位符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zh-CN" altLang="en-US" smtClean="0"/>
              <a:t>单击此处编辑母版文本样式</a:t>
            </a:r>
          </a:p>
        </p:txBody>
      </p:sp>
      <p:sp>
        <p:nvSpPr>
          <p:cNvPr id="6" name="内容占位符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7" name="日期占位符 6"/>
          <p:cNvSpPr>
            <a:spLocks noGrp="1"/>
          </p:cNvSpPr>
          <p:nvPr>
            <p:ph type="dt" sz="half" idx="10"/>
          </p:nvPr>
        </p:nvSpPr>
        <p:spPr/>
        <p:txBody>
          <a:bodyPr/>
          <a:lstStyle/>
          <a:p>
            <a:fld id="{EC31219D-65F6-41B0-B8B3-2F1E5463D8C4}" type="datetime1">
              <a:rPr lang="en-US" altLang="zh-CN" smtClean="0"/>
              <a:t>12/13/2011</a:t>
            </a:fld>
            <a:endParaRPr lang="en-US"/>
          </a:p>
        </p:txBody>
      </p:sp>
      <p:sp>
        <p:nvSpPr>
          <p:cNvPr id="8" name="页脚占位符 7"/>
          <p:cNvSpPr>
            <a:spLocks noGrp="1"/>
          </p:cNvSpPr>
          <p:nvPr>
            <p:ph type="ftr" sz="quarter" idx="11"/>
          </p:nvPr>
        </p:nvSpPr>
        <p:spPr/>
        <p:txBody>
          <a:bodyPr/>
          <a:lstStyle/>
          <a:p>
            <a:r>
              <a:rPr kumimoji="0" lang="en-US" smtClean="0"/>
              <a:t>Institute of Computer Software, Nanjing University</a:t>
            </a:r>
            <a:endParaRPr kumimoji="0" lang="en-US"/>
          </a:p>
        </p:txBody>
      </p:sp>
      <p:sp>
        <p:nvSpPr>
          <p:cNvPr id="9" name="灯片编号占位符 8"/>
          <p:cNvSpPr>
            <a:spLocks noGrp="1"/>
          </p:cNvSpPr>
          <p:nvPr>
            <p:ph type="sldNum" sz="quarter" idx="12"/>
          </p:nvPr>
        </p:nvSpPr>
        <p:spPr/>
        <p:txBody>
          <a:bodyPr/>
          <a:lstStyle/>
          <a:p>
            <a:fld id="{2BBB5E19-F10A-4C2F-BF6F-11C513378A2E}" type="slidenum">
              <a:rPr kumimoji="0" lang="en-US" smtClean="0"/>
              <a:pPr/>
              <a:t>‹#›</a:t>
            </a:fld>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extLst/>
          </a:lstStyle>
          <a:p>
            <a:r>
              <a:rPr kumimoji="0" lang="zh-CN" altLang="en-US" smtClean="0"/>
              <a:t>单击此处编辑母版标题样式</a:t>
            </a:r>
            <a:endParaRPr kumimoji="0" lang="en-US"/>
          </a:p>
        </p:txBody>
      </p:sp>
      <p:sp>
        <p:nvSpPr>
          <p:cNvPr id="3" name="日期占位符 2"/>
          <p:cNvSpPr>
            <a:spLocks noGrp="1"/>
          </p:cNvSpPr>
          <p:nvPr>
            <p:ph type="dt" sz="half" idx="10"/>
          </p:nvPr>
        </p:nvSpPr>
        <p:spPr/>
        <p:txBody>
          <a:bodyPr/>
          <a:lstStyle/>
          <a:p>
            <a:pPr algn="r" eaLnBrk="1" latinLnBrk="0" hangingPunct="1"/>
            <a:fld id="{59C99A04-C203-4B82-8BDC-2D4430BB652A}" type="datetime1">
              <a:rPr lang="en-US" altLang="zh-CN" smtClean="0"/>
              <a:t>12/13/2011</a:t>
            </a:fld>
            <a:endParaRPr lang="en-US"/>
          </a:p>
        </p:txBody>
      </p:sp>
      <p:sp>
        <p:nvSpPr>
          <p:cNvPr id="4" name="页脚占位符 3"/>
          <p:cNvSpPr>
            <a:spLocks noGrp="1"/>
          </p:cNvSpPr>
          <p:nvPr>
            <p:ph type="ftr" sz="quarter" idx="11"/>
          </p:nvPr>
        </p:nvSpPr>
        <p:spPr/>
        <p:txBody>
          <a:bodyPr/>
          <a:lstStyle/>
          <a:p>
            <a:r>
              <a:rPr kumimoji="0" lang="en-US" smtClean="0"/>
              <a:t>Institute of Computer Software, Nanjing University</a:t>
            </a:r>
            <a:endParaRPr kumimoji="0" lang="en-US"/>
          </a:p>
        </p:txBody>
      </p:sp>
      <p:sp>
        <p:nvSpPr>
          <p:cNvPr id="5" name="灯片编号占位符 4"/>
          <p:cNvSpPr>
            <a:spLocks noGrp="1"/>
          </p:cNvSpPr>
          <p:nvPr>
            <p:ph type="sldNum" sz="quarter" idx="12"/>
          </p:nvPr>
        </p:nvSpPr>
        <p:spPr/>
        <p:txBody>
          <a:bodyPr/>
          <a:lstStyle/>
          <a:p>
            <a:pPr algn="ctr" eaLnBrk="1" latinLnBrk="0" hangingPunct="1"/>
            <a:fld id="{2BBB5E19-F10A-4C2F-BF6F-11C513378A2E}" type="slidenum">
              <a:rPr kumimoji="0" lang="en-US" smtClean="0"/>
              <a:pPr algn="ctr" eaLnBrk="1" latinLnBrk="0" hangingPunct="1"/>
              <a:t>‹#›</a:t>
            </a:fld>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B811856-E81C-4ED3-B1EC-A86F5A208632}" type="datetime1">
              <a:rPr lang="en-US" altLang="zh-CN" smtClean="0"/>
              <a:t>12/13/2011</a:t>
            </a:fld>
            <a:endParaRPr lang="en-US"/>
          </a:p>
        </p:txBody>
      </p:sp>
      <p:sp>
        <p:nvSpPr>
          <p:cNvPr id="3" name="页脚占位符 2"/>
          <p:cNvSpPr>
            <a:spLocks noGrp="1"/>
          </p:cNvSpPr>
          <p:nvPr>
            <p:ph type="ftr" sz="quarter" idx="11"/>
          </p:nvPr>
        </p:nvSpPr>
        <p:spPr/>
        <p:txBody>
          <a:bodyPr/>
          <a:lstStyle/>
          <a:p>
            <a:r>
              <a:rPr kumimoji="0" lang="en-US" smtClean="0"/>
              <a:t>Institute of Computer Software, Nanjing University</a:t>
            </a:r>
            <a:endParaRPr kumimoji="0" lang="en-US"/>
          </a:p>
        </p:txBody>
      </p:sp>
      <p:sp>
        <p:nvSpPr>
          <p:cNvPr id="4" name="灯片编号占位符 3"/>
          <p:cNvSpPr>
            <a:spLocks noGrp="1"/>
          </p:cNvSpPr>
          <p:nvPr>
            <p:ph type="sldNum" sz="quarter" idx="12"/>
          </p:nvPr>
        </p:nvSpPr>
        <p:spPr/>
        <p:txBody>
          <a:bodyPr/>
          <a:lstStyle/>
          <a:p>
            <a:fld id="{2BBB5E19-F10A-4C2F-BF6F-11C513378A2E}" type="slidenum">
              <a:rPr kumimoji="0" lang="en-US" smtClean="0"/>
              <a:pPr/>
              <a:t>‹#›</a:t>
            </a:fld>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zh-CN" altLang="en-US" smtClean="0"/>
              <a:t>单击此处编辑母版标题样式</a:t>
            </a:r>
            <a:endParaRPr kumimoji="0" lang="en-US"/>
          </a:p>
        </p:txBody>
      </p:sp>
      <p:sp>
        <p:nvSpPr>
          <p:cNvPr id="3" name="内容占位符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文本占位符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zh-CN" altLang="en-US" smtClean="0"/>
              <a:t>单击此处编辑母版文本样式</a:t>
            </a:r>
          </a:p>
        </p:txBody>
      </p:sp>
      <p:sp>
        <p:nvSpPr>
          <p:cNvPr id="5" name="日期占位符 4"/>
          <p:cNvSpPr>
            <a:spLocks noGrp="1"/>
          </p:cNvSpPr>
          <p:nvPr>
            <p:ph type="dt" sz="half" idx="10"/>
          </p:nvPr>
        </p:nvSpPr>
        <p:spPr/>
        <p:txBody>
          <a:bodyPr/>
          <a:lstStyle/>
          <a:p>
            <a:pPr algn="r" eaLnBrk="1" latinLnBrk="0" hangingPunct="1"/>
            <a:fld id="{EBBF179E-AB94-4904-9FCE-9C8656B90E31}" type="datetime1">
              <a:rPr lang="en-US" altLang="zh-CN" smtClean="0"/>
              <a:t>12/13/2011</a:t>
            </a:fld>
            <a:endParaRPr lang="en-US" dirty="0"/>
          </a:p>
        </p:txBody>
      </p:sp>
      <p:sp>
        <p:nvSpPr>
          <p:cNvPr id="6" name="页脚占位符 5"/>
          <p:cNvSpPr>
            <a:spLocks noGrp="1"/>
          </p:cNvSpPr>
          <p:nvPr>
            <p:ph type="ftr" sz="quarter" idx="11"/>
          </p:nvPr>
        </p:nvSpPr>
        <p:spPr/>
        <p:txBody>
          <a:bodyPr/>
          <a:lstStyle/>
          <a:p>
            <a:r>
              <a:rPr kumimoji="0" lang="en-US" smtClean="0"/>
              <a:t>Institute of Computer Software, Nanjing University</a:t>
            </a:r>
            <a:endParaRPr kumimoji="0" lang="en-US"/>
          </a:p>
        </p:txBody>
      </p:sp>
      <p:sp>
        <p:nvSpPr>
          <p:cNvPr id="7" name="灯片编号占位符 6"/>
          <p:cNvSpPr>
            <a:spLocks noGrp="1"/>
          </p:cNvSpPr>
          <p:nvPr>
            <p:ph type="sldNum" sz="quarter" idx="12"/>
          </p:nvPr>
        </p:nvSpPr>
        <p:spPr/>
        <p:txBody>
          <a:bodyPr/>
          <a:lstStyle/>
          <a:p>
            <a:pPr algn="ctr" eaLnBrk="1" latinLnBrk="0" hangingPunct="1"/>
            <a:fld id="{2BBB5E19-F10A-4C2F-BF6F-11C513378A2E}" type="slidenum">
              <a:rPr kumimoji="0" lang="en-US" smtClean="0"/>
              <a:pPr algn="ctr" eaLnBrk="1" latinLnBrk="0" hangingPunct="1"/>
              <a:t>‹#›</a:t>
            </a:fld>
            <a:endParaRPr kumimoji="0" lang="en-US"/>
          </a:p>
        </p:txBody>
      </p:sp>
      <p:sp>
        <p:nvSpPr>
          <p:cNvPr id="12" name="矩形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矩形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bg>
      <p:bgRef idx="1001">
        <a:schemeClr val="bg2"/>
      </p:bgRef>
    </p:bg>
    <p:spTree>
      <p:nvGrpSpPr>
        <p:cNvPr id="1" name=""/>
        <p:cNvGrpSpPr/>
        <p:nvPr/>
      </p:nvGrpSpPr>
      <p:grpSpPr>
        <a:xfrm>
          <a:off x="0" y="0"/>
          <a:ext cx="0" cy="0"/>
          <a:chOff x="0" y="0"/>
          <a:chExt cx="0" cy="0"/>
        </a:xfrm>
      </p:grpSpPr>
      <p:sp>
        <p:nvSpPr>
          <p:cNvPr id="2" name="标题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zh-CN" altLang="en-US" smtClean="0"/>
              <a:t>单击此处编辑母版标题样式</a:t>
            </a:r>
            <a:endParaRPr kumimoji="0" lang="en-US"/>
          </a:p>
        </p:txBody>
      </p:sp>
      <p:sp>
        <p:nvSpPr>
          <p:cNvPr id="3" name="图片占位符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zh-CN" altLang="en-US" smtClean="0"/>
              <a:t>单击图标添加图片</a:t>
            </a:r>
            <a:endParaRPr kumimoji="0" lang="en-US" dirty="0"/>
          </a:p>
        </p:txBody>
      </p:sp>
      <p:sp>
        <p:nvSpPr>
          <p:cNvPr id="4" name="文本占位符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zh-CN" altLang="en-US" smtClean="0"/>
              <a:t>单击此处编辑母版文本样式</a:t>
            </a:r>
          </a:p>
        </p:txBody>
      </p:sp>
      <p:sp>
        <p:nvSpPr>
          <p:cNvPr id="5" name="日期占位符 4"/>
          <p:cNvSpPr>
            <a:spLocks noGrp="1"/>
          </p:cNvSpPr>
          <p:nvPr>
            <p:ph type="dt" sz="half" idx="10"/>
          </p:nvPr>
        </p:nvSpPr>
        <p:spPr>
          <a:xfrm>
            <a:off x="164592" y="1170432"/>
            <a:ext cx="2523744" cy="201168"/>
          </a:xfrm>
        </p:spPr>
        <p:txBody>
          <a:bodyPr/>
          <a:lstStyle/>
          <a:p>
            <a:pPr algn="r" eaLnBrk="1" latinLnBrk="0" hangingPunct="1"/>
            <a:fld id="{A1EA0E4D-49BF-4E7F-BE54-8E4B9E34CDB7}" type="datetime1">
              <a:rPr lang="en-US" altLang="zh-CN" smtClean="0"/>
              <a:t>12/13/2011</a:t>
            </a:fld>
            <a:endParaRPr lang="en-US"/>
          </a:p>
        </p:txBody>
      </p:sp>
      <p:sp>
        <p:nvSpPr>
          <p:cNvPr id="11" name="矩形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矩形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6" name="页脚占位符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r>
              <a:rPr kumimoji="0" lang="en-US" smtClean="0"/>
              <a:t>Institute of Computer Software, Nanjing University</a:t>
            </a:r>
            <a:endParaRPr kumimoji="0" lang="en-US"/>
          </a:p>
        </p:txBody>
      </p:sp>
      <p:sp>
        <p:nvSpPr>
          <p:cNvPr id="7" name="灯片编号占位符 6"/>
          <p:cNvSpPr>
            <a:spLocks noGrp="1"/>
          </p:cNvSpPr>
          <p:nvPr>
            <p:ph type="sldNum" sz="quarter" idx="12"/>
          </p:nvPr>
        </p:nvSpPr>
        <p:spPr>
          <a:xfrm>
            <a:off x="8339328" y="1170432"/>
            <a:ext cx="733864" cy="201168"/>
          </a:xfrm>
        </p:spPr>
        <p:txBody>
          <a:bodyPr/>
          <a:lstStyle/>
          <a:p>
            <a:pPr algn="ctr" eaLnBrk="1" latinLnBrk="0" hangingPunct="1"/>
            <a:fld id="{2BBB5E19-F10A-4C2F-BF6F-11C513378A2E}" type="slidenum">
              <a:rPr kumimoji="0" lang="en-US" smtClean="0"/>
              <a:pPr algn="ctr" eaLnBrk="1" latinLnBrk="0" hangingPunct="1"/>
              <a:t>‹#›</a:t>
            </a:fld>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矩形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7" name="矩形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标题占位符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zh-CN" altLang="en-US" smtClean="0"/>
              <a:t>单击此处编辑母版标题样式</a:t>
            </a:r>
            <a:endParaRPr kumimoji="0" lang="en-US"/>
          </a:p>
        </p:txBody>
      </p:sp>
      <p:sp>
        <p:nvSpPr>
          <p:cNvPr id="3" name="文本占位符 2"/>
          <p:cNvSpPr>
            <a:spLocks noGrp="1"/>
          </p:cNvSpPr>
          <p:nvPr>
            <p:ph type="body" idx="1"/>
          </p:nvPr>
        </p:nvSpPr>
        <p:spPr>
          <a:xfrm>
            <a:off x="457200" y="1775191"/>
            <a:ext cx="8229600" cy="4625609"/>
          </a:xfrm>
          <a:prstGeom prst="rect">
            <a:avLst/>
          </a:prstGeom>
        </p:spPr>
        <p:txBody>
          <a:bodyPr vert="horz" lIns="54864" tIns="91440" rtlCol="0">
            <a:normAutofit/>
          </a:bodyPr>
          <a:lstStyle>
            <a:extLst/>
          </a:lstStyle>
          <a:p>
            <a:pPr lvl="0" eaLnBrk="1" latinLnBrk="0" hangingPunct="1"/>
            <a:r>
              <a:rPr kumimoji="0" lang="zh-CN" altLang="en-US" smtClean="0"/>
              <a:t>单击此处编辑母版文本样式</a:t>
            </a:r>
          </a:p>
          <a:p>
            <a:pPr lvl="1" eaLnBrk="1" latinLnBrk="0" hangingPunct="1"/>
            <a:r>
              <a:rPr kumimoji="0" lang="zh-CN" altLang="en-US" smtClean="0"/>
              <a:t>第二级</a:t>
            </a:r>
          </a:p>
          <a:p>
            <a:pPr lvl="2" eaLnBrk="1" latinLnBrk="0" hangingPunct="1"/>
            <a:r>
              <a:rPr kumimoji="0" lang="zh-CN" altLang="en-US" smtClean="0"/>
              <a:t>第三级</a:t>
            </a:r>
          </a:p>
          <a:p>
            <a:pPr lvl="3" eaLnBrk="1" latinLnBrk="0" hangingPunct="1"/>
            <a:r>
              <a:rPr kumimoji="0" lang="zh-CN" altLang="en-US" smtClean="0"/>
              <a:t>第四级</a:t>
            </a:r>
          </a:p>
          <a:p>
            <a:pPr lvl="4" eaLnBrk="1" latinLnBrk="0" hangingPunct="1"/>
            <a:r>
              <a:rPr kumimoji="0" lang="zh-CN" altLang="en-US" smtClean="0"/>
              <a:t>第五级</a:t>
            </a:r>
            <a:endParaRPr kumimoji="0" lang="en-US"/>
          </a:p>
        </p:txBody>
      </p:sp>
      <p:sp>
        <p:nvSpPr>
          <p:cNvPr id="4" name="日期占位符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pPr algn="r" eaLnBrk="1" latinLnBrk="0" hangingPunct="1"/>
            <a:fld id="{D6539304-9B4C-4F69-975B-09DC2A65AC2B}" type="datetime1">
              <a:rPr lang="en-US" altLang="zh-CN" smtClean="0"/>
              <a:t>12/13/2011</a:t>
            </a:fld>
            <a:endParaRPr lang="en-US" dirty="0">
              <a:solidFill>
                <a:schemeClr val="tx2"/>
              </a:solidFill>
            </a:endParaRPr>
          </a:p>
        </p:txBody>
      </p:sp>
      <p:sp>
        <p:nvSpPr>
          <p:cNvPr id="5" name="页脚占位符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pPr algn="l" eaLnBrk="1" latinLnBrk="0" hangingPunct="1"/>
            <a:r>
              <a:rPr kumimoji="0" lang="en-US" smtClean="0">
                <a:solidFill>
                  <a:schemeClr val="tx2"/>
                </a:solidFill>
              </a:rPr>
              <a:t>Institute of Computer Software, Nanjing University</a:t>
            </a:r>
            <a:endParaRPr kumimoji="0" lang="en-US" dirty="0">
              <a:solidFill>
                <a:schemeClr val="tx2"/>
              </a:solidFill>
            </a:endParaRPr>
          </a:p>
        </p:txBody>
      </p:sp>
      <p:sp>
        <p:nvSpPr>
          <p:cNvPr id="6" name="灯片编号占位符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pPr algn="ctr" eaLnBrk="1" latinLnBrk="0" hangingPunct="1"/>
            <a:fld id="{2BBB5E19-F10A-4C2F-BF6F-11C513378A2E}" type="slidenum">
              <a:rPr kumimoji="0" lang="en-US" smtClean="0"/>
              <a:pPr algn="ctr" eaLnBrk="1" latinLnBrk="0" hangingPunct="1"/>
              <a:t>‹#›</a:t>
            </a:fld>
            <a:endParaRPr kumimoji="0" lang="en-US" sz="1400" b="1" dirty="0">
              <a:solidFill>
                <a:srgbClr val="FFFFFF"/>
              </a:solidFill>
            </a:endParaRP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0.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slide" Target="slide12.xml"/><Relationship Id="rId2" Type="http://schemas.openxmlformats.org/officeDocument/2006/relationships/notesSlide" Target="../notesSlides/notesSlide38.xml"/><Relationship Id="rId1" Type="http://schemas.openxmlformats.org/officeDocument/2006/relationships/slideLayout" Target="../slideLayouts/slideLayout2.xml"/><Relationship Id="rId4" Type="http://schemas.openxmlformats.org/officeDocument/2006/relationships/slide" Target="slide1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oleObject" Target="../embeddings/Microsoft_Office_PowerPoint_97-2003_____1.ppt"/></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3" Type="http://schemas.openxmlformats.org/officeDocument/2006/relationships/oleObject" Target="../embeddings/Microsoft_Office_Word_97_-_2003___2.doc"/><Relationship Id="rId2" Type="http://schemas.openxmlformats.org/officeDocument/2006/relationships/slideLayout" Target="../slideLayouts/slideLayout2.xml"/><Relationship Id="rId1" Type="http://schemas.openxmlformats.org/officeDocument/2006/relationships/vmlDrawing" Target="../drawings/vmlDrawing2.v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ctrTitle"/>
          </p:nvPr>
        </p:nvSpPr>
        <p:spPr/>
        <p:txBody>
          <a:bodyPr/>
          <a:lstStyle/>
          <a:p>
            <a:r>
              <a:rPr lang="en-US" altLang="zh-CN" dirty="0" smtClean="0"/>
              <a:t>Software Agent</a:t>
            </a:r>
            <a:endParaRPr lang="zh-CN" altLang="en-US" dirty="0"/>
          </a:p>
        </p:txBody>
      </p:sp>
      <p:sp>
        <p:nvSpPr>
          <p:cNvPr id="5" name="文本占位符 4"/>
          <p:cNvSpPr>
            <a:spLocks noGrp="1"/>
          </p:cNvSpPr>
          <p:nvPr>
            <p:ph type="subTitle" idx="1"/>
          </p:nvPr>
        </p:nvSpPr>
        <p:spPr/>
        <p:txBody>
          <a:bodyPr/>
          <a:lstStyle/>
          <a:p>
            <a:r>
              <a:rPr lang="en-US" altLang="zh-CN" dirty="0" smtClean="0"/>
              <a:t>Mobile Agent Security</a:t>
            </a:r>
            <a:endParaRPr lang="zh-CN" altLang="en-US" dirty="0" smtClean="0"/>
          </a:p>
          <a:p>
            <a:endParaRPr lang="zh-CN" alt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6306" name="Rectangle 2"/>
          <p:cNvSpPr>
            <a:spLocks noGrp="1" noChangeArrowheads="1"/>
          </p:cNvSpPr>
          <p:nvPr>
            <p:ph type="title"/>
          </p:nvPr>
        </p:nvSpPr>
        <p:spPr>
          <a:xfrm>
            <a:off x="317500" y="52388"/>
            <a:ext cx="8637588" cy="1431925"/>
          </a:xfrm>
        </p:spPr>
        <p:txBody>
          <a:bodyPr>
            <a:normAutofit/>
          </a:bodyPr>
          <a:lstStyle/>
          <a:p>
            <a:r>
              <a:rPr lang="zh-CN" altLang="en-US" dirty="0" smtClean="0"/>
              <a:t>安全问题</a:t>
            </a:r>
            <a:endParaRPr lang="zh-CN" altLang="en-US" sz="2500" dirty="0" smtClean="0">
              <a:solidFill>
                <a:schemeClr val="tx1"/>
              </a:solidFill>
            </a:endParaRPr>
          </a:p>
        </p:txBody>
      </p:sp>
      <p:sp>
        <p:nvSpPr>
          <p:cNvPr id="2027523" name="Rectangle 3"/>
          <p:cNvSpPr>
            <a:spLocks noGrp="1" noChangeArrowheads="1"/>
          </p:cNvSpPr>
          <p:nvPr>
            <p:ph idx="1"/>
          </p:nvPr>
        </p:nvSpPr>
        <p:spPr>
          <a:xfrm>
            <a:off x="328613" y="1941513"/>
            <a:ext cx="8208962" cy="4383087"/>
          </a:xfrm>
        </p:spPr>
        <p:txBody>
          <a:bodyPr/>
          <a:lstStyle/>
          <a:p>
            <a:pPr eaLnBrk="1" hangingPunct="1"/>
            <a:r>
              <a:rPr lang="zh-CN" altLang="en-US" dirty="0" smtClean="0"/>
              <a:t>平台攻击</a:t>
            </a:r>
            <a:r>
              <a:rPr lang="en-US" altLang="zh-CN" dirty="0" smtClean="0"/>
              <a:t>agent</a:t>
            </a:r>
          </a:p>
          <a:p>
            <a:pPr lvl="1" eaLnBrk="1" hangingPunct="1"/>
            <a:r>
              <a:rPr lang="zh-CN" altLang="en-US" dirty="0" smtClean="0">
                <a:latin typeface="宋体" charset="-122"/>
              </a:rPr>
              <a:t>窥视</a:t>
            </a:r>
          </a:p>
          <a:p>
            <a:pPr lvl="2" eaLnBrk="1" hangingPunct="1"/>
            <a:r>
              <a:rPr lang="zh-CN" altLang="en-US" dirty="0" smtClean="0">
                <a:latin typeface="宋体" charset="-122"/>
              </a:rPr>
              <a:t>代码</a:t>
            </a:r>
            <a:r>
              <a:rPr lang="zh-CN" altLang="en-US" dirty="0" smtClean="0"/>
              <a:t>：逆向工程，得出</a:t>
            </a:r>
            <a:r>
              <a:rPr lang="en-US" altLang="zh-CN" dirty="0" smtClean="0"/>
              <a:t>agent</a:t>
            </a:r>
            <a:r>
              <a:rPr lang="zh-CN" altLang="en-US" dirty="0" smtClean="0"/>
              <a:t>的意图和功能</a:t>
            </a:r>
          </a:p>
          <a:p>
            <a:pPr lvl="2" eaLnBrk="1" hangingPunct="1"/>
            <a:r>
              <a:rPr lang="zh-CN" altLang="en-US" dirty="0" smtClean="0">
                <a:latin typeface="宋体" charset="-122"/>
              </a:rPr>
              <a:t>数据：执行状态、用户的私人秘密信息、工作数据</a:t>
            </a:r>
            <a:r>
              <a:rPr lang="zh-CN" altLang="en-US" dirty="0" smtClean="0"/>
              <a:t> </a:t>
            </a:r>
          </a:p>
          <a:p>
            <a:pPr lvl="2" eaLnBrk="1" hangingPunct="1"/>
            <a:r>
              <a:rPr lang="zh-CN" altLang="en-US" dirty="0" smtClean="0">
                <a:latin typeface="宋体" charset="-122"/>
              </a:rPr>
              <a:t>控制流</a:t>
            </a:r>
            <a:r>
              <a:rPr lang="zh-CN" altLang="en-US" dirty="0" smtClean="0"/>
              <a:t> ：监控</a:t>
            </a:r>
          </a:p>
          <a:p>
            <a:pPr lvl="1" eaLnBrk="1" hangingPunct="1"/>
            <a:r>
              <a:rPr lang="zh-CN" altLang="en-US" dirty="0" smtClean="0"/>
              <a:t>操纵：</a:t>
            </a:r>
          </a:p>
          <a:p>
            <a:pPr lvl="2" eaLnBrk="1" hangingPunct="1"/>
            <a:r>
              <a:rPr lang="zh-CN" altLang="en-US" dirty="0" smtClean="0"/>
              <a:t>代码：永久植入、暂时植入，改变能力</a:t>
            </a:r>
          </a:p>
          <a:p>
            <a:pPr lvl="2" eaLnBrk="1" hangingPunct="1"/>
            <a:r>
              <a:rPr lang="zh-CN" altLang="en-US" dirty="0" smtClean="0"/>
              <a:t>数据：破坏</a:t>
            </a:r>
          </a:p>
          <a:p>
            <a:pPr lvl="2" eaLnBrk="1" hangingPunct="1"/>
            <a:r>
              <a:rPr lang="zh-CN" altLang="en-US" dirty="0" smtClean="0"/>
              <a:t>控制流：扭曲行为</a:t>
            </a:r>
          </a:p>
        </p:txBody>
      </p:sp>
      <p:sp>
        <p:nvSpPr>
          <p:cNvPr id="4" name="灯片编号占位符 5"/>
          <p:cNvSpPr>
            <a:spLocks noGrp="1"/>
          </p:cNvSpPr>
          <p:nvPr>
            <p:ph type="sldNum" sz="quarter" idx="12"/>
          </p:nvPr>
        </p:nvSpPr>
        <p:spPr>
          <a:xfrm>
            <a:off x="8244408" y="5763078"/>
            <a:ext cx="403424" cy="431254"/>
          </a:xfrm>
          <a:prstGeom prst="rect">
            <a:avLst/>
          </a:prstGeom>
        </p:spPr>
        <p:txBody>
          <a:bodyPr/>
          <a:lstStyle/>
          <a:p>
            <a:pPr>
              <a:defRPr/>
            </a:pPr>
            <a:fld id="{9EA34BCE-A9B6-4080-BFDA-24B42780DE08}" type="slidenum">
              <a:rPr lang="en-US" altLang="zh-CN" smtClean="0">
                <a:solidFill>
                  <a:schemeClr val="bg1"/>
                </a:solidFill>
              </a:rPr>
              <a:pPr>
                <a:defRPr/>
              </a:pPr>
              <a:t>10</a:t>
            </a:fld>
            <a:endParaRPr lang="en-US" altLang="zh-CN" dirty="0">
              <a:solidFill>
                <a:schemeClr val="bg1"/>
              </a:solidFill>
            </a:endParaRPr>
          </a:p>
        </p:txBody>
      </p:sp>
      <p:sp>
        <p:nvSpPr>
          <p:cNvPr id="5" name="日期占位符 4"/>
          <p:cNvSpPr>
            <a:spLocks noGrp="1"/>
          </p:cNvSpPr>
          <p:nvPr>
            <p:ph type="dt" sz="half" idx="10"/>
          </p:nvPr>
        </p:nvSpPr>
        <p:spPr/>
        <p:txBody>
          <a:bodyPr/>
          <a:lstStyle/>
          <a:p>
            <a:pPr eaLnBrk="1" latinLnBrk="0" hangingPunct="1"/>
            <a:fld id="{9A0CFB44-8C6F-4829-86DB-FC0D8929F2E0}" type="datetime1">
              <a:rPr lang="en-US" altLang="zh-CN" smtClean="0"/>
              <a:pPr eaLnBrk="1" latinLnBrk="0" hangingPunct="1"/>
              <a:t>12/13/2011</a:t>
            </a:fld>
            <a:endParaRPr lang="en-US" dirty="0"/>
          </a:p>
        </p:txBody>
      </p:sp>
      <p:sp>
        <p:nvSpPr>
          <p:cNvPr id="6" name="页脚占位符 5"/>
          <p:cNvSpPr>
            <a:spLocks noGrp="1"/>
          </p:cNvSpPr>
          <p:nvPr>
            <p:ph type="ftr" sz="quarter" idx="11"/>
          </p:nvPr>
        </p:nvSpPr>
        <p:spPr/>
        <p:txBody>
          <a:bodyPr/>
          <a:lstStyle/>
          <a:p>
            <a:r>
              <a:rPr kumimoji="0" lang="en-US" smtClean="0"/>
              <a:t>Institute of Computer Software, Nanjing University</a:t>
            </a:r>
            <a:endParaRPr kumimoji="0" lang="en-US"/>
          </a:p>
        </p:txBody>
      </p:sp>
      <p:sp>
        <p:nvSpPr>
          <p:cNvPr id="7" name="灯片编号占位符 6"/>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2BBB5E19-F10A-4C2F-BF6F-11C513378A2E}" type="slidenum">
              <a:rPr kumimoji="0" lang="en-US" sz="1200" b="0" i="0" u="none" strike="noStrike" kern="1200" cap="none" spc="0" normalizeH="0" baseline="0" noProof="0" smtClean="0">
                <a:ln>
                  <a:noFill/>
                </a:ln>
                <a:solidFill>
                  <a:schemeClr val="tx1">
                    <a:tint val="95000"/>
                  </a:schemeClr>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dirty="0">
              <a:ln>
                <a:noFill/>
              </a:ln>
              <a:solidFill>
                <a:schemeClr val="tx1">
                  <a:tint val="95000"/>
                </a:schemeClr>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027523">
                                            <p:txEl>
                                              <p:pRg st="0" end="0"/>
                                            </p:txEl>
                                          </p:spTgt>
                                        </p:tgtEl>
                                        <p:attrNameLst>
                                          <p:attrName>style.visibility</p:attrName>
                                        </p:attrNameLst>
                                      </p:cBhvr>
                                      <p:to>
                                        <p:strVal val="visible"/>
                                      </p:to>
                                    </p:set>
                                    <p:anim calcmode="lin" valueType="num">
                                      <p:cBhvr additive="base">
                                        <p:cTn id="7" dur="500" fill="hold"/>
                                        <p:tgtEl>
                                          <p:spTgt spid="202752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02752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027523">
                                            <p:txEl>
                                              <p:pRg st="1" end="1"/>
                                            </p:txEl>
                                          </p:spTgt>
                                        </p:tgtEl>
                                        <p:attrNameLst>
                                          <p:attrName>style.visibility</p:attrName>
                                        </p:attrNameLst>
                                      </p:cBhvr>
                                      <p:to>
                                        <p:strVal val="visible"/>
                                      </p:to>
                                    </p:set>
                                    <p:anim calcmode="lin" valueType="num">
                                      <p:cBhvr additive="base">
                                        <p:cTn id="13" dur="500" fill="hold"/>
                                        <p:tgtEl>
                                          <p:spTgt spid="202752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02752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027523">
                                            <p:txEl>
                                              <p:pRg st="2" end="2"/>
                                            </p:txEl>
                                          </p:spTgt>
                                        </p:tgtEl>
                                        <p:attrNameLst>
                                          <p:attrName>style.visibility</p:attrName>
                                        </p:attrNameLst>
                                      </p:cBhvr>
                                      <p:to>
                                        <p:strVal val="visible"/>
                                      </p:to>
                                    </p:set>
                                    <p:anim calcmode="lin" valueType="num">
                                      <p:cBhvr additive="base">
                                        <p:cTn id="19" dur="500" fill="hold"/>
                                        <p:tgtEl>
                                          <p:spTgt spid="202752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02752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027523">
                                            <p:txEl>
                                              <p:pRg st="3" end="3"/>
                                            </p:txEl>
                                          </p:spTgt>
                                        </p:tgtEl>
                                        <p:attrNameLst>
                                          <p:attrName>style.visibility</p:attrName>
                                        </p:attrNameLst>
                                      </p:cBhvr>
                                      <p:to>
                                        <p:strVal val="visible"/>
                                      </p:to>
                                    </p:set>
                                    <p:anim calcmode="lin" valueType="num">
                                      <p:cBhvr additive="base">
                                        <p:cTn id="25" dur="500" fill="hold"/>
                                        <p:tgtEl>
                                          <p:spTgt spid="2027523">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02752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2027523">
                                            <p:txEl>
                                              <p:pRg st="4" end="4"/>
                                            </p:txEl>
                                          </p:spTgt>
                                        </p:tgtEl>
                                        <p:attrNameLst>
                                          <p:attrName>style.visibility</p:attrName>
                                        </p:attrNameLst>
                                      </p:cBhvr>
                                      <p:to>
                                        <p:strVal val="visible"/>
                                      </p:to>
                                    </p:set>
                                    <p:anim calcmode="lin" valueType="num">
                                      <p:cBhvr additive="base">
                                        <p:cTn id="31" dur="500" fill="hold"/>
                                        <p:tgtEl>
                                          <p:spTgt spid="2027523">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202752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2027523">
                                            <p:txEl>
                                              <p:pRg st="5" end="5"/>
                                            </p:txEl>
                                          </p:spTgt>
                                        </p:tgtEl>
                                        <p:attrNameLst>
                                          <p:attrName>style.visibility</p:attrName>
                                        </p:attrNameLst>
                                      </p:cBhvr>
                                      <p:to>
                                        <p:strVal val="visible"/>
                                      </p:to>
                                    </p:set>
                                    <p:anim calcmode="lin" valueType="num">
                                      <p:cBhvr additive="base">
                                        <p:cTn id="37" dur="500" fill="hold"/>
                                        <p:tgtEl>
                                          <p:spTgt spid="2027523">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2027523">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2027523">
                                            <p:txEl>
                                              <p:pRg st="6" end="6"/>
                                            </p:txEl>
                                          </p:spTgt>
                                        </p:tgtEl>
                                        <p:attrNameLst>
                                          <p:attrName>style.visibility</p:attrName>
                                        </p:attrNameLst>
                                      </p:cBhvr>
                                      <p:to>
                                        <p:strVal val="visible"/>
                                      </p:to>
                                    </p:set>
                                    <p:anim calcmode="lin" valueType="num">
                                      <p:cBhvr additive="base">
                                        <p:cTn id="43" dur="500" fill="hold"/>
                                        <p:tgtEl>
                                          <p:spTgt spid="2027523">
                                            <p:txEl>
                                              <p:pRg st="6" end="6"/>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2027523">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2027523">
                                            <p:txEl>
                                              <p:pRg st="7" end="7"/>
                                            </p:txEl>
                                          </p:spTgt>
                                        </p:tgtEl>
                                        <p:attrNameLst>
                                          <p:attrName>style.visibility</p:attrName>
                                        </p:attrNameLst>
                                      </p:cBhvr>
                                      <p:to>
                                        <p:strVal val="visible"/>
                                      </p:to>
                                    </p:set>
                                    <p:anim calcmode="lin" valueType="num">
                                      <p:cBhvr additive="base">
                                        <p:cTn id="49" dur="500" fill="hold"/>
                                        <p:tgtEl>
                                          <p:spTgt spid="2027523">
                                            <p:txEl>
                                              <p:pRg st="7" end="7"/>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2027523">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2027523">
                                            <p:txEl>
                                              <p:pRg st="8" end="8"/>
                                            </p:txEl>
                                          </p:spTgt>
                                        </p:tgtEl>
                                        <p:attrNameLst>
                                          <p:attrName>style.visibility</p:attrName>
                                        </p:attrNameLst>
                                      </p:cBhvr>
                                      <p:to>
                                        <p:strVal val="visible"/>
                                      </p:to>
                                    </p:set>
                                    <p:anim calcmode="lin" valueType="num">
                                      <p:cBhvr additive="base">
                                        <p:cTn id="55" dur="500" fill="hold"/>
                                        <p:tgtEl>
                                          <p:spTgt spid="2027523">
                                            <p:txEl>
                                              <p:pRg st="8" end="8"/>
                                            </p:txEl>
                                          </p:spTgt>
                                        </p:tgtEl>
                                        <p:attrNameLst>
                                          <p:attrName>ppt_x</p:attrName>
                                        </p:attrNameLst>
                                      </p:cBhvr>
                                      <p:tavLst>
                                        <p:tav tm="0">
                                          <p:val>
                                            <p:strVal val="0-#ppt_w/2"/>
                                          </p:val>
                                        </p:tav>
                                        <p:tav tm="100000">
                                          <p:val>
                                            <p:strVal val="#ppt_x"/>
                                          </p:val>
                                        </p:tav>
                                      </p:tavLst>
                                    </p:anim>
                                    <p:anim calcmode="lin" valueType="num">
                                      <p:cBhvr additive="base">
                                        <p:cTn id="56" dur="500" fill="hold"/>
                                        <p:tgtEl>
                                          <p:spTgt spid="2027523">
                                            <p:txEl>
                                              <p:pRg st="8" end="8"/>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27523" grpId="0" build="p" bldLvl="3"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7330" name="Rectangle 2"/>
          <p:cNvSpPr>
            <a:spLocks noGrp="1" noChangeArrowheads="1"/>
          </p:cNvSpPr>
          <p:nvPr>
            <p:ph type="title"/>
          </p:nvPr>
        </p:nvSpPr>
        <p:spPr>
          <a:xfrm>
            <a:off x="317500" y="52388"/>
            <a:ext cx="8637588" cy="1431925"/>
          </a:xfrm>
        </p:spPr>
        <p:txBody>
          <a:bodyPr>
            <a:normAutofit/>
          </a:bodyPr>
          <a:lstStyle/>
          <a:p>
            <a:r>
              <a:rPr lang="zh-CN" altLang="en-US" dirty="0" smtClean="0"/>
              <a:t>安全问题</a:t>
            </a:r>
            <a:endParaRPr lang="zh-CN" altLang="en-US" sz="2500" dirty="0" smtClean="0">
              <a:solidFill>
                <a:schemeClr val="tx1"/>
              </a:solidFill>
            </a:endParaRPr>
          </a:p>
        </p:txBody>
      </p:sp>
      <p:sp>
        <p:nvSpPr>
          <p:cNvPr id="2029571" name="Rectangle 3"/>
          <p:cNvSpPr>
            <a:spLocks noGrp="1" noChangeArrowheads="1"/>
          </p:cNvSpPr>
          <p:nvPr>
            <p:ph idx="1"/>
          </p:nvPr>
        </p:nvSpPr>
        <p:spPr>
          <a:xfrm>
            <a:off x="457200" y="1888232"/>
            <a:ext cx="7467600" cy="4421088"/>
          </a:xfrm>
        </p:spPr>
        <p:txBody>
          <a:bodyPr/>
          <a:lstStyle/>
          <a:p>
            <a:pPr eaLnBrk="1" hangingPunct="1">
              <a:lnSpc>
                <a:spcPct val="90000"/>
              </a:lnSpc>
            </a:pPr>
            <a:r>
              <a:rPr lang="zh-CN" altLang="en-US" dirty="0" smtClean="0"/>
              <a:t>平台攻击</a:t>
            </a:r>
            <a:r>
              <a:rPr lang="en-US" altLang="zh-CN" dirty="0" smtClean="0"/>
              <a:t>agent</a:t>
            </a:r>
          </a:p>
          <a:p>
            <a:pPr lvl="1" eaLnBrk="1" hangingPunct="1">
              <a:lnSpc>
                <a:spcPct val="90000"/>
              </a:lnSpc>
            </a:pPr>
            <a:r>
              <a:rPr lang="zh-CN" altLang="en-US" dirty="0" smtClean="0">
                <a:latin typeface="宋体" charset="-122"/>
              </a:rPr>
              <a:t>不正确执行代码</a:t>
            </a:r>
          </a:p>
          <a:p>
            <a:pPr lvl="1" eaLnBrk="1" hangingPunct="1">
              <a:lnSpc>
                <a:spcPct val="90000"/>
              </a:lnSpc>
            </a:pPr>
            <a:r>
              <a:rPr lang="zh-CN" altLang="en-US" dirty="0" smtClean="0">
                <a:latin typeface="宋体" charset="-122"/>
              </a:rPr>
              <a:t>返回错误结果</a:t>
            </a:r>
            <a:endParaRPr lang="zh-CN" altLang="en-US" dirty="0" smtClean="0"/>
          </a:p>
          <a:p>
            <a:pPr lvl="1" eaLnBrk="1" hangingPunct="1">
              <a:lnSpc>
                <a:spcPct val="90000"/>
              </a:lnSpc>
            </a:pPr>
            <a:r>
              <a:rPr lang="zh-CN" altLang="en-US" dirty="0" smtClean="0"/>
              <a:t>伪装</a:t>
            </a:r>
          </a:p>
          <a:p>
            <a:pPr lvl="1" eaLnBrk="1" hangingPunct="1">
              <a:lnSpc>
                <a:spcPct val="90000"/>
              </a:lnSpc>
            </a:pPr>
            <a:r>
              <a:rPr lang="zh-CN" altLang="en-US" dirty="0" smtClean="0"/>
              <a:t>拒绝服务</a:t>
            </a:r>
          </a:p>
          <a:p>
            <a:pPr lvl="1" eaLnBrk="1" hangingPunct="1">
              <a:lnSpc>
                <a:spcPct val="90000"/>
              </a:lnSpc>
            </a:pPr>
            <a:r>
              <a:rPr lang="zh-CN" altLang="en-US" dirty="0" smtClean="0"/>
              <a:t>窥视、操纵交互</a:t>
            </a:r>
          </a:p>
          <a:p>
            <a:pPr eaLnBrk="1" hangingPunct="1">
              <a:lnSpc>
                <a:spcPct val="90000"/>
              </a:lnSpc>
            </a:pPr>
            <a:r>
              <a:rPr lang="en-US" altLang="zh-CN" dirty="0" smtClean="0"/>
              <a:t>Agent</a:t>
            </a:r>
            <a:r>
              <a:rPr lang="zh-CN" altLang="en-US" dirty="0" smtClean="0"/>
              <a:t>攻击网络</a:t>
            </a:r>
          </a:p>
          <a:p>
            <a:pPr lvl="1" eaLnBrk="1" hangingPunct="1">
              <a:lnSpc>
                <a:spcPct val="90000"/>
              </a:lnSpc>
            </a:pPr>
            <a:r>
              <a:rPr lang="zh-CN" altLang="en-US" dirty="0" smtClean="0"/>
              <a:t>消耗资源</a:t>
            </a:r>
          </a:p>
        </p:txBody>
      </p:sp>
      <p:sp>
        <p:nvSpPr>
          <p:cNvPr id="4" name="灯片编号占位符 5"/>
          <p:cNvSpPr>
            <a:spLocks noGrp="1"/>
          </p:cNvSpPr>
          <p:nvPr>
            <p:ph type="sldNum" sz="quarter" idx="12"/>
          </p:nvPr>
        </p:nvSpPr>
        <p:spPr>
          <a:xfrm>
            <a:off x="8244408" y="5763078"/>
            <a:ext cx="403424" cy="431254"/>
          </a:xfrm>
          <a:prstGeom prst="rect">
            <a:avLst/>
          </a:prstGeom>
        </p:spPr>
        <p:txBody>
          <a:bodyPr/>
          <a:lstStyle/>
          <a:p>
            <a:pPr>
              <a:defRPr/>
            </a:pPr>
            <a:fld id="{9EA34BCE-A9B6-4080-BFDA-24B42780DE08}" type="slidenum">
              <a:rPr lang="en-US" altLang="zh-CN" smtClean="0">
                <a:solidFill>
                  <a:schemeClr val="bg1"/>
                </a:solidFill>
              </a:rPr>
              <a:pPr>
                <a:defRPr/>
              </a:pPr>
              <a:t>11</a:t>
            </a:fld>
            <a:endParaRPr lang="en-US" altLang="zh-CN" dirty="0">
              <a:solidFill>
                <a:schemeClr val="bg1"/>
              </a:solidFill>
            </a:endParaRPr>
          </a:p>
        </p:txBody>
      </p:sp>
      <p:sp>
        <p:nvSpPr>
          <p:cNvPr id="5" name="日期占位符 4"/>
          <p:cNvSpPr>
            <a:spLocks noGrp="1"/>
          </p:cNvSpPr>
          <p:nvPr>
            <p:ph type="dt" sz="half" idx="10"/>
          </p:nvPr>
        </p:nvSpPr>
        <p:spPr/>
        <p:txBody>
          <a:bodyPr/>
          <a:lstStyle/>
          <a:p>
            <a:pPr eaLnBrk="1" latinLnBrk="0" hangingPunct="1"/>
            <a:fld id="{96FEDBE3-579D-49F2-B710-8628BAF51F0D}" type="datetime1">
              <a:rPr lang="en-US" altLang="zh-CN" smtClean="0"/>
              <a:pPr eaLnBrk="1" latinLnBrk="0" hangingPunct="1"/>
              <a:t>12/13/2011</a:t>
            </a:fld>
            <a:endParaRPr lang="en-US" dirty="0"/>
          </a:p>
        </p:txBody>
      </p:sp>
      <p:sp>
        <p:nvSpPr>
          <p:cNvPr id="6" name="页脚占位符 5"/>
          <p:cNvSpPr>
            <a:spLocks noGrp="1"/>
          </p:cNvSpPr>
          <p:nvPr>
            <p:ph type="ftr" sz="quarter" idx="11"/>
          </p:nvPr>
        </p:nvSpPr>
        <p:spPr/>
        <p:txBody>
          <a:bodyPr/>
          <a:lstStyle/>
          <a:p>
            <a:r>
              <a:rPr kumimoji="0" lang="en-US" smtClean="0"/>
              <a:t>Institute of Computer Software, Nanjing University</a:t>
            </a:r>
            <a:endParaRPr kumimoji="0" lang="en-US"/>
          </a:p>
        </p:txBody>
      </p:sp>
      <p:sp>
        <p:nvSpPr>
          <p:cNvPr id="7" name="灯片编号占位符 6"/>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2BBB5E19-F10A-4C2F-BF6F-11C513378A2E}" type="slidenum">
              <a:rPr kumimoji="0" lang="en-US" sz="1200" b="0" i="0" u="none" strike="noStrike" kern="1200" cap="none" spc="0" normalizeH="0" baseline="0" noProof="0" smtClean="0">
                <a:ln>
                  <a:noFill/>
                </a:ln>
                <a:solidFill>
                  <a:schemeClr val="tx1">
                    <a:tint val="95000"/>
                  </a:schemeClr>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dirty="0">
              <a:ln>
                <a:noFill/>
              </a:ln>
              <a:solidFill>
                <a:schemeClr val="tx1">
                  <a:tint val="95000"/>
                </a:schemeClr>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029571">
                                            <p:txEl>
                                              <p:pRg st="0" end="0"/>
                                            </p:txEl>
                                          </p:spTgt>
                                        </p:tgtEl>
                                        <p:attrNameLst>
                                          <p:attrName>style.visibility</p:attrName>
                                        </p:attrNameLst>
                                      </p:cBhvr>
                                      <p:to>
                                        <p:strVal val="visible"/>
                                      </p:to>
                                    </p:set>
                                    <p:anim calcmode="lin" valueType="num">
                                      <p:cBhvr additive="base">
                                        <p:cTn id="7" dur="500" fill="hold"/>
                                        <p:tgtEl>
                                          <p:spTgt spid="2029571">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02957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029571">
                                            <p:txEl>
                                              <p:pRg st="1" end="1"/>
                                            </p:txEl>
                                          </p:spTgt>
                                        </p:tgtEl>
                                        <p:attrNameLst>
                                          <p:attrName>style.visibility</p:attrName>
                                        </p:attrNameLst>
                                      </p:cBhvr>
                                      <p:to>
                                        <p:strVal val="visible"/>
                                      </p:to>
                                    </p:set>
                                    <p:anim calcmode="lin" valueType="num">
                                      <p:cBhvr additive="base">
                                        <p:cTn id="13" dur="500" fill="hold"/>
                                        <p:tgtEl>
                                          <p:spTgt spid="2029571">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029571">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029571">
                                            <p:txEl>
                                              <p:pRg st="2" end="2"/>
                                            </p:txEl>
                                          </p:spTgt>
                                        </p:tgtEl>
                                        <p:attrNameLst>
                                          <p:attrName>style.visibility</p:attrName>
                                        </p:attrNameLst>
                                      </p:cBhvr>
                                      <p:to>
                                        <p:strVal val="visible"/>
                                      </p:to>
                                    </p:set>
                                    <p:anim calcmode="lin" valueType="num">
                                      <p:cBhvr additive="base">
                                        <p:cTn id="19" dur="500" fill="hold"/>
                                        <p:tgtEl>
                                          <p:spTgt spid="2029571">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029571">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029571">
                                            <p:txEl>
                                              <p:pRg st="3" end="3"/>
                                            </p:txEl>
                                          </p:spTgt>
                                        </p:tgtEl>
                                        <p:attrNameLst>
                                          <p:attrName>style.visibility</p:attrName>
                                        </p:attrNameLst>
                                      </p:cBhvr>
                                      <p:to>
                                        <p:strVal val="visible"/>
                                      </p:to>
                                    </p:set>
                                    <p:anim calcmode="lin" valueType="num">
                                      <p:cBhvr additive="base">
                                        <p:cTn id="25" dur="500" fill="hold"/>
                                        <p:tgtEl>
                                          <p:spTgt spid="2029571">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029571">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2029571">
                                            <p:txEl>
                                              <p:pRg st="4" end="4"/>
                                            </p:txEl>
                                          </p:spTgt>
                                        </p:tgtEl>
                                        <p:attrNameLst>
                                          <p:attrName>style.visibility</p:attrName>
                                        </p:attrNameLst>
                                      </p:cBhvr>
                                      <p:to>
                                        <p:strVal val="visible"/>
                                      </p:to>
                                    </p:set>
                                    <p:anim calcmode="lin" valueType="num">
                                      <p:cBhvr additive="base">
                                        <p:cTn id="31" dur="500" fill="hold"/>
                                        <p:tgtEl>
                                          <p:spTgt spid="2029571">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2029571">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2029571">
                                            <p:txEl>
                                              <p:pRg st="5" end="5"/>
                                            </p:txEl>
                                          </p:spTgt>
                                        </p:tgtEl>
                                        <p:attrNameLst>
                                          <p:attrName>style.visibility</p:attrName>
                                        </p:attrNameLst>
                                      </p:cBhvr>
                                      <p:to>
                                        <p:strVal val="visible"/>
                                      </p:to>
                                    </p:set>
                                    <p:anim calcmode="lin" valueType="num">
                                      <p:cBhvr additive="base">
                                        <p:cTn id="37" dur="500" fill="hold"/>
                                        <p:tgtEl>
                                          <p:spTgt spid="2029571">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2029571">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2029571">
                                            <p:txEl>
                                              <p:pRg st="6" end="6"/>
                                            </p:txEl>
                                          </p:spTgt>
                                        </p:tgtEl>
                                        <p:attrNameLst>
                                          <p:attrName>style.visibility</p:attrName>
                                        </p:attrNameLst>
                                      </p:cBhvr>
                                      <p:to>
                                        <p:strVal val="visible"/>
                                      </p:to>
                                    </p:set>
                                    <p:anim calcmode="lin" valueType="num">
                                      <p:cBhvr additive="base">
                                        <p:cTn id="43" dur="500" fill="hold"/>
                                        <p:tgtEl>
                                          <p:spTgt spid="2029571">
                                            <p:txEl>
                                              <p:pRg st="6" end="6"/>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2029571">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2029571">
                                            <p:txEl>
                                              <p:pRg st="7" end="7"/>
                                            </p:txEl>
                                          </p:spTgt>
                                        </p:tgtEl>
                                        <p:attrNameLst>
                                          <p:attrName>style.visibility</p:attrName>
                                        </p:attrNameLst>
                                      </p:cBhvr>
                                      <p:to>
                                        <p:strVal val="visible"/>
                                      </p:to>
                                    </p:set>
                                    <p:anim calcmode="lin" valueType="num">
                                      <p:cBhvr additive="base">
                                        <p:cTn id="49" dur="500" fill="hold"/>
                                        <p:tgtEl>
                                          <p:spTgt spid="2029571">
                                            <p:txEl>
                                              <p:pRg st="7" end="7"/>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2029571">
                                            <p:txEl>
                                              <p:pRg st="7" end="7"/>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29571" grpId="0" build="p" bldLvl="3"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8354" name="Rectangle 2"/>
          <p:cNvSpPr>
            <a:spLocks noGrp="1" noChangeArrowheads="1"/>
          </p:cNvSpPr>
          <p:nvPr>
            <p:ph type="title"/>
          </p:nvPr>
        </p:nvSpPr>
        <p:spPr>
          <a:xfrm>
            <a:off x="317500" y="52388"/>
            <a:ext cx="8637588" cy="1431925"/>
          </a:xfrm>
        </p:spPr>
        <p:txBody>
          <a:bodyPr>
            <a:normAutofit/>
          </a:bodyPr>
          <a:lstStyle/>
          <a:p>
            <a:r>
              <a:rPr lang="zh-CN" altLang="en-US" dirty="0" smtClean="0"/>
              <a:t>安全问题</a:t>
            </a:r>
            <a:endParaRPr lang="zh-CN" altLang="en-US" sz="2500" dirty="0" smtClean="0">
              <a:solidFill>
                <a:schemeClr val="tx1"/>
              </a:solidFill>
            </a:endParaRPr>
          </a:p>
        </p:txBody>
      </p:sp>
      <p:sp>
        <p:nvSpPr>
          <p:cNvPr id="2031619" name="Rectangle 3"/>
          <p:cNvSpPr>
            <a:spLocks noGrp="1" noChangeArrowheads="1"/>
          </p:cNvSpPr>
          <p:nvPr>
            <p:ph idx="1"/>
          </p:nvPr>
        </p:nvSpPr>
        <p:spPr>
          <a:xfrm>
            <a:off x="328613" y="1941513"/>
            <a:ext cx="8208962" cy="4306887"/>
          </a:xfrm>
        </p:spPr>
        <p:txBody>
          <a:bodyPr>
            <a:normAutofit/>
          </a:bodyPr>
          <a:lstStyle/>
          <a:p>
            <a:pPr eaLnBrk="1" hangingPunct="1"/>
            <a:r>
              <a:rPr lang="zh-CN" altLang="en-US" sz="2800" dirty="0" smtClean="0"/>
              <a:t>分析及对策</a:t>
            </a:r>
          </a:p>
          <a:p>
            <a:pPr lvl="1" eaLnBrk="1" hangingPunct="1"/>
            <a:r>
              <a:rPr lang="en-US" altLang="zh-CN" sz="2400" dirty="0" smtClean="0"/>
              <a:t>Agent</a:t>
            </a:r>
            <a:r>
              <a:rPr lang="zh-CN" altLang="en-US" sz="2400" dirty="0" smtClean="0"/>
              <a:t>攻击平台</a:t>
            </a:r>
          </a:p>
          <a:p>
            <a:pPr lvl="2" eaLnBrk="1" hangingPunct="1"/>
            <a:r>
              <a:rPr lang="zh-CN" altLang="en-US" sz="2000" dirty="0" smtClean="0"/>
              <a:t>分析：</a:t>
            </a:r>
          </a:p>
          <a:p>
            <a:pPr lvl="3" eaLnBrk="1" hangingPunct="1"/>
            <a:r>
              <a:rPr lang="zh-CN" altLang="en-US" sz="2000" dirty="0" smtClean="0"/>
              <a:t>身份隐藏</a:t>
            </a:r>
          </a:p>
          <a:p>
            <a:pPr lvl="3" eaLnBrk="1" hangingPunct="1"/>
            <a:r>
              <a:rPr lang="zh-CN" altLang="en-US" sz="2000" dirty="0" smtClean="0"/>
              <a:t>越权</a:t>
            </a:r>
          </a:p>
          <a:p>
            <a:pPr lvl="2" eaLnBrk="1" hangingPunct="1"/>
            <a:r>
              <a:rPr lang="zh-CN" altLang="en-US" sz="2000" dirty="0" smtClean="0"/>
              <a:t>对策：</a:t>
            </a:r>
          </a:p>
          <a:p>
            <a:pPr lvl="3" eaLnBrk="1" hangingPunct="1"/>
            <a:r>
              <a:rPr lang="zh-CN" altLang="en-US" sz="2000" dirty="0" smtClean="0"/>
              <a:t>身份认证</a:t>
            </a:r>
          </a:p>
          <a:p>
            <a:pPr lvl="3" eaLnBrk="1" hangingPunct="1"/>
            <a:r>
              <a:rPr lang="zh-CN" altLang="en-US" sz="2000" dirty="0" smtClean="0"/>
              <a:t>授权</a:t>
            </a:r>
          </a:p>
          <a:p>
            <a:pPr lvl="3" eaLnBrk="1" hangingPunct="1"/>
            <a:r>
              <a:rPr lang="zh-CN" altLang="en-US" sz="2000" dirty="0" smtClean="0"/>
              <a:t>访问控制</a:t>
            </a:r>
          </a:p>
        </p:txBody>
      </p:sp>
      <p:sp>
        <p:nvSpPr>
          <p:cNvPr id="4" name="灯片编号占位符 5"/>
          <p:cNvSpPr>
            <a:spLocks noGrp="1"/>
          </p:cNvSpPr>
          <p:nvPr>
            <p:ph type="sldNum" sz="quarter" idx="12"/>
          </p:nvPr>
        </p:nvSpPr>
        <p:spPr>
          <a:xfrm>
            <a:off x="8244408" y="5763078"/>
            <a:ext cx="403424" cy="431254"/>
          </a:xfrm>
          <a:prstGeom prst="rect">
            <a:avLst/>
          </a:prstGeom>
        </p:spPr>
        <p:txBody>
          <a:bodyPr/>
          <a:lstStyle/>
          <a:p>
            <a:pPr>
              <a:defRPr/>
            </a:pPr>
            <a:fld id="{9EA34BCE-A9B6-4080-BFDA-24B42780DE08}" type="slidenum">
              <a:rPr lang="en-US" altLang="zh-CN" smtClean="0">
                <a:solidFill>
                  <a:schemeClr val="bg1"/>
                </a:solidFill>
              </a:rPr>
              <a:pPr>
                <a:defRPr/>
              </a:pPr>
              <a:t>12</a:t>
            </a:fld>
            <a:endParaRPr lang="en-US" altLang="zh-CN" dirty="0">
              <a:solidFill>
                <a:schemeClr val="bg1"/>
              </a:solidFill>
            </a:endParaRPr>
          </a:p>
        </p:txBody>
      </p:sp>
      <p:sp>
        <p:nvSpPr>
          <p:cNvPr id="5" name="日期占位符 4"/>
          <p:cNvSpPr>
            <a:spLocks noGrp="1"/>
          </p:cNvSpPr>
          <p:nvPr>
            <p:ph type="dt" sz="half" idx="10"/>
          </p:nvPr>
        </p:nvSpPr>
        <p:spPr/>
        <p:txBody>
          <a:bodyPr/>
          <a:lstStyle/>
          <a:p>
            <a:pPr eaLnBrk="1" latinLnBrk="0" hangingPunct="1"/>
            <a:fld id="{102724CF-3EE9-49EF-B5FA-DA3B28428ADB}" type="datetime1">
              <a:rPr lang="en-US" altLang="zh-CN" smtClean="0"/>
              <a:pPr eaLnBrk="1" latinLnBrk="0" hangingPunct="1"/>
              <a:t>12/13/2011</a:t>
            </a:fld>
            <a:endParaRPr lang="en-US"/>
          </a:p>
        </p:txBody>
      </p:sp>
      <p:sp>
        <p:nvSpPr>
          <p:cNvPr id="6" name="页脚占位符 5"/>
          <p:cNvSpPr>
            <a:spLocks noGrp="1"/>
          </p:cNvSpPr>
          <p:nvPr>
            <p:ph type="ftr" sz="quarter" idx="11"/>
          </p:nvPr>
        </p:nvSpPr>
        <p:spPr/>
        <p:txBody>
          <a:bodyPr/>
          <a:lstStyle/>
          <a:p>
            <a:r>
              <a:rPr kumimoji="0" lang="en-US" smtClean="0"/>
              <a:t>Institute of Computer Software, Nanjing University</a:t>
            </a:r>
            <a:endParaRPr kumimoji="0" lang="en-US"/>
          </a:p>
        </p:txBody>
      </p:sp>
      <p:sp>
        <p:nvSpPr>
          <p:cNvPr id="7" name="灯片编号占位符 6"/>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2BBB5E19-F10A-4C2F-BF6F-11C513378A2E}" type="slidenum">
              <a:rPr kumimoji="0" lang="en-US" sz="1200" b="0" i="0" u="none" strike="noStrike" kern="1200" cap="none" spc="0" normalizeH="0" baseline="0" noProof="0" smtClean="0">
                <a:ln>
                  <a:noFill/>
                </a:ln>
                <a:solidFill>
                  <a:schemeClr val="tx1">
                    <a:tint val="95000"/>
                  </a:schemeClr>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dirty="0">
              <a:ln>
                <a:noFill/>
              </a:ln>
              <a:solidFill>
                <a:schemeClr val="tx1">
                  <a:tint val="95000"/>
                </a:schemeClr>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031619">
                                            <p:txEl>
                                              <p:pRg st="0" end="0"/>
                                            </p:txEl>
                                          </p:spTgt>
                                        </p:tgtEl>
                                        <p:attrNameLst>
                                          <p:attrName>style.visibility</p:attrName>
                                        </p:attrNameLst>
                                      </p:cBhvr>
                                      <p:to>
                                        <p:strVal val="visible"/>
                                      </p:to>
                                    </p:set>
                                    <p:anim calcmode="lin" valueType="num">
                                      <p:cBhvr additive="base">
                                        <p:cTn id="7" dur="500" fill="hold"/>
                                        <p:tgtEl>
                                          <p:spTgt spid="203161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03161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031619">
                                            <p:txEl>
                                              <p:pRg st="1" end="1"/>
                                            </p:txEl>
                                          </p:spTgt>
                                        </p:tgtEl>
                                        <p:attrNameLst>
                                          <p:attrName>style.visibility</p:attrName>
                                        </p:attrNameLst>
                                      </p:cBhvr>
                                      <p:to>
                                        <p:strVal val="visible"/>
                                      </p:to>
                                    </p:set>
                                    <p:anim calcmode="lin" valueType="num">
                                      <p:cBhvr additive="base">
                                        <p:cTn id="13" dur="500" fill="hold"/>
                                        <p:tgtEl>
                                          <p:spTgt spid="2031619">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03161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031619">
                                            <p:txEl>
                                              <p:pRg st="2" end="2"/>
                                            </p:txEl>
                                          </p:spTgt>
                                        </p:tgtEl>
                                        <p:attrNameLst>
                                          <p:attrName>style.visibility</p:attrName>
                                        </p:attrNameLst>
                                      </p:cBhvr>
                                      <p:to>
                                        <p:strVal val="visible"/>
                                      </p:to>
                                    </p:set>
                                    <p:anim calcmode="lin" valueType="num">
                                      <p:cBhvr additive="base">
                                        <p:cTn id="19" dur="500" fill="hold"/>
                                        <p:tgtEl>
                                          <p:spTgt spid="2031619">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031619">
                                            <p:txEl>
                                              <p:pRg st="2" end="2"/>
                                            </p:txEl>
                                          </p:spTgt>
                                        </p:tgtEl>
                                        <p:attrNameLst>
                                          <p:attrName>ppt_y</p:attrName>
                                        </p:attrNameLst>
                                      </p:cBhvr>
                                      <p:tavLst>
                                        <p:tav tm="0">
                                          <p:val>
                                            <p:strVal val="#ppt_y"/>
                                          </p:val>
                                        </p:tav>
                                        <p:tav tm="100000">
                                          <p:val>
                                            <p:strVal val="#ppt_y"/>
                                          </p:val>
                                        </p:tav>
                                      </p:tavLst>
                                    </p:anim>
                                  </p:childTnLst>
                                </p:cTn>
                              </p:par>
                              <p:par>
                                <p:cTn id="21" presetID="2" presetClass="entr" presetSubtype="8" fill="hold" grpId="0" nodeType="withEffect">
                                  <p:stCondLst>
                                    <p:cond delay="0"/>
                                  </p:stCondLst>
                                  <p:childTnLst>
                                    <p:set>
                                      <p:cBhvr>
                                        <p:cTn id="22" dur="1" fill="hold">
                                          <p:stCondLst>
                                            <p:cond delay="0"/>
                                          </p:stCondLst>
                                        </p:cTn>
                                        <p:tgtEl>
                                          <p:spTgt spid="2031619">
                                            <p:txEl>
                                              <p:pRg st="3" end="3"/>
                                            </p:txEl>
                                          </p:spTgt>
                                        </p:tgtEl>
                                        <p:attrNameLst>
                                          <p:attrName>style.visibility</p:attrName>
                                        </p:attrNameLst>
                                      </p:cBhvr>
                                      <p:to>
                                        <p:strVal val="visible"/>
                                      </p:to>
                                    </p:set>
                                    <p:anim calcmode="lin" valueType="num">
                                      <p:cBhvr additive="base">
                                        <p:cTn id="23" dur="500" fill="hold"/>
                                        <p:tgtEl>
                                          <p:spTgt spid="2031619">
                                            <p:txEl>
                                              <p:pRg st="3" end="3"/>
                                            </p:txEl>
                                          </p:spTgt>
                                        </p:tgtEl>
                                        <p:attrNameLst>
                                          <p:attrName>ppt_x</p:attrName>
                                        </p:attrNameLst>
                                      </p:cBhvr>
                                      <p:tavLst>
                                        <p:tav tm="0">
                                          <p:val>
                                            <p:strVal val="0-#ppt_w/2"/>
                                          </p:val>
                                        </p:tav>
                                        <p:tav tm="100000">
                                          <p:val>
                                            <p:strVal val="#ppt_x"/>
                                          </p:val>
                                        </p:tav>
                                      </p:tavLst>
                                    </p:anim>
                                    <p:anim calcmode="lin" valueType="num">
                                      <p:cBhvr additive="base">
                                        <p:cTn id="24" dur="500" fill="hold"/>
                                        <p:tgtEl>
                                          <p:spTgt spid="2031619">
                                            <p:txEl>
                                              <p:pRg st="3" end="3"/>
                                            </p:txEl>
                                          </p:spTgt>
                                        </p:tgtEl>
                                        <p:attrNameLst>
                                          <p:attrName>ppt_y</p:attrName>
                                        </p:attrNameLst>
                                      </p:cBhvr>
                                      <p:tavLst>
                                        <p:tav tm="0">
                                          <p:val>
                                            <p:strVal val="#ppt_y"/>
                                          </p:val>
                                        </p:tav>
                                        <p:tav tm="100000">
                                          <p:val>
                                            <p:strVal val="#ppt_y"/>
                                          </p:val>
                                        </p:tav>
                                      </p:tavLst>
                                    </p:anim>
                                  </p:childTnLst>
                                </p:cTn>
                              </p:par>
                              <p:par>
                                <p:cTn id="25" presetID="2" presetClass="entr" presetSubtype="8" fill="hold" grpId="0" nodeType="withEffect">
                                  <p:stCondLst>
                                    <p:cond delay="0"/>
                                  </p:stCondLst>
                                  <p:childTnLst>
                                    <p:set>
                                      <p:cBhvr>
                                        <p:cTn id="26" dur="1" fill="hold">
                                          <p:stCondLst>
                                            <p:cond delay="0"/>
                                          </p:stCondLst>
                                        </p:cTn>
                                        <p:tgtEl>
                                          <p:spTgt spid="2031619">
                                            <p:txEl>
                                              <p:pRg st="4" end="4"/>
                                            </p:txEl>
                                          </p:spTgt>
                                        </p:tgtEl>
                                        <p:attrNameLst>
                                          <p:attrName>style.visibility</p:attrName>
                                        </p:attrNameLst>
                                      </p:cBhvr>
                                      <p:to>
                                        <p:strVal val="visible"/>
                                      </p:to>
                                    </p:set>
                                    <p:anim calcmode="lin" valueType="num">
                                      <p:cBhvr additive="base">
                                        <p:cTn id="27" dur="500" fill="hold"/>
                                        <p:tgtEl>
                                          <p:spTgt spid="2031619">
                                            <p:txEl>
                                              <p:pRg st="4" end="4"/>
                                            </p:txEl>
                                          </p:spTgt>
                                        </p:tgtEl>
                                        <p:attrNameLst>
                                          <p:attrName>ppt_x</p:attrName>
                                        </p:attrNameLst>
                                      </p:cBhvr>
                                      <p:tavLst>
                                        <p:tav tm="0">
                                          <p:val>
                                            <p:strVal val="0-#ppt_w/2"/>
                                          </p:val>
                                        </p:tav>
                                        <p:tav tm="100000">
                                          <p:val>
                                            <p:strVal val="#ppt_x"/>
                                          </p:val>
                                        </p:tav>
                                      </p:tavLst>
                                    </p:anim>
                                    <p:anim calcmode="lin" valueType="num">
                                      <p:cBhvr additive="base">
                                        <p:cTn id="28" dur="500" fill="hold"/>
                                        <p:tgtEl>
                                          <p:spTgt spid="2031619">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8" fill="hold" grpId="0" nodeType="clickEffect">
                                  <p:stCondLst>
                                    <p:cond delay="0"/>
                                  </p:stCondLst>
                                  <p:childTnLst>
                                    <p:set>
                                      <p:cBhvr>
                                        <p:cTn id="32" dur="1" fill="hold">
                                          <p:stCondLst>
                                            <p:cond delay="0"/>
                                          </p:stCondLst>
                                        </p:cTn>
                                        <p:tgtEl>
                                          <p:spTgt spid="2031619">
                                            <p:txEl>
                                              <p:pRg st="5" end="5"/>
                                            </p:txEl>
                                          </p:spTgt>
                                        </p:tgtEl>
                                        <p:attrNameLst>
                                          <p:attrName>style.visibility</p:attrName>
                                        </p:attrNameLst>
                                      </p:cBhvr>
                                      <p:to>
                                        <p:strVal val="visible"/>
                                      </p:to>
                                    </p:set>
                                    <p:anim calcmode="lin" valueType="num">
                                      <p:cBhvr additive="base">
                                        <p:cTn id="33" dur="500" fill="hold"/>
                                        <p:tgtEl>
                                          <p:spTgt spid="2031619">
                                            <p:txEl>
                                              <p:pRg st="5" end="5"/>
                                            </p:txEl>
                                          </p:spTgt>
                                        </p:tgtEl>
                                        <p:attrNameLst>
                                          <p:attrName>ppt_x</p:attrName>
                                        </p:attrNameLst>
                                      </p:cBhvr>
                                      <p:tavLst>
                                        <p:tav tm="0">
                                          <p:val>
                                            <p:strVal val="0-#ppt_w/2"/>
                                          </p:val>
                                        </p:tav>
                                        <p:tav tm="100000">
                                          <p:val>
                                            <p:strVal val="#ppt_x"/>
                                          </p:val>
                                        </p:tav>
                                      </p:tavLst>
                                    </p:anim>
                                    <p:anim calcmode="lin" valueType="num">
                                      <p:cBhvr additive="base">
                                        <p:cTn id="34" dur="500" fill="hold"/>
                                        <p:tgtEl>
                                          <p:spTgt spid="2031619">
                                            <p:txEl>
                                              <p:pRg st="5" end="5"/>
                                            </p:txEl>
                                          </p:spTgt>
                                        </p:tgtEl>
                                        <p:attrNameLst>
                                          <p:attrName>ppt_y</p:attrName>
                                        </p:attrNameLst>
                                      </p:cBhvr>
                                      <p:tavLst>
                                        <p:tav tm="0">
                                          <p:val>
                                            <p:strVal val="#ppt_y"/>
                                          </p:val>
                                        </p:tav>
                                        <p:tav tm="100000">
                                          <p:val>
                                            <p:strVal val="#ppt_y"/>
                                          </p:val>
                                        </p:tav>
                                      </p:tavLst>
                                    </p:anim>
                                  </p:childTnLst>
                                </p:cTn>
                              </p:par>
                              <p:par>
                                <p:cTn id="35" presetID="2" presetClass="entr" presetSubtype="8" fill="hold" grpId="0" nodeType="withEffect">
                                  <p:stCondLst>
                                    <p:cond delay="0"/>
                                  </p:stCondLst>
                                  <p:childTnLst>
                                    <p:set>
                                      <p:cBhvr>
                                        <p:cTn id="36" dur="1" fill="hold">
                                          <p:stCondLst>
                                            <p:cond delay="0"/>
                                          </p:stCondLst>
                                        </p:cTn>
                                        <p:tgtEl>
                                          <p:spTgt spid="2031619">
                                            <p:txEl>
                                              <p:pRg st="6" end="6"/>
                                            </p:txEl>
                                          </p:spTgt>
                                        </p:tgtEl>
                                        <p:attrNameLst>
                                          <p:attrName>style.visibility</p:attrName>
                                        </p:attrNameLst>
                                      </p:cBhvr>
                                      <p:to>
                                        <p:strVal val="visible"/>
                                      </p:to>
                                    </p:set>
                                    <p:anim calcmode="lin" valueType="num">
                                      <p:cBhvr additive="base">
                                        <p:cTn id="37" dur="500" fill="hold"/>
                                        <p:tgtEl>
                                          <p:spTgt spid="2031619">
                                            <p:txEl>
                                              <p:pRg st="6" end="6"/>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2031619">
                                            <p:txEl>
                                              <p:pRg st="6" end="6"/>
                                            </p:txEl>
                                          </p:spTgt>
                                        </p:tgtEl>
                                        <p:attrNameLst>
                                          <p:attrName>ppt_y</p:attrName>
                                        </p:attrNameLst>
                                      </p:cBhvr>
                                      <p:tavLst>
                                        <p:tav tm="0">
                                          <p:val>
                                            <p:strVal val="#ppt_y"/>
                                          </p:val>
                                        </p:tav>
                                        <p:tav tm="100000">
                                          <p:val>
                                            <p:strVal val="#ppt_y"/>
                                          </p:val>
                                        </p:tav>
                                      </p:tavLst>
                                    </p:anim>
                                  </p:childTnLst>
                                </p:cTn>
                              </p:par>
                              <p:par>
                                <p:cTn id="39" presetID="2" presetClass="entr" presetSubtype="8" fill="hold" grpId="0" nodeType="withEffect">
                                  <p:stCondLst>
                                    <p:cond delay="0"/>
                                  </p:stCondLst>
                                  <p:childTnLst>
                                    <p:set>
                                      <p:cBhvr>
                                        <p:cTn id="40" dur="1" fill="hold">
                                          <p:stCondLst>
                                            <p:cond delay="0"/>
                                          </p:stCondLst>
                                        </p:cTn>
                                        <p:tgtEl>
                                          <p:spTgt spid="2031619">
                                            <p:txEl>
                                              <p:pRg st="7" end="7"/>
                                            </p:txEl>
                                          </p:spTgt>
                                        </p:tgtEl>
                                        <p:attrNameLst>
                                          <p:attrName>style.visibility</p:attrName>
                                        </p:attrNameLst>
                                      </p:cBhvr>
                                      <p:to>
                                        <p:strVal val="visible"/>
                                      </p:to>
                                    </p:set>
                                    <p:anim calcmode="lin" valueType="num">
                                      <p:cBhvr additive="base">
                                        <p:cTn id="41" dur="500" fill="hold"/>
                                        <p:tgtEl>
                                          <p:spTgt spid="2031619">
                                            <p:txEl>
                                              <p:pRg st="7" end="7"/>
                                            </p:txEl>
                                          </p:spTgt>
                                        </p:tgtEl>
                                        <p:attrNameLst>
                                          <p:attrName>ppt_x</p:attrName>
                                        </p:attrNameLst>
                                      </p:cBhvr>
                                      <p:tavLst>
                                        <p:tav tm="0">
                                          <p:val>
                                            <p:strVal val="0-#ppt_w/2"/>
                                          </p:val>
                                        </p:tav>
                                        <p:tav tm="100000">
                                          <p:val>
                                            <p:strVal val="#ppt_x"/>
                                          </p:val>
                                        </p:tav>
                                      </p:tavLst>
                                    </p:anim>
                                    <p:anim calcmode="lin" valueType="num">
                                      <p:cBhvr additive="base">
                                        <p:cTn id="42" dur="500" fill="hold"/>
                                        <p:tgtEl>
                                          <p:spTgt spid="2031619">
                                            <p:txEl>
                                              <p:pRg st="7" end="7"/>
                                            </p:txEl>
                                          </p:spTgt>
                                        </p:tgtEl>
                                        <p:attrNameLst>
                                          <p:attrName>ppt_y</p:attrName>
                                        </p:attrNameLst>
                                      </p:cBhvr>
                                      <p:tavLst>
                                        <p:tav tm="0">
                                          <p:val>
                                            <p:strVal val="#ppt_y"/>
                                          </p:val>
                                        </p:tav>
                                        <p:tav tm="100000">
                                          <p:val>
                                            <p:strVal val="#ppt_y"/>
                                          </p:val>
                                        </p:tav>
                                      </p:tavLst>
                                    </p:anim>
                                  </p:childTnLst>
                                </p:cTn>
                              </p:par>
                              <p:par>
                                <p:cTn id="43" presetID="2" presetClass="entr" presetSubtype="8" fill="hold" grpId="0" nodeType="withEffect">
                                  <p:stCondLst>
                                    <p:cond delay="0"/>
                                  </p:stCondLst>
                                  <p:childTnLst>
                                    <p:set>
                                      <p:cBhvr>
                                        <p:cTn id="44" dur="1" fill="hold">
                                          <p:stCondLst>
                                            <p:cond delay="0"/>
                                          </p:stCondLst>
                                        </p:cTn>
                                        <p:tgtEl>
                                          <p:spTgt spid="2031619">
                                            <p:txEl>
                                              <p:pRg st="8" end="8"/>
                                            </p:txEl>
                                          </p:spTgt>
                                        </p:tgtEl>
                                        <p:attrNameLst>
                                          <p:attrName>style.visibility</p:attrName>
                                        </p:attrNameLst>
                                      </p:cBhvr>
                                      <p:to>
                                        <p:strVal val="visible"/>
                                      </p:to>
                                    </p:set>
                                    <p:anim calcmode="lin" valueType="num">
                                      <p:cBhvr additive="base">
                                        <p:cTn id="45" dur="500" fill="hold"/>
                                        <p:tgtEl>
                                          <p:spTgt spid="2031619">
                                            <p:txEl>
                                              <p:pRg st="8" end="8"/>
                                            </p:txEl>
                                          </p:spTgt>
                                        </p:tgtEl>
                                        <p:attrNameLst>
                                          <p:attrName>ppt_x</p:attrName>
                                        </p:attrNameLst>
                                      </p:cBhvr>
                                      <p:tavLst>
                                        <p:tav tm="0">
                                          <p:val>
                                            <p:strVal val="0-#ppt_w/2"/>
                                          </p:val>
                                        </p:tav>
                                        <p:tav tm="100000">
                                          <p:val>
                                            <p:strVal val="#ppt_x"/>
                                          </p:val>
                                        </p:tav>
                                      </p:tavLst>
                                    </p:anim>
                                    <p:anim calcmode="lin" valueType="num">
                                      <p:cBhvr additive="base">
                                        <p:cTn id="46" dur="500" fill="hold"/>
                                        <p:tgtEl>
                                          <p:spTgt spid="2031619">
                                            <p:txEl>
                                              <p:pRg st="8" end="8"/>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31619" grpId="0" build="p" bldLvl="3"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9378" name="Rectangle 2"/>
          <p:cNvSpPr>
            <a:spLocks noGrp="1" noChangeArrowheads="1"/>
          </p:cNvSpPr>
          <p:nvPr>
            <p:ph type="title"/>
          </p:nvPr>
        </p:nvSpPr>
        <p:spPr>
          <a:xfrm>
            <a:off x="317500" y="52388"/>
            <a:ext cx="8637588" cy="1431925"/>
          </a:xfrm>
        </p:spPr>
        <p:txBody>
          <a:bodyPr>
            <a:normAutofit/>
          </a:bodyPr>
          <a:lstStyle/>
          <a:p>
            <a:r>
              <a:rPr lang="zh-CN" altLang="en-US" dirty="0" smtClean="0"/>
              <a:t>安全问题</a:t>
            </a:r>
            <a:endParaRPr lang="zh-CN" altLang="en-US" sz="2500" dirty="0" smtClean="0">
              <a:solidFill>
                <a:schemeClr val="tx1"/>
              </a:solidFill>
            </a:endParaRPr>
          </a:p>
        </p:txBody>
      </p:sp>
      <p:sp>
        <p:nvSpPr>
          <p:cNvPr id="2033667" name="Rectangle 3"/>
          <p:cNvSpPr>
            <a:spLocks noGrp="1" noChangeArrowheads="1"/>
          </p:cNvSpPr>
          <p:nvPr>
            <p:ph idx="1"/>
          </p:nvPr>
        </p:nvSpPr>
        <p:spPr>
          <a:xfrm>
            <a:off x="457200" y="1816224"/>
            <a:ext cx="7467600" cy="4565104"/>
          </a:xfrm>
        </p:spPr>
        <p:txBody>
          <a:bodyPr/>
          <a:lstStyle/>
          <a:p>
            <a:pPr eaLnBrk="1" hangingPunct="1"/>
            <a:r>
              <a:rPr lang="en-US" altLang="zh-CN" dirty="0" smtClean="0"/>
              <a:t>Agent</a:t>
            </a:r>
            <a:r>
              <a:rPr lang="zh-CN" altLang="en-US" dirty="0" smtClean="0"/>
              <a:t>攻击其它</a:t>
            </a:r>
            <a:r>
              <a:rPr lang="en-US" altLang="zh-CN" dirty="0" smtClean="0"/>
              <a:t>agent</a:t>
            </a:r>
          </a:p>
          <a:p>
            <a:pPr lvl="1" eaLnBrk="1" hangingPunct="1"/>
            <a:r>
              <a:rPr lang="zh-CN" altLang="en-US" dirty="0" smtClean="0"/>
              <a:t>分析：</a:t>
            </a:r>
          </a:p>
          <a:p>
            <a:pPr lvl="2" eaLnBrk="1" hangingPunct="1"/>
            <a:r>
              <a:rPr lang="zh-CN" altLang="en-US" dirty="0" smtClean="0"/>
              <a:t>和攻击平台类似</a:t>
            </a:r>
          </a:p>
          <a:p>
            <a:pPr lvl="2" eaLnBrk="1" hangingPunct="1"/>
            <a:r>
              <a:rPr lang="zh-CN" altLang="en-US" dirty="0" smtClean="0"/>
              <a:t>历史证据</a:t>
            </a:r>
          </a:p>
          <a:p>
            <a:pPr lvl="1" eaLnBrk="1" hangingPunct="1"/>
            <a:r>
              <a:rPr lang="zh-CN" altLang="en-US" dirty="0" smtClean="0"/>
              <a:t>对策：</a:t>
            </a:r>
          </a:p>
          <a:p>
            <a:pPr lvl="2" eaLnBrk="1" hangingPunct="1"/>
            <a:r>
              <a:rPr lang="zh-CN" altLang="en-US" dirty="0" smtClean="0"/>
              <a:t>认证、授权、监控</a:t>
            </a:r>
          </a:p>
          <a:p>
            <a:pPr lvl="2" eaLnBrk="1" hangingPunct="1"/>
            <a:r>
              <a:rPr lang="zh-CN" altLang="en-US" dirty="0" smtClean="0"/>
              <a:t>历史信息记录</a:t>
            </a:r>
          </a:p>
        </p:txBody>
      </p:sp>
      <p:sp>
        <p:nvSpPr>
          <p:cNvPr id="4" name="灯片编号占位符 5"/>
          <p:cNvSpPr>
            <a:spLocks noGrp="1"/>
          </p:cNvSpPr>
          <p:nvPr>
            <p:ph type="sldNum" sz="quarter" idx="12"/>
          </p:nvPr>
        </p:nvSpPr>
        <p:spPr>
          <a:xfrm>
            <a:off x="8244408" y="5763078"/>
            <a:ext cx="403424" cy="431254"/>
          </a:xfrm>
          <a:prstGeom prst="rect">
            <a:avLst/>
          </a:prstGeom>
        </p:spPr>
        <p:txBody>
          <a:bodyPr/>
          <a:lstStyle/>
          <a:p>
            <a:pPr>
              <a:defRPr/>
            </a:pPr>
            <a:fld id="{9EA34BCE-A9B6-4080-BFDA-24B42780DE08}" type="slidenum">
              <a:rPr lang="en-US" altLang="zh-CN" smtClean="0">
                <a:solidFill>
                  <a:schemeClr val="bg1"/>
                </a:solidFill>
              </a:rPr>
              <a:pPr>
                <a:defRPr/>
              </a:pPr>
              <a:t>13</a:t>
            </a:fld>
            <a:endParaRPr lang="en-US" altLang="zh-CN" dirty="0">
              <a:solidFill>
                <a:schemeClr val="bg1"/>
              </a:solidFill>
            </a:endParaRPr>
          </a:p>
        </p:txBody>
      </p:sp>
      <p:sp>
        <p:nvSpPr>
          <p:cNvPr id="5" name="日期占位符 4"/>
          <p:cNvSpPr>
            <a:spLocks noGrp="1"/>
          </p:cNvSpPr>
          <p:nvPr>
            <p:ph type="dt" sz="half" idx="10"/>
          </p:nvPr>
        </p:nvSpPr>
        <p:spPr/>
        <p:txBody>
          <a:bodyPr/>
          <a:lstStyle/>
          <a:p>
            <a:pPr eaLnBrk="1" latinLnBrk="0" hangingPunct="1"/>
            <a:fld id="{09F8CF30-8C55-4569-9141-AA1A70E0AF9B}" type="datetime1">
              <a:rPr lang="en-US" altLang="zh-CN" smtClean="0"/>
              <a:pPr eaLnBrk="1" latinLnBrk="0" hangingPunct="1"/>
              <a:t>12/13/2011</a:t>
            </a:fld>
            <a:endParaRPr lang="en-US" dirty="0"/>
          </a:p>
        </p:txBody>
      </p:sp>
      <p:sp>
        <p:nvSpPr>
          <p:cNvPr id="6" name="页脚占位符 5"/>
          <p:cNvSpPr>
            <a:spLocks noGrp="1"/>
          </p:cNvSpPr>
          <p:nvPr>
            <p:ph type="ftr" sz="quarter" idx="11"/>
          </p:nvPr>
        </p:nvSpPr>
        <p:spPr/>
        <p:txBody>
          <a:bodyPr/>
          <a:lstStyle/>
          <a:p>
            <a:r>
              <a:rPr kumimoji="0" lang="en-US" smtClean="0"/>
              <a:t>Institute of Computer Software, Nanjing University</a:t>
            </a:r>
            <a:endParaRPr kumimoji="0" lang="en-US"/>
          </a:p>
        </p:txBody>
      </p:sp>
      <p:sp>
        <p:nvSpPr>
          <p:cNvPr id="7" name="灯片编号占位符 6"/>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2BBB5E19-F10A-4C2F-BF6F-11C513378A2E}" type="slidenum">
              <a:rPr kumimoji="0" lang="en-US" sz="1200" b="0" i="0" u="none" strike="noStrike" kern="1200" cap="none" spc="0" normalizeH="0" baseline="0" noProof="0" smtClean="0">
                <a:ln>
                  <a:noFill/>
                </a:ln>
                <a:solidFill>
                  <a:schemeClr val="tx1">
                    <a:tint val="95000"/>
                  </a:schemeClr>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dirty="0">
              <a:ln>
                <a:noFill/>
              </a:ln>
              <a:solidFill>
                <a:schemeClr val="tx1">
                  <a:tint val="95000"/>
                </a:schemeClr>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033667">
                                            <p:txEl>
                                              <p:pRg st="0" end="0"/>
                                            </p:txEl>
                                          </p:spTgt>
                                        </p:tgtEl>
                                        <p:attrNameLst>
                                          <p:attrName>style.visibility</p:attrName>
                                        </p:attrNameLst>
                                      </p:cBhvr>
                                      <p:to>
                                        <p:strVal val="visible"/>
                                      </p:to>
                                    </p:set>
                                    <p:anim calcmode="lin" valueType="num">
                                      <p:cBhvr additive="base">
                                        <p:cTn id="7" dur="500" fill="hold"/>
                                        <p:tgtEl>
                                          <p:spTgt spid="203366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03366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033667">
                                            <p:txEl>
                                              <p:pRg st="1" end="1"/>
                                            </p:txEl>
                                          </p:spTgt>
                                        </p:tgtEl>
                                        <p:attrNameLst>
                                          <p:attrName>style.visibility</p:attrName>
                                        </p:attrNameLst>
                                      </p:cBhvr>
                                      <p:to>
                                        <p:strVal val="visible"/>
                                      </p:to>
                                    </p:set>
                                    <p:anim calcmode="lin" valueType="num">
                                      <p:cBhvr additive="base">
                                        <p:cTn id="13" dur="500" fill="hold"/>
                                        <p:tgtEl>
                                          <p:spTgt spid="2033667">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033667">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033667">
                                            <p:txEl>
                                              <p:pRg st="2" end="2"/>
                                            </p:txEl>
                                          </p:spTgt>
                                        </p:tgtEl>
                                        <p:attrNameLst>
                                          <p:attrName>style.visibility</p:attrName>
                                        </p:attrNameLst>
                                      </p:cBhvr>
                                      <p:to>
                                        <p:strVal val="visible"/>
                                      </p:to>
                                    </p:set>
                                    <p:anim calcmode="lin" valueType="num">
                                      <p:cBhvr additive="base">
                                        <p:cTn id="19" dur="500" fill="hold"/>
                                        <p:tgtEl>
                                          <p:spTgt spid="2033667">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033667">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033667">
                                            <p:txEl>
                                              <p:pRg st="3" end="3"/>
                                            </p:txEl>
                                          </p:spTgt>
                                        </p:tgtEl>
                                        <p:attrNameLst>
                                          <p:attrName>style.visibility</p:attrName>
                                        </p:attrNameLst>
                                      </p:cBhvr>
                                      <p:to>
                                        <p:strVal val="visible"/>
                                      </p:to>
                                    </p:set>
                                    <p:anim calcmode="lin" valueType="num">
                                      <p:cBhvr additive="base">
                                        <p:cTn id="25" dur="500" fill="hold"/>
                                        <p:tgtEl>
                                          <p:spTgt spid="2033667">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033667">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2033667">
                                            <p:txEl>
                                              <p:pRg st="4" end="4"/>
                                            </p:txEl>
                                          </p:spTgt>
                                        </p:tgtEl>
                                        <p:attrNameLst>
                                          <p:attrName>style.visibility</p:attrName>
                                        </p:attrNameLst>
                                      </p:cBhvr>
                                      <p:to>
                                        <p:strVal val="visible"/>
                                      </p:to>
                                    </p:set>
                                    <p:anim calcmode="lin" valueType="num">
                                      <p:cBhvr additive="base">
                                        <p:cTn id="31" dur="500" fill="hold"/>
                                        <p:tgtEl>
                                          <p:spTgt spid="2033667">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2033667">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2033667">
                                            <p:txEl>
                                              <p:pRg st="5" end="5"/>
                                            </p:txEl>
                                          </p:spTgt>
                                        </p:tgtEl>
                                        <p:attrNameLst>
                                          <p:attrName>style.visibility</p:attrName>
                                        </p:attrNameLst>
                                      </p:cBhvr>
                                      <p:to>
                                        <p:strVal val="visible"/>
                                      </p:to>
                                    </p:set>
                                    <p:anim calcmode="lin" valueType="num">
                                      <p:cBhvr additive="base">
                                        <p:cTn id="37" dur="500" fill="hold"/>
                                        <p:tgtEl>
                                          <p:spTgt spid="2033667">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2033667">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2033667">
                                            <p:txEl>
                                              <p:pRg st="6" end="6"/>
                                            </p:txEl>
                                          </p:spTgt>
                                        </p:tgtEl>
                                        <p:attrNameLst>
                                          <p:attrName>style.visibility</p:attrName>
                                        </p:attrNameLst>
                                      </p:cBhvr>
                                      <p:to>
                                        <p:strVal val="visible"/>
                                      </p:to>
                                    </p:set>
                                    <p:anim calcmode="lin" valueType="num">
                                      <p:cBhvr additive="base">
                                        <p:cTn id="43" dur="500" fill="hold"/>
                                        <p:tgtEl>
                                          <p:spTgt spid="2033667">
                                            <p:txEl>
                                              <p:pRg st="6" end="6"/>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2033667">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33667" grpId="0" build="p" bldLvl="3"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0402" name="Rectangle 2"/>
          <p:cNvSpPr>
            <a:spLocks noGrp="1" noChangeArrowheads="1"/>
          </p:cNvSpPr>
          <p:nvPr>
            <p:ph type="title"/>
          </p:nvPr>
        </p:nvSpPr>
        <p:spPr>
          <a:xfrm>
            <a:off x="317500" y="52388"/>
            <a:ext cx="8637588" cy="1431925"/>
          </a:xfrm>
        </p:spPr>
        <p:txBody>
          <a:bodyPr>
            <a:normAutofit/>
          </a:bodyPr>
          <a:lstStyle/>
          <a:p>
            <a:r>
              <a:rPr lang="zh-CN" altLang="en-US" dirty="0" smtClean="0"/>
              <a:t>安全问题</a:t>
            </a:r>
            <a:endParaRPr lang="zh-CN" altLang="en-US" sz="2500" dirty="0" smtClean="0">
              <a:solidFill>
                <a:schemeClr val="tx1"/>
              </a:solidFill>
            </a:endParaRPr>
          </a:p>
        </p:txBody>
      </p:sp>
      <p:sp>
        <p:nvSpPr>
          <p:cNvPr id="2035715" name="Rectangle 3"/>
          <p:cNvSpPr>
            <a:spLocks noGrp="1" noChangeArrowheads="1"/>
          </p:cNvSpPr>
          <p:nvPr>
            <p:ph idx="1"/>
          </p:nvPr>
        </p:nvSpPr>
        <p:spPr>
          <a:xfrm>
            <a:off x="457200" y="1816224"/>
            <a:ext cx="7467600" cy="4421088"/>
          </a:xfrm>
        </p:spPr>
        <p:txBody>
          <a:bodyPr/>
          <a:lstStyle/>
          <a:p>
            <a:pPr eaLnBrk="1" hangingPunct="1"/>
            <a:r>
              <a:rPr lang="zh-CN" altLang="en-US" dirty="0" smtClean="0"/>
              <a:t>平台攻击</a:t>
            </a:r>
            <a:r>
              <a:rPr lang="en-US" altLang="zh-CN" dirty="0" smtClean="0"/>
              <a:t>agent</a:t>
            </a:r>
          </a:p>
          <a:p>
            <a:pPr lvl="1" eaLnBrk="1" hangingPunct="1"/>
            <a:r>
              <a:rPr lang="zh-CN" altLang="en-US" dirty="0" smtClean="0"/>
              <a:t>分析：</a:t>
            </a:r>
          </a:p>
          <a:p>
            <a:pPr lvl="2" eaLnBrk="1" hangingPunct="1"/>
            <a:r>
              <a:rPr lang="en-US" altLang="zh-CN" dirty="0" smtClean="0"/>
              <a:t>Agent</a:t>
            </a:r>
            <a:r>
              <a:rPr lang="zh-CN" altLang="en-US" dirty="0" smtClean="0"/>
              <a:t>对平台全开放</a:t>
            </a:r>
          </a:p>
          <a:p>
            <a:pPr lvl="1" eaLnBrk="1" hangingPunct="1"/>
            <a:r>
              <a:rPr lang="zh-CN" altLang="en-US" dirty="0" smtClean="0"/>
              <a:t>对策：</a:t>
            </a:r>
          </a:p>
          <a:p>
            <a:pPr lvl="2" eaLnBrk="1" hangingPunct="1"/>
            <a:r>
              <a:rPr lang="zh-CN" altLang="en-US" dirty="0" smtClean="0"/>
              <a:t>加密</a:t>
            </a:r>
          </a:p>
          <a:p>
            <a:pPr lvl="2" eaLnBrk="1" hangingPunct="1"/>
            <a:r>
              <a:rPr lang="zh-CN" altLang="en-US" dirty="0" smtClean="0"/>
              <a:t>密闭</a:t>
            </a:r>
          </a:p>
          <a:p>
            <a:pPr lvl="2" eaLnBrk="1" hangingPunct="1"/>
            <a:r>
              <a:rPr lang="zh-CN" altLang="en-US" dirty="0" smtClean="0"/>
              <a:t>混淆</a:t>
            </a:r>
          </a:p>
          <a:p>
            <a:pPr lvl="2" eaLnBrk="1" hangingPunct="1"/>
            <a:r>
              <a:rPr lang="zh-CN" altLang="en-US" dirty="0" smtClean="0"/>
              <a:t>转移</a:t>
            </a:r>
          </a:p>
        </p:txBody>
      </p:sp>
      <p:sp>
        <p:nvSpPr>
          <p:cNvPr id="4" name="灯片编号占位符 5"/>
          <p:cNvSpPr>
            <a:spLocks noGrp="1"/>
          </p:cNvSpPr>
          <p:nvPr>
            <p:ph type="sldNum" sz="quarter" idx="12"/>
          </p:nvPr>
        </p:nvSpPr>
        <p:spPr>
          <a:xfrm>
            <a:off x="8244408" y="5763078"/>
            <a:ext cx="403424" cy="431254"/>
          </a:xfrm>
          <a:prstGeom prst="rect">
            <a:avLst/>
          </a:prstGeom>
        </p:spPr>
        <p:txBody>
          <a:bodyPr/>
          <a:lstStyle/>
          <a:p>
            <a:pPr>
              <a:defRPr/>
            </a:pPr>
            <a:fld id="{9EA34BCE-A9B6-4080-BFDA-24B42780DE08}" type="slidenum">
              <a:rPr lang="en-US" altLang="zh-CN" smtClean="0">
                <a:solidFill>
                  <a:schemeClr val="bg1"/>
                </a:solidFill>
              </a:rPr>
              <a:pPr>
                <a:defRPr/>
              </a:pPr>
              <a:t>14</a:t>
            </a:fld>
            <a:endParaRPr lang="en-US" altLang="zh-CN" dirty="0">
              <a:solidFill>
                <a:schemeClr val="bg1"/>
              </a:solidFill>
            </a:endParaRPr>
          </a:p>
        </p:txBody>
      </p:sp>
      <p:sp>
        <p:nvSpPr>
          <p:cNvPr id="5" name="日期占位符 4"/>
          <p:cNvSpPr>
            <a:spLocks noGrp="1"/>
          </p:cNvSpPr>
          <p:nvPr>
            <p:ph type="dt" sz="half" idx="10"/>
          </p:nvPr>
        </p:nvSpPr>
        <p:spPr/>
        <p:txBody>
          <a:bodyPr/>
          <a:lstStyle/>
          <a:p>
            <a:pPr eaLnBrk="1" latinLnBrk="0" hangingPunct="1"/>
            <a:fld id="{E2ED4B69-004E-4AD3-80D1-BA3D3A6EC051}" type="datetime1">
              <a:rPr lang="en-US" altLang="zh-CN" smtClean="0"/>
              <a:pPr eaLnBrk="1" latinLnBrk="0" hangingPunct="1"/>
              <a:t>12/13/2011</a:t>
            </a:fld>
            <a:endParaRPr lang="en-US" dirty="0"/>
          </a:p>
        </p:txBody>
      </p:sp>
      <p:sp>
        <p:nvSpPr>
          <p:cNvPr id="6" name="页脚占位符 5"/>
          <p:cNvSpPr>
            <a:spLocks noGrp="1"/>
          </p:cNvSpPr>
          <p:nvPr>
            <p:ph type="ftr" sz="quarter" idx="11"/>
          </p:nvPr>
        </p:nvSpPr>
        <p:spPr/>
        <p:txBody>
          <a:bodyPr/>
          <a:lstStyle/>
          <a:p>
            <a:r>
              <a:rPr kumimoji="0" lang="en-US" smtClean="0"/>
              <a:t>Institute of Computer Software, Nanjing University</a:t>
            </a:r>
            <a:endParaRPr kumimoji="0" lang="en-US"/>
          </a:p>
        </p:txBody>
      </p:sp>
      <p:sp>
        <p:nvSpPr>
          <p:cNvPr id="7" name="灯片编号占位符 6"/>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2BBB5E19-F10A-4C2F-BF6F-11C513378A2E}" type="slidenum">
              <a:rPr kumimoji="0" lang="en-US" sz="1200" b="0" i="0" u="none" strike="noStrike" kern="1200" cap="none" spc="0" normalizeH="0" baseline="0" noProof="0" smtClean="0">
                <a:ln>
                  <a:noFill/>
                </a:ln>
                <a:solidFill>
                  <a:schemeClr val="tx1">
                    <a:tint val="95000"/>
                  </a:schemeClr>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dirty="0">
              <a:ln>
                <a:noFill/>
              </a:ln>
              <a:solidFill>
                <a:schemeClr val="tx1">
                  <a:tint val="95000"/>
                </a:schemeClr>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035715">
                                            <p:txEl>
                                              <p:pRg st="0" end="0"/>
                                            </p:txEl>
                                          </p:spTgt>
                                        </p:tgtEl>
                                        <p:attrNameLst>
                                          <p:attrName>style.visibility</p:attrName>
                                        </p:attrNameLst>
                                      </p:cBhvr>
                                      <p:to>
                                        <p:strVal val="visible"/>
                                      </p:to>
                                    </p:set>
                                    <p:anim calcmode="lin" valueType="num">
                                      <p:cBhvr additive="base">
                                        <p:cTn id="7" dur="500" fill="hold"/>
                                        <p:tgtEl>
                                          <p:spTgt spid="203571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03571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035715">
                                            <p:txEl>
                                              <p:pRg st="1" end="1"/>
                                            </p:txEl>
                                          </p:spTgt>
                                        </p:tgtEl>
                                        <p:attrNameLst>
                                          <p:attrName>style.visibility</p:attrName>
                                        </p:attrNameLst>
                                      </p:cBhvr>
                                      <p:to>
                                        <p:strVal val="visible"/>
                                      </p:to>
                                    </p:set>
                                    <p:anim calcmode="lin" valueType="num">
                                      <p:cBhvr additive="base">
                                        <p:cTn id="13" dur="500" fill="hold"/>
                                        <p:tgtEl>
                                          <p:spTgt spid="203571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03571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035715">
                                            <p:txEl>
                                              <p:pRg st="2" end="2"/>
                                            </p:txEl>
                                          </p:spTgt>
                                        </p:tgtEl>
                                        <p:attrNameLst>
                                          <p:attrName>style.visibility</p:attrName>
                                        </p:attrNameLst>
                                      </p:cBhvr>
                                      <p:to>
                                        <p:strVal val="visible"/>
                                      </p:to>
                                    </p:set>
                                    <p:anim calcmode="lin" valueType="num">
                                      <p:cBhvr additive="base">
                                        <p:cTn id="19" dur="500" fill="hold"/>
                                        <p:tgtEl>
                                          <p:spTgt spid="2035715">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03571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035715">
                                            <p:txEl>
                                              <p:pRg st="3" end="3"/>
                                            </p:txEl>
                                          </p:spTgt>
                                        </p:tgtEl>
                                        <p:attrNameLst>
                                          <p:attrName>style.visibility</p:attrName>
                                        </p:attrNameLst>
                                      </p:cBhvr>
                                      <p:to>
                                        <p:strVal val="visible"/>
                                      </p:to>
                                    </p:set>
                                    <p:anim calcmode="lin" valueType="num">
                                      <p:cBhvr additive="base">
                                        <p:cTn id="25" dur="500" fill="hold"/>
                                        <p:tgtEl>
                                          <p:spTgt spid="2035715">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035715">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2035715">
                                            <p:txEl>
                                              <p:pRg st="4" end="4"/>
                                            </p:txEl>
                                          </p:spTgt>
                                        </p:tgtEl>
                                        <p:attrNameLst>
                                          <p:attrName>style.visibility</p:attrName>
                                        </p:attrNameLst>
                                      </p:cBhvr>
                                      <p:to>
                                        <p:strVal val="visible"/>
                                      </p:to>
                                    </p:set>
                                    <p:anim calcmode="lin" valueType="num">
                                      <p:cBhvr additive="base">
                                        <p:cTn id="31" dur="500" fill="hold"/>
                                        <p:tgtEl>
                                          <p:spTgt spid="2035715">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2035715">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2035715">
                                            <p:txEl>
                                              <p:pRg st="5" end="5"/>
                                            </p:txEl>
                                          </p:spTgt>
                                        </p:tgtEl>
                                        <p:attrNameLst>
                                          <p:attrName>style.visibility</p:attrName>
                                        </p:attrNameLst>
                                      </p:cBhvr>
                                      <p:to>
                                        <p:strVal val="visible"/>
                                      </p:to>
                                    </p:set>
                                    <p:anim calcmode="lin" valueType="num">
                                      <p:cBhvr additive="base">
                                        <p:cTn id="37" dur="500" fill="hold"/>
                                        <p:tgtEl>
                                          <p:spTgt spid="2035715">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2035715">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2035715">
                                            <p:txEl>
                                              <p:pRg st="6" end="6"/>
                                            </p:txEl>
                                          </p:spTgt>
                                        </p:tgtEl>
                                        <p:attrNameLst>
                                          <p:attrName>style.visibility</p:attrName>
                                        </p:attrNameLst>
                                      </p:cBhvr>
                                      <p:to>
                                        <p:strVal val="visible"/>
                                      </p:to>
                                    </p:set>
                                    <p:anim calcmode="lin" valueType="num">
                                      <p:cBhvr additive="base">
                                        <p:cTn id="43" dur="500" fill="hold"/>
                                        <p:tgtEl>
                                          <p:spTgt spid="2035715">
                                            <p:txEl>
                                              <p:pRg st="6" end="6"/>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2035715">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2035715">
                                            <p:txEl>
                                              <p:pRg st="7" end="7"/>
                                            </p:txEl>
                                          </p:spTgt>
                                        </p:tgtEl>
                                        <p:attrNameLst>
                                          <p:attrName>style.visibility</p:attrName>
                                        </p:attrNameLst>
                                      </p:cBhvr>
                                      <p:to>
                                        <p:strVal val="visible"/>
                                      </p:to>
                                    </p:set>
                                    <p:anim calcmode="lin" valueType="num">
                                      <p:cBhvr additive="base">
                                        <p:cTn id="49" dur="500" fill="hold"/>
                                        <p:tgtEl>
                                          <p:spTgt spid="2035715">
                                            <p:txEl>
                                              <p:pRg st="7" end="7"/>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2035715">
                                            <p:txEl>
                                              <p:pRg st="7" end="7"/>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35715" grpId="0" build="p" bldLvl="3"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1426" name="Rectangle 2"/>
          <p:cNvSpPr>
            <a:spLocks noGrp="1" noChangeArrowheads="1"/>
          </p:cNvSpPr>
          <p:nvPr>
            <p:ph type="title"/>
          </p:nvPr>
        </p:nvSpPr>
        <p:spPr>
          <a:xfrm>
            <a:off x="317500" y="52388"/>
            <a:ext cx="8637588" cy="1431925"/>
          </a:xfrm>
        </p:spPr>
        <p:txBody>
          <a:bodyPr>
            <a:normAutofit/>
          </a:bodyPr>
          <a:lstStyle/>
          <a:p>
            <a:r>
              <a:rPr lang="zh-CN" altLang="en-US" dirty="0" smtClean="0"/>
              <a:t>安全问题</a:t>
            </a:r>
            <a:endParaRPr lang="zh-CN" altLang="en-US" sz="2500" dirty="0" smtClean="0">
              <a:solidFill>
                <a:schemeClr val="tx1"/>
              </a:solidFill>
            </a:endParaRPr>
          </a:p>
        </p:txBody>
      </p:sp>
      <p:sp>
        <p:nvSpPr>
          <p:cNvPr id="2037763" name="Rectangle 3"/>
          <p:cNvSpPr>
            <a:spLocks noGrp="1" noChangeArrowheads="1"/>
          </p:cNvSpPr>
          <p:nvPr>
            <p:ph idx="1"/>
          </p:nvPr>
        </p:nvSpPr>
        <p:spPr/>
        <p:txBody>
          <a:bodyPr/>
          <a:lstStyle/>
          <a:p>
            <a:pPr eaLnBrk="1" hangingPunct="1"/>
            <a:r>
              <a:rPr lang="en-US" altLang="zh-CN" dirty="0" smtClean="0"/>
              <a:t>Agent</a:t>
            </a:r>
            <a:r>
              <a:rPr lang="zh-CN" altLang="en-US" dirty="0" smtClean="0"/>
              <a:t>攻击网络</a:t>
            </a:r>
          </a:p>
          <a:p>
            <a:pPr lvl="1" eaLnBrk="1" hangingPunct="1"/>
            <a:r>
              <a:rPr lang="zh-CN" altLang="en-US" dirty="0" smtClean="0"/>
              <a:t>分析</a:t>
            </a:r>
          </a:p>
          <a:p>
            <a:pPr lvl="2" eaLnBrk="1" hangingPunct="1"/>
            <a:r>
              <a:rPr lang="zh-CN" altLang="en-US" dirty="0" smtClean="0"/>
              <a:t>分布式管理困难</a:t>
            </a:r>
          </a:p>
          <a:p>
            <a:pPr lvl="2" eaLnBrk="1" hangingPunct="1"/>
            <a:r>
              <a:rPr lang="zh-CN" altLang="en-US" dirty="0" smtClean="0"/>
              <a:t>资源使用</a:t>
            </a:r>
            <a:r>
              <a:rPr lang="en-US" altLang="zh-CN" dirty="0" smtClean="0"/>
              <a:t>free</a:t>
            </a:r>
          </a:p>
          <a:p>
            <a:pPr lvl="1" eaLnBrk="1" hangingPunct="1"/>
            <a:r>
              <a:rPr lang="zh-CN" altLang="en-US" dirty="0" smtClean="0"/>
              <a:t>对策</a:t>
            </a:r>
          </a:p>
          <a:p>
            <a:pPr lvl="2" eaLnBrk="1" hangingPunct="1"/>
            <a:r>
              <a:rPr lang="zh-CN" altLang="en-US" dirty="0" smtClean="0"/>
              <a:t>付费使用资源</a:t>
            </a:r>
          </a:p>
        </p:txBody>
      </p:sp>
      <p:sp>
        <p:nvSpPr>
          <p:cNvPr id="4" name="灯片编号占位符 5"/>
          <p:cNvSpPr>
            <a:spLocks noGrp="1"/>
          </p:cNvSpPr>
          <p:nvPr>
            <p:ph type="sldNum" sz="quarter" idx="12"/>
          </p:nvPr>
        </p:nvSpPr>
        <p:spPr>
          <a:xfrm>
            <a:off x="8244408" y="5763078"/>
            <a:ext cx="403424" cy="431254"/>
          </a:xfrm>
          <a:prstGeom prst="rect">
            <a:avLst/>
          </a:prstGeom>
        </p:spPr>
        <p:txBody>
          <a:bodyPr/>
          <a:lstStyle/>
          <a:p>
            <a:pPr>
              <a:defRPr/>
            </a:pPr>
            <a:fld id="{9EA34BCE-A9B6-4080-BFDA-24B42780DE08}" type="slidenum">
              <a:rPr lang="en-US" altLang="zh-CN" smtClean="0">
                <a:solidFill>
                  <a:schemeClr val="bg1"/>
                </a:solidFill>
              </a:rPr>
              <a:pPr>
                <a:defRPr/>
              </a:pPr>
              <a:t>15</a:t>
            </a:fld>
            <a:endParaRPr lang="en-US" altLang="zh-CN" dirty="0">
              <a:solidFill>
                <a:schemeClr val="bg1"/>
              </a:solidFill>
            </a:endParaRPr>
          </a:p>
        </p:txBody>
      </p:sp>
      <p:sp>
        <p:nvSpPr>
          <p:cNvPr id="5" name="日期占位符 4"/>
          <p:cNvSpPr>
            <a:spLocks noGrp="1"/>
          </p:cNvSpPr>
          <p:nvPr>
            <p:ph type="dt" sz="half" idx="10"/>
          </p:nvPr>
        </p:nvSpPr>
        <p:spPr/>
        <p:txBody>
          <a:bodyPr/>
          <a:lstStyle/>
          <a:p>
            <a:pPr eaLnBrk="1" latinLnBrk="0" hangingPunct="1"/>
            <a:fld id="{FAE339DF-835D-47B9-9C98-1B8AFD4C2562}" type="datetime1">
              <a:rPr lang="en-US" altLang="zh-CN" smtClean="0"/>
              <a:pPr eaLnBrk="1" latinLnBrk="0" hangingPunct="1"/>
              <a:t>12/13/2011</a:t>
            </a:fld>
            <a:endParaRPr lang="en-US" dirty="0"/>
          </a:p>
        </p:txBody>
      </p:sp>
      <p:sp>
        <p:nvSpPr>
          <p:cNvPr id="6" name="页脚占位符 5"/>
          <p:cNvSpPr>
            <a:spLocks noGrp="1"/>
          </p:cNvSpPr>
          <p:nvPr>
            <p:ph type="ftr" sz="quarter" idx="11"/>
          </p:nvPr>
        </p:nvSpPr>
        <p:spPr/>
        <p:txBody>
          <a:bodyPr/>
          <a:lstStyle/>
          <a:p>
            <a:r>
              <a:rPr kumimoji="0" lang="en-US" smtClean="0"/>
              <a:t>Institute of Computer Software, Nanjing University</a:t>
            </a:r>
            <a:endParaRPr kumimoji="0" lang="en-US"/>
          </a:p>
        </p:txBody>
      </p:sp>
      <p:sp>
        <p:nvSpPr>
          <p:cNvPr id="7" name="灯片编号占位符 6"/>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2BBB5E19-F10A-4C2F-BF6F-11C513378A2E}" type="slidenum">
              <a:rPr kumimoji="0" lang="en-US" sz="1200" b="0" i="0" u="none" strike="noStrike" kern="1200" cap="none" spc="0" normalizeH="0" baseline="0" noProof="0" smtClean="0">
                <a:ln>
                  <a:noFill/>
                </a:ln>
                <a:solidFill>
                  <a:schemeClr val="tx1">
                    <a:tint val="95000"/>
                  </a:schemeClr>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dirty="0">
              <a:ln>
                <a:noFill/>
              </a:ln>
              <a:solidFill>
                <a:schemeClr val="tx1">
                  <a:tint val="95000"/>
                </a:schemeClr>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037763">
                                            <p:txEl>
                                              <p:pRg st="0" end="0"/>
                                            </p:txEl>
                                          </p:spTgt>
                                        </p:tgtEl>
                                        <p:attrNameLst>
                                          <p:attrName>style.visibility</p:attrName>
                                        </p:attrNameLst>
                                      </p:cBhvr>
                                      <p:to>
                                        <p:strVal val="visible"/>
                                      </p:to>
                                    </p:set>
                                    <p:anim calcmode="lin" valueType="num">
                                      <p:cBhvr additive="base">
                                        <p:cTn id="7" dur="500" fill="hold"/>
                                        <p:tgtEl>
                                          <p:spTgt spid="203776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03776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037763">
                                            <p:txEl>
                                              <p:pRg st="1" end="1"/>
                                            </p:txEl>
                                          </p:spTgt>
                                        </p:tgtEl>
                                        <p:attrNameLst>
                                          <p:attrName>style.visibility</p:attrName>
                                        </p:attrNameLst>
                                      </p:cBhvr>
                                      <p:to>
                                        <p:strVal val="visible"/>
                                      </p:to>
                                    </p:set>
                                    <p:anim calcmode="lin" valueType="num">
                                      <p:cBhvr additive="base">
                                        <p:cTn id="13" dur="500" fill="hold"/>
                                        <p:tgtEl>
                                          <p:spTgt spid="203776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03776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037763">
                                            <p:txEl>
                                              <p:pRg st="2" end="2"/>
                                            </p:txEl>
                                          </p:spTgt>
                                        </p:tgtEl>
                                        <p:attrNameLst>
                                          <p:attrName>style.visibility</p:attrName>
                                        </p:attrNameLst>
                                      </p:cBhvr>
                                      <p:to>
                                        <p:strVal val="visible"/>
                                      </p:to>
                                    </p:set>
                                    <p:anim calcmode="lin" valueType="num">
                                      <p:cBhvr additive="base">
                                        <p:cTn id="19" dur="500" fill="hold"/>
                                        <p:tgtEl>
                                          <p:spTgt spid="203776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03776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037763">
                                            <p:txEl>
                                              <p:pRg st="3" end="3"/>
                                            </p:txEl>
                                          </p:spTgt>
                                        </p:tgtEl>
                                        <p:attrNameLst>
                                          <p:attrName>style.visibility</p:attrName>
                                        </p:attrNameLst>
                                      </p:cBhvr>
                                      <p:to>
                                        <p:strVal val="visible"/>
                                      </p:to>
                                    </p:set>
                                    <p:anim calcmode="lin" valueType="num">
                                      <p:cBhvr additive="base">
                                        <p:cTn id="25" dur="500" fill="hold"/>
                                        <p:tgtEl>
                                          <p:spTgt spid="2037763">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03776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2037763">
                                            <p:txEl>
                                              <p:pRg st="4" end="4"/>
                                            </p:txEl>
                                          </p:spTgt>
                                        </p:tgtEl>
                                        <p:attrNameLst>
                                          <p:attrName>style.visibility</p:attrName>
                                        </p:attrNameLst>
                                      </p:cBhvr>
                                      <p:to>
                                        <p:strVal val="visible"/>
                                      </p:to>
                                    </p:set>
                                    <p:anim calcmode="lin" valueType="num">
                                      <p:cBhvr additive="base">
                                        <p:cTn id="31" dur="500" fill="hold"/>
                                        <p:tgtEl>
                                          <p:spTgt spid="2037763">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203776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2037763">
                                            <p:txEl>
                                              <p:pRg st="5" end="5"/>
                                            </p:txEl>
                                          </p:spTgt>
                                        </p:tgtEl>
                                        <p:attrNameLst>
                                          <p:attrName>style.visibility</p:attrName>
                                        </p:attrNameLst>
                                      </p:cBhvr>
                                      <p:to>
                                        <p:strVal val="visible"/>
                                      </p:to>
                                    </p:set>
                                    <p:anim calcmode="lin" valueType="num">
                                      <p:cBhvr additive="base">
                                        <p:cTn id="37" dur="500" fill="hold"/>
                                        <p:tgtEl>
                                          <p:spTgt spid="2037763">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2037763">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37763" grpId="0" build="p" bldLvl="3"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2450" name="Rectangle 2"/>
          <p:cNvSpPr>
            <a:spLocks noGrp="1" noChangeArrowheads="1"/>
          </p:cNvSpPr>
          <p:nvPr>
            <p:ph type="title"/>
          </p:nvPr>
        </p:nvSpPr>
        <p:spPr>
          <a:xfrm>
            <a:off x="317500" y="52388"/>
            <a:ext cx="8637588" cy="1431925"/>
          </a:xfrm>
        </p:spPr>
        <p:txBody>
          <a:bodyPr>
            <a:normAutofit/>
          </a:bodyPr>
          <a:lstStyle/>
          <a:p>
            <a:r>
              <a:rPr lang="zh-CN" altLang="en-US" dirty="0" smtClean="0"/>
              <a:t>安全问题</a:t>
            </a:r>
            <a:endParaRPr lang="zh-CN" altLang="en-US" sz="2500" dirty="0" smtClean="0">
              <a:solidFill>
                <a:schemeClr val="tx1"/>
              </a:solidFill>
            </a:endParaRPr>
          </a:p>
        </p:txBody>
      </p:sp>
      <p:sp>
        <p:nvSpPr>
          <p:cNvPr id="2039811" name="Rectangle 3"/>
          <p:cNvSpPr>
            <a:spLocks noGrp="1" noChangeArrowheads="1"/>
          </p:cNvSpPr>
          <p:nvPr>
            <p:ph idx="1"/>
          </p:nvPr>
        </p:nvSpPr>
        <p:spPr>
          <a:xfrm>
            <a:off x="568325" y="1752600"/>
            <a:ext cx="7691438" cy="4187825"/>
          </a:xfrm>
        </p:spPr>
        <p:txBody>
          <a:bodyPr/>
          <a:lstStyle/>
          <a:p>
            <a:pPr eaLnBrk="1" hangingPunct="1"/>
            <a:r>
              <a:rPr lang="zh-CN" altLang="en-US" smtClean="0"/>
              <a:t>安全传输技术：</a:t>
            </a:r>
          </a:p>
          <a:p>
            <a:pPr lvl="1" eaLnBrk="1" hangingPunct="1"/>
            <a:r>
              <a:rPr lang="zh-CN" altLang="en-US" smtClean="0"/>
              <a:t>防窃听</a:t>
            </a:r>
          </a:p>
          <a:p>
            <a:pPr lvl="1" eaLnBrk="1" hangingPunct="1"/>
            <a:r>
              <a:rPr lang="zh-CN" altLang="en-US" smtClean="0"/>
              <a:t>防篡改</a:t>
            </a:r>
          </a:p>
        </p:txBody>
      </p:sp>
      <p:sp>
        <p:nvSpPr>
          <p:cNvPr id="13" name="灯片编号占位符 5"/>
          <p:cNvSpPr>
            <a:spLocks noGrp="1"/>
          </p:cNvSpPr>
          <p:nvPr>
            <p:ph type="sldNum" sz="quarter" idx="12"/>
          </p:nvPr>
        </p:nvSpPr>
        <p:spPr>
          <a:xfrm>
            <a:off x="8244408" y="5763078"/>
            <a:ext cx="403424" cy="431254"/>
          </a:xfrm>
          <a:prstGeom prst="rect">
            <a:avLst/>
          </a:prstGeom>
        </p:spPr>
        <p:txBody>
          <a:bodyPr/>
          <a:lstStyle/>
          <a:p>
            <a:pPr>
              <a:defRPr/>
            </a:pPr>
            <a:fld id="{9EA34BCE-A9B6-4080-BFDA-24B42780DE08}" type="slidenum">
              <a:rPr lang="en-US" altLang="zh-CN" smtClean="0">
                <a:solidFill>
                  <a:schemeClr val="bg1"/>
                </a:solidFill>
              </a:rPr>
              <a:pPr>
                <a:defRPr/>
              </a:pPr>
              <a:t>16</a:t>
            </a:fld>
            <a:endParaRPr lang="en-US" altLang="zh-CN" dirty="0">
              <a:solidFill>
                <a:schemeClr val="bg1"/>
              </a:solidFill>
            </a:endParaRPr>
          </a:p>
        </p:txBody>
      </p:sp>
      <p:grpSp>
        <p:nvGrpSpPr>
          <p:cNvPr id="2" name="Group 4"/>
          <p:cNvGrpSpPr>
            <a:grpSpLocks/>
          </p:cNvGrpSpPr>
          <p:nvPr/>
        </p:nvGrpSpPr>
        <p:grpSpPr bwMode="auto">
          <a:xfrm>
            <a:off x="877888" y="3860800"/>
            <a:ext cx="7467600" cy="893763"/>
            <a:chOff x="553" y="2432"/>
            <a:chExt cx="4704" cy="563"/>
          </a:xfrm>
        </p:grpSpPr>
        <p:sp>
          <p:nvSpPr>
            <p:cNvPr id="232462" name="Text Box 5"/>
            <p:cNvSpPr txBox="1">
              <a:spLocks noChangeArrowheads="1"/>
            </p:cNvSpPr>
            <p:nvPr/>
          </p:nvSpPr>
          <p:spPr bwMode="auto">
            <a:xfrm>
              <a:off x="553" y="2432"/>
              <a:ext cx="478" cy="563"/>
            </a:xfrm>
            <a:prstGeom prst="rect">
              <a:avLst/>
            </a:prstGeom>
            <a:solidFill>
              <a:schemeClr val="bg2"/>
            </a:solidFill>
            <a:ln w="9525">
              <a:solidFill>
                <a:schemeClr val="tx1"/>
              </a:solidFill>
              <a:miter lim="800000"/>
              <a:headEnd/>
              <a:tailEnd/>
            </a:ln>
          </p:spPr>
          <p:txBody>
            <a:bodyPr/>
            <a:lstStyle/>
            <a:p>
              <a:pPr algn="ctr" eaLnBrk="0" hangingPunct="0"/>
              <a:r>
                <a:rPr lang="zh-CN" altLang="en-US" sz="2800" b="1">
                  <a:latin typeface="Times New Roman" pitchFamily="18" charset="0"/>
                </a:rPr>
                <a:t>信源</a:t>
              </a:r>
            </a:p>
          </p:txBody>
        </p:sp>
        <p:sp>
          <p:nvSpPr>
            <p:cNvPr id="232463" name="Text Box 6"/>
            <p:cNvSpPr txBox="1">
              <a:spLocks noChangeArrowheads="1"/>
            </p:cNvSpPr>
            <p:nvPr/>
          </p:nvSpPr>
          <p:spPr bwMode="auto">
            <a:xfrm>
              <a:off x="4642" y="2432"/>
              <a:ext cx="615" cy="563"/>
            </a:xfrm>
            <a:prstGeom prst="rect">
              <a:avLst/>
            </a:prstGeom>
            <a:solidFill>
              <a:schemeClr val="bg2"/>
            </a:solidFill>
            <a:ln w="9525">
              <a:solidFill>
                <a:schemeClr val="tx1"/>
              </a:solidFill>
              <a:miter lim="800000"/>
              <a:headEnd/>
              <a:tailEnd/>
            </a:ln>
          </p:spPr>
          <p:txBody>
            <a:bodyPr/>
            <a:lstStyle/>
            <a:p>
              <a:pPr algn="ctr" eaLnBrk="0" hangingPunct="0"/>
              <a:r>
                <a:rPr lang="zh-CN" altLang="en-US" sz="2800" b="1">
                  <a:latin typeface="Times New Roman" pitchFamily="18" charset="0"/>
                </a:rPr>
                <a:t>接收者</a:t>
              </a:r>
            </a:p>
          </p:txBody>
        </p:sp>
      </p:grpSp>
      <p:grpSp>
        <p:nvGrpSpPr>
          <p:cNvPr id="3" name="Group 7"/>
          <p:cNvGrpSpPr>
            <a:grpSpLocks/>
          </p:cNvGrpSpPr>
          <p:nvPr/>
        </p:nvGrpSpPr>
        <p:grpSpPr bwMode="auto">
          <a:xfrm>
            <a:off x="1619250" y="4437063"/>
            <a:ext cx="5761038" cy="1150937"/>
            <a:chOff x="1020" y="2795"/>
            <a:chExt cx="3629" cy="725"/>
          </a:xfrm>
        </p:grpSpPr>
        <p:sp>
          <p:nvSpPr>
            <p:cNvPr id="232459" name="Line 8"/>
            <p:cNvSpPr>
              <a:spLocks noChangeShapeType="1"/>
            </p:cNvSpPr>
            <p:nvPr/>
          </p:nvSpPr>
          <p:spPr bwMode="auto">
            <a:xfrm>
              <a:off x="1020" y="2795"/>
              <a:ext cx="3629" cy="0"/>
            </a:xfrm>
            <a:prstGeom prst="line">
              <a:avLst/>
            </a:prstGeom>
            <a:noFill/>
            <a:ln w="38100">
              <a:solidFill>
                <a:schemeClr val="tx1"/>
              </a:solidFill>
              <a:round/>
              <a:headEnd/>
              <a:tailEnd type="triangle" w="med" len="med"/>
            </a:ln>
          </p:spPr>
          <p:txBody>
            <a:bodyPr/>
            <a:lstStyle/>
            <a:p>
              <a:endParaRPr lang="zh-CN" altLang="en-US"/>
            </a:p>
          </p:txBody>
        </p:sp>
        <p:sp>
          <p:nvSpPr>
            <p:cNvPr id="232460" name="Text Box 9"/>
            <p:cNvSpPr txBox="1">
              <a:spLocks noChangeArrowheads="1"/>
            </p:cNvSpPr>
            <p:nvPr/>
          </p:nvSpPr>
          <p:spPr bwMode="auto">
            <a:xfrm>
              <a:off x="2109" y="3248"/>
              <a:ext cx="1043" cy="272"/>
            </a:xfrm>
            <a:prstGeom prst="rect">
              <a:avLst/>
            </a:prstGeom>
            <a:noFill/>
            <a:ln w="9525">
              <a:noFill/>
              <a:miter lim="800000"/>
              <a:headEnd/>
              <a:tailEnd/>
            </a:ln>
          </p:spPr>
          <p:txBody>
            <a:bodyPr/>
            <a:lstStyle/>
            <a:p>
              <a:pPr algn="ctr" eaLnBrk="0" hangingPunct="0"/>
              <a:r>
                <a:rPr lang="zh-CN" altLang="en-US" sz="2400" b="1">
                  <a:latin typeface="Times New Roman" pitchFamily="18" charset="0"/>
                </a:rPr>
                <a:t>明文传输</a:t>
              </a:r>
            </a:p>
          </p:txBody>
        </p:sp>
        <p:sp>
          <p:nvSpPr>
            <p:cNvPr id="232461" name="Text Box 10"/>
            <p:cNvSpPr txBox="1">
              <a:spLocks noChangeArrowheads="1"/>
            </p:cNvSpPr>
            <p:nvPr/>
          </p:nvSpPr>
          <p:spPr bwMode="auto">
            <a:xfrm>
              <a:off x="1928" y="2931"/>
              <a:ext cx="1451" cy="528"/>
            </a:xfrm>
            <a:prstGeom prst="rect">
              <a:avLst/>
            </a:prstGeom>
            <a:noFill/>
            <a:ln w="9525">
              <a:noFill/>
              <a:miter lim="800000"/>
              <a:headEnd/>
              <a:tailEnd/>
            </a:ln>
          </p:spPr>
          <p:txBody>
            <a:bodyPr/>
            <a:lstStyle/>
            <a:p>
              <a:pPr algn="ctr" eaLnBrk="0" hangingPunct="0"/>
              <a:r>
                <a:rPr lang="zh-CN" altLang="en-US" sz="2800" b="1">
                  <a:latin typeface="Times New Roman" pitchFamily="18" charset="0"/>
                </a:rPr>
                <a:t>公开信道</a:t>
              </a:r>
            </a:p>
          </p:txBody>
        </p:sp>
      </p:grpSp>
      <p:sp>
        <p:nvSpPr>
          <p:cNvPr id="2039819" name="AutoShape 11"/>
          <p:cNvSpPr>
            <a:spLocks noChangeArrowheads="1"/>
          </p:cNvSpPr>
          <p:nvPr/>
        </p:nvSpPr>
        <p:spPr bwMode="auto">
          <a:xfrm>
            <a:off x="2771775" y="3068638"/>
            <a:ext cx="1655763" cy="647700"/>
          </a:xfrm>
          <a:prstGeom prst="wedgeRectCallout">
            <a:avLst>
              <a:gd name="adj1" fmla="val -66491"/>
              <a:gd name="adj2" fmla="val 160782"/>
            </a:avLst>
          </a:prstGeom>
          <a:solidFill>
            <a:schemeClr val="accent1"/>
          </a:solidFill>
          <a:ln w="9525">
            <a:solidFill>
              <a:schemeClr val="tx1"/>
            </a:solidFill>
            <a:miter lim="800000"/>
            <a:headEnd/>
            <a:tailEnd/>
          </a:ln>
        </p:spPr>
        <p:txBody>
          <a:bodyPr/>
          <a:lstStyle/>
          <a:p>
            <a:pPr algn="ctr"/>
            <a:r>
              <a:rPr lang="zh-CN" altLang="en-US" sz="2800" b="1">
                <a:latin typeface="Arial Black" pitchFamily="34" charset="0"/>
              </a:rPr>
              <a:t>窃听机密</a:t>
            </a:r>
          </a:p>
        </p:txBody>
      </p:sp>
      <p:sp>
        <p:nvSpPr>
          <p:cNvPr id="2039820" name="AutoShape 12"/>
          <p:cNvSpPr>
            <a:spLocks noChangeArrowheads="1"/>
          </p:cNvSpPr>
          <p:nvPr/>
        </p:nvSpPr>
        <p:spPr bwMode="auto">
          <a:xfrm>
            <a:off x="5435600" y="5084763"/>
            <a:ext cx="1873250" cy="720725"/>
          </a:xfrm>
          <a:prstGeom prst="wedgeRectCallout">
            <a:avLst>
              <a:gd name="adj1" fmla="val -64153"/>
              <a:gd name="adj2" fmla="val -142731"/>
            </a:avLst>
          </a:prstGeom>
          <a:solidFill>
            <a:schemeClr val="accent1"/>
          </a:solidFill>
          <a:ln w="9525">
            <a:solidFill>
              <a:schemeClr val="tx1"/>
            </a:solidFill>
            <a:miter lim="800000"/>
            <a:headEnd/>
            <a:tailEnd/>
          </a:ln>
        </p:spPr>
        <p:txBody>
          <a:bodyPr/>
          <a:lstStyle/>
          <a:p>
            <a:pPr algn="ctr"/>
            <a:r>
              <a:rPr lang="zh-CN" altLang="en-US" sz="3200" b="1">
                <a:latin typeface="Arial Black" pitchFamily="34" charset="0"/>
              </a:rPr>
              <a:t>篡改信息</a:t>
            </a:r>
          </a:p>
        </p:txBody>
      </p:sp>
      <p:sp>
        <p:nvSpPr>
          <p:cNvPr id="14" name="日期占位符 13"/>
          <p:cNvSpPr>
            <a:spLocks noGrp="1"/>
          </p:cNvSpPr>
          <p:nvPr>
            <p:ph type="dt" sz="half" idx="10"/>
          </p:nvPr>
        </p:nvSpPr>
        <p:spPr/>
        <p:txBody>
          <a:bodyPr/>
          <a:lstStyle/>
          <a:p>
            <a:pPr eaLnBrk="1" latinLnBrk="0" hangingPunct="1"/>
            <a:fld id="{0AA8B643-E863-4CB4-8144-D78A25B2B4A8}" type="datetime1">
              <a:rPr lang="en-US" altLang="zh-CN" smtClean="0"/>
              <a:pPr eaLnBrk="1" latinLnBrk="0" hangingPunct="1"/>
              <a:t>12/13/2011</a:t>
            </a:fld>
            <a:endParaRPr lang="en-US" dirty="0"/>
          </a:p>
        </p:txBody>
      </p:sp>
      <p:sp>
        <p:nvSpPr>
          <p:cNvPr id="15" name="页脚占位符 14"/>
          <p:cNvSpPr>
            <a:spLocks noGrp="1"/>
          </p:cNvSpPr>
          <p:nvPr>
            <p:ph type="ftr" sz="quarter" idx="11"/>
          </p:nvPr>
        </p:nvSpPr>
        <p:spPr/>
        <p:txBody>
          <a:bodyPr/>
          <a:lstStyle/>
          <a:p>
            <a:r>
              <a:rPr kumimoji="0" lang="en-US" smtClean="0"/>
              <a:t>Institute of Computer Software, Nanjing University</a:t>
            </a:r>
            <a:endParaRPr kumimoji="0" lang="en-US"/>
          </a:p>
        </p:txBody>
      </p:sp>
      <p:sp>
        <p:nvSpPr>
          <p:cNvPr id="16" name="灯片编号占位符 6"/>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2BBB5E19-F10A-4C2F-BF6F-11C513378A2E}" type="slidenum">
              <a:rPr kumimoji="0" lang="en-US" sz="1200" b="0" i="0" u="none" strike="noStrike" kern="1200" cap="none" spc="0" normalizeH="0" baseline="0" noProof="0" smtClean="0">
                <a:ln>
                  <a:noFill/>
                </a:ln>
                <a:solidFill>
                  <a:schemeClr val="tx1">
                    <a:tint val="95000"/>
                  </a:schemeClr>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dirty="0">
              <a:ln>
                <a:noFill/>
              </a:ln>
              <a:solidFill>
                <a:schemeClr val="tx1">
                  <a:tint val="95000"/>
                </a:schemeClr>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039811">
                                            <p:txEl>
                                              <p:pRg st="0" end="0"/>
                                            </p:txEl>
                                          </p:spTgt>
                                        </p:tgtEl>
                                        <p:attrNameLst>
                                          <p:attrName>style.visibility</p:attrName>
                                        </p:attrNameLst>
                                      </p:cBhvr>
                                      <p:to>
                                        <p:strVal val="visible"/>
                                      </p:to>
                                    </p:set>
                                    <p:animEffect transition="in" filter="wipe(left)">
                                      <p:cBhvr>
                                        <p:cTn id="7" dur="500"/>
                                        <p:tgtEl>
                                          <p:spTgt spid="203981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039811">
                                            <p:txEl>
                                              <p:pRg st="1" end="1"/>
                                            </p:txEl>
                                          </p:spTgt>
                                        </p:tgtEl>
                                        <p:attrNameLst>
                                          <p:attrName>style.visibility</p:attrName>
                                        </p:attrNameLst>
                                      </p:cBhvr>
                                      <p:to>
                                        <p:strVal val="visible"/>
                                      </p:to>
                                    </p:set>
                                    <p:animEffect transition="in" filter="wipe(left)">
                                      <p:cBhvr>
                                        <p:cTn id="12" dur="500"/>
                                        <p:tgtEl>
                                          <p:spTgt spid="203981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039811">
                                            <p:txEl>
                                              <p:pRg st="2" end="2"/>
                                            </p:txEl>
                                          </p:spTgt>
                                        </p:tgtEl>
                                        <p:attrNameLst>
                                          <p:attrName>style.visibility</p:attrName>
                                        </p:attrNameLst>
                                      </p:cBhvr>
                                      <p:to>
                                        <p:strVal val="visible"/>
                                      </p:to>
                                    </p:set>
                                    <p:animEffect transition="in" filter="wipe(left)">
                                      <p:cBhvr>
                                        <p:cTn id="17" dur="500"/>
                                        <p:tgtEl>
                                          <p:spTgt spid="2039811">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nodeType="clickEffect">
                                  <p:stCondLst>
                                    <p:cond delay="0"/>
                                  </p:stCondLst>
                                  <p:childTnLst>
                                    <p:set>
                                      <p:cBhvr>
                                        <p:cTn id="21" dur="1" fill="hold">
                                          <p:stCondLst>
                                            <p:cond delay="0"/>
                                          </p:stCondLst>
                                        </p:cTn>
                                        <p:tgtEl>
                                          <p:spTgt spid="2"/>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3" presetClass="entr" presetSubtype="5" fill="hold" nodeType="clickEffect">
                                  <p:stCondLst>
                                    <p:cond delay="0"/>
                                  </p:stCondLst>
                                  <p:childTnLst>
                                    <p:set>
                                      <p:cBhvr>
                                        <p:cTn id="25" dur="1" fill="hold">
                                          <p:stCondLst>
                                            <p:cond delay="0"/>
                                          </p:stCondLst>
                                        </p:cTn>
                                        <p:tgtEl>
                                          <p:spTgt spid="3"/>
                                        </p:tgtEl>
                                        <p:attrNameLst>
                                          <p:attrName>style.visibility</p:attrName>
                                        </p:attrNameLst>
                                      </p:cBhvr>
                                      <p:to>
                                        <p:strVal val="visible"/>
                                      </p:to>
                                    </p:set>
                                    <p:animEffect transition="in" filter="blinds(vertical)">
                                      <p:cBhvr>
                                        <p:cTn id="26" dur="500"/>
                                        <p:tgtEl>
                                          <p:spTgt spid="3"/>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4" fill="hold" grpId="0" nodeType="clickEffect">
                                  <p:stCondLst>
                                    <p:cond delay="0"/>
                                  </p:stCondLst>
                                  <p:childTnLst>
                                    <p:set>
                                      <p:cBhvr>
                                        <p:cTn id="30" dur="1" fill="hold">
                                          <p:stCondLst>
                                            <p:cond delay="0"/>
                                          </p:stCondLst>
                                        </p:cTn>
                                        <p:tgtEl>
                                          <p:spTgt spid="2039819"/>
                                        </p:tgtEl>
                                        <p:attrNameLst>
                                          <p:attrName>style.visibility</p:attrName>
                                        </p:attrNameLst>
                                      </p:cBhvr>
                                      <p:to>
                                        <p:strVal val="visible"/>
                                      </p:to>
                                    </p:set>
                                    <p:animEffect transition="in" filter="wipe(down)">
                                      <p:cBhvr>
                                        <p:cTn id="31" dur="500"/>
                                        <p:tgtEl>
                                          <p:spTgt spid="2039819"/>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4" fill="hold" grpId="0" nodeType="clickEffect">
                                  <p:stCondLst>
                                    <p:cond delay="0"/>
                                  </p:stCondLst>
                                  <p:childTnLst>
                                    <p:set>
                                      <p:cBhvr>
                                        <p:cTn id="35" dur="1" fill="hold">
                                          <p:stCondLst>
                                            <p:cond delay="0"/>
                                          </p:stCondLst>
                                        </p:cTn>
                                        <p:tgtEl>
                                          <p:spTgt spid="2039820"/>
                                        </p:tgtEl>
                                        <p:attrNameLst>
                                          <p:attrName>style.visibility</p:attrName>
                                        </p:attrNameLst>
                                      </p:cBhvr>
                                      <p:to>
                                        <p:strVal val="visible"/>
                                      </p:to>
                                    </p:set>
                                    <p:animEffect transition="in" filter="wipe(down)">
                                      <p:cBhvr>
                                        <p:cTn id="36" dur="500"/>
                                        <p:tgtEl>
                                          <p:spTgt spid="20398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39811" grpId="0" build="p" bldLvl="2"/>
      <p:bldP spid="2039819" grpId="0" animBg="1"/>
      <p:bldP spid="2039820"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3474" name="Rectangle 2"/>
          <p:cNvSpPr>
            <a:spLocks noGrp="1" noChangeArrowheads="1"/>
          </p:cNvSpPr>
          <p:nvPr>
            <p:ph type="title"/>
          </p:nvPr>
        </p:nvSpPr>
        <p:spPr/>
        <p:txBody>
          <a:bodyPr>
            <a:normAutofit/>
          </a:bodyPr>
          <a:lstStyle/>
          <a:p>
            <a:r>
              <a:rPr lang="zh-CN" altLang="en-US" dirty="0" smtClean="0"/>
              <a:t>安全问题</a:t>
            </a:r>
            <a:endParaRPr lang="zh-CN" altLang="en-US" sz="2500" dirty="0" smtClean="0">
              <a:solidFill>
                <a:schemeClr val="tx1"/>
              </a:solidFill>
            </a:endParaRPr>
          </a:p>
        </p:txBody>
      </p:sp>
      <p:sp>
        <p:nvSpPr>
          <p:cNvPr id="233475" name="Rectangle 3"/>
          <p:cNvSpPr>
            <a:spLocks noGrp="1" noChangeArrowheads="1"/>
          </p:cNvSpPr>
          <p:nvPr>
            <p:ph idx="1"/>
          </p:nvPr>
        </p:nvSpPr>
        <p:spPr/>
        <p:txBody>
          <a:bodyPr/>
          <a:lstStyle/>
          <a:p>
            <a:pPr eaLnBrk="1" hangingPunct="1"/>
            <a:r>
              <a:rPr lang="zh-CN" altLang="en-US" smtClean="0"/>
              <a:t>防窃听：</a:t>
            </a:r>
          </a:p>
          <a:p>
            <a:pPr lvl="1" eaLnBrk="1" hangingPunct="1"/>
            <a:r>
              <a:rPr lang="zh-CN" altLang="en-US" smtClean="0"/>
              <a:t>加密技术</a:t>
            </a:r>
          </a:p>
        </p:txBody>
      </p:sp>
      <p:sp>
        <p:nvSpPr>
          <p:cNvPr id="25" name="灯片编号占位符 5"/>
          <p:cNvSpPr>
            <a:spLocks noGrp="1"/>
          </p:cNvSpPr>
          <p:nvPr>
            <p:ph type="sldNum" sz="quarter" idx="12"/>
          </p:nvPr>
        </p:nvSpPr>
        <p:spPr>
          <a:xfrm>
            <a:off x="8244408" y="5763078"/>
            <a:ext cx="403424" cy="431254"/>
          </a:xfrm>
          <a:prstGeom prst="rect">
            <a:avLst/>
          </a:prstGeom>
        </p:spPr>
        <p:txBody>
          <a:bodyPr/>
          <a:lstStyle/>
          <a:p>
            <a:pPr>
              <a:defRPr/>
            </a:pPr>
            <a:fld id="{9EA34BCE-A9B6-4080-BFDA-24B42780DE08}" type="slidenum">
              <a:rPr lang="en-US" altLang="zh-CN" smtClean="0">
                <a:solidFill>
                  <a:schemeClr val="bg1"/>
                </a:solidFill>
              </a:rPr>
              <a:pPr>
                <a:defRPr/>
              </a:pPr>
              <a:t>17</a:t>
            </a:fld>
            <a:endParaRPr lang="en-US" altLang="zh-CN" dirty="0">
              <a:solidFill>
                <a:schemeClr val="bg1"/>
              </a:solidFill>
            </a:endParaRPr>
          </a:p>
        </p:txBody>
      </p:sp>
      <p:sp>
        <p:nvSpPr>
          <p:cNvPr id="2041860" name="Text Box 4"/>
          <p:cNvSpPr txBox="1">
            <a:spLocks noChangeArrowheads="1"/>
          </p:cNvSpPr>
          <p:nvPr/>
        </p:nvSpPr>
        <p:spPr bwMode="auto">
          <a:xfrm>
            <a:off x="838200" y="3581400"/>
            <a:ext cx="758825" cy="893763"/>
          </a:xfrm>
          <a:prstGeom prst="rect">
            <a:avLst/>
          </a:prstGeom>
          <a:solidFill>
            <a:schemeClr val="bg2"/>
          </a:solidFill>
          <a:ln w="9525">
            <a:solidFill>
              <a:schemeClr val="tx1"/>
            </a:solidFill>
            <a:miter lim="800000"/>
            <a:headEnd/>
            <a:tailEnd/>
          </a:ln>
        </p:spPr>
        <p:txBody>
          <a:bodyPr/>
          <a:lstStyle/>
          <a:p>
            <a:pPr algn="ctr" eaLnBrk="0" hangingPunct="0"/>
            <a:r>
              <a:rPr lang="zh-CN" altLang="en-US" sz="2800" b="1">
                <a:latin typeface="Times New Roman" pitchFamily="18" charset="0"/>
              </a:rPr>
              <a:t>信源</a:t>
            </a:r>
          </a:p>
        </p:txBody>
      </p:sp>
      <p:sp>
        <p:nvSpPr>
          <p:cNvPr id="2041861" name="Text Box 5"/>
          <p:cNvSpPr txBox="1">
            <a:spLocks noChangeArrowheads="1"/>
          </p:cNvSpPr>
          <p:nvPr/>
        </p:nvSpPr>
        <p:spPr bwMode="auto">
          <a:xfrm>
            <a:off x="2411413" y="3573463"/>
            <a:ext cx="1212850" cy="893762"/>
          </a:xfrm>
          <a:prstGeom prst="rect">
            <a:avLst/>
          </a:prstGeom>
          <a:solidFill>
            <a:schemeClr val="bg2"/>
          </a:solidFill>
          <a:ln w="9525">
            <a:solidFill>
              <a:schemeClr val="tx1"/>
            </a:solidFill>
            <a:miter lim="800000"/>
            <a:headEnd/>
            <a:tailEnd/>
          </a:ln>
        </p:spPr>
        <p:txBody>
          <a:bodyPr/>
          <a:lstStyle/>
          <a:p>
            <a:pPr algn="ctr" eaLnBrk="0" hangingPunct="0"/>
            <a:r>
              <a:rPr lang="zh-CN" altLang="en-US" sz="2400" b="1">
                <a:latin typeface="Times New Roman" pitchFamily="18" charset="0"/>
              </a:rPr>
              <a:t>加密编码器</a:t>
            </a:r>
          </a:p>
        </p:txBody>
      </p:sp>
      <p:grpSp>
        <p:nvGrpSpPr>
          <p:cNvPr id="2" name="Group 6"/>
          <p:cNvGrpSpPr>
            <a:grpSpLocks/>
          </p:cNvGrpSpPr>
          <p:nvPr/>
        </p:nvGrpSpPr>
        <p:grpSpPr bwMode="auto">
          <a:xfrm>
            <a:off x="1597025" y="3184525"/>
            <a:ext cx="841375" cy="893763"/>
            <a:chOff x="1006" y="1824"/>
            <a:chExt cx="530" cy="563"/>
          </a:xfrm>
        </p:grpSpPr>
        <p:sp>
          <p:nvSpPr>
            <p:cNvPr id="233498" name="Line 7"/>
            <p:cNvSpPr>
              <a:spLocks noChangeShapeType="1"/>
            </p:cNvSpPr>
            <p:nvPr/>
          </p:nvSpPr>
          <p:spPr bwMode="auto">
            <a:xfrm>
              <a:off x="1006" y="2387"/>
              <a:ext cx="530" cy="0"/>
            </a:xfrm>
            <a:prstGeom prst="line">
              <a:avLst/>
            </a:prstGeom>
            <a:noFill/>
            <a:ln w="9525">
              <a:solidFill>
                <a:schemeClr val="tx1"/>
              </a:solidFill>
              <a:round/>
              <a:headEnd/>
              <a:tailEnd type="triangle" w="med" len="med"/>
            </a:ln>
          </p:spPr>
          <p:txBody>
            <a:bodyPr/>
            <a:lstStyle/>
            <a:p>
              <a:endParaRPr lang="zh-CN" altLang="en-US"/>
            </a:p>
          </p:txBody>
        </p:sp>
        <p:sp>
          <p:nvSpPr>
            <p:cNvPr id="233499" name="Text Box 8"/>
            <p:cNvSpPr txBox="1">
              <a:spLocks noChangeArrowheads="1"/>
            </p:cNvSpPr>
            <p:nvPr/>
          </p:nvSpPr>
          <p:spPr bwMode="auto">
            <a:xfrm>
              <a:off x="1008" y="1824"/>
              <a:ext cx="528" cy="563"/>
            </a:xfrm>
            <a:prstGeom prst="rect">
              <a:avLst/>
            </a:prstGeom>
            <a:noFill/>
            <a:ln w="9525">
              <a:noFill/>
              <a:miter lim="800000"/>
              <a:headEnd/>
              <a:tailEnd/>
            </a:ln>
          </p:spPr>
          <p:txBody>
            <a:bodyPr/>
            <a:lstStyle/>
            <a:p>
              <a:pPr algn="ctr" eaLnBrk="0" hangingPunct="0"/>
              <a:r>
                <a:rPr lang="zh-CN" altLang="en-US" sz="2400" b="1">
                  <a:latin typeface="Times New Roman" pitchFamily="18" charset="0"/>
                </a:rPr>
                <a:t>明文</a:t>
              </a:r>
              <a:r>
                <a:rPr lang="en-US" altLang="zh-CN" sz="2400" b="1">
                  <a:latin typeface="Times New Roman" pitchFamily="18" charset="0"/>
                </a:rPr>
                <a:t>m</a:t>
              </a:r>
            </a:p>
          </p:txBody>
        </p:sp>
      </p:grpSp>
      <p:sp>
        <p:nvSpPr>
          <p:cNvPr id="2041865" name="Text Box 9"/>
          <p:cNvSpPr txBox="1">
            <a:spLocks noChangeArrowheads="1"/>
          </p:cNvSpPr>
          <p:nvPr/>
        </p:nvSpPr>
        <p:spPr bwMode="auto">
          <a:xfrm>
            <a:off x="5253038" y="3581400"/>
            <a:ext cx="1214437" cy="893763"/>
          </a:xfrm>
          <a:prstGeom prst="rect">
            <a:avLst/>
          </a:prstGeom>
          <a:solidFill>
            <a:schemeClr val="bg2"/>
          </a:solidFill>
          <a:ln w="9525">
            <a:solidFill>
              <a:schemeClr val="tx1"/>
            </a:solidFill>
            <a:miter lim="800000"/>
            <a:headEnd/>
            <a:tailEnd/>
          </a:ln>
        </p:spPr>
        <p:txBody>
          <a:bodyPr/>
          <a:lstStyle/>
          <a:p>
            <a:pPr algn="ctr" eaLnBrk="0" hangingPunct="0"/>
            <a:r>
              <a:rPr lang="zh-CN" altLang="en-US" sz="2400" b="1">
                <a:latin typeface="Times New Roman" pitchFamily="18" charset="0"/>
              </a:rPr>
              <a:t>解密编码器</a:t>
            </a:r>
          </a:p>
        </p:txBody>
      </p:sp>
      <p:grpSp>
        <p:nvGrpSpPr>
          <p:cNvPr id="3" name="Group 10"/>
          <p:cNvGrpSpPr>
            <a:grpSpLocks/>
          </p:cNvGrpSpPr>
          <p:nvPr/>
        </p:nvGrpSpPr>
        <p:grpSpPr bwMode="auto">
          <a:xfrm>
            <a:off x="3651250" y="3184525"/>
            <a:ext cx="1601788" cy="893763"/>
            <a:chOff x="2300" y="1824"/>
            <a:chExt cx="1009" cy="563"/>
          </a:xfrm>
        </p:grpSpPr>
        <p:sp>
          <p:nvSpPr>
            <p:cNvPr id="233496" name="Text Box 11"/>
            <p:cNvSpPr txBox="1">
              <a:spLocks noChangeArrowheads="1"/>
            </p:cNvSpPr>
            <p:nvPr/>
          </p:nvSpPr>
          <p:spPr bwMode="auto">
            <a:xfrm>
              <a:off x="2521" y="1824"/>
              <a:ext cx="563" cy="563"/>
            </a:xfrm>
            <a:prstGeom prst="rect">
              <a:avLst/>
            </a:prstGeom>
            <a:noFill/>
            <a:ln w="9525">
              <a:noFill/>
              <a:miter lim="800000"/>
              <a:headEnd/>
              <a:tailEnd/>
            </a:ln>
          </p:spPr>
          <p:txBody>
            <a:bodyPr/>
            <a:lstStyle/>
            <a:p>
              <a:pPr algn="ctr" eaLnBrk="0" hangingPunct="0"/>
              <a:r>
                <a:rPr lang="zh-CN" altLang="en-US" sz="2400" b="1">
                  <a:latin typeface="Times New Roman" pitchFamily="18" charset="0"/>
                </a:rPr>
                <a:t>密文</a:t>
              </a:r>
              <a:r>
                <a:rPr lang="en-US" altLang="zh-CN" sz="2400" b="1">
                  <a:latin typeface="Times New Roman" pitchFamily="18" charset="0"/>
                </a:rPr>
                <a:t>c</a:t>
              </a:r>
            </a:p>
          </p:txBody>
        </p:sp>
        <p:sp>
          <p:nvSpPr>
            <p:cNvPr id="233497" name="Line 12"/>
            <p:cNvSpPr>
              <a:spLocks noChangeShapeType="1"/>
            </p:cNvSpPr>
            <p:nvPr/>
          </p:nvSpPr>
          <p:spPr bwMode="auto">
            <a:xfrm>
              <a:off x="2300" y="2387"/>
              <a:ext cx="1009" cy="0"/>
            </a:xfrm>
            <a:prstGeom prst="line">
              <a:avLst/>
            </a:prstGeom>
            <a:noFill/>
            <a:ln w="9525">
              <a:solidFill>
                <a:schemeClr val="tx1"/>
              </a:solidFill>
              <a:round/>
              <a:headEnd/>
              <a:tailEnd type="triangle" w="med" len="med"/>
            </a:ln>
          </p:spPr>
          <p:txBody>
            <a:bodyPr/>
            <a:lstStyle/>
            <a:p>
              <a:endParaRPr lang="zh-CN" altLang="en-US"/>
            </a:p>
          </p:txBody>
        </p:sp>
      </p:grpSp>
      <p:sp>
        <p:nvSpPr>
          <p:cNvPr id="2041869" name="Text Box 13"/>
          <p:cNvSpPr txBox="1">
            <a:spLocks noChangeArrowheads="1"/>
          </p:cNvSpPr>
          <p:nvPr/>
        </p:nvSpPr>
        <p:spPr bwMode="auto">
          <a:xfrm>
            <a:off x="7329488" y="3581400"/>
            <a:ext cx="976312" cy="893763"/>
          </a:xfrm>
          <a:prstGeom prst="rect">
            <a:avLst/>
          </a:prstGeom>
          <a:solidFill>
            <a:schemeClr val="bg2"/>
          </a:solidFill>
          <a:ln w="9525">
            <a:solidFill>
              <a:schemeClr val="tx1"/>
            </a:solidFill>
            <a:miter lim="800000"/>
            <a:headEnd/>
            <a:tailEnd/>
          </a:ln>
        </p:spPr>
        <p:txBody>
          <a:bodyPr/>
          <a:lstStyle/>
          <a:p>
            <a:pPr algn="ctr" eaLnBrk="0" hangingPunct="0"/>
            <a:r>
              <a:rPr lang="zh-CN" altLang="en-US" sz="2800" b="1">
                <a:latin typeface="Times New Roman" pitchFamily="18" charset="0"/>
              </a:rPr>
              <a:t>接收者</a:t>
            </a:r>
          </a:p>
        </p:txBody>
      </p:sp>
      <p:grpSp>
        <p:nvGrpSpPr>
          <p:cNvPr id="4" name="Group 14"/>
          <p:cNvGrpSpPr>
            <a:grpSpLocks/>
          </p:cNvGrpSpPr>
          <p:nvPr/>
        </p:nvGrpSpPr>
        <p:grpSpPr bwMode="auto">
          <a:xfrm>
            <a:off x="6467475" y="3184525"/>
            <a:ext cx="862013" cy="893763"/>
            <a:chOff x="4074" y="1824"/>
            <a:chExt cx="543" cy="563"/>
          </a:xfrm>
        </p:grpSpPr>
        <p:sp>
          <p:nvSpPr>
            <p:cNvPr id="233494" name="Line 15"/>
            <p:cNvSpPr>
              <a:spLocks noChangeShapeType="1"/>
            </p:cNvSpPr>
            <p:nvPr/>
          </p:nvSpPr>
          <p:spPr bwMode="auto">
            <a:xfrm>
              <a:off x="4074" y="2387"/>
              <a:ext cx="543" cy="0"/>
            </a:xfrm>
            <a:prstGeom prst="line">
              <a:avLst/>
            </a:prstGeom>
            <a:noFill/>
            <a:ln w="9525">
              <a:solidFill>
                <a:schemeClr val="tx1"/>
              </a:solidFill>
              <a:round/>
              <a:headEnd/>
              <a:tailEnd type="triangle" w="med" len="med"/>
            </a:ln>
          </p:spPr>
          <p:txBody>
            <a:bodyPr/>
            <a:lstStyle/>
            <a:p>
              <a:endParaRPr lang="zh-CN" altLang="en-US"/>
            </a:p>
          </p:txBody>
        </p:sp>
        <p:sp>
          <p:nvSpPr>
            <p:cNvPr id="233495" name="Text Box 16"/>
            <p:cNvSpPr txBox="1">
              <a:spLocks noChangeArrowheads="1"/>
            </p:cNvSpPr>
            <p:nvPr/>
          </p:nvSpPr>
          <p:spPr bwMode="auto">
            <a:xfrm>
              <a:off x="4074" y="1824"/>
              <a:ext cx="543" cy="563"/>
            </a:xfrm>
            <a:prstGeom prst="rect">
              <a:avLst/>
            </a:prstGeom>
            <a:noFill/>
            <a:ln w="9525">
              <a:noFill/>
              <a:miter lim="800000"/>
              <a:headEnd/>
              <a:tailEnd/>
            </a:ln>
          </p:spPr>
          <p:txBody>
            <a:bodyPr/>
            <a:lstStyle/>
            <a:p>
              <a:pPr algn="ctr" eaLnBrk="0" hangingPunct="0"/>
              <a:r>
                <a:rPr lang="zh-CN" altLang="en-US" sz="2400" b="1">
                  <a:latin typeface="Times New Roman" pitchFamily="18" charset="0"/>
                </a:rPr>
                <a:t>明文</a:t>
              </a:r>
              <a:r>
                <a:rPr lang="en-US" altLang="zh-CN" sz="2400" b="1">
                  <a:latin typeface="Times New Roman" pitchFamily="18" charset="0"/>
                </a:rPr>
                <a:t>m</a:t>
              </a:r>
            </a:p>
          </p:txBody>
        </p:sp>
      </p:grpSp>
      <p:sp>
        <p:nvSpPr>
          <p:cNvPr id="2041873" name="Text Box 17"/>
          <p:cNvSpPr txBox="1">
            <a:spLocks noChangeArrowheads="1"/>
          </p:cNvSpPr>
          <p:nvPr/>
        </p:nvSpPr>
        <p:spPr bwMode="auto">
          <a:xfrm>
            <a:off x="3810000" y="4632325"/>
            <a:ext cx="1295400" cy="838200"/>
          </a:xfrm>
          <a:prstGeom prst="rect">
            <a:avLst/>
          </a:prstGeom>
          <a:noFill/>
          <a:ln w="9525">
            <a:noFill/>
            <a:miter lim="800000"/>
            <a:headEnd/>
            <a:tailEnd/>
          </a:ln>
        </p:spPr>
        <p:txBody>
          <a:bodyPr/>
          <a:lstStyle/>
          <a:p>
            <a:pPr algn="ctr" eaLnBrk="0" hangingPunct="0"/>
            <a:r>
              <a:rPr lang="zh-CN" altLang="en-US" sz="2800" b="1">
                <a:latin typeface="Times New Roman" pitchFamily="18" charset="0"/>
              </a:rPr>
              <a:t>公开信道</a:t>
            </a:r>
          </a:p>
        </p:txBody>
      </p:sp>
      <p:grpSp>
        <p:nvGrpSpPr>
          <p:cNvPr id="5" name="Group 18"/>
          <p:cNvGrpSpPr>
            <a:grpSpLocks/>
          </p:cNvGrpSpPr>
          <p:nvPr/>
        </p:nvGrpSpPr>
        <p:grpSpPr bwMode="auto">
          <a:xfrm>
            <a:off x="2571750" y="4475163"/>
            <a:ext cx="893763" cy="1528762"/>
            <a:chOff x="1620" y="2637"/>
            <a:chExt cx="563" cy="963"/>
          </a:xfrm>
        </p:grpSpPr>
        <p:sp>
          <p:nvSpPr>
            <p:cNvPr id="233492" name="Text Box 19"/>
            <p:cNvSpPr txBox="1">
              <a:spLocks noChangeArrowheads="1"/>
            </p:cNvSpPr>
            <p:nvPr/>
          </p:nvSpPr>
          <p:spPr bwMode="auto">
            <a:xfrm>
              <a:off x="1620" y="3325"/>
              <a:ext cx="563" cy="275"/>
            </a:xfrm>
            <a:prstGeom prst="rect">
              <a:avLst/>
            </a:prstGeom>
            <a:noFill/>
            <a:ln w="9525">
              <a:noFill/>
              <a:miter lim="800000"/>
              <a:headEnd/>
              <a:tailEnd/>
            </a:ln>
          </p:spPr>
          <p:txBody>
            <a:bodyPr/>
            <a:lstStyle/>
            <a:p>
              <a:pPr algn="ctr" eaLnBrk="0" hangingPunct="0"/>
              <a:r>
                <a:rPr lang="zh-CN" altLang="en-US" sz="2000">
                  <a:latin typeface="Times New Roman" pitchFamily="18" charset="0"/>
                </a:rPr>
                <a:t>密钥</a:t>
              </a:r>
              <a:r>
                <a:rPr lang="en-US" altLang="zh-CN" sz="2000">
                  <a:latin typeface="Times New Roman" pitchFamily="18" charset="0"/>
                </a:rPr>
                <a:t>k</a:t>
              </a:r>
            </a:p>
          </p:txBody>
        </p:sp>
        <p:sp>
          <p:nvSpPr>
            <p:cNvPr id="233493" name="Line 20"/>
            <p:cNvSpPr>
              <a:spLocks noChangeShapeType="1"/>
            </p:cNvSpPr>
            <p:nvPr/>
          </p:nvSpPr>
          <p:spPr bwMode="auto">
            <a:xfrm flipV="1">
              <a:off x="1907" y="2637"/>
              <a:ext cx="0" cy="751"/>
            </a:xfrm>
            <a:prstGeom prst="line">
              <a:avLst/>
            </a:prstGeom>
            <a:noFill/>
            <a:ln w="9525">
              <a:solidFill>
                <a:schemeClr val="tx1"/>
              </a:solidFill>
              <a:round/>
              <a:headEnd/>
              <a:tailEnd type="triangle" w="med" len="med"/>
            </a:ln>
          </p:spPr>
          <p:txBody>
            <a:bodyPr/>
            <a:lstStyle/>
            <a:p>
              <a:endParaRPr lang="zh-CN" altLang="en-US"/>
            </a:p>
          </p:txBody>
        </p:sp>
      </p:grpSp>
      <p:grpSp>
        <p:nvGrpSpPr>
          <p:cNvPr id="6" name="Group 21"/>
          <p:cNvGrpSpPr>
            <a:grpSpLocks/>
          </p:cNvGrpSpPr>
          <p:nvPr/>
        </p:nvGrpSpPr>
        <p:grpSpPr bwMode="auto">
          <a:xfrm>
            <a:off x="5410200" y="4475163"/>
            <a:ext cx="1000125" cy="1584325"/>
            <a:chOff x="3408" y="2637"/>
            <a:chExt cx="630" cy="998"/>
          </a:xfrm>
        </p:grpSpPr>
        <p:sp>
          <p:nvSpPr>
            <p:cNvPr id="233490" name="Text Box 22"/>
            <p:cNvSpPr txBox="1">
              <a:spLocks noChangeArrowheads="1"/>
            </p:cNvSpPr>
            <p:nvPr/>
          </p:nvSpPr>
          <p:spPr bwMode="auto">
            <a:xfrm>
              <a:off x="3408" y="3312"/>
              <a:ext cx="630" cy="323"/>
            </a:xfrm>
            <a:prstGeom prst="rect">
              <a:avLst/>
            </a:prstGeom>
            <a:noFill/>
            <a:ln w="9525">
              <a:noFill/>
              <a:miter lim="800000"/>
              <a:headEnd/>
              <a:tailEnd/>
            </a:ln>
          </p:spPr>
          <p:txBody>
            <a:bodyPr/>
            <a:lstStyle/>
            <a:p>
              <a:pPr algn="ctr" eaLnBrk="0" hangingPunct="0"/>
              <a:r>
                <a:rPr lang="zh-CN" altLang="en-US" sz="2000">
                  <a:latin typeface="Times New Roman" pitchFamily="18" charset="0"/>
                </a:rPr>
                <a:t>密钥</a:t>
              </a:r>
              <a:r>
                <a:rPr lang="en-US" altLang="zh-CN" sz="2000">
                  <a:latin typeface="Times New Roman" pitchFamily="18" charset="0"/>
                </a:rPr>
                <a:t>k’</a:t>
              </a:r>
            </a:p>
          </p:txBody>
        </p:sp>
        <p:sp>
          <p:nvSpPr>
            <p:cNvPr id="233491" name="Line 23"/>
            <p:cNvSpPr>
              <a:spLocks noChangeShapeType="1"/>
            </p:cNvSpPr>
            <p:nvPr/>
          </p:nvSpPr>
          <p:spPr bwMode="auto">
            <a:xfrm flipV="1">
              <a:off x="3696" y="2637"/>
              <a:ext cx="7" cy="675"/>
            </a:xfrm>
            <a:prstGeom prst="line">
              <a:avLst/>
            </a:prstGeom>
            <a:noFill/>
            <a:ln w="9525">
              <a:solidFill>
                <a:schemeClr val="tx1"/>
              </a:solidFill>
              <a:round/>
              <a:headEnd/>
              <a:tailEnd type="triangle" w="med" len="med"/>
            </a:ln>
          </p:spPr>
          <p:txBody>
            <a:bodyPr/>
            <a:lstStyle/>
            <a:p>
              <a:endParaRPr lang="zh-CN" altLang="en-US"/>
            </a:p>
          </p:txBody>
        </p:sp>
      </p:grpSp>
      <p:sp>
        <p:nvSpPr>
          <p:cNvPr id="2041880" name="AutoShape 24"/>
          <p:cNvSpPr>
            <a:spLocks noChangeArrowheads="1"/>
          </p:cNvSpPr>
          <p:nvPr/>
        </p:nvSpPr>
        <p:spPr bwMode="auto">
          <a:xfrm>
            <a:off x="4067175" y="1916113"/>
            <a:ext cx="2665413" cy="936625"/>
          </a:xfrm>
          <a:prstGeom prst="cloudCallout">
            <a:avLst>
              <a:gd name="adj1" fmla="val -42792"/>
              <a:gd name="adj2" fmla="val 166273"/>
            </a:avLst>
          </a:prstGeom>
          <a:solidFill>
            <a:schemeClr val="accent1"/>
          </a:solidFill>
          <a:ln w="9525">
            <a:solidFill>
              <a:schemeClr val="tx1"/>
            </a:solidFill>
            <a:round/>
            <a:headEnd/>
            <a:tailEnd/>
          </a:ln>
        </p:spPr>
        <p:txBody>
          <a:bodyPr/>
          <a:lstStyle/>
          <a:p>
            <a:pPr algn="ctr"/>
            <a:r>
              <a:rPr lang="en-US" altLang="zh-CN" sz="3200" b="1">
                <a:latin typeface="Arial Black" pitchFamily="34" charset="0"/>
              </a:rPr>
              <a:t>????</a:t>
            </a:r>
          </a:p>
        </p:txBody>
      </p:sp>
      <p:sp>
        <p:nvSpPr>
          <p:cNvPr id="26" name="日期占位符 25"/>
          <p:cNvSpPr>
            <a:spLocks noGrp="1"/>
          </p:cNvSpPr>
          <p:nvPr>
            <p:ph type="dt" sz="half" idx="10"/>
          </p:nvPr>
        </p:nvSpPr>
        <p:spPr/>
        <p:txBody>
          <a:bodyPr/>
          <a:lstStyle/>
          <a:p>
            <a:pPr eaLnBrk="1" latinLnBrk="0" hangingPunct="1"/>
            <a:fld id="{3DCCC616-B303-4B34-BF41-61CEFF71B0F3}" type="datetime1">
              <a:rPr lang="en-US" altLang="zh-CN" smtClean="0"/>
              <a:pPr eaLnBrk="1" latinLnBrk="0" hangingPunct="1"/>
              <a:t>12/13/2011</a:t>
            </a:fld>
            <a:endParaRPr lang="en-US" dirty="0"/>
          </a:p>
        </p:txBody>
      </p:sp>
      <p:sp>
        <p:nvSpPr>
          <p:cNvPr id="27" name="页脚占位符 26"/>
          <p:cNvSpPr>
            <a:spLocks noGrp="1"/>
          </p:cNvSpPr>
          <p:nvPr>
            <p:ph type="ftr" sz="quarter" idx="11"/>
          </p:nvPr>
        </p:nvSpPr>
        <p:spPr/>
        <p:txBody>
          <a:bodyPr/>
          <a:lstStyle/>
          <a:p>
            <a:r>
              <a:rPr kumimoji="0" lang="en-US" smtClean="0"/>
              <a:t>Institute of Computer Software, Nanjing University</a:t>
            </a:r>
            <a:endParaRPr kumimoji="0" lang="en-US"/>
          </a:p>
        </p:txBody>
      </p:sp>
      <p:sp>
        <p:nvSpPr>
          <p:cNvPr id="28" name="灯片编号占位符 6"/>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2BBB5E19-F10A-4C2F-BF6F-11C513378A2E}" type="slidenum">
              <a:rPr kumimoji="0" lang="en-US" sz="1200" b="0" i="0" u="none" strike="noStrike" kern="1200" cap="none" spc="0" normalizeH="0" baseline="0" noProof="0" smtClean="0">
                <a:ln>
                  <a:noFill/>
                </a:ln>
                <a:solidFill>
                  <a:schemeClr val="tx1">
                    <a:tint val="95000"/>
                  </a:schemeClr>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dirty="0">
              <a:ln>
                <a:noFill/>
              </a:ln>
              <a:solidFill>
                <a:schemeClr val="tx1">
                  <a:tint val="95000"/>
                </a:schemeClr>
              </a:solidFill>
              <a:effectLst/>
              <a:uLnTx/>
              <a:uFillTx/>
              <a:latin typeface="+mn-lt"/>
              <a:ea typeface="+mn-ea"/>
              <a:cs typeface="+mn-cs"/>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2041860"/>
                                        </p:tgtEl>
                                        <p:attrNameLst>
                                          <p:attrName>style.visibility</p:attrName>
                                        </p:attrNameLst>
                                      </p:cBhvr>
                                      <p:to>
                                        <p:strVal val="visible"/>
                                      </p:to>
                                    </p:set>
                                    <p:anim calcmode="lin" valueType="num">
                                      <p:cBhvr>
                                        <p:cTn id="7" dur="500" fill="hold"/>
                                        <p:tgtEl>
                                          <p:spTgt spid="2041860"/>
                                        </p:tgtEl>
                                        <p:attrNameLst>
                                          <p:attrName>ppt_w</p:attrName>
                                        </p:attrNameLst>
                                      </p:cBhvr>
                                      <p:tavLst>
                                        <p:tav tm="0">
                                          <p:val>
                                            <p:fltVal val="0"/>
                                          </p:val>
                                        </p:tav>
                                        <p:tav tm="100000">
                                          <p:val>
                                            <p:strVal val="#ppt_w"/>
                                          </p:val>
                                        </p:tav>
                                      </p:tavLst>
                                    </p:anim>
                                    <p:anim calcmode="lin" valueType="num">
                                      <p:cBhvr>
                                        <p:cTn id="8" dur="500" fill="hold"/>
                                        <p:tgtEl>
                                          <p:spTgt spid="2041860"/>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2" presetClass="entr" presetSubtype="8" fill="hold" nodeType="click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wipe(left)">
                                      <p:cBhvr>
                                        <p:cTn id="13" dur="500"/>
                                        <p:tgtEl>
                                          <p:spTgt spid="2"/>
                                        </p:tgtEl>
                                      </p:cBhvr>
                                    </p:animEffect>
                                  </p:childTnLst>
                                </p:cTn>
                              </p:par>
                            </p:childTnLst>
                          </p:cTn>
                        </p:par>
                      </p:childTnLst>
                    </p:cTn>
                  </p:par>
                  <p:par>
                    <p:cTn id="14" fill="hold">
                      <p:stCondLst>
                        <p:cond delay="indefinite"/>
                      </p:stCondLst>
                      <p:childTnLst>
                        <p:par>
                          <p:cTn id="15" fill="hold">
                            <p:stCondLst>
                              <p:cond delay="0"/>
                            </p:stCondLst>
                            <p:childTnLst>
                              <p:par>
                                <p:cTn id="16" presetID="23" presetClass="entr" presetSubtype="16" fill="hold" grpId="0" nodeType="clickEffect">
                                  <p:stCondLst>
                                    <p:cond delay="0"/>
                                  </p:stCondLst>
                                  <p:childTnLst>
                                    <p:set>
                                      <p:cBhvr>
                                        <p:cTn id="17" dur="1" fill="hold">
                                          <p:stCondLst>
                                            <p:cond delay="0"/>
                                          </p:stCondLst>
                                        </p:cTn>
                                        <p:tgtEl>
                                          <p:spTgt spid="2041861"/>
                                        </p:tgtEl>
                                        <p:attrNameLst>
                                          <p:attrName>style.visibility</p:attrName>
                                        </p:attrNameLst>
                                      </p:cBhvr>
                                      <p:to>
                                        <p:strVal val="visible"/>
                                      </p:to>
                                    </p:set>
                                    <p:anim calcmode="lin" valueType="num">
                                      <p:cBhvr>
                                        <p:cTn id="18" dur="500" fill="hold"/>
                                        <p:tgtEl>
                                          <p:spTgt spid="2041861"/>
                                        </p:tgtEl>
                                        <p:attrNameLst>
                                          <p:attrName>ppt_w</p:attrName>
                                        </p:attrNameLst>
                                      </p:cBhvr>
                                      <p:tavLst>
                                        <p:tav tm="0">
                                          <p:val>
                                            <p:fltVal val="0"/>
                                          </p:val>
                                        </p:tav>
                                        <p:tav tm="100000">
                                          <p:val>
                                            <p:strVal val="#ppt_w"/>
                                          </p:val>
                                        </p:tav>
                                      </p:tavLst>
                                    </p:anim>
                                    <p:anim calcmode="lin" valueType="num">
                                      <p:cBhvr>
                                        <p:cTn id="19" dur="500" fill="hold"/>
                                        <p:tgtEl>
                                          <p:spTgt spid="2041861"/>
                                        </p:tgtEl>
                                        <p:attrNameLst>
                                          <p:attrName>ppt_h</p:attrName>
                                        </p:attrNameLst>
                                      </p:cBhvr>
                                      <p:tavLst>
                                        <p:tav tm="0">
                                          <p:val>
                                            <p:fltVal val="0"/>
                                          </p:val>
                                        </p:tav>
                                        <p:tav tm="100000">
                                          <p:val>
                                            <p:strVal val="#ppt_h"/>
                                          </p:val>
                                        </p:tav>
                                      </p:tavLst>
                                    </p:anim>
                                  </p:childTnLst>
                                </p:cTn>
                              </p:par>
                            </p:childTnLst>
                          </p:cTn>
                        </p:par>
                      </p:childTnLst>
                    </p:cTn>
                  </p:par>
                  <p:par>
                    <p:cTn id="20" fill="hold">
                      <p:stCondLst>
                        <p:cond delay="indefinite"/>
                      </p:stCondLst>
                      <p:childTnLst>
                        <p:par>
                          <p:cTn id="21" fill="hold">
                            <p:stCondLst>
                              <p:cond delay="0"/>
                            </p:stCondLst>
                            <p:childTnLst>
                              <p:par>
                                <p:cTn id="22" presetID="22" presetClass="entr" presetSubtype="4" fill="hold" nodeType="clickEffect">
                                  <p:stCondLst>
                                    <p:cond delay="0"/>
                                  </p:stCondLst>
                                  <p:childTnLst>
                                    <p:set>
                                      <p:cBhvr>
                                        <p:cTn id="23" dur="1" fill="hold">
                                          <p:stCondLst>
                                            <p:cond delay="0"/>
                                          </p:stCondLst>
                                        </p:cTn>
                                        <p:tgtEl>
                                          <p:spTgt spid="5"/>
                                        </p:tgtEl>
                                        <p:attrNameLst>
                                          <p:attrName>style.visibility</p:attrName>
                                        </p:attrNameLst>
                                      </p:cBhvr>
                                      <p:to>
                                        <p:strVal val="visible"/>
                                      </p:to>
                                    </p:set>
                                    <p:animEffect transition="in" filter="wipe(down)">
                                      <p:cBhvr>
                                        <p:cTn id="24" dur="500"/>
                                        <p:tgtEl>
                                          <p:spTgt spid="5"/>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8" fill="hold" nodeType="clickEffect">
                                  <p:stCondLst>
                                    <p:cond delay="0"/>
                                  </p:stCondLst>
                                  <p:childTnLst>
                                    <p:set>
                                      <p:cBhvr>
                                        <p:cTn id="28" dur="1" fill="hold">
                                          <p:stCondLst>
                                            <p:cond delay="0"/>
                                          </p:stCondLst>
                                        </p:cTn>
                                        <p:tgtEl>
                                          <p:spTgt spid="3"/>
                                        </p:tgtEl>
                                        <p:attrNameLst>
                                          <p:attrName>style.visibility</p:attrName>
                                        </p:attrNameLst>
                                      </p:cBhvr>
                                      <p:to>
                                        <p:strVal val="visible"/>
                                      </p:to>
                                    </p:set>
                                    <p:animEffect transition="in" filter="wipe(left)">
                                      <p:cBhvr>
                                        <p:cTn id="29" dur="500"/>
                                        <p:tgtEl>
                                          <p:spTgt spid="3"/>
                                        </p:tgtEl>
                                      </p:cBhvr>
                                    </p:animEffect>
                                  </p:childTnLst>
                                </p:cTn>
                              </p:par>
                            </p:childTnLst>
                          </p:cTn>
                        </p:par>
                      </p:childTnLst>
                    </p:cTn>
                  </p:par>
                  <p:par>
                    <p:cTn id="30" fill="hold">
                      <p:stCondLst>
                        <p:cond delay="indefinite"/>
                      </p:stCondLst>
                      <p:childTnLst>
                        <p:par>
                          <p:cTn id="31" fill="hold">
                            <p:stCondLst>
                              <p:cond delay="0"/>
                            </p:stCondLst>
                            <p:childTnLst>
                              <p:par>
                                <p:cTn id="32" presetID="23" presetClass="entr" presetSubtype="16" fill="hold" grpId="0" nodeType="clickEffect">
                                  <p:stCondLst>
                                    <p:cond delay="0"/>
                                  </p:stCondLst>
                                  <p:childTnLst>
                                    <p:set>
                                      <p:cBhvr>
                                        <p:cTn id="33" dur="1" fill="hold">
                                          <p:stCondLst>
                                            <p:cond delay="0"/>
                                          </p:stCondLst>
                                        </p:cTn>
                                        <p:tgtEl>
                                          <p:spTgt spid="2041873"/>
                                        </p:tgtEl>
                                        <p:attrNameLst>
                                          <p:attrName>style.visibility</p:attrName>
                                        </p:attrNameLst>
                                      </p:cBhvr>
                                      <p:to>
                                        <p:strVal val="visible"/>
                                      </p:to>
                                    </p:set>
                                    <p:anim calcmode="lin" valueType="num">
                                      <p:cBhvr>
                                        <p:cTn id="34" dur="500" fill="hold"/>
                                        <p:tgtEl>
                                          <p:spTgt spid="2041873"/>
                                        </p:tgtEl>
                                        <p:attrNameLst>
                                          <p:attrName>ppt_w</p:attrName>
                                        </p:attrNameLst>
                                      </p:cBhvr>
                                      <p:tavLst>
                                        <p:tav tm="0">
                                          <p:val>
                                            <p:fltVal val="0"/>
                                          </p:val>
                                        </p:tav>
                                        <p:tav tm="100000">
                                          <p:val>
                                            <p:strVal val="#ppt_w"/>
                                          </p:val>
                                        </p:tav>
                                      </p:tavLst>
                                    </p:anim>
                                    <p:anim calcmode="lin" valueType="num">
                                      <p:cBhvr>
                                        <p:cTn id="35" dur="500" fill="hold"/>
                                        <p:tgtEl>
                                          <p:spTgt spid="2041873"/>
                                        </p:tgtEl>
                                        <p:attrNameLst>
                                          <p:attrName>ppt_h</p:attrName>
                                        </p:attrNameLst>
                                      </p:cBhvr>
                                      <p:tavLst>
                                        <p:tav tm="0">
                                          <p:val>
                                            <p:fltVal val="0"/>
                                          </p:val>
                                        </p:tav>
                                        <p:tav tm="100000">
                                          <p:val>
                                            <p:strVal val="#ppt_h"/>
                                          </p:val>
                                        </p:tav>
                                      </p:tavLst>
                                    </p:anim>
                                  </p:childTnLst>
                                </p:cTn>
                              </p:par>
                            </p:childTnLst>
                          </p:cTn>
                        </p:par>
                      </p:childTnLst>
                    </p:cTn>
                  </p:par>
                  <p:par>
                    <p:cTn id="36" fill="hold">
                      <p:stCondLst>
                        <p:cond delay="indefinite"/>
                      </p:stCondLst>
                      <p:childTnLst>
                        <p:par>
                          <p:cTn id="37" fill="hold">
                            <p:stCondLst>
                              <p:cond delay="0"/>
                            </p:stCondLst>
                            <p:childTnLst>
                              <p:par>
                                <p:cTn id="38" presetID="23" presetClass="entr" presetSubtype="16" fill="hold" grpId="0" nodeType="clickEffect">
                                  <p:stCondLst>
                                    <p:cond delay="0"/>
                                  </p:stCondLst>
                                  <p:childTnLst>
                                    <p:set>
                                      <p:cBhvr>
                                        <p:cTn id="39" dur="1" fill="hold">
                                          <p:stCondLst>
                                            <p:cond delay="0"/>
                                          </p:stCondLst>
                                        </p:cTn>
                                        <p:tgtEl>
                                          <p:spTgt spid="2041865"/>
                                        </p:tgtEl>
                                        <p:attrNameLst>
                                          <p:attrName>style.visibility</p:attrName>
                                        </p:attrNameLst>
                                      </p:cBhvr>
                                      <p:to>
                                        <p:strVal val="visible"/>
                                      </p:to>
                                    </p:set>
                                    <p:anim calcmode="lin" valueType="num">
                                      <p:cBhvr>
                                        <p:cTn id="40" dur="500" fill="hold"/>
                                        <p:tgtEl>
                                          <p:spTgt spid="2041865"/>
                                        </p:tgtEl>
                                        <p:attrNameLst>
                                          <p:attrName>ppt_w</p:attrName>
                                        </p:attrNameLst>
                                      </p:cBhvr>
                                      <p:tavLst>
                                        <p:tav tm="0">
                                          <p:val>
                                            <p:fltVal val="0"/>
                                          </p:val>
                                        </p:tav>
                                        <p:tav tm="100000">
                                          <p:val>
                                            <p:strVal val="#ppt_w"/>
                                          </p:val>
                                        </p:tav>
                                      </p:tavLst>
                                    </p:anim>
                                    <p:anim calcmode="lin" valueType="num">
                                      <p:cBhvr>
                                        <p:cTn id="41" dur="500" fill="hold"/>
                                        <p:tgtEl>
                                          <p:spTgt spid="2041865"/>
                                        </p:tgtEl>
                                        <p:attrNameLst>
                                          <p:attrName>ppt_h</p:attrName>
                                        </p:attrNameLst>
                                      </p:cBhvr>
                                      <p:tavLst>
                                        <p:tav tm="0">
                                          <p:val>
                                            <p:fltVal val="0"/>
                                          </p:val>
                                        </p:tav>
                                        <p:tav tm="100000">
                                          <p:val>
                                            <p:strVal val="#ppt_h"/>
                                          </p:val>
                                        </p:tav>
                                      </p:tavLst>
                                    </p:anim>
                                  </p:childTnLst>
                                </p:cTn>
                              </p:par>
                            </p:childTnLst>
                          </p:cTn>
                        </p:par>
                      </p:childTnLst>
                    </p:cTn>
                  </p:par>
                  <p:par>
                    <p:cTn id="42" fill="hold">
                      <p:stCondLst>
                        <p:cond delay="indefinite"/>
                      </p:stCondLst>
                      <p:childTnLst>
                        <p:par>
                          <p:cTn id="43" fill="hold">
                            <p:stCondLst>
                              <p:cond delay="0"/>
                            </p:stCondLst>
                            <p:childTnLst>
                              <p:par>
                                <p:cTn id="44" presetID="22" presetClass="entr" presetSubtype="4" fill="hold" nodeType="clickEffect">
                                  <p:stCondLst>
                                    <p:cond delay="0"/>
                                  </p:stCondLst>
                                  <p:childTnLst>
                                    <p:set>
                                      <p:cBhvr>
                                        <p:cTn id="45" dur="1" fill="hold">
                                          <p:stCondLst>
                                            <p:cond delay="0"/>
                                          </p:stCondLst>
                                        </p:cTn>
                                        <p:tgtEl>
                                          <p:spTgt spid="6"/>
                                        </p:tgtEl>
                                        <p:attrNameLst>
                                          <p:attrName>style.visibility</p:attrName>
                                        </p:attrNameLst>
                                      </p:cBhvr>
                                      <p:to>
                                        <p:strVal val="visible"/>
                                      </p:to>
                                    </p:set>
                                    <p:animEffect transition="in" filter="wipe(down)">
                                      <p:cBhvr>
                                        <p:cTn id="46" dur="500"/>
                                        <p:tgtEl>
                                          <p:spTgt spid="6"/>
                                        </p:tgtEl>
                                      </p:cBhvr>
                                    </p:animEffect>
                                  </p:childTnLst>
                                </p:cTn>
                              </p:par>
                            </p:childTnLst>
                          </p:cTn>
                        </p:par>
                      </p:childTnLst>
                    </p:cTn>
                  </p:par>
                  <p:par>
                    <p:cTn id="47" fill="hold">
                      <p:stCondLst>
                        <p:cond delay="indefinite"/>
                      </p:stCondLst>
                      <p:childTnLst>
                        <p:par>
                          <p:cTn id="48" fill="hold">
                            <p:stCondLst>
                              <p:cond delay="0"/>
                            </p:stCondLst>
                            <p:childTnLst>
                              <p:par>
                                <p:cTn id="49" presetID="22" presetClass="entr" presetSubtype="8" fill="hold" nodeType="clickEffect">
                                  <p:stCondLst>
                                    <p:cond delay="0"/>
                                  </p:stCondLst>
                                  <p:childTnLst>
                                    <p:set>
                                      <p:cBhvr>
                                        <p:cTn id="50" dur="1" fill="hold">
                                          <p:stCondLst>
                                            <p:cond delay="0"/>
                                          </p:stCondLst>
                                        </p:cTn>
                                        <p:tgtEl>
                                          <p:spTgt spid="4"/>
                                        </p:tgtEl>
                                        <p:attrNameLst>
                                          <p:attrName>style.visibility</p:attrName>
                                        </p:attrNameLst>
                                      </p:cBhvr>
                                      <p:to>
                                        <p:strVal val="visible"/>
                                      </p:to>
                                    </p:set>
                                    <p:animEffect transition="in" filter="wipe(left)">
                                      <p:cBhvr>
                                        <p:cTn id="51" dur="500"/>
                                        <p:tgtEl>
                                          <p:spTgt spid="4"/>
                                        </p:tgtEl>
                                      </p:cBhvr>
                                    </p:animEffect>
                                  </p:childTnLst>
                                </p:cTn>
                              </p:par>
                            </p:childTnLst>
                          </p:cTn>
                        </p:par>
                      </p:childTnLst>
                    </p:cTn>
                  </p:par>
                  <p:par>
                    <p:cTn id="52" fill="hold">
                      <p:stCondLst>
                        <p:cond delay="indefinite"/>
                      </p:stCondLst>
                      <p:childTnLst>
                        <p:par>
                          <p:cTn id="53" fill="hold">
                            <p:stCondLst>
                              <p:cond delay="0"/>
                            </p:stCondLst>
                            <p:childTnLst>
                              <p:par>
                                <p:cTn id="54" presetID="23" presetClass="entr" presetSubtype="16" fill="hold" grpId="0" nodeType="clickEffect">
                                  <p:stCondLst>
                                    <p:cond delay="0"/>
                                  </p:stCondLst>
                                  <p:childTnLst>
                                    <p:set>
                                      <p:cBhvr>
                                        <p:cTn id="55" dur="1" fill="hold">
                                          <p:stCondLst>
                                            <p:cond delay="0"/>
                                          </p:stCondLst>
                                        </p:cTn>
                                        <p:tgtEl>
                                          <p:spTgt spid="2041869"/>
                                        </p:tgtEl>
                                        <p:attrNameLst>
                                          <p:attrName>style.visibility</p:attrName>
                                        </p:attrNameLst>
                                      </p:cBhvr>
                                      <p:to>
                                        <p:strVal val="visible"/>
                                      </p:to>
                                    </p:set>
                                    <p:anim calcmode="lin" valueType="num">
                                      <p:cBhvr>
                                        <p:cTn id="56" dur="500" fill="hold"/>
                                        <p:tgtEl>
                                          <p:spTgt spid="2041869"/>
                                        </p:tgtEl>
                                        <p:attrNameLst>
                                          <p:attrName>ppt_w</p:attrName>
                                        </p:attrNameLst>
                                      </p:cBhvr>
                                      <p:tavLst>
                                        <p:tav tm="0">
                                          <p:val>
                                            <p:fltVal val="0"/>
                                          </p:val>
                                        </p:tav>
                                        <p:tav tm="100000">
                                          <p:val>
                                            <p:strVal val="#ppt_w"/>
                                          </p:val>
                                        </p:tav>
                                      </p:tavLst>
                                    </p:anim>
                                    <p:anim calcmode="lin" valueType="num">
                                      <p:cBhvr>
                                        <p:cTn id="57" dur="500" fill="hold"/>
                                        <p:tgtEl>
                                          <p:spTgt spid="2041869"/>
                                        </p:tgtEl>
                                        <p:attrNameLst>
                                          <p:attrName>ppt_h</p:attrName>
                                        </p:attrNameLst>
                                      </p:cBhvr>
                                      <p:tavLst>
                                        <p:tav tm="0">
                                          <p:val>
                                            <p:fltVal val="0"/>
                                          </p:val>
                                        </p:tav>
                                        <p:tav tm="100000">
                                          <p:val>
                                            <p:strVal val="#ppt_h"/>
                                          </p:val>
                                        </p:tav>
                                      </p:tavLst>
                                    </p:anim>
                                  </p:childTnLst>
                                </p:cTn>
                              </p:par>
                            </p:childTnLst>
                          </p:cTn>
                        </p:par>
                      </p:childTnLst>
                    </p:cTn>
                  </p:par>
                  <p:par>
                    <p:cTn id="58" fill="hold">
                      <p:stCondLst>
                        <p:cond delay="indefinite"/>
                      </p:stCondLst>
                      <p:childTnLst>
                        <p:par>
                          <p:cTn id="59" fill="hold">
                            <p:stCondLst>
                              <p:cond delay="0"/>
                            </p:stCondLst>
                            <p:childTnLst>
                              <p:par>
                                <p:cTn id="60" presetID="22" presetClass="entr" presetSubtype="4" fill="hold" grpId="0" nodeType="clickEffect">
                                  <p:stCondLst>
                                    <p:cond delay="0"/>
                                  </p:stCondLst>
                                  <p:childTnLst>
                                    <p:set>
                                      <p:cBhvr>
                                        <p:cTn id="61" dur="1" fill="hold">
                                          <p:stCondLst>
                                            <p:cond delay="0"/>
                                          </p:stCondLst>
                                        </p:cTn>
                                        <p:tgtEl>
                                          <p:spTgt spid="2041880"/>
                                        </p:tgtEl>
                                        <p:attrNameLst>
                                          <p:attrName>style.visibility</p:attrName>
                                        </p:attrNameLst>
                                      </p:cBhvr>
                                      <p:to>
                                        <p:strVal val="visible"/>
                                      </p:to>
                                    </p:set>
                                    <p:animEffect transition="in" filter="wipe(down)">
                                      <p:cBhvr>
                                        <p:cTn id="62" dur="500"/>
                                        <p:tgtEl>
                                          <p:spTgt spid="204188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1860" grpId="0" animBg="1" autoUpdateAnimBg="0"/>
      <p:bldP spid="2041861" grpId="0" animBg="1" autoUpdateAnimBg="0"/>
      <p:bldP spid="2041865" grpId="0" animBg="1" autoUpdateAnimBg="0"/>
      <p:bldP spid="2041869" grpId="0" animBg="1" autoUpdateAnimBg="0"/>
      <p:bldP spid="2041873" grpId="0" autoUpdateAnimBg="0"/>
      <p:bldP spid="2041880" grpId="0" animBg="1"/>
    </p:bld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4498" name="Rectangle 2"/>
          <p:cNvSpPr>
            <a:spLocks noGrp="1" noChangeArrowheads="1"/>
          </p:cNvSpPr>
          <p:nvPr>
            <p:ph type="title"/>
          </p:nvPr>
        </p:nvSpPr>
        <p:spPr>
          <a:xfrm>
            <a:off x="317500" y="52388"/>
            <a:ext cx="8637588" cy="1431925"/>
          </a:xfrm>
        </p:spPr>
        <p:txBody>
          <a:bodyPr>
            <a:normAutofit/>
          </a:bodyPr>
          <a:lstStyle/>
          <a:p>
            <a:r>
              <a:rPr lang="zh-CN" altLang="en-US" dirty="0" smtClean="0"/>
              <a:t>安全问题</a:t>
            </a:r>
            <a:endParaRPr lang="zh-CN" altLang="en-US" sz="2500" dirty="0" smtClean="0">
              <a:solidFill>
                <a:schemeClr val="tx1"/>
              </a:solidFill>
            </a:endParaRPr>
          </a:p>
        </p:txBody>
      </p:sp>
      <p:sp>
        <p:nvSpPr>
          <p:cNvPr id="2043907" name="Rectangle 3"/>
          <p:cNvSpPr>
            <a:spLocks noGrp="1" noChangeArrowheads="1"/>
          </p:cNvSpPr>
          <p:nvPr>
            <p:ph idx="1"/>
          </p:nvPr>
        </p:nvSpPr>
        <p:spPr>
          <a:xfrm>
            <a:off x="323850" y="1628775"/>
            <a:ext cx="8208963" cy="4687888"/>
          </a:xfrm>
        </p:spPr>
        <p:txBody>
          <a:bodyPr>
            <a:normAutofit fontScale="92500" lnSpcReduction="10000"/>
          </a:bodyPr>
          <a:lstStyle/>
          <a:p>
            <a:pPr eaLnBrk="1" hangingPunct="1"/>
            <a:endParaRPr lang="en-US" altLang="zh-CN" dirty="0" smtClean="0"/>
          </a:p>
          <a:p>
            <a:pPr eaLnBrk="1" hangingPunct="1"/>
            <a:endParaRPr lang="en-US" altLang="zh-CN" dirty="0" smtClean="0"/>
          </a:p>
          <a:p>
            <a:pPr eaLnBrk="1" hangingPunct="1"/>
            <a:endParaRPr lang="en-US" altLang="zh-CN" dirty="0" smtClean="0"/>
          </a:p>
          <a:p>
            <a:pPr eaLnBrk="1" hangingPunct="1"/>
            <a:endParaRPr lang="en-US" altLang="zh-CN" dirty="0" smtClean="0"/>
          </a:p>
          <a:p>
            <a:pPr eaLnBrk="1" hangingPunct="1"/>
            <a:endParaRPr lang="en-US" altLang="zh-CN" dirty="0" smtClean="0"/>
          </a:p>
          <a:p>
            <a:pPr eaLnBrk="1" hangingPunct="1"/>
            <a:r>
              <a:rPr lang="zh-CN" altLang="en-US" dirty="0" smtClean="0"/>
              <a:t>对称密钥和非对称密钥</a:t>
            </a:r>
          </a:p>
          <a:p>
            <a:pPr lvl="1" eaLnBrk="1" hangingPunct="1"/>
            <a:r>
              <a:rPr lang="zh-CN" altLang="en-US" dirty="0" smtClean="0"/>
              <a:t>对称密钥：加密、解密的密钥相同</a:t>
            </a:r>
          </a:p>
          <a:p>
            <a:pPr lvl="1" eaLnBrk="1" hangingPunct="1"/>
            <a:r>
              <a:rPr lang="zh-CN" altLang="en-US" dirty="0" smtClean="0"/>
              <a:t>非对称密钥：</a:t>
            </a:r>
          </a:p>
          <a:p>
            <a:pPr lvl="2" eaLnBrk="1" hangingPunct="1"/>
            <a:r>
              <a:rPr lang="zh-CN" altLang="en-US" dirty="0" smtClean="0"/>
              <a:t>密钥产生由公钥和私钥组成</a:t>
            </a:r>
          </a:p>
          <a:p>
            <a:pPr lvl="2" eaLnBrk="1" hangingPunct="1"/>
            <a:r>
              <a:rPr lang="zh-CN" altLang="en-US" dirty="0" smtClean="0"/>
              <a:t>公钥：公开。私钥：绝密</a:t>
            </a:r>
          </a:p>
          <a:p>
            <a:pPr lvl="2" eaLnBrk="1" hangingPunct="1"/>
            <a:r>
              <a:rPr lang="zh-CN" altLang="en-US" dirty="0" smtClean="0"/>
              <a:t>公钥和密钥可以不同方向成对使用</a:t>
            </a:r>
          </a:p>
        </p:txBody>
      </p:sp>
      <p:sp>
        <p:nvSpPr>
          <p:cNvPr id="25" name="灯片编号占位符 5"/>
          <p:cNvSpPr>
            <a:spLocks noGrp="1"/>
          </p:cNvSpPr>
          <p:nvPr>
            <p:ph type="sldNum" sz="quarter" idx="12"/>
          </p:nvPr>
        </p:nvSpPr>
        <p:spPr>
          <a:xfrm>
            <a:off x="8244408" y="5763078"/>
            <a:ext cx="403424" cy="431254"/>
          </a:xfrm>
          <a:prstGeom prst="rect">
            <a:avLst/>
          </a:prstGeom>
        </p:spPr>
        <p:txBody>
          <a:bodyPr/>
          <a:lstStyle/>
          <a:p>
            <a:pPr>
              <a:defRPr/>
            </a:pPr>
            <a:fld id="{9EA34BCE-A9B6-4080-BFDA-24B42780DE08}" type="slidenum">
              <a:rPr lang="en-US" altLang="zh-CN" smtClean="0">
                <a:solidFill>
                  <a:schemeClr val="bg1"/>
                </a:solidFill>
              </a:rPr>
              <a:pPr>
                <a:defRPr/>
              </a:pPr>
              <a:t>18</a:t>
            </a:fld>
            <a:endParaRPr lang="en-US" altLang="zh-CN" dirty="0">
              <a:solidFill>
                <a:schemeClr val="bg1"/>
              </a:solidFill>
            </a:endParaRPr>
          </a:p>
        </p:txBody>
      </p:sp>
      <p:grpSp>
        <p:nvGrpSpPr>
          <p:cNvPr id="2" name="Group 4"/>
          <p:cNvGrpSpPr>
            <a:grpSpLocks/>
          </p:cNvGrpSpPr>
          <p:nvPr/>
        </p:nvGrpSpPr>
        <p:grpSpPr bwMode="auto">
          <a:xfrm>
            <a:off x="1331913" y="1700213"/>
            <a:ext cx="6629400" cy="1676400"/>
            <a:chOff x="528" y="1824"/>
            <a:chExt cx="4704" cy="1811"/>
          </a:xfrm>
        </p:grpSpPr>
        <p:sp>
          <p:nvSpPr>
            <p:cNvPr id="234504" name="Text Box 5"/>
            <p:cNvSpPr txBox="1">
              <a:spLocks noChangeArrowheads="1"/>
            </p:cNvSpPr>
            <p:nvPr/>
          </p:nvSpPr>
          <p:spPr bwMode="auto">
            <a:xfrm>
              <a:off x="528" y="2074"/>
              <a:ext cx="478" cy="563"/>
            </a:xfrm>
            <a:prstGeom prst="rect">
              <a:avLst/>
            </a:prstGeom>
            <a:solidFill>
              <a:schemeClr val="bg2"/>
            </a:solidFill>
            <a:ln w="9525">
              <a:solidFill>
                <a:schemeClr val="tx1"/>
              </a:solidFill>
              <a:miter lim="800000"/>
              <a:headEnd/>
              <a:tailEnd/>
            </a:ln>
          </p:spPr>
          <p:txBody>
            <a:bodyPr/>
            <a:lstStyle/>
            <a:p>
              <a:pPr algn="ctr" eaLnBrk="0" hangingPunct="0"/>
              <a:r>
                <a:rPr lang="zh-CN" altLang="en-US" b="1">
                  <a:latin typeface="Times New Roman" pitchFamily="18" charset="0"/>
                </a:rPr>
                <a:t>信源</a:t>
              </a:r>
            </a:p>
          </p:txBody>
        </p:sp>
        <p:sp>
          <p:nvSpPr>
            <p:cNvPr id="234505" name="Text Box 6"/>
            <p:cNvSpPr txBox="1">
              <a:spLocks noChangeArrowheads="1"/>
            </p:cNvSpPr>
            <p:nvPr/>
          </p:nvSpPr>
          <p:spPr bwMode="auto">
            <a:xfrm>
              <a:off x="1536" y="2074"/>
              <a:ext cx="764" cy="563"/>
            </a:xfrm>
            <a:prstGeom prst="rect">
              <a:avLst/>
            </a:prstGeom>
            <a:solidFill>
              <a:schemeClr val="bg2"/>
            </a:solidFill>
            <a:ln w="9525">
              <a:solidFill>
                <a:schemeClr val="tx1"/>
              </a:solidFill>
              <a:miter lim="800000"/>
              <a:headEnd/>
              <a:tailEnd/>
            </a:ln>
          </p:spPr>
          <p:txBody>
            <a:bodyPr/>
            <a:lstStyle/>
            <a:p>
              <a:pPr algn="ctr" eaLnBrk="0" hangingPunct="0"/>
              <a:r>
                <a:rPr lang="zh-CN" altLang="en-US" sz="1600" b="1">
                  <a:latin typeface="Times New Roman" pitchFamily="18" charset="0"/>
                </a:rPr>
                <a:t>加密编码器</a:t>
              </a:r>
            </a:p>
          </p:txBody>
        </p:sp>
        <p:grpSp>
          <p:nvGrpSpPr>
            <p:cNvPr id="3" name="Group 7"/>
            <p:cNvGrpSpPr>
              <a:grpSpLocks/>
            </p:cNvGrpSpPr>
            <p:nvPr/>
          </p:nvGrpSpPr>
          <p:grpSpPr bwMode="auto">
            <a:xfrm>
              <a:off x="1006" y="1824"/>
              <a:ext cx="530" cy="563"/>
              <a:chOff x="1006" y="1824"/>
              <a:chExt cx="530" cy="563"/>
            </a:xfrm>
          </p:grpSpPr>
          <p:sp>
            <p:nvSpPr>
              <p:cNvPr id="234522" name="Line 8"/>
              <p:cNvSpPr>
                <a:spLocks noChangeShapeType="1"/>
              </p:cNvSpPr>
              <p:nvPr/>
            </p:nvSpPr>
            <p:spPr bwMode="auto">
              <a:xfrm>
                <a:off x="1006" y="2387"/>
                <a:ext cx="530" cy="0"/>
              </a:xfrm>
              <a:prstGeom prst="line">
                <a:avLst/>
              </a:prstGeom>
              <a:noFill/>
              <a:ln w="9525">
                <a:solidFill>
                  <a:schemeClr val="tx1"/>
                </a:solidFill>
                <a:round/>
                <a:headEnd/>
                <a:tailEnd type="triangle" w="med" len="med"/>
              </a:ln>
            </p:spPr>
            <p:txBody>
              <a:bodyPr/>
              <a:lstStyle/>
              <a:p>
                <a:endParaRPr lang="zh-CN" altLang="en-US"/>
              </a:p>
            </p:txBody>
          </p:sp>
          <p:sp>
            <p:nvSpPr>
              <p:cNvPr id="234523" name="Text Box 9"/>
              <p:cNvSpPr txBox="1">
                <a:spLocks noChangeArrowheads="1"/>
              </p:cNvSpPr>
              <p:nvPr/>
            </p:nvSpPr>
            <p:spPr bwMode="auto">
              <a:xfrm>
                <a:off x="1008" y="1824"/>
                <a:ext cx="528" cy="563"/>
              </a:xfrm>
              <a:prstGeom prst="rect">
                <a:avLst/>
              </a:prstGeom>
              <a:noFill/>
              <a:ln w="9525">
                <a:noFill/>
                <a:miter lim="800000"/>
                <a:headEnd/>
                <a:tailEnd/>
              </a:ln>
            </p:spPr>
            <p:txBody>
              <a:bodyPr/>
              <a:lstStyle/>
              <a:p>
                <a:pPr algn="ctr" eaLnBrk="0" hangingPunct="0"/>
                <a:r>
                  <a:rPr lang="zh-CN" altLang="en-US" sz="1600" b="1">
                    <a:latin typeface="Times New Roman" pitchFamily="18" charset="0"/>
                  </a:rPr>
                  <a:t>明文</a:t>
                </a:r>
                <a:r>
                  <a:rPr lang="en-US" altLang="zh-CN" sz="1600" b="1">
                    <a:latin typeface="Times New Roman" pitchFamily="18" charset="0"/>
                  </a:rPr>
                  <a:t>m</a:t>
                </a:r>
              </a:p>
            </p:txBody>
          </p:sp>
        </p:grpSp>
        <p:sp>
          <p:nvSpPr>
            <p:cNvPr id="234507" name="Text Box 10"/>
            <p:cNvSpPr txBox="1">
              <a:spLocks noChangeArrowheads="1"/>
            </p:cNvSpPr>
            <p:nvPr/>
          </p:nvSpPr>
          <p:spPr bwMode="auto">
            <a:xfrm>
              <a:off x="3309" y="2074"/>
              <a:ext cx="765" cy="563"/>
            </a:xfrm>
            <a:prstGeom prst="rect">
              <a:avLst/>
            </a:prstGeom>
            <a:solidFill>
              <a:schemeClr val="bg2"/>
            </a:solidFill>
            <a:ln w="9525">
              <a:solidFill>
                <a:schemeClr val="tx1"/>
              </a:solidFill>
              <a:miter lim="800000"/>
              <a:headEnd/>
              <a:tailEnd/>
            </a:ln>
          </p:spPr>
          <p:txBody>
            <a:bodyPr/>
            <a:lstStyle/>
            <a:p>
              <a:pPr algn="ctr" eaLnBrk="0" hangingPunct="0"/>
              <a:r>
                <a:rPr lang="zh-CN" altLang="en-US" sz="1600" b="1">
                  <a:latin typeface="Times New Roman" pitchFamily="18" charset="0"/>
                </a:rPr>
                <a:t>解密编码器</a:t>
              </a:r>
            </a:p>
          </p:txBody>
        </p:sp>
        <p:grpSp>
          <p:nvGrpSpPr>
            <p:cNvPr id="4" name="Group 11"/>
            <p:cNvGrpSpPr>
              <a:grpSpLocks/>
            </p:cNvGrpSpPr>
            <p:nvPr/>
          </p:nvGrpSpPr>
          <p:grpSpPr bwMode="auto">
            <a:xfrm>
              <a:off x="2300" y="1824"/>
              <a:ext cx="1009" cy="563"/>
              <a:chOff x="2300" y="1824"/>
              <a:chExt cx="1009" cy="563"/>
            </a:xfrm>
          </p:grpSpPr>
          <p:sp>
            <p:nvSpPr>
              <p:cNvPr id="234520" name="Text Box 12"/>
              <p:cNvSpPr txBox="1">
                <a:spLocks noChangeArrowheads="1"/>
              </p:cNvSpPr>
              <p:nvPr/>
            </p:nvSpPr>
            <p:spPr bwMode="auto">
              <a:xfrm>
                <a:off x="2521" y="1824"/>
                <a:ext cx="563" cy="563"/>
              </a:xfrm>
              <a:prstGeom prst="rect">
                <a:avLst/>
              </a:prstGeom>
              <a:noFill/>
              <a:ln w="9525">
                <a:noFill/>
                <a:miter lim="800000"/>
                <a:headEnd/>
                <a:tailEnd/>
              </a:ln>
            </p:spPr>
            <p:txBody>
              <a:bodyPr/>
              <a:lstStyle/>
              <a:p>
                <a:pPr algn="ctr" eaLnBrk="0" hangingPunct="0"/>
                <a:r>
                  <a:rPr lang="zh-CN" altLang="en-US" sz="1600" b="1">
                    <a:latin typeface="Times New Roman" pitchFamily="18" charset="0"/>
                  </a:rPr>
                  <a:t>密文</a:t>
                </a:r>
                <a:r>
                  <a:rPr lang="en-US" altLang="zh-CN" sz="1600" b="1">
                    <a:latin typeface="Times New Roman" pitchFamily="18" charset="0"/>
                  </a:rPr>
                  <a:t>c</a:t>
                </a:r>
              </a:p>
            </p:txBody>
          </p:sp>
          <p:sp>
            <p:nvSpPr>
              <p:cNvPr id="234521" name="Line 13"/>
              <p:cNvSpPr>
                <a:spLocks noChangeShapeType="1"/>
              </p:cNvSpPr>
              <p:nvPr/>
            </p:nvSpPr>
            <p:spPr bwMode="auto">
              <a:xfrm>
                <a:off x="2300" y="2387"/>
                <a:ext cx="1009" cy="0"/>
              </a:xfrm>
              <a:prstGeom prst="line">
                <a:avLst/>
              </a:prstGeom>
              <a:noFill/>
              <a:ln w="9525">
                <a:solidFill>
                  <a:schemeClr val="tx1"/>
                </a:solidFill>
                <a:round/>
                <a:headEnd/>
                <a:tailEnd type="triangle" w="med" len="med"/>
              </a:ln>
            </p:spPr>
            <p:txBody>
              <a:bodyPr/>
              <a:lstStyle/>
              <a:p>
                <a:endParaRPr lang="zh-CN" altLang="en-US"/>
              </a:p>
            </p:txBody>
          </p:sp>
        </p:grpSp>
        <p:sp>
          <p:nvSpPr>
            <p:cNvPr id="234509" name="Text Box 14"/>
            <p:cNvSpPr txBox="1">
              <a:spLocks noChangeArrowheads="1"/>
            </p:cNvSpPr>
            <p:nvPr/>
          </p:nvSpPr>
          <p:spPr bwMode="auto">
            <a:xfrm>
              <a:off x="4617" y="2074"/>
              <a:ext cx="615" cy="563"/>
            </a:xfrm>
            <a:prstGeom prst="rect">
              <a:avLst/>
            </a:prstGeom>
            <a:solidFill>
              <a:schemeClr val="bg2"/>
            </a:solidFill>
            <a:ln w="9525">
              <a:solidFill>
                <a:schemeClr val="tx1"/>
              </a:solidFill>
              <a:miter lim="800000"/>
              <a:headEnd/>
              <a:tailEnd/>
            </a:ln>
          </p:spPr>
          <p:txBody>
            <a:bodyPr/>
            <a:lstStyle/>
            <a:p>
              <a:pPr algn="ctr" eaLnBrk="0" hangingPunct="0"/>
              <a:r>
                <a:rPr lang="zh-CN" altLang="en-US" b="1">
                  <a:latin typeface="Times New Roman" pitchFamily="18" charset="0"/>
                </a:rPr>
                <a:t>接收者</a:t>
              </a:r>
            </a:p>
          </p:txBody>
        </p:sp>
        <p:grpSp>
          <p:nvGrpSpPr>
            <p:cNvPr id="5" name="Group 15"/>
            <p:cNvGrpSpPr>
              <a:grpSpLocks/>
            </p:cNvGrpSpPr>
            <p:nvPr/>
          </p:nvGrpSpPr>
          <p:grpSpPr bwMode="auto">
            <a:xfrm>
              <a:off x="4074" y="1824"/>
              <a:ext cx="543" cy="563"/>
              <a:chOff x="4074" y="1824"/>
              <a:chExt cx="543" cy="563"/>
            </a:xfrm>
          </p:grpSpPr>
          <p:sp>
            <p:nvSpPr>
              <p:cNvPr id="234518" name="Line 16"/>
              <p:cNvSpPr>
                <a:spLocks noChangeShapeType="1"/>
              </p:cNvSpPr>
              <p:nvPr/>
            </p:nvSpPr>
            <p:spPr bwMode="auto">
              <a:xfrm>
                <a:off x="4074" y="2387"/>
                <a:ext cx="543" cy="0"/>
              </a:xfrm>
              <a:prstGeom prst="line">
                <a:avLst/>
              </a:prstGeom>
              <a:noFill/>
              <a:ln w="9525">
                <a:solidFill>
                  <a:schemeClr val="tx1"/>
                </a:solidFill>
                <a:round/>
                <a:headEnd/>
                <a:tailEnd type="triangle" w="med" len="med"/>
              </a:ln>
            </p:spPr>
            <p:txBody>
              <a:bodyPr/>
              <a:lstStyle/>
              <a:p>
                <a:endParaRPr lang="zh-CN" altLang="en-US"/>
              </a:p>
            </p:txBody>
          </p:sp>
          <p:sp>
            <p:nvSpPr>
              <p:cNvPr id="234519" name="Text Box 17"/>
              <p:cNvSpPr txBox="1">
                <a:spLocks noChangeArrowheads="1"/>
              </p:cNvSpPr>
              <p:nvPr/>
            </p:nvSpPr>
            <p:spPr bwMode="auto">
              <a:xfrm>
                <a:off x="4074" y="1824"/>
                <a:ext cx="543" cy="563"/>
              </a:xfrm>
              <a:prstGeom prst="rect">
                <a:avLst/>
              </a:prstGeom>
              <a:noFill/>
              <a:ln w="9525">
                <a:noFill/>
                <a:miter lim="800000"/>
                <a:headEnd/>
                <a:tailEnd/>
              </a:ln>
            </p:spPr>
            <p:txBody>
              <a:bodyPr/>
              <a:lstStyle/>
              <a:p>
                <a:pPr algn="ctr" eaLnBrk="0" hangingPunct="0"/>
                <a:r>
                  <a:rPr lang="zh-CN" altLang="en-US" sz="1600" b="1">
                    <a:latin typeface="Times New Roman" pitchFamily="18" charset="0"/>
                  </a:rPr>
                  <a:t>明文</a:t>
                </a:r>
                <a:r>
                  <a:rPr lang="en-US" altLang="zh-CN" sz="1600" b="1">
                    <a:latin typeface="Times New Roman" pitchFamily="18" charset="0"/>
                  </a:rPr>
                  <a:t>m</a:t>
                </a:r>
              </a:p>
            </p:txBody>
          </p:sp>
        </p:grpSp>
        <p:sp>
          <p:nvSpPr>
            <p:cNvPr id="234511" name="Text Box 18"/>
            <p:cNvSpPr txBox="1">
              <a:spLocks noChangeArrowheads="1"/>
            </p:cNvSpPr>
            <p:nvPr/>
          </p:nvSpPr>
          <p:spPr bwMode="auto">
            <a:xfrm>
              <a:off x="2400" y="2736"/>
              <a:ext cx="816" cy="528"/>
            </a:xfrm>
            <a:prstGeom prst="rect">
              <a:avLst/>
            </a:prstGeom>
            <a:noFill/>
            <a:ln w="9525">
              <a:noFill/>
              <a:miter lim="800000"/>
              <a:headEnd/>
              <a:tailEnd/>
            </a:ln>
          </p:spPr>
          <p:txBody>
            <a:bodyPr/>
            <a:lstStyle/>
            <a:p>
              <a:pPr algn="ctr" eaLnBrk="0" hangingPunct="0"/>
              <a:r>
                <a:rPr lang="zh-CN" altLang="en-US" b="1">
                  <a:latin typeface="Times New Roman" pitchFamily="18" charset="0"/>
                </a:rPr>
                <a:t>公开信道</a:t>
              </a:r>
            </a:p>
          </p:txBody>
        </p:sp>
        <p:grpSp>
          <p:nvGrpSpPr>
            <p:cNvPr id="6" name="Group 19"/>
            <p:cNvGrpSpPr>
              <a:grpSpLocks/>
            </p:cNvGrpSpPr>
            <p:nvPr/>
          </p:nvGrpSpPr>
          <p:grpSpPr bwMode="auto">
            <a:xfrm>
              <a:off x="1620" y="2637"/>
              <a:ext cx="563" cy="963"/>
              <a:chOff x="1620" y="2637"/>
              <a:chExt cx="563" cy="963"/>
            </a:xfrm>
          </p:grpSpPr>
          <p:sp>
            <p:nvSpPr>
              <p:cNvPr id="234516" name="Text Box 20"/>
              <p:cNvSpPr txBox="1">
                <a:spLocks noChangeArrowheads="1"/>
              </p:cNvSpPr>
              <p:nvPr/>
            </p:nvSpPr>
            <p:spPr bwMode="auto">
              <a:xfrm>
                <a:off x="1620" y="3325"/>
                <a:ext cx="563" cy="275"/>
              </a:xfrm>
              <a:prstGeom prst="rect">
                <a:avLst/>
              </a:prstGeom>
              <a:noFill/>
              <a:ln w="9525">
                <a:noFill/>
                <a:miter lim="800000"/>
                <a:headEnd/>
                <a:tailEnd/>
              </a:ln>
            </p:spPr>
            <p:txBody>
              <a:bodyPr/>
              <a:lstStyle/>
              <a:p>
                <a:pPr algn="ctr" eaLnBrk="0" hangingPunct="0"/>
                <a:r>
                  <a:rPr lang="zh-CN" altLang="en-US" sz="1400">
                    <a:latin typeface="Times New Roman" pitchFamily="18" charset="0"/>
                  </a:rPr>
                  <a:t>密钥</a:t>
                </a:r>
                <a:r>
                  <a:rPr lang="en-US" altLang="zh-CN" sz="1400">
                    <a:latin typeface="Times New Roman" pitchFamily="18" charset="0"/>
                  </a:rPr>
                  <a:t>k</a:t>
                </a:r>
              </a:p>
            </p:txBody>
          </p:sp>
          <p:sp>
            <p:nvSpPr>
              <p:cNvPr id="234517" name="Line 21"/>
              <p:cNvSpPr>
                <a:spLocks noChangeShapeType="1"/>
              </p:cNvSpPr>
              <p:nvPr/>
            </p:nvSpPr>
            <p:spPr bwMode="auto">
              <a:xfrm flipV="1">
                <a:off x="1907" y="2637"/>
                <a:ext cx="0" cy="751"/>
              </a:xfrm>
              <a:prstGeom prst="line">
                <a:avLst/>
              </a:prstGeom>
              <a:noFill/>
              <a:ln w="9525">
                <a:solidFill>
                  <a:schemeClr val="tx1"/>
                </a:solidFill>
                <a:round/>
                <a:headEnd/>
                <a:tailEnd type="triangle" w="med" len="med"/>
              </a:ln>
            </p:spPr>
            <p:txBody>
              <a:bodyPr/>
              <a:lstStyle/>
              <a:p>
                <a:endParaRPr lang="zh-CN" altLang="en-US"/>
              </a:p>
            </p:txBody>
          </p:sp>
        </p:grpSp>
        <p:grpSp>
          <p:nvGrpSpPr>
            <p:cNvPr id="7" name="Group 22"/>
            <p:cNvGrpSpPr>
              <a:grpSpLocks/>
            </p:cNvGrpSpPr>
            <p:nvPr/>
          </p:nvGrpSpPr>
          <p:grpSpPr bwMode="auto">
            <a:xfrm>
              <a:off x="3408" y="2637"/>
              <a:ext cx="630" cy="998"/>
              <a:chOff x="3408" y="2637"/>
              <a:chExt cx="630" cy="998"/>
            </a:xfrm>
          </p:grpSpPr>
          <p:sp>
            <p:nvSpPr>
              <p:cNvPr id="234514" name="Text Box 23"/>
              <p:cNvSpPr txBox="1">
                <a:spLocks noChangeArrowheads="1"/>
              </p:cNvSpPr>
              <p:nvPr/>
            </p:nvSpPr>
            <p:spPr bwMode="auto">
              <a:xfrm>
                <a:off x="3408" y="3312"/>
                <a:ext cx="630" cy="323"/>
              </a:xfrm>
              <a:prstGeom prst="rect">
                <a:avLst/>
              </a:prstGeom>
              <a:noFill/>
              <a:ln w="9525">
                <a:noFill/>
                <a:miter lim="800000"/>
                <a:headEnd/>
                <a:tailEnd/>
              </a:ln>
            </p:spPr>
            <p:txBody>
              <a:bodyPr/>
              <a:lstStyle/>
              <a:p>
                <a:pPr algn="ctr" eaLnBrk="0" hangingPunct="0"/>
                <a:r>
                  <a:rPr lang="zh-CN" altLang="en-US" sz="1400">
                    <a:latin typeface="Times New Roman" pitchFamily="18" charset="0"/>
                  </a:rPr>
                  <a:t>密钥</a:t>
                </a:r>
                <a:r>
                  <a:rPr lang="en-US" altLang="zh-CN" sz="1400">
                    <a:latin typeface="Times New Roman" pitchFamily="18" charset="0"/>
                  </a:rPr>
                  <a:t>k’</a:t>
                </a:r>
              </a:p>
            </p:txBody>
          </p:sp>
          <p:sp>
            <p:nvSpPr>
              <p:cNvPr id="234515" name="Line 24"/>
              <p:cNvSpPr>
                <a:spLocks noChangeShapeType="1"/>
              </p:cNvSpPr>
              <p:nvPr/>
            </p:nvSpPr>
            <p:spPr bwMode="auto">
              <a:xfrm flipV="1">
                <a:off x="3696" y="2637"/>
                <a:ext cx="7" cy="675"/>
              </a:xfrm>
              <a:prstGeom prst="line">
                <a:avLst/>
              </a:prstGeom>
              <a:noFill/>
              <a:ln w="9525">
                <a:solidFill>
                  <a:schemeClr val="tx1"/>
                </a:solidFill>
                <a:round/>
                <a:headEnd/>
                <a:tailEnd type="triangle" w="med" len="med"/>
              </a:ln>
            </p:spPr>
            <p:txBody>
              <a:bodyPr/>
              <a:lstStyle/>
              <a:p>
                <a:endParaRPr lang="zh-CN" altLang="en-US"/>
              </a:p>
            </p:txBody>
          </p:sp>
        </p:grpSp>
      </p:grpSp>
      <p:sp>
        <p:nvSpPr>
          <p:cNvPr id="26" name="日期占位符 25"/>
          <p:cNvSpPr>
            <a:spLocks noGrp="1"/>
          </p:cNvSpPr>
          <p:nvPr>
            <p:ph type="dt" sz="half" idx="10"/>
          </p:nvPr>
        </p:nvSpPr>
        <p:spPr/>
        <p:txBody>
          <a:bodyPr/>
          <a:lstStyle/>
          <a:p>
            <a:pPr eaLnBrk="1" latinLnBrk="0" hangingPunct="1"/>
            <a:fld id="{8781BB19-D4D2-4178-BF69-D39FC511E499}" type="datetime1">
              <a:rPr lang="en-US" altLang="zh-CN" smtClean="0"/>
              <a:pPr eaLnBrk="1" latinLnBrk="0" hangingPunct="1"/>
              <a:t>12/13/2011</a:t>
            </a:fld>
            <a:endParaRPr lang="en-US" dirty="0"/>
          </a:p>
        </p:txBody>
      </p:sp>
      <p:sp>
        <p:nvSpPr>
          <p:cNvPr id="27" name="页脚占位符 26"/>
          <p:cNvSpPr>
            <a:spLocks noGrp="1"/>
          </p:cNvSpPr>
          <p:nvPr>
            <p:ph type="ftr" sz="quarter" idx="11"/>
          </p:nvPr>
        </p:nvSpPr>
        <p:spPr/>
        <p:txBody>
          <a:bodyPr/>
          <a:lstStyle/>
          <a:p>
            <a:r>
              <a:rPr kumimoji="0" lang="en-US" smtClean="0"/>
              <a:t>Institute of Computer Software, Nanjing University</a:t>
            </a:r>
            <a:endParaRPr kumimoji="0" lang="en-US"/>
          </a:p>
        </p:txBody>
      </p:sp>
      <p:sp>
        <p:nvSpPr>
          <p:cNvPr id="28" name="灯片编号占位符 6"/>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2BBB5E19-F10A-4C2F-BF6F-11C513378A2E}" type="slidenum">
              <a:rPr kumimoji="0" lang="en-US" sz="1200" b="0" i="0" u="none" strike="noStrike" kern="1200" cap="none" spc="0" normalizeH="0" baseline="0" noProof="0" smtClean="0">
                <a:ln>
                  <a:noFill/>
                </a:ln>
                <a:solidFill>
                  <a:schemeClr val="tx1">
                    <a:tint val="95000"/>
                  </a:schemeClr>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dirty="0">
              <a:ln>
                <a:noFill/>
              </a:ln>
              <a:solidFill>
                <a:schemeClr val="tx1">
                  <a:tint val="95000"/>
                </a:schemeClr>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043907">
                                            <p:txEl>
                                              <p:pRg st="5" end="5"/>
                                            </p:txEl>
                                          </p:spTgt>
                                        </p:tgtEl>
                                        <p:attrNameLst>
                                          <p:attrName>style.visibility</p:attrName>
                                        </p:attrNameLst>
                                      </p:cBhvr>
                                      <p:to>
                                        <p:strVal val="visible"/>
                                      </p:to>
                                    </p:set>
                                    <p:anim calcmode="lin" valueType="num">
                                      <p:cBhvr additive="base">
                                        <p:cTn id="13" dur="500" fill="hold"/>
                                        <p:tgtEl>
                                          <p:spTgt spid="2043907">
                                            <p:txEl>
                                              <p:pRg st="5" end="5"/>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043907">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043907">
                                            <p:txEl>
                                              <p:pRg st="6" end="6"/>
                                            </p:txEl>
                                          </p:spTgt>
                                        </p:tgtEl>
                                        <p:attrNameLst>
                                          <p:attrName>style.visibility</p:attrName>
                                        </p:attrNameLst>
                                      </p:cBhvr>
                                      <p:to>
                                        <p:strVal val="visible"/>
                                      </p:to>
                                    </p:set>
                                    <p:anim calcmode="lin" valueType="num">
                                      <p:cBhvr additive="base">
                                        <p:cTn id="19" dur="500" fill="hold"/>
                                        <p:tgtEl>
                                          <p:spTgt spid="2043907">
                                            <p:txEl>
                                              <p:pRg st="6" end="6"/>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043907">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043907">
                                            <p:txEl>
                                              <p:pRg st="7" end="7"/>
                                            </p:txEl>
                                          </p:spTgt>
                                        </p:tgtEl>
                                        <p:attrNameLst>
                                          <p:attrName>style.visibility</p:attrName>
                                        </p:attrNameLst>
                                      </p:cBhvr>
                                      <p:to>
                                        <p:strVal val="visible"/>
                                      </p:to>
                                    </p:set>
                                    <p:anim calcmode="lin" valueType="num">
                                      <p:cBhvr additive="base">
                                        <p:cTn id="25" dur="500" fill="hold"/>
                                        <p:tgtEl>
                                          <p:spTgt spid="2043907">
                                            <p:txEl>
                                              <p:pRg st="7" end="7"/>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043907">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2043907">
                                            <p:txEl>
                                              <p:pRg st="8" end="8"/>
                                            </p:txEl>
                                          </p:spTgt>
                                        </p:tgtEl>
                                        <p:attrNameLst>
                                          <p:attrName>style.visibility</p:attrName>
                                        </p:attrNameLst>
                                      </p:cBhvr>
                                      <p:to>
                                        <p:strVal val="visible"/>
                                      </p:to>
                                    </p:set>
                                    <p:anim calcmode="lin" valueType="num">
                                      <p:cBhvr additive="base">
                                        <p:cTn id="31" dur="500" fill="hold"/>
                                        <p:tgtEl>
                                          <p:spTgt spid="2043907">
                                            <p:txEl>
                                              <p:pRg st="8" end="8"/>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2043907">
                                            <p:txEl>
                                              <p:pRg st="8" end="8"/>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2043907">
                                            <p:txEl>
                                              <p:pRg st="9" end="9"/>
                                            </p:txEl>
                                          </p:spTgt>
                                        </p:tgtEl>
                                        <p:attrNameLst>
                                          <p:attrName>style.visibility</p:attrName>
                                        </p:attrNameLst>
                                      </p:cBhvr>
                                      <p:to>
                                        <p:strVal val="visible"/>
                                      </p:to>
                                    </p:set>
                                    <p:anim calcmode="lin" valueType="num">
                                      <p:cBhvr additive="base">
                                        <p:cTn id="37" dur="500" fill="hold"/>
                                        <p:tgtEl>
                                          <p:spTgt spid="2043907">
                                            <p:txEl>
                                              <p:pRg st="9" end="9"/>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2043907">
                                            <p:txEl>
                                              <p:pRg st="9" end="9"/>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2043907">
                                            <p:txEl>
                                              <p:pRg st="10" end="10"/>
                                            </p:txEl>
                                          </p:spTgt>
                                        </p:tgtEl>
                                        <p:attrNameLst>
                                          <p:attrName>style.visibility</p:attrName>
                                        </p:attrNameLst>
                                      </p:cBhvr>
                                      <p:to>
                                        <p:strVal val="visible"/>
                                      </p:to>
                                    </p:set>
                                    <p:anim calcmode="lin" valueType="num">
                                      <p:cBhvr additive="base">
                                        <p:cTn id="43" dur="500" fill="hold"/>
                                        <p:tgtEl>
                                          <p:spTgt spid="2043907">
                                            <p:txEl>
                                              <p:pRg st="10" end="10"/>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2043907">
                                            <p:txEl>
                                              <p:pRg st="10" end="1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3907" grpId="0" build="p" bldLvl="3"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22" name="Rectangle 2"/>
          <p:cNvSpPr>
            <a:spLocks noGrp="1" noChangeArrowheads="1"/>
          </p:cNvSpPr>
          <p:nvPr>
            <p:ph type="title"/>
          </p:nvPr>
        </p:nvSpPr>
        <p:spPr>
          <a:xfrm>
            <a:off x="317500" y="52388"/>
            <a:ext cx="8637588" cy="1431925"/>
          </a:xfrm>
        </p:spPr>
        <p:txBody>
          <a:bodyPr>
            <a:normAutofit/>
          </a:bodyPr>
          <a:lstStyle/>
          <a:p>
            <a:r>
              <a:rPr lang="zh-CN" altLang="en-US" dirty="0" smtClean="0"/>
              <a:t>安全问题</a:t>
            </a:r>
            <a:endParaRPr lang="zh-CN" altLang="en-US" sz="2500" dirty="0" smtClean="0">
              <a:solidFill>
                <a:schemeClr val="tx1"/>
              </a:solidFill>
            </a:endParaRPr>
          </a:p>
        </p:txBody>
      </p:sp>
      <p:sp>
        <p:nvSpPr>
          <p:cNvPr id="235523" name="Rectangle 3"/>
          <p:cNvSpPr>
            <a:spLocks noGrp="1" noChangeArrowheads="1"/>
          </p:cNvSpPr>
          <p:nvPr>
            <p:ph idx="1"/>
          </p:nvPr>
        </p:nvSpPr>
        <p:spPr>
          <a:xfrm>
            <a:off x="179388" y="1773238"/>
            <a:ext cx="8964612" cy="4114800"/>
          </a:xfrm>
        </p:spPr>
        <p:txBody>
          <a:bodyPr/>
          <a:lstStyle/>
          <a:p>
            <a:pPr eaLnBrk="1" hangingPunct="1"/>
            <a:r>
              <a:rPr lang="zh-CN" altLang="en-US" dirty="0" smtClean="0"/>
              <a:t>加密使用</a:t>
            </a:r>
          </a:p>
          <a:p>
            <a:pPr lvl="1" eaLnBrk="1" hangingPunct="1"/>
            <a:r>
              <a:rPr lang="zh-CN" altLang="en-US" dirty="0" smtClean="0"/>
              <a:t>保密：</a:t>
            </a:r>
            <a:r>
              <a:rPr lang="en-US" altLang="zh-CN" dirty="0" smtClean="0"/>
              <a:t>A </a:t>
            </a:r>
            <a:r>
              <a:rPr lang="en-US" altLang="zh-CN" dirty="0" smtClean="0">
                <a:sym typeface="Wingdings" pitchFamily="2" charset="2"/>
              </a:rPr>
              <a:t> </a:t>
            </a:r>
            <a:r>
              <a:rPr lang="en-US" altLang="zh-CN" dirty="0" smtClean="0"/>
              <a:t>B</a:t>
            </a:r>
          </a:p>
        </p:txBody>
      </p:sp>
      <p:sp>
        <p:nvSpPr>
          <p:cNvPr id="24" name="灯片编号占位符 5"/>
          <p:cNvSpPr>
            <a:spLocks noGrp="1"/>
          </p:cNvSpPr>
          <p:nvPr>
            <p:ph type="sldNum" sz="quarter" idx="12"/>
          </p:nvPr>
        </p:nvSpPr>
        <p:spPr>
          <a:xfrm>
            <a:off x="8244408" y="5763078"/>
            <a:ext cx="403424" cy="431254"/>
          </a:xfrm>
          <a:prstGeom prst="rect">
            <a:avLst/>
          </a:prstGeom>
        </p:spPr>
        <p:txBody>
          <a:bodyPr/>
          <a:lstStyle/>
          <a:p>
            <a:pPr>
              <a:defRPr/>
            </a:pPr>
            <a:fld id="{9EA34BCE-A9B6-4080-BFDA-24B42780DE08}" type="slidenum">
              <a:rPr lang="en-US" altLang="zh-CN" smtClean="0">
                <a:solidFill>
                  <a:schemeClr val="bg1"/>
                </a:solidFill>
              </a:rPr>
              <a:pPr>
                <a:defRPr/>
              </a:pPr>
              <a:t>19</a:t>
            </a:fld>
            <a:endParaRPr lang="en-US" altLang="zh-CN" dirty="0">
              <a:solidFill>
                <a:schemeClr val="bg1"/>
              </a:solidFill>
            </a:endParaRPr>
          </a:p>
        </p:txBody>
      </p:sp>
      <p:sp>
        <p:nvSpPr>
          <p:cNvPr id="2045956" name="Text Box 4"/>
          <p:cNvSpPr txBox="1">
            <a:spLocks noChangeArrowheads="1"/>
          </p:cNvSpPr>
          <p:nvPr/>
        </p:nvSpPr>
        <p:spPr bwMode="auto">
          <a:xfrm>
            <a:off x="1066800" y="3613150"/>
            <a:ext cx="735013" cy="757238"/>
          </a:xfrm>
          <a:prstGeom prst="rect">
            <a:avLst/>
          </a:prstGeom>
          <a:solidFill>
            <a:schemeClr val="accent1"/>
          </a:solidFill>
          <a:ln w="9525">
            <a:solidFill>
              <a:schemeClr val="tx1"/>
            </a:solidFill>
            <a:miter lim="800000"/>
            <a:headEnd/>
            <a:tailEnd/>
          </a:ln>
        </p:spPr>
        <p:txBody>
          <a:bodyPr/>
          <a:lstStyle/>
          <a:p>
            <a:pPr algn="ctr" eaLnBrk="0" hangingPunct="0"/>
            <a:r>
              <a:rPr lang="en-US" altLang="zh-CN" sz="2400" b="1">
                <a:latin typeface="Times New Roman" pitchFamily="18" charset="0"/>
              </a:rPr>
              <a:t>A</a:t>
            </a:r>
            <a:r>
              <a:rPr lang="zh-CN" altLang="en-US" sz="2400" b="1">
                <a:latin typeface="Times New Roman" pitchFamily="18" charset="0"/>
              </a:rPr>
              <a:t>信源</a:t>
            </a:r>
          </a:p>
        </p:txBody>
      </p:sp>
      <p:sp>
        <p:nvSpPr>
          <p:cNvPr id="2045957" name="Text Box 5"/>
          <p:cNvSpPr txBox="1">
            <a:spLocks noChangeArrowheads="1"/>
          </p:cNvSpPr>
          <p:nvPr/>
        </p:nvSpPr>
        <p:spPr bwMode="auto">
          <a:xfrm>
            <a:off x="2617788" y="3613150"/>
            <a:ext cx="1176337" cy="757238"/>
          </a:xfrm>
          <a:prstGeom prst="rect">
            <a:avLst/>
          </a:prstGeom>
          <a:solidFill>
            <a:schemeClr val="accent1"/>
          </a:solidFill>
          <a:ln w="9525">
            <a:solidFill>
              <a:schemeClr val="tx1"/>
            </a:solidFill>
            <a:miter lim="800000"/>
            <a:headEnd/>
            <a:tailEnd/>
          </a:ln>
        </p:spPr>
        <p:txBody>
          <a:bodyPr/>
          <a:lstStyle/>
          <a:p>
            <a:pPr algn="ctr" eaLnBrk="0" hangingPunct="0"/>
            <a:r>
              <a:rPr lang="zh-CN" altLang="en-US" sz="2000" b="1">
                <a:latin typeface="Times New Roman" pitchFamily="18" charset="0"/>
              </a:rPr>
              <a:t>加密编码器</a:t>
            </a:r>
          </a:p>
        </p:txBody>
      </p:sp>
      <p:grpSp>
        <p:nvGrpSpPr>
          <p:cNvPr id="2" name="Group 6"/>
          <p:cNvGrpSpPr>
            <a:grpSpLocks/>
          </p:cNvGrpSpPr>
          <p:nvPr/>
        </p:nvGrpSpPr>
        <p:grpSpPr bwMode="auto">
          <a:xfrm>
            <a:off x="1801813" y="3276600"/>
            <a:ext cx="815975" cy="757238"/>
            <a:chOff x="1006" y="1824"/>
            <a:chExt cx="530" cy="563"/>
          </a:xfrm>
        </p:grpSpPr>
        <p:sp>
          <p:nvSpPr>
            <p:cNvPr id="235545" name="Line 7"/>
            <p:cNvSpPr>
              <a:spLocks noChangeShapeType="1"/>
            </p:cNvSpPr>
            <p:nvPr/>
          </p:nvSpPr>
          <p:spPr bwMode="auto">
            <a:xfrm>
              <a:off x="1006" y="2387"/>
              <a:ext cx="530" cy="0"/>
            </a:xfrm>
            <a:prstGeom prst="line">
              <a:avLst/>
            </a:prstGeom>
            <a:noFill/>
            <a:ln w="9525">
              <a:solidFill>
                <a:schemeClr val="tx1"/>
              </a:solidFill>
              <a:round/>
              <a:headEnd/>
              <a:tailEnd type="triangle" w="med" len="med"/>
            </a:ln>
          </p:spPr>
          <p:txBody>
            <a:bodyPr/>
            <a:lstStyle/>
            <a:p>
              <a:endParaRPr lang="zh-CN" altLang="en-US"/>
            </a:p>
          </p:txBody>
        </p:sp>
        <p:sp>
          <p:nvSpPr>
            <p:cNvPr id="235546" name="Text Box 8"/>
            <p:cNvSpPr txBox="1">
              <a:spLocks noChangeArrowheads="1"/>
            </p:cNvSpPr>
            <p:nvPr/>
          </p:nvSpPr>
          <p:spPr bwMode="auto">
            <a:xfrm>
              <a:off x="1008" y="1824"/>
              <a:ext cx="528" cy="563"/>
            </a:xfrm>
            <a:prstGeom prst="rect">
              <a:avLst/>
            </a:prstGeom>
            <a:noFill/>
            <a:ln w="9525">
              <a:noFill/>
              <a:miter lim="800000"/>
              <a:headEnd/>
              <a:tailEnd/>
            </a:ln>
          </p:spPr>
          <p:txBody>
            <a:bodyPr/>
            <a:lstStyle/>
            <a:p>
              <a:pPr algn="ctr" eaLnBrk="0" hangingPunct="0"/>
              <a:r>
                <a:rPr lang="zh-CN" altLang="en-US" sz="2000" b="1">
                  <a:latin typeface="Times New Roman" pitchFamily="18" charset="0"/>
                </a:rPr>
                <a:t>明文</a:t>
              </a:r>
              <a:r>
                <a:rPr lang="en-US" altLang="zh-CN" sz="2000" b="1">
                  <a:latin typeface="Times New Roman" pitchFamily="18" charset="0"/>
                </a:rPr>
                <a:t>m</a:t>
              </a:r>
            </a:p>
          </p:txBody>
        </p:sp>
      </p:grpSp>
      <p:sp>
        <p:nvSpPr>
          <p:cNvPr id="2045961" name="Text Box 9"/>
          <p:cNvSpPr txBox="1">
            <a:spLocks noChangeArrowheads="1"/>
          </p:cNvSpPr>
          <p:nvPr/>
        </p:nvSpPr>
        <p:spPr bwMode="auto">
          <a:xfrm>
            <a:off x="5346700" y="3613150"/>
            <a:ext cx="1176338" cy="757238"/>
          </a:xfrm>
          <a:prstGeom prst="rect">
            <a:avLst/>
          </a:prstGeom>
          <a:solidFill>
            <a:schemeClr val="accent1"/>
          </a:solidFill>
          <a:ln w="9525">
            <a:solidFill>
              <a:schemeClr val="tx1"/>
            </a:solidFill>
            <a:miter lim="800000"/>
            <a:headEnd/>
            <a:tailEnd/>
          </a:ln>
        </p:spPr>
        <p:txBody>
          <a:bodyPr/>
          <a:lstStyle/>
          <a:p>
            <a:pPr algn="ctr" eaLnBrk="0" hangingPunct="0"/>
            <a:r>
              <a:rPr lang="zh-CN" altLang="en-US" sz="2000" b="1">
                <a:latin typeface="Times New Roman" pitchFamily="18" charset="0"/>
              </a:rPr>
              <a:t>解密编码器</a:t>
            </a:r>
          </a:p>
        </p:txBody>
      </p:sp>
      <p:grpSp>
        <p:nvGrpSpPr>
          <p:cNvPr id="3" name="Group 10"/>
          <p:cNvGrpSpPr>
            <a:grpSpLocks/>
          </p:cNvGrpSpPr>
          <p:nvPr/>
        </p:nvGrpSpPr>
        <p:grpSpPr bwMode="auto">
          <a:xfrm>
            <a:off x="3794125" y="3276600"/>
            <a:ext cx="1552575" cy="757238"/>
            <a:chOff x="2300" y="1824"/>
            <a:chExt cx="1009" cy="563"/>
          </a:xfrm>
        </p:grpSpPr>
        <p:sp>
          <p:nvSpPr>
            <p:cNvPr id="235543" name="Text Box 11"/>
            <p:cNvSpPr txBox="1">
              <a:spLocks noChangeArrowheads="1"/>
            </p:cNvSpPr>
            <p:nvPr/>
          </p:nvSpPr>
          <p:spPr bwMode="auto">
            <a:xfrm>
              <a:off x="2521" y="1824"/>
              <a:ext cx="563" cy="563"/>
            </a:xfrm>
            <a:prstGeom prst="rect">
              <a:avLst/>
            </a:prstGeom>
            <a:noFill/>
            <a:ln w="9525">
              <a:noFill/>
              <a:miter lim="800000"/>
              <a:headEnd/>
              <a:tailEnd/>
            </a:ln>
          </p:spPr>
          <p:txBody>
            <a:bodyPr/>
            <a:lstStyle/>
            <a:p>
              <a:pPr algn="ctr" eaLnBrk="0" hangingPunct="0"/>
              <a:r>
                <a:rPr lang="zh-CN" altLang="en-US" sz="2000" b="1">
                  <a:latin typeface="Times New Roman" pitchFamily="18" charset="0"/>
                </a:rPr>
                <a:t>密文</a:t>
              </a:r>
              <a:r>
                <a:rPr lang="en-US" altLang="zh-CN" sz="2000" b="1">
                  <a:latin typeface="Times New Roman" pitchFamily="18" charset="0"/>
                </a:rPr>
                <a:t>c</a:t>
              </a:r>
            </a:p>
          </p:txBody>
        </p:sp>
        <p:sp>
          <p:nvSpPr>
            <p:cNvPr id="235544" name="Line 12"/>
            <p:cNvSpPr>
              <a:spLocks noChangeShapeType="1"/>
            </p:cNvSpPr>
            <p:nvPr/>
          </p:nvSpPr>
          <p:spPr bwMode="auto">
            <a:xfrm>
              <a:off x="2300" y="2387"/>
              <a:ext cx="1009" cy="0"/>
            </a:xfrm>
            <a:prstGeom prst="line">
              <a:avLst/>
            </a:prstGeom>
            <a:noFill/>
            <a:ln w="9525">
              <a:solidFill>
                <a:schemeClr val="tx1"/>
              </a:solidFill>
              <a:round/>
              <a:headEnd/>
              <a:tailEnd type="triangle" w="med" len="med"/>
            </a:ln>
          </p:spPr>
          <p:txBody>
            <a:bodyPr/>
            <a:lstStyle/>
            <a:p>
              <a:endParaRPr lang="zh-CN" altLang="en-US"/>
            </a:p>
          </p:txBody>
        </p:sp>
      </p:grpSp>
      <p:sp>
        <p:nvSpPr>
          <p:cNvPr id="2045965" name="Text Box 13"/>
          <p:cNvSpPr txBox="1">
            <a:spLocks noChangeArrowheads="1"/>
          </p:cNvSpPr>
          <p:nvPr/>
        </p:nvSpPr>
        <p:spPr bwMode="auto">
          <a:xfrm>
            <a:off x="7359650" y="3613150"/>
            <a:ext cx="946150" cy="757238"/>
          </a:xfrm>
          <a:prstGeom prst="rect">
            <a:avLst/>
          </a:prstGeom>
          <a:solidFill>
            <a:schemeClr val="accent1"/>
          </a:solidFill>
          <a:ln w="9525">
            <a:solidFill>
              <a:schemeClr val="tx1"/>
            </a:solidFill>
            <a:miter lim="800000"/>
            <a:headEnd/>
            <a:tailEnd/>
          </a:ln>
        </p:spPr>
        <p:txBody>
          <a:bodyPr/>
          <a:lstStyle/>
          <a:p>
            <a:pPr algn="ctr" eaLnBrk="0" hangingPunct="0"/>
            <a:r>
              <a:rPr lang="en-US" altLang="zh-CN" sz="2400" b="1">
                <a:latin typeface="Times New Roman" pitchFamily="18" charset="0"/>
              </a:rPr>
              <a:t>B</a:t>
            </a:r>
            <a:r>
              <a:rPr lang="zh-CN" altLang="en-US" sz="2400" b="1">
                <a:latin typeface="Times New Roman" pitchFamily="18" charset="0"/>
              </a:rPr>
              <a:t>接收者</a:t>
            </a:r>
          </a:p>
        </p:txBody>
      </p:sp>
      <p:grpSp>
        <p:nvGrpSpPr>
          <p:cNvPr id="4" name="Group 14"/>
          <p:cNvGrpSpPr>
            <a:grpSpLocks/>
          </p:cNvGrpSpPr>
          <p:nvPr/>
        </p:nvGrpSpPr>
        <p:grpSpPr bwMode="auto">
          <a:xfrm>
            <a:off x="6523038" y="3276600"/>
            <a:ext cx="836612" cy="757238"/>
            <a:chOff x="4074" y="1824"/>
            <a:chExt cx="543" cy="563"/>
          </a:xfrm>
        </p:grpSpPr>
        <p:sp>
          <p:nvSpPr>
            <p:cNvPr id="235541" name="Line 15"/>
            <p:cNvSpPr>
              <a:spLocks noChangeShapeType="1"/>
            </p:cNvSpPr>
            <p:nvPr/>
          </p:nvSpPr>
          <p:spPr bwMode="auto">
            <a:xfrm>
              <a:off x="4074" y="2387"/>
              <a:ext cx="543" cy="0"/>
            </a:xfrm>
            <a:prstGeom prst="line">
              <a:avLst/>
            </a:prstGeom>
            <a:noFill/>
            <a:ln w="9525">
              <a:solidFill>
                <a:schemeClr val="tx1"/>
              </a:solidFill>
              <a:round/>
              <a:headEnd/>
              <a:tailEnd type="triangle" w="med" len="med"/>
            </a:ln>
          </p:spPr>
          <p:txBody>
            <a:bodyPr/>
            <a:lstStyle/>
            <a:p>
              <a:endParaRPr lang="zh-CN" altLang="en-US"/>
            </a:p>
          </p:txBody>
        </p:sp>
        <p:sp>
          <p:nvSpPr>
            <p:cNvPr id="235542" name="Text Box 16"/>
            <p:cNvSpPr txBox="1">
              <a:spLocks noChangeArrowheads="1"/>
            </p:cNvSpPr>
            <p:nvPr/>
          </p:nvSpPr>
          <p:spPr bwMode="auto">
            <a:xfrm>
              <a:off x="4074" y="1824"/>
              <a:ext cx="543" cy="563"/>
            </a:xfrm>
            <a:prstGeom prst="rect">
              <a:avLst/>
            </a:prstGeom>
            <a:noFill/>
            <a:ln w="9525">
              <a:noFill/>
              <a:miter lim="800000"/>
              <a:headEnd/>
              <a:tailEnd/>
            </a:ln>
          </p:spPr>
          <p:txBody>
            <a:bodyPr/>
            <a:lstStyle/>
            <a:p>
              <a:pPr algn="ctr" eaLnBrk="0" hangingPunct="0"/>
              <a:r>
                <a:rPr lang="zh-CN" altLang="en-US" sz="2000" b="1">
                  <a:latin typeface="Times New Roman" pitchFamily="18" charset="0"/>
                </a:rPr>
                <a:t>明文</a:t>
              </a:r>
              <a:r>
                <a:rPr lang="en-US" altLang="zh-CN" sz="2000" b="1">
                  <a:latin typeface="Times New Roman" pitchFamily="18" charset="0"/>
                </a:rPr>
                <a:t>m</a:t>
              </a:r>
            </a:p>
          </p:txBody>
        </p:sp>
      </p:grpSp>
      <p:sp>
        <p:nvSpPr>
          <p:cNvPr id="2045969" name="Text Box 17"/>
          <p:cNvSpPr txBox="1">
            <a:spLocks noChangeArrowheads="1"/>
          </p:cNvSpPr>
          <p:nvPr/>
        </p:nvSpPr>
        <p:spPr bwMode="auto">
          <a:xfrm>
            <a:off x="3948113" y="4505325"/>
            <a:ext cx="1254125" cy="711200"/>
          </a:xfrm>
          <a:prstGeom prst="rect">
            <a:avLst/>
          </a:prstGeom>
          <a:noFill/>
          <a:ln w="9525">
            <a:noFill/>
            <a:miter lim="800000"/>
            <a:headEnd/>
            <a:tailEnd/>
          </a:ln>
        </p:spPr>
        <p:txBody>
          <a:bodyPr/>
          <a:lstStyle/>
          <a:p>
            <a:pPr algn="ctr" eaLnBrk="0" hangingPunct="0"/>
            <a:r>
              <a:rPr lang="zh-CN" altLang="en-US" sz="2400" b="1">
                <a:latin typeface="Times New Roman" pitchFamily="18" charset="0"/>
              </a:rPr>
              <a:t>公开信道</a:t>
            </a:r>
          </a:p>
        </p:txBody>
      </p:sp>
      <p:grpSp>
        <p:nvGrpSpPr>
          <p:cNvPr id="5" name="Group 18"/>
          <p:cNvGrpSpPr>
            <a:grpSpLocks/>
          </p:cNvGrpSpPr>
          <p:nvPr/>
        </p:nvGrpSpPr>
        <p:grpSpPr bwMode="auto">
          <a:xfrm>
            <a:off x="2481263" y="4384675"/>
            <a:ext cx="1331912" cy="1330325"/>
            <a:chOff x="1536" y="2448"/>
            <a:chExt cx="768" cy="576"/>
          </a:xfrm>
        </p:grpSpPr>
        <p:sp>
          <p:nvSpPr>
            <p:cNvPr id="235539" name="Text Box 19"/>
            <p:cNvSpPr txBox="1">
              <a:spLocks noChangeArrowheads="1"/>
            </p:cNvSpPr>
            <p:nvPr/>
          </p:nvSpPr>
          <p:spPr bwMode="auto">
            <a:xfrm>
              <a:off x="1536" y="2832"/>
              <a:ext cx="768" cy="192"/>
            </a:xfrm>
            <a:prstGeom prst="rect">
              <a:avLst/>
            </a:prstGeom>
            <a:noFill/>
            <a:ln w="9525">
              <a:noFill/>
              <a:miter lim="800000"/>
              <a:headEnd/>
              <a:tailEnd/>
            </a:ln>
          </p:spPr>
          <p:txBody>
            <a:bodyPr/>
            <a:lstStyle/>
            <a:p>
              <a:pPr algn="ctr" eaLnBrk="0" hangingPunct="0"/>
              <a:r>
                <a:rPr lang="en-US" altLang="zh-CN" sz="2800">
                  <a:latin typeface="Times New Roman" pitchFamily="18" charset="0"/>
                </a:rPr>
                <a:t>B</a:t>
              </a:r>
              <a:r>
                <a:rPr lang="zh-CN" altLang="en-US" sz="2800">
                  <a:latin typeface="Times New Roman" pitchFamily="18" charset="0"/>
                </a:rPr>
                <a:t>的公钥</a:t>
              </a:r>
            </a:p>
          </p:txBody>
        </p:sp>
        <p:sp>
          <p:nvSpPr>
            <p:cNvPr id="235540" name="Line 20"/>
            <p:cNvSpPr>
              <a:spLocks noChangeShapeType="1"/>
            </p:cNvSpPr>
            <p:nvPr/>
          </p:nvSpPr>
          <p:spPr bwMode="auto">
            <a:xfrm flipH="1" flipV="1">
              <a:off x="1920" y="2448"/>
              <a:ext cx="0" cy="336"/>
            </a:xfrm>
            <a:prstGeom prst="line">
              <a:avLst/>
            </a:prstGeom>
            <a:noFill/>
            <a:ln w="9525">
              <a:solidFill>
                <a:schemeClr val="tx1"/>
              </a:solidFill>
              <a:round/>
              <a:headEnd/>
              <a:tailEnd type="triangle" w="med" len="med"/>
            </a:ln>
          </p:spPr>
          <p:txBody>
            <a:bodyPr/>
            <a:lstStyle/>
            <a:p>
              <a:endParaRPr lang="zh-CN" altLang="en-US"/>
            </a:p>
          </p:txBody>
        </p:sp>
      </p:grpSp>
      <p:grpSp>
        <p:nvGrpSpPr>
          <p:cNvPr id="6" name="Group 21"/>
          <p:cNvGrpSpPr>
            <a:grpSpLocks/>
          </p:cNvGrpSpPr>
          <p:nvPr/>
        </p:nvGrpSpPr>
        <p:grpSpPr bwMode="auto">
          <a:xfrm>
            <a:off x="5227638" y="4384675"/>
            <a:ext cx="1330325" cy="1330325"/>
            <a:chOff x="1536" y="2448"/>
            <a:chExt cx="768" cy="576"/>
          </a:xfrm>
        </p:grpSpPr>
        <p:sp>
          <p:nvSpPr>
            <p:cNvPr id="235537" name="Text Box 22"/>
            <p:cNvSpPr txBox="1">
              <a:spLocks noChangeArrowheads="1"/>
            </p:cNvSpPr>
            <p:nvPr/>
          </p:nvSpPr>
          <p:spPr bwMode="auto">
            <a:xfrm>
              <a:off x="1536" y="2832"/>
              <a:ext cx="768" cy="192"/>
            </a:xfrm>
            <a:prstGeom prst="rect">
              <a:avLst/>
            </a:prstGeom>
            <a:noFill/>
            <a:ln w="9525">
              <a:noFill/>
              <a:miter lim="800000"/>
              <a:headEnd/>
              <a:tailEnd/>
            </a:ln>
          </p:spPr>
          <p:txBody>
            <a:bodyPr/>
            <a:lstStyle/>
            <a:p>
              <a:pPr algn="ctr" eaLnBrk="0" hangingPunct="0"/>
              <a:r>
                <a:rPr lang="en-US" altLang="zh-CN" sz="2800">
                  <a:latin typeface="Times New Roman" pitchFamily="18" charset="0"/>
                </a:rPr>
                <a:t>B</a:t>
              </a:r>
              <a:r>
                <a:rPr lang="zh-CN" altLang="en-US" sz="2800">
                  <a:latin typeface="Times New Roman" pitchFamily="18" charset="0"/>
                </a:rPr>
                <a:t>的私钥</a:t>
              </a:r>
            </a:p>
          </p:txBody>
        </p:sp>
        <p:sp>
          <p:nvSpPr>
            <p:cNvPr id="235538" name="Line 23"/>
            <p:cNvSpPr>
              <a:spLocks noChangeShapeType="1"/>
            </p:cNvSpPr>
            <p:nvPr/>
          </p:nvSpPr>
          <p:spPr bwMode="auto">
            <a:xfrm flipH="1" flipV="1">
              <a:off x="1920" y="2448"/>
              <a:ext cx="0" cy="336"/>
            </a:xfrm>
            <a:prstGeom prst="line">
              <a:avLst/>
            </a:prstGeom>
            <a:noFill/>
            <a:ln w="9525">
              <a:solidFill>
                <a:schemeClr val="tx1"/>
              </a:solidFill>
              <a:round/>
              <a:headEnd/>
              <a:tailEnd type="triangle" w="med" len="med"/>
            </a:ln>
          </p:spPr>
          <p:txBody>
            <a:bodyPr/>
            <a:lstStyle/>
            <a:p>
              <a:endParaRPr lang="zh-CN" altLang="en-US"/>
            </a:p>
          </p:txBody>
        </p:sp>
      </p:grpSp>
      <p:sp>
        <p:nvSpPr>
          <p:cNvPr id="25" name="日期占位符 24"/>
          <p:cNvSpPr>
            <a:spLocks noGrp="1"/>
          </p:cNvSpPr>
          <p:nvPr>
            <p:ph type="dt" sz="half" idx="10"/>
          </p:nvPr>
        </p:nvSpPr>
        <p:spPr/>
        <p:txBody>
          <a:bodyPr/>
          <a:lstStyle/>
          <a:p>
            <a:pPr eaLnBrk="1" latinLnBrk="0" hangingPunct="1"/>
            <a:fld id="{851D3F89-2946-4A07-8BA4-25F9CF8B7169}" type="datetime1">
              <a:rPr lang="en-US" altLang="zh-CN" smtClean="0"/>
              <a:pPr eaLnBrk="1" latinLnBrk="0" hangingPunct="1"/>
              <a:t>12/13/2011</a:t>
            </a:fld>
            <a:endParaRPr lang="en-US" dirty="0"/>
          </a:p>
        </p:txBody>
      </p:sp>
      <p:sp>
        <p:nvSpPr>
          <p:cNvPr id="26" name="页脚占位符 25"/>
          <p:cNvSpPr>
            <a:spLocks noGrp="1"/>
          </p:cNvSpPr>
          <p:nvPr>
            <p:ph type="ftr" sz="quarter" idx="11"/>
          </p:nvPr>
        </p:nvSpPr>
        <p:spPr/>
        <p:txBody>
          <a:bodyPr/>
          <a:lstStyle/>
          <a:p>
            <a:r>
              <a:rPr kumimoji="0" lang="en-US" smtClean="0"/>
              <a:t>Institute of Computer Software, Nanjing University</a:t>
            </a:r>
            <a:endParaRPr kumimoji="0" lang="en-US"/>
          </a:p>
        </p:txBody>
      </p:sp>
      <p:sp>
        <p:nvSpPr>
          <p:cNvPr id="27" name="灯片编号占位符 6"/>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2BBB5E19-F10A-4C2F-BF6F-11C513378A2E}" type="slidenum">
              <a:rPr kumimoji="0" lang="en-US" sz="1200" b="0" i="0" u="none" strike="noStrike" kern="1200" cap="none" spc="0" normalizeH="0" baseline="0" noProof="0" smtClean="0">
                <a:ln>
                  <a:noFill/>
                </a:ln>
                <a:solidFill>
                  <a:schemeClr val="tx1">
                    <a:tint val="95000"/>
                  </a:schemeClr>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19</a:t>
            </a:fld>
            <a:endParaRPr kumimoji="0" lang="en-US" sz="1200" b="0" i="0" u="none" strike="noStrike" kern="1200" cap="none" spc="0" normalizeH="0" baseline="0" noProof="0" dirty="0">
              <a:ln>
                <a:noFill/>
              </a:ln>
              <a:solidFill>
                <a:schemeClr val="tx1">
                  <a:tint val="95000"/>
                </a:schemeClr>
              </a:solidFill>
              <a:effectLst/>
              <a:uLnTx/>
              <a:uFillTx/>
              <a:latin typeface="+mn-lt"/>
              <a:ea typeface="+mn-ea"/>
              <a:cs typeface="+mn-cs"/>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2045956"/>
                                        </p:tgtEl>
                                        <p:attrNameLst>
                                          <p:attrName>style.visibility</p:attrName>
                                        </p:attrNameLst>
                                      </p:cBhvr>
                                      <p:to>
                                        <p:strVal val="visible"/>
                                      </p:to>
                                    </p:set>
                                    <p:anim calcmode="lin" valueType="num">
                                      <p:cBhvr>
                                        <p:cTn id="7" dur="500" fill="hold"/>
                                        <p:tgtEl>
                                          <p:spTgt spid="2045956"/>
                                        </p:tgtEl>
                                        <p:attrNameLst>
                                          <p:attrName>ppt_w</p:attrName>
                                        </p:attrNameLst>
                                      </p:cBhvr>
                                      <p:tavLst>
                                        <p:tav tm="0">
                                          <p:val>
                                            <p:fltVal val="0"/>
                                          </p:val>
                                        </p:tav>
                                        <p:tav tm="100000">
                                          <p:val>
                                            <p:strVal val="#ppt_w"/>
                                          </p:val>
                                        </p:tav>
                                      </p:tavLst>
                                    </p:anim>
                                    <p:anim calcmode="lin" valueType="num">
                                      <p:cBhvr>
                                        <p:cTn id="8" dur="500" fill="hold"/>
                                        <p:tgtEl>
                                          <p:spTgt spid="2045956"/>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2045965"/>
                                        </p:tgtEl>
                                        <p:attrNameLst>
                                          <p:attrName>style.visibility</p:attrName>
                                        </p:attrNameLst>
                                      </p:cBhvr>
                                      <p:to>
                                        <p:strVal val="visible"/>
                                      </p:to>
                                    </p:set>
                                    <p:anim calcmode="lin" valueType="num">
                                      <p:cBhvr>
                                        <p:cTn id="13" dur="500" fill="hold"/>
                                        <p:tgtEl>
                                          <p:spTgt spid="2045965"/>
                                        </p:tgtEl>
                                        <p:attrNameLst>
                                          <p:attrName>ppt_w</p:attrName>
                                        </p:attrNameLst>
                                      </p:cBhvr>
                                      <p:tavLst>
                                        <p:tav tm="0">
                                          <p:val>
                                            <p:fltVal val="0"/>
                                          </p:val>
                                        </p:tav>
                                        <p:tav tm="100000">
                                          <p:val>
                                            <p:strVal val="#ppt_w"/>
                                          </p:val>
                                        </p:tav>
                                      </p:tavLst>
                                    </p:anim>
                                    <p:anim calcmode="lin" valueType="num">
                                      <p:cBhvr>
                                        <p:cTn id="14" dur="500" fill="hold"/>
                                        <p:tgtEl>
                                          <p:spTgt spid="2045965"/>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2" presetClass="entr" presetSubtype="8" fill="hold" nodeType="clickEffect">
                                  <p:stCondLst>
                                    <p:cond delay="0"/>
                                  </p:stCondLst>
                                  <p:childTnLst>
                                    <p:set>
                                      <p:cBhvr>
                                        <p:cTn id="18" dur="1" fill="hold">
                                          <p:stCondLst>
                                            <p:cond delay="0"/>
                                          </p:stCondLst>
                                        </p:cTn>
                                        <p:tgtEl>
                                          <p:spTgt spid="2"/>
                                        </p:tgtEl>
                                        <p:attrNameLst>
                                          <p:attrName>style.visibility</p:attrName>
                                        </p:attrNameLst>
                                      </p:cBhvr>
                                      <p:to>
                                        <p:strVal val="visible"/>
                                      </p:to>
                                    </p:set>
                                    <p:animEffect transition="in" filter="wipe(left)">
                                      <p:cBhvr>
                                        <p:cTn id="19" dur="500"/>
                                        <p:tgtEl>
                                          <p:spTgt spid="2"/>
                                        </p:tgtEl>
                                      </p:cBhvr>
                                    </p:animEffect>
                                  </p:childTnLst>
                                </p:cTn>
                              </p:par>
                            </p:childTnLst>
                          </p:cTn>
                        </p:par>
                      </p:childTnLst>
                    </p:cTn>
                  </p:par>
                  <p:par>
                    <p:cTn id="20" fill="hold">
                      <p:stCondLst>
                        <p:cond delay="indefinite"/>
                      </p:stCondLst>
                      <p:childTnLst>
                        <p:par>
                          <p:cTn id="21" fill="hold">
                            <p:stCondLst>
                              <p:cond delay="0"/>
                            </p:stCondLst>
                            <p:childTnLst>
                              <p:par>
                                <p:cTn id="22" presetID="23" presetClass="entr" presetSubtype="16" fill="hold" grpId="0" nodeType="clickEffect">
                                  <p:stCondLst>
                                    <p:cond delay="0"/>
                                  </p:stCondLst>
                                  <p:childTnLst>
                                    <p:set>
                                      <p:cBhvr>
                                        <p:cTn id="23" dur="1" fill="hold">
                                          <p:stCondLst>
                                            <p:cond delay="0"/>
                                          </p:stCondLst>
                                        </p:cTn>
                                        <p:tgtEl>
                                          <p:spTgt spid="2045957"/>
                                        </p:tgtEl>
                                        <p:attrNameLst>
                                          <p:attrName>style.visibility</p:attrName>
                                        </p:attrNameLst>
                                      </p:cBhvr>
                                      <p:to>
                                        <p:strVal val="visible"/>
                                      </p:to>
                                    </p:set>
                                    <p:anim calcmode="lin" valueType="num">
                                      <p:cBhvr>
                                        <p:cTn id="24" dur="500" fill="hold"/>
                                        <p:tgtEl>
                                          <p:spTgt spid="2045957"/>
                                        </p:tgtEl>
                                        <p:attrNameLst>
                                          <p:attrName>ppt_w</p:attrName>
                                        </p:attrNameLst>
                                      </p:cBhvr>
                                      <p:tavLst>
                                        <p:tav tm="0">
                                          <p:val>
                                            <p:fltVal val="0"/>
                                          </p:val>
                                        </p:tav>
                                        <p:tav tm="100000">
                                          <p:val>
                                            <p:strVal val="#ppt_w"/>
                                          </p:val>
                                        </p:tav>
                                      </p:tavLst>
                                    </p:anim>
                                    <p:anim calcmode="lin" valueType="num">
                                      <p:cBhvr>
                                        <p:cTn id="25" dur="500" fill="hold"/>
                                        <p:tgtEl>
                                          <p:spTgt spid="2045957"/>
                                        </p:tgtEl>
                                        <p:attrNameLst>
                                          <p:attrName>ppt_h</p:attrName>
                                        </p:attrNameLst>
                                      </p:cBhvr>
                                      <p:tavLst>
                                        <p:tav tm="0">
                                          <p:val>
                                            <p:fltVal val="0"/>
                                          </p:val>
                                        </p:tav>
                                        <p:tav tm="100000">
                                          <p:val>
                                            <p:strVal val="#ppt_h"/>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8" fill="hold" nodeType="clickEffect">
                                  <p:stCondLst>
                                    <p:cond delay="0"/>
                                  </p:stCondLst>
                                  <p:childTnLst>
                                    <p:set>
                                      <p:cBhvr>
                                        <p:cTn id="29" dur="1" fill="hold">
                                          <p:stCondLst>
                                            <p:cond delay="0"/>
                                          </p:stCondLst>
                                        </p:cTn>
                                        <p:tgtEl>
                                          <p:spTgt spid="5"/>
                                        </p:tgtEl>
                                        <p:attrNameLst>
                                          <p:attrName>style.visibility</p:attrName>
                                        </p:attrNameLst>
                                      </p:cBhvr>
                                      <p:to>
                                        <p:strVal val="visible"/>
                                      </p:to>
                                    </p:set>
                                    <p:anim calcmode="lin" valueType="num">
                                      <p:cBhvr additive="base">
                                        <p:cTn id="30" dur="500" fill="hold"/>
                                        <p:tgtEl>
                                          <p:spTgt spid="5"/>
                                        </p:tgtEl>
                                        <p:attrNameLst>
                                          <p:attrName>ppt_x</p:attrName>
                                        </p:attrNameLst>
                                      </p:cBhvr>
                                      <p:tavLst>
                                        <p:tav tm="0">
                                          <p:val>
                                            <p:strVal val="0-#ppt_w/2"/>
                                          </p:val>
                                        </p:tav>
                                        <p:tav tm="100000">
                                          <p:val>
                                            <p:strVal val="#ppt_x"/>
                                          </p:val>
                                        </p:tav>
                                      </p:tavLst>
                                    </p:anim>
                                    <p:anim calcmode="lin" valueType="num">
                                      <p:cBhvr additive="base">
                                        <p:cTn id="31" dur="50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2" presetClass="entr" presetSubtype="8" fill="hold" nodeType="clickEffect">
                                  <p:stCondLst>
                                    <p:cond delay="0"/>
                                  </p:stCondLst>
                                  <p:childTnLst>
                                    <p:set>
                                      <p:cBhvr>
                                        <p:cTn id="35" dur="1" fill="hold">
                                          <p:stCondLst>
                                            <p:cond delay="0"/>
                                          </p:stCondLst>
                                        </p:cTn>
                                        <p:tgtEl>
                                          <p:spTgt spid="3"/>
                                        </p:tgtEl>
                                        <p:attrNameLst>
                                          <p:attrName>style.visibility</p:attrName>
                                        </p:attrNameLst>
                                      </p:cBhvr>
                                      <p:to>
                                        <p:strVal val="visible"/>
                                      </p:to>
                                    </p:set>
                                    <p:animEffect transition="in" filter="wipe(left)">
                                      <p:cBhvr>
                                        <p:cTn id="36" dur="500"/>
                                        <p:tgtEl>
                                          <p:spTgt spid="3"/>
                                        </p:tgtEl>
                                      </p:cBhvr>
                                    </p:animEffect>
                                  </p:childTnLst>
                                </p:cTn>
                              </p:par>
                            </p:childTnLst>
                          </p:cTn>
                        </p:par>
                      </p:childTnLst>
                    </p:cTn>
                  </p:par>
                  <p:par>
                    <p:cTn id="37" fill="hold">
                      <p:stCondLst>
                        <p:cond delay="indefinite"/>
                      </p:stCondLst>
                      <p:childTnLst>
                        <p:par>
                          <p:cTn id="38" fill="hold">
                            <p:stCondLst>
                              <p:cond delay="0"/>
                            </p:stCondLst>
                            <p:childTnLst>
                              <p:par>
                                <p:cTn id="39" presetID="23" presetClass="entr" presetSubtype="16" fill="hold" grpId="0" nodeType="clickEffect">
                                  <p:stCondLst>
                                    <p:cond delay="0"/>
                                  </p:stCondLst>
                                  <p:childTnLst>
                                    <p:set>
                                      <p:cBhvr>
                                        <p:cTn id="40" dur="1" fill="hold">
                                          <p:stCondLst>
                                            <p:cond delay="0"/>
                                          </p:stCondLst>
                                        </p:cTn>
                                        <p:tgtEl>
                                          <p:spTgt spid="2045969"/>
                                        </p:tgtEl>
                                        <p:attrNameLst>
                                          <p:attrName>style.visibility</p:attrName>
                                        </p:attrNameLst>
                                      </p:cBhvr>
                                      <p:to>
                                        <p:strVal val="visible"/>
                                      </p:to>
                                    </p:set>
                                    <p:anim calcmode="lin" valueType="num">
                                      <p:cBhvr>
                                        <p:cTn id="41" dur="500" fill="hold"/>
                                        <p:tgtEl>
                                          <p:spTgt spid="2045969"/>
                                        </p:tgtEl>
                                        <p:attrNameLst>
                                          <p:attrName>ppt_w</p:attrName>
                                        </p:attrNameLst>
                                      </p:cBhvr>
                                      <p:tavLst>
                                        <p:tav tm="0">
                                          <p:val>
                                            <p:fltVal val="0"/>
                                          </p:val>
                                        </p:tav>
                                        <p:tav tm="100000">
                                          <p:val>
                                            <p:strVal val="#ppt_w"/>
                                          </p:val>
                                        </p:tav>
                                      </p:tavLst>
                                    </p:anim>
                                    <p:anim calcmode="lin" valueType="num">
                                      <p:cBhvr>
                                        <p:cTn id="42" dur="500" fill="hold"/>
                                        <p:tgtEl>
                                          <p:spTgt spid="2045969"/>
                                        </p:tgtEl>
                                        <p:attrNameLst>
                                          <p:attrName>ppt_h</p:attrName>
                                        </p:attrNameLst>
                                      </p:cBhvr>
                                      <p:tavLst>
                                        <p:tav tm="0">
                                          <p:val>
                                            <p:fltVal val="0"/>
                                          </p:val>
                                        </p:tav>
                                        <p:tav tm="100000">
                                          <p:val>
                                            <p:strVal val="#ppt_h"/>
                                          </p:val>
                                        </p:tav>
                                      </p:tavLst>
                                    </p:anim>
                                  </p:childTnLst>
                                </p:cTn>
                              </p:par>
                            </p:childTnLst>
                          </p:cTn>
                        </p:par>
                      </p:childTnLst>
                    </p:cTn>
                  </p:par>
                  <p:par>
                    <p:cTn id="43" fill="hold">
                      <p:stCondLst>
                        <p:cond delay="indefinite"/>
                      </p:stCondLst>
                      <p:childTnLst>
                        <p:par>
                          <p:cTn id="44" fill="hold">
                            <p:stCondLst>
                              <p:cond delay="0"/>
                            </p:stCondLst>
                            <p:childTnLst>
                              <p:par>
                                <p:cTn id="45" presetID="23" presetClass="entr" presetSubtype="16" fill="hold" grpId="0" nodeType="clickEffect">
                                  <p:stCondLst>
                                    <p:cond delay="0"/>
                                  </p:stCondLst>
                                  <p:childTnLst>
                                    <p:set>
                                      <p:cBhvr>
                                        <p:cTn id="46" dur="1" fill="hold">
                                          <p:stCondLst>
                                            <p:cond delay="0"/>
                                          </p:stCondLst>
                                        </p:cTn>
                                        <p:tgtEl>
                                          <p:spTgt spid="2045961"/>
                                        </p:tgtEl>
                                        <p:attrNameLst>
                                          <p:attrName>style.visibility</p:attrName>
                                        </p:attrNameLst>
                                      </p:cBhvr>
                                      <p:to>
                                        <p:strVal val="visible"/>
                                      </p:to>
                                    </p:set>
                                    <p:anim calcmode="lin" valueType="num">
                                      <p:cBhvr>
                                        <p:cTn id="47" dur="500" fill="hold"/>
                                        <p:tgtEl>
                                          <p:spTgt spid="2045961"/>
                                        </p:tgtEl>
                                        <p:attrNameLst>
                                          <p:attrName>ppt_w</p:attrName>
                                        </p:attrNameLst>
                                      </p:cBhvr>
                                      <p:tavLst>
                                        <p:tav tm="0">
                                          <p:val>
                                            <p:fltVal val="0"/>
                                          </p:val>
                                        </p:tav>
                                        <p:tav tm="100000">
                                          <p:val>
                                            <p:strVal val="#ppt_w"/>
                                          </p:val>
                                        </p:tav>
                                      </p:tavLst>
                                    </p:anim>
                                    <p:anim calcmode="lin" valueType="num">
                                      <p:cBhvr>
                                        <p:cTn id="48" dur="500" fill="hold"/>
                                        <p:tgtEl>
                                          <p:spTgt spid="2045961"/>
                                        </p:tgtEl>
                                        <p:attrNameLst>
                                          <p:attrName>ppt_h</p:attrName>
                                        </p:attrNameLst>
                                      </p:cBhvr>
                                      <p:tavLst>
                                        <p:tav tm="0">
                                          <p:val>
                                            <p:fltVal val="0"/>
                                          </p:val>
                                        </p:tav>
                                        <p:tav tm="100000">
                                          <p:val>
                                            <p:strVal val="#ppt_h"/>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8" fill="hold" nodeType="clickEffect">
                                  <p:stCondLst>
                                    <p:cond delay="0"/>
                                  </p:stCondLst>
                                  <p:childTnLst>
                                    <p:set>
                                      <p:cBhvr>
                                        <p:cTn id="52" dur="1" fill="hold">
                                          <p:stCondLst>
                                            <p:cond delay="0"/>
                                          </p:stCondLst>
                                        </p:cTn>
                                        <p:tgtEl>
                                          <p:spTgt spid="6"/>
                                        </p:tgtEl>
                                        <p:attrNameLst>
                                          <p:attrName>style.visibility</p:attrName>
                                        </p:attrNameLst>
                                      </p:cBhvr>
                                      <p:to>
                                        <p:strVal val="visible"/>
                                      </p:to>
                                    </p:set>
                                    <p:anim calcmode="lin" valueType="num">
                                      <p:cBhvr additive="base">
                                        <p:cTn id="53" dur="500" fill="hold"/>
                                        <p:tgtEl>
                                          <p:spTgt spid="6"/>
                                        </p:tgtEl>
                                        <p:attrNameLst>
                                          <p:attrName>ppt_x</p:attrName>
                                        </p:attrNameLst>
                                      </p:cBhvr>
                                      <p:tavLst>
                                        <p:tav tm="0">
                                          <p:val>
                                            <p:strVal val="0-#ppt_w/2"/>
                                          </p:val>
                                        </p:tav>
                                        <p:tav tm="100000">
                                          <p:val>
                                            <p:strVal val="#ppt_x"/>
                                          </p:val>
                                        </p:tav>
                                      </p:tavLst>
                                    </p:anim>
                                    <p:anim calcmode="lin" valueType="num">
                                      <p:cBhvr additive="base">
                                        <p:cTn id="54" dur="500" fill="hold"/>
                                        <p:tgtEl>
                                          <p:spTgt spid="6"/>
                                        </p:tgtEl>
                                        <p:attrNameLst>
                                          <p:attrName>ppt_y</p:attrName>
                                        </p:attrNameLst>
                                      </p:cBhvr>
                                      <p:tavLst>
                                        <p:tav tm="0">
                                          <p:val>
                                            <p:strVal val="#ppt_y"/>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2" presetClass="entr" presetSubtype="8" fill="hold" nodeType="clickEffect">
                                  <p:stCondLst>
                                    <p:cond delay="0"/>
                                  </p:stCondLst>
                                  <p:childTnLst>
                                    <p:set>
                                      <p:cBhvr>
                                        <p:cTn id="58" dur="1" fill="hold">
                                          <p:stCondLst>
                                            <p:cond delay="0"/>
                                          </p:stCondLst>
                                        </p:cTn>
                                        <p:tgtEl>
                                          <p:spTgt spid="4"/>
                                        </p:tgtEl>
                                        <p:attrNameLst>
                                          <p:attrName>style.visibility</p:attrName>
                                        </p:attrNameLst>
                                      </p:cBhvr>
                                      <p:to>
                                        <p:strVal val="visible"/>
                                      </p:to>
                                    </p:set>
                                    <p:animEffect transition="in" filter="wipe(left)">
                                      <p:cBhvr>
                                        <p:cTn id="5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5956" grpId="0" animBg="1" autoUpdateAnimBg="0"/>
      <p:bldP spid="2045957" grpId="0" animBg="1" autoUpdateAnimBg="0"/>
      <p:bldP spid="2045961" grpId="0" animBg="1" autoUpdateAnimBg="0"/>
      <p:bldP spid="2045965" grpId="0" animBg="1" autoUpdateAnimBg="0"/>
      <p:bldP spid="2045969" grpId="0"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Outline</a:t>
            </a:r>
            <a:endParaRPr lang="zh-CN" altLang="en-US" dirty="0"/>
          </a:p>
        </p:txBody>
      </p:sp>
      <p:sp>
        <p:nvSpPr>
          <p:cNvPr id="3" name="内容占位符 2"/>
          <p:cNvSpPr>
            <a:spLocks noGrp="1"/>
          </p:cNvSpPr>
          <p:nvPr>
            <p:ph idx="1"/>
          </p:nvPr>
        </p:nvSpPr>
        <p:spPr/>
        <p:txBody>
          <a:bodyPr/>
          <a:lstStyle/>
          <a:p>
            <a:r>
              <a:rPr lang="zh-CN" altLang="en-US" dirty="0" smtClean="0"/>
              <a:t>问题的产生</a:t>
            </a:r>
            <a:endParaRPr lang="en-US" altLang="zh-CN" dirty="0" smtClean="0"/>
          </a:p>
          <a:p>
            <a:r>
              <a:rPr lang="zh-CN" altLang="en-US" dirty="0" smtClean="0"/>
              <a:t>具体安全问题</a:t>
            </a:r>
            <a:endParaRPr lang="en-US" altLang="zh-CN" dirty="0" smtClean="0"/>
          </a:p>
          <a:p>
            <a:r>
              <a:rPr lang="zh-CN" altLang="en-US" dirty="0" smtClean="0"/>
              <a:t>解决方案</a:t>
            </a:r>
            <a:endParaRPr lang="zh-CN" altLang="en-US" dirty="0"/>
          </a:p>
        </p:txBody>
      </p:sp>
      <p:sp>
        <p:nvSpPr>
          <p:cNvPr id="4" name="灯片编号占位符 5"/>
          <p:cNvSpPr>
            <a:spLocks noGrp="1"/>
          </p:cNvSpPr>
          <p:nvPr>
            <p:ph type="sldNum" sz="quarter" idx="12"/>
          </p:nvPr>
        </p:nvSpPr>
        <p:spPr>
          <a:xfrm>
            <a:off x="8244408" y="5763078"/>
            <a:ext cx="403424" cy="431254"/>
          </a:xfrm>
          <a:prstGeom prst="rect">
            <a:avLst/>
          </a:prstGeom>
        </p:spPr>
        <p:txBody>
          <a:bodyPr/>
          <a:lstStyle/>
          <a:p>
            <a:pPr>
              <a:defRPr/>
            </a:pPr>
            <a:fld id="{9EA34BCE-A9B6-4080-BFDA-24B42780DE08}" type="slidenum">
              <a:rPr lang="en-US" altLang="zh-CN" smtClean="0">
                <a:solidFill>
                  <a:schemeClr val="bg1"/>
                </a:solidFill>
              </a:rPr>
              <a:pPr>
                <a:defRPr/>
              </a:pPr>
              <a:t>2</a:t>
            </a:fld>
            <a:endParaRPr lang="en-US" altLang="zh-CN" dirty="0">
              <a:solidFill>
                <a:schemeClr val="bg1"/>
              </a:solidFill>
            </a:endParaRPr>
          </a:p>
        </p:txBody>
      </p:sp>
      <p:sp>
        <p:nvSpPr>
          <p:cNvPr id="5" name="日期占位符 4"/>
          <p:cNvSpPr>
            <a:spLocks noGrp="1"/>
          </p:cNvSpPr>
          <p:nvPr>
            <p:ph type="dt" sz="half" idx="10"/>
          </p:nvPr>
        </p:nvSpPr>
        <p:spPr/>
        <p:txBody>
          <a:bodyPr/>
          <a:lstStyle/>
          <a:p>
            <a:pPr eaLnBrk="1" latinLnBrk="0" hangingPunct="1"/>
            <a:fld id="{AC0003BD-4D32-4B1D-AB10-66BC1CC7C2CD}" type="datetime1">
              <a:rPr lang="en-US" altLang="zh-CN" smtClean="0"/>
              <a:t>12/13/2011</a:t>
            </a:fld>
            <a:endParaRPr lang="en-US" dirty="0"/>
          </a:p>
        </p:txBody>
      </p:sp>
      <p:sp>
        <p:nvSpPr>
          <p:cNvPr id="6" name="页脚占位符 5"/>
          <p:cNvSpPr>
            <a:spLocks noGrp="1"/>
          </p:cNvSpPr>
          <p:nvPr>
            <p:ph type="ftr" sz="quarter" idx="11"/>
          </p:nvPr>
        </p:nvSpPr>
        <p:spPr/>
        <p:txBody>
          <a:bodyPr/>
          <a:lstStyle/>
          <a:p>
            <a:r>
              <a:rPr kumimoji="0" lang="en-US" smtClean="0"/>
              <a:t>Institute of Computer Software, Nanjing University</a:t>
            </a:r>
            <a:endParaRPr kumimoji="0" lang="en-US"/>
          </a:p>
        </p:txBody>
      </p:sp>
      <p:sp>
        <p:nvSpPr>
          <p:cNvPr id="7" name="灯片编号占位符 6"/>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2BBB5E19-F10A-4C2F-BF6F-11C513378A2E}" type="slidenum">
              <a:rPr kumimoji="0" lang="en-US" sz="1200" b="0" i="0" u="none" strike="noStrike" kern="1200" cap="none" spc="0" normalizeH="0" baseline="0" noProof="0" smtClean="0">
                <a:ln>
                  <a:noFill/>
                </a:ln>
                <a:solidFill>
                  <a:schemeClr val="tx1">
                    <a:tint val="95000"/>
                  </a:schemeClr>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dirty="0">
              <a:ln>
                <a:noFill/>
              </a:ln>
              <a:solidFill>
                <a:schemeClr val="tx1">
                  <a:tint val="95000"/>
                </a:schemeClr>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6546" name="Rectangle 2"/>
          <p:cNvSpPr>
            <a:spLocks noGrp="1" noChangeArrowheads="1"/>
          </p:cNvSpPr>
          <p:nvPr>
            <p:ph type="title"/>
          </p:nvPr>
        </p:nvSpPr>
        <p:spPr/>
        <p:txBody>
          <a:bodyPr>
            <a:normAutofit/>
          </a:bodyPr>
          <a:lstStyle/>
          <a:p>
            <a:r>
              <a:rPr lang="zh-CN" altLang="en-US" dirty="0" smtClean="0"/>
              <a:t>安全问题</a:t>
            </a:r>
            <a:endParaRPr lang="zh-CN" altLang="en-US" sz="2500" dirty="0" smtClean="0">
              <a:solidFill>
                <a:schemeClr val="tx1"/>
              </a:solidFill>
            </a:endParaRPr>
          </a:p>
        </p:txBody>
      </p:sp>
      <p:sp>
        <p:nvSpPr>
          <p:cNvPr id="263170" name="日期占位符 3"/>
          <p:cNvSpPr>
            <a:spLocks noGrp="1"/>
          </p:cNvSpPr>
          <p:nvPr>
            <p:ph type="dt" sz="half" idx="10"/>
          </p:nvPr>
        </p:nvSpPr>
        <p:spPr/>
        <p:txBody>
          <a:bodyPr/>
          <a:lstStyle/>
          <a:p>
            <a:pPr>
              <a:defRPr/>
            </a:pPr>
            <a:fld id="{AE33A7D4-42D7-4A6C-909F-B8ABBBBFC93A}" type="datetime1">
              <a:rPr lang="en-US" altLang="zh-CN" smtClean="0"/>
              <a:t>12/13/2011</a:t>
            </a:fld>
            <a:endParaRPr lang="en-US" altLang="zh-CN"/>
          </a:p>
        </p:txBody>
      </p:sp>
      <p:sp>
        <p:nvSpPr>
          <p:cNvPr id="263171" name="页脚占位符 4"/>
          <p:cNvSpPr>
            <a:spLocks noGrp="1"/>
          </p:cNvSpPr>
          <p:nvPr>
            <p:ph type="ftr" sz="quarter" idx="11"/>
          </p:nvPr>
        </p:nvSpPr>
        <p:spPr/>
        <p:txBody>
          <a:bodyPr/>
          <a:lstStyle/>
          <a:p>
            <a:pPr>
              <a:defRPr/>
            </a:pPr>
            <a:r>
              <a:rPr lang="en-US" altLang="zh-CN" smtClean="0"/>
              <a:t>Institute of Computer Software, Nanjing University</a:t>
            </a:r>
            <a:endParaRPr lang="en-US" altLang="zh-CN"/>
          </a:p>
        </p:txBody>
      </p:sp>
      <p:sp>
        <p:nvSpPr>
          <p:cNvPr id="263172" name="灯片编号占位符 5"/>
          <p:cNvSpPr>
            <a:spLocks noGrp="1"/>
          </p:cNvSpPr>
          <p:nvPr>
            <p:ph type="sldNum" sz="quarter" idx="12"/>
          </p:nvPr>
        </p:nvSpPr>
        <p:spPr/>
        <p:txBody>
          <a:bodyPr/>
          <a:lstStyle/>
          <a:p>
            <a:pPr>
              <a:defRPr/>
            </a:pPr>
            <a:fld id="{9EA34BCE-A9B6-4080-BFDA-24B42780DE08}" type="slidenum">
              <a:rPr lang="en-US" altLang="zh-CN"/>
              <a:pPr>
                <a:defRPr/>
              </a:pPr>
              <a:t>20</a:t>
            </a:fld>
            <a:endParaRPr lang="en-US" altLang="zh-CN"/>
          </a:p>
        </p:txBody>
      </p:sp>
      <p:sp>
        <p:nvSpPr>
          <p:cNvPr id="236550" name="Text Box 3"/>
          <p:cNvSpPr txBox="1">
            <a:spLocks noChangeArrowheads="1"/>
          </p:cNvSpPr>
          <p:nvPr/>
        </p:nvSpPr>
        <p:spPr bwMode="auto">
          <a:xfrm>
            <a:off x="995363" y="4189413"/>
            <a:ext cx="912812" cy="895350"/>
          </a:xfrm>
          <a:prstGeom prst="rect">
            <a:avLst/>
          </a:prstGeom>
          <a:solidFill>
            <a:schemeClr val="accent1"/>
          </a:solidFill>
          <a:ln w="9525">
            <a:solidFill>
              <a:schemeClr val="tx1"/>
            </a:solidFill>
            <a:miter lim="800000"/>
            <a:headEnd/>
            <a:tailEnd/>
          </a:ln>
        </p:spPr>
        <p:txBody>
          <a:bodyPr/>
          <a:lstStyle/>
          <a:p>
            <a:pPr algn="ctr" eaLnBrk="0" hangingPunct="0"/>
            <a:r>
              <a:rPr lang="en-US" altLang="zh-CN" sz="2400" b="1">
                <a:latin typeface="Times New Roman" pitchFamily="18" charset="0"/>
              </a:rPr>
              <a:t>A</a:t>
            </a:r>
            <a:r>
              <a:rPr lang="zh-CN" altLang="en-US" sz="2400" b="1">
                <a:latin typeface="Times New Roman" pitchFamily="18" charset="0"/>
              </a:rPr>
              <a:t>信源</a:t>
            </a:r>
          </a:p>
        </p:txBody>
      </p:sp>
      <p:sp>
        <p:nvSpPr>
          <p:cNvPr id="236551" name="Text Box 4"/>
          <p:cNvSpPr txBox="1">
            <a:spLocks noChangeArrowheads="1"/>
          </p:cNvSpPr>
          <p:nvPr/>
        </p:nvSpPr>
        <p:spPr bwMode="auto">
          <a:xfrm>
            <a:off x="7288213" y="4189413"/>
            <a:ext cx="946150" cy="895350"/>
          </a:xfrm>
          <a:prstGeom prst="rect">
            <a:avLst/>
          </a:prstGeom>
          <a:solidFill>
            <a:schemeClr val="accent1"/>
          </a:solidFill>
          <a:ln w="9525">
            <a:solidFill>
              <a:schemeClr val="tx1"/>
            </a:solidFill>
            <a:miter lim="800000"/>
            <a:headEnd/>
            <a:tailEnd/>
          </a:ln>
        </p:spPr>
        <p:txBody>
          <a:bodyPr/>
          <a:lstStyle/>
          <a:p>
            <a:pPr algn="ctr" eaLnBrk="0" hangingPunct="0"/>
            <a:r>
              <a:rPr lang="en-US" altLang="zh-CN" sz="2400" b="1">
                <a:latin typeface="Times New Roman" pitchFamily="18" charset="0"/>
              </a:rPr>
              <a:t>B</a:t>
            </a:r>
            <a:r>
              <a:rPr lang="zh-CN" altLang="en-US" sz="2400" b="1">
                <a:latin typeface="Times New Roman" pitchFamily="18" charset="0"/>
              </a:rPr>
              <a:t>接收者</a:t>
            </a:r>
          </a:p>
        </p:txBody>
      </p:sp>
      <p:grpSp>
        <p:nvGrpSpPr>
          <p:cNvPr id="2" name="Group 5"/>
          <p:cNvGrpSpPr>
            <a:grpSpLocks/>
          </p:cNvGrpSpPr>
          <p:nvPr/>
        </p:nvGrpSpPr>
        <p:grpSpPr bwMode="auto">
          <a:xfrm>
            <a:off x="1979613" y="1989138"/>
            <a:ext cx="5400675" cy="2327275"/>
            <a:chOff x="1247" y="1253"/>
            <a:chExt cx="3402" cy="1466"/>
          </a:xfrm>
        </p:grpSpPr>
        <p:sp>
          <p:nvSpPr>
            <p:cNvPr id="236559" name="Freeform 6"/>
            <p:cNvSpPr>
              <a:spLocks/>
            </p:cNvSpPr>
            <p:nvPr/>
          </p:nvSpPr>
          <p:spPr bwMode="auto">
            <a:xfrm>
              <a:off x="1247" y="1706"/>
              <a:ext cx="3402" cy="1013"/>
            </a:xfrm>
            <a:custGeom>
              <a:avLst/>
              <a:gdLst>
                <a:gd name="T0" fmla="*/ 0 w 3402"/>
                <a:gd name="T1" fmla="*/ 8006 h 650"/>
                <a:gd name="T2" fmla="*/ 1678 w 3402"/>
                <a:gd name="T3" fmla="*/ 212 h 650"/>
                <a:gd name="T4" fmla="*/ 3402 w 3402"/>
                <a:gd name="T5" fmla="*/ 9315 h 650"/>
                <a:gd name="T6" fmla="*/ 0 60000 65536"/>
                <a:gd name="T7" fmla="*/ 0 60000 65536"/>
                <a:gd name="T8" fmla="*/ 0 60000 65536"/>
                <a:gd name="T9" fmla="*/ 0 w 3402"/>
                <a:gd name="T10" fmla="*/ 0 h 650"/>
                <a:gd name="T11" fmla="*/ 3402 w 3402"/>
                <a:gd name="T12" fmla="*/ 650 h 650"/>
              </a:gdLst>
              <a:ahLst/>
              <a:cxnLst>
                <a:cxn ang="T6">
                  <a:pos x="T0" y="T1"/>
                </a:cxn>
                <a:cxn ang="T7">
                  <a:pos x="T2" y="T3"/>
                </a:cxn>
                <a:cxn ang="T8">
                  <a:pos x="T4" y="T5"/>
                </a:cxn>
              </a:cxnLst>
              <a:rect l="T9" t="T10" r="T11" b="T12"/>
              <a:pathLst>
                <a:path w="3402" h="650">
                  <a:moveTo>
                    <a:pt x="0" y="559"/>
                  </a:moveTo>
                  <a:cubicBezTo>
                    <a:pt x="555" y="279"/>
                    <a:pt x="1111" y="0"/>
                    <a:pt x="1678" y="15"/>
                  </a:cubicBezTo>
                  <a:cubicBezTo>
                    <a:pt x="2245" y="30"/>
                    <a:pt x="2823" y="340"/>
                    <a:pt x="3402" y="650"/>
                  </a:cubicBezTo>
                </a:path>
              </a:pathLst>
            </a:custGeom>
            <a:noFill/>
            <a:ln w="28575">
              <a:solidFill>
                <a:schemeClr val="tx1"/>
              </a:solidFill>
              <a:round/>
              <a:headEnd/>
              <a:tailEnd type="stealth" w="lg" len="lg"/>
            </a:ln>
          </p:spPr>
          <p:txBody>
            <a:bodyPr wrap="none"/>
            <a:lstStyle/>
            <a:p>
              <a:endParaRPr lang="zh-CN" altLang="en-US"/>
            </a:p>
          </p:txBody>
        </p:sp>
        <p:sp>
          <p:nvSpPr>
            <p:cNvPr id="236560" name="Text Box 7"/>
            <p:cNvSpPr txBox="1">
              <a:spLocks noChangeArrowheads="1"/>
            </p:cNvSpPr>
            <p:nvPr/>
          </p:nvSpPr>
          <p:spPr bwMode="auto">
            <a:xfrm>
              <a:off x="1247" y="1253"/>
              <a:ext cx="3349" cy="518"/>
            </a:xfrm>
            <a:prstGeom prst="rect">
              <a:avLst/>
            </a:prstGeom>
            <a:noFill/>
            <a:ln w="9525">
              <a:noFill/>
              <a:miter lim="800000"/>
              <a:headEnd/>
              <a:tailEnd/>
            </a:ln>
          </p:spPr>
          <p:txBody>
            <a:bodyPr wrap="none">
              <a:spAutoFit/>
            </a:bodyPr>
            <a:lstStyle/>
            <a:p>
              <a:r>
                <a:rPr lang="en-US" altLang="zh-CN" sz="2400">
                  <a:latin typeface="Arial Black" pitchFamily="34" charset="0"/>
                </a:rPr>
                <a:t>M</a:t>
              </a:r>
              <a:r>
                <a:rPr lang="zh-CN" altLang="en-US" sz="2400">
                  <a:latin typeface="Arial Black" pitchFamily="34" charset="0"/>
                </a:rPr>
                <a:t>：</a:t>
              </a:r>
              <a:r>
                <a:rPr lang="en-US" altLang="zh-CN" sz="2400">
                  <a:latin typeface="Arial Black" pitchFamily="34" charset="0"/>
                </a:rPr>
                <a:t>E</a:t>
              </a:r>
              <a:r>
                <a:rPr lang="en-US" altLang="zh-CN" sz="2400" baseline="-25000">
                  <a:latin typeface="Arial Black" pitchFamily="34" charset="0"/>
                </a:rPr>
                <a:t>B</a:t>
              </a:r>
              <a:r>
                <a:rPr lang="zh-CN" altLang="en-US" sz="2400" baseline="-25000">
                  <a:latin typeface="Arial Black" pitchFamily="34" charset="0"/>
                </a:rPr>
                <a:t>的公钥</a:t>
              </a:r>
              <a:r>
                <a:rPr lang="en-US" altLang="zh-CN" sz="2400">
                  <a:latin typeface="Arial Black" pitchFamily="34" charset="0"/>
                </a:rPr>
                <a:t>(</a:t>
              </a:r>
              <a:r>
                <a:rPr lang="zh-CN" altLang="en-US" sz="2400">
                  <a:latin typeface="Arial Black" pitchFamily="34" charset="0"/>
                </a:rPr>
                <a:t>下面的交谈内容我将采用</a:t>
              </a:r>
            </a:p>
            <a:p>
              <a:r>
                <a:rPr lang="zh-CN" altLang="en-US" sz="2400">
                  <a:latin typeface="Arial Black" pitchFamily="34" charset="0"/>
                </a:rPr>
                <a:t>          </a:t>
              </a:r>
              <a:r>
                <a:rPr lang="en-US" altLang="zh-CN" sz="2400">
                  <a:latin typeface="Arial Black" pitchFamily="34" charset="0"/>
                </a:rPr>
                <a:t>12345(</a:t>
              </a:r>
              <a:r>
                <a:rPr lang="zh-CN" altLang="en-US" sz="2400">
                  <a:latin typeface="Arial Black" pitchFamily="34" charset="0"/>
                </a:rPr>
                <a:t>随机产生</a:t>
              </a:r>
              <a:r>
                <a:rPr lang="en-US" altLang="zh-CN" sz="2400">
                  <a:latin typeface="Arial Black" pitchFamily="34" charset="0"/>
                </a:rPr>
                <a:t>)</a:t>
              </a:r>
              <a:r>
                <a:rPr lang="zh-CN" altLang="en-US" sz="2400">
                  <a:latin typeface="Arial Black" pitchFamily="34" charset="0"/>
                </a:rPr>
                <a:t>为对称密钥</a:t>
              </a:r>
              <a:r>
                <a:rPr lang="en-US" altLang="zh-CN" sz="2400">
                  <a:latin typeface="Arial Black" pitchFamily="34" charset="0"/>
                </a:rPr>
                <a:t>)</a:t>
              </a:r>
            </a:p>
          </p:txBody>
        </p:sp>
      </p:grpSp>
      <p:grpSp>
        <p:nvGrpSpPr>
          <p:cNvPr id="3" name="Group 8"/>
          <p:cNvGrpSpPr>
            <a:grpSpLocks/>
          </p:cNvGrpSpPr>
          <p:nvPr/>
        </p:nvGrpSpPr>
        <p:grpSpPr bwMode="auto">
          <a:xfrm>
            <a:off x="1835150" y="3357563"/>
            <a:ext cx="5400675" cy="1060450"/>
            <a:chOff x="1156" y="2115"/>
            <a:chExt cx="3402" cy="668"/>
          </a:xfrm>
        </p:grpSpPr>
        <p:sp>
          <p:nvSpPr>
            <p:cNvPr id="236557" name="Freeform 9"/>
            <p:cNvSpPr>
              <a:spLocks/>
            </p:cNvSpPr>
            <p:nvPr/>
          </p:nvSpPr>
          <p:spPr bwMode="auto">
            <a:xfrm>
              <a:off x="1156" y="2115"/>
              <a:ext cx="3402" cy="668"/>
            </a:xfrm>
            <a:custGeom>
              <a:avLst/>
              <a:gdLst>
                <a:gd name="T0" fmla="*/ 3402 w 3402"/>
                <a:gd name="T1" fmla="*/ 2871 h 499"/>
                <a:gd name="T2" fmla="*/ 1633 w 3402"/>
                <a:gd name="T3" fmla="*/ 0 h 499"/>
                <a:gd name="T4" fmla="*/ 0 w 3402"/>
                <a:gd name="T5" fmla="*/ 2871 h 499"/>
                <a:gd name="T6" fmla="*/ 0 60000 65536"/>
                <a:gd name="T7" fmla="*/ 0 60000 65536"/>
                <a:gd name="T8" fmla="*/ 0 60000 65536"/>
                <a:gd name="T9" fmla="*/ 0 w 3402"/>
                <a:gd name="T10" fmla="*/ 0 h 499"/>
                <a:gd name="T11" fmla="*/ 3402 w 3402"/>
                <a:gd name="T12" fmla="*/ 499 h 499"/>
              </a:gdLst>
              <a:ahLst/>
              <a:cxnLst>
                <a:cxn ang="T6">
                  <a:pos x="T0" y="T1"/>
                </a:cxn>
                <a:cxn ang="T7">
                  <a:pos x="T2" y="T3"/>
                </a:cxn>
                <a:cxn ang="T8">
                  <a:pos x="T4" y="T5"/>
                </a:cxn>
              </a:cxnLst>
              <a:rect l="T9" t="T10" r="T11" b="T12"/>
              <a:pathLst>
                <a:path w="3402" h="499">
                  <a:moveTo>
                    <a:pt x="3402" y="499"/>
                  </a:moveTo>
                  <a:cubicBezTo>
                    <a:pt x="2801" y="249"/>
                    <a:pt x="2200" y="0"/>
                    <a:pt x="1633" y="0"/>
                  </a:cubicBezTo>
                  <a:cubicBezTo>
                    <a:pt x="1066" y="0"/>
                    <a:pt x="533" y="249"/>
                    <a:pt x="0" y="499"/>
                  </a:cubicBezTo>
                </a:path>
              </a:pathLst>
            </a:custGeom>
            <a:noFill/>
            <a:ln w="28575">
              <a:solidFill>
                <a:schemeClr val="tx1"/>
              </a:solidFill>
              <a:round/>
              <a:headEnd/>
              <a:tailEnd type="stealth" w="lg" len="lg"/>
            </a:ln>
          </p:spPr>
          <p:txBody>
            <a:bodyPr wrap="none"/>
            <a:lstStyle/>
            <a:p>
              <a:endParaRPr lang="zh-CN" altLang="en-US"/>
            </a:p>
          </p:txBody>
        </p:sp>
        <p:sp>
          <p:nvSpPr>
            <p:cNvPr id="236558" name="Text Box 10"/>
            <p:cNvSpPr txBox="1">
              <a:spLocks noChangeArrowheads="1"/>
            </p:cNvSpPr>
            <p:nvPr/>
          </p:nvSpPr>
          <p:spPr bwMode="auto">
            <a:xfrm>
              <a:off x="1429" y="2160"/>
              <a:ext cx="2929" cy="518"/>
            </a:xfrm>
            <a:prstGeom prst="rect">
              <a:avLst/>
            </a:prstGeom>
            <a:noFill/>
            <a:ln w="9525">
              <a:noFill/>
              <a:miter lim="800000"/>
              <a:headEnd/>
              <a:tailEnd/>
            </a:ln>
          </p:spPr>
          <p:txBody>
            <a:bodyPr wrap="none">
              <a:spAutoFit/>
            </a:bodyPr>
            <a:lstStyle/>
            <a:p>
              <a:r>
                <a:rPr lang="en-US" altLang="zh-CN" sz="2400">
                  <a:latin typeface="Arial Black" pitchFamily="34" charset="0"/>
                </a:rPr>
                <a:t>M: </a:t>
              </a:r>
              <a:r>
                <a:rPr lang="en-US" altLang="zh-CN" sz="2000">
                  <a:latin typeface="Arial Black" pitchFamily="34" charset="0"/>
                </a:rPr>
                <a:t>E</a:t>
              </a:r>
              <a:r>
                <a:rPr lang="en-US" altLang="zh-CN" sz="2000" baseline="-25000">
                  <a:latin typeface="Arial Black" pitchFamily="34" charset="0"/>
                </a:rPr>
                <a:t>A</a:t>
              </a:r>
              <a:r>
                <a:rPr lang="zh-CN" altLang="en-US" sz="2000" baseline="-25000">
                  <a:latin typeface="Arial Black" pitchFamily="34" charset="0"/>
                </a:rPr>
                <a:t>的公钥</a:t>
              </a:r>
              <a:r>
                <a:rPr lang="en-US" altLang="zh-CN" sz="2400">
                  <a:latin typeface="Arial Black" pitchFamily="34" charset="0"/>
                </a:rPr>
                <a:t>(</a:t>
              </a:r>
              <a:r>
                <a:rPr lang="zh-CN" altLang="en-US" sz="2400">
                  <a:latin typeface="Arial Black" pitchFamily="34" charset="0"/>
                </a:rPr>
                <a:t>好的，下面的交谈采用</a:t>
              </a:r>
            </a:p>
            <a:p>
              <a:r>
                <a:rPr lang="zh-CN" altLang="en-US" sz="2400">
                  <a:latin typeface="Arial Black" pitchFamily="34" charset="0"/>
                </a:rPr>
                <a:t>        </a:t>
              </a:r>
              <a:r>
                <a:rPr lang="en-US" altLang="zh-CN" sz="2400">
                  <a:latin typeface="Arial Black" pitchFamily="34" charset="0"/>
                </a:rPr>
                <a:t>12345</a:t>
              </a:r>
              <a:r>
                <a:rPr lang="zh-CN" altLang="en-US" sz="2400">
                  <a:latin typeface="Arial Black" pitchFamily="34" charset="0"/>
                </a:rPr>
                <a:t>为对称密钥</a:t>
              </a:r>
              <a:r>
                <a:rPr lang="en-US" altLang="zh-CN" sz="2400">
                  <a:latin typeface="Arial Black" pitchFamily="34" charset="0"/>
                </a:rPr>
                <a:t>)</a:t>
              </a:r>
            </a:p>
          </p:txBody>
        </p:sp>
      </p:grpSp>
      <p:grpSp>
        <p:nvGrpSpPr>
          <p:cNvPr id="4" name="Group 11"/>
          <p:cNvGrpSpPr>
            <a:grpSpLocks/>
          </p:cNvGrpSpPr>
          <p:nvPr/>
        </p:nvGrpSpPr>
        <p:grpSpPr bwMode="auto">
          <a:xfrm>
            <a:off x="1908175" y="4581525"/>
            <a:ext cx="5329238" cy="1181100"/>
            <a:chOff x="1247" y="2523"/>
            <a:chExt cx="3357" cy="744"/>
          </a:xfrm>
        </p:grpSpPr>
        <p:sp>
          <p:nvSpPr>
            <p:cNvPr id="236555" name="AutoShape 12"/>
            <p:cNvSpPr>
              <a:spLocks noChangeArrowheads="1"/>
            </p:cNvSpPr>
            <p:nvPr/>
          </p:nvSpPr>
          <p:spPr bwMode="auto">
            <a:xfrm>
              <a:off x="1247" y="2523"/>
              <a:ext cx="3357" cy="306"/>
            </a:xfrm>
            <a:prstGeom prst="leftRightArrow">
              <a:avLst>
                <a:gd name="adj1" fmla="val 50000"/>
                <a:gd name="adj2" fmla="val 219412"/>
              </a:avLst>
            </a:prstGeom>
            <a:noFill/>
            <a:ln w="9525">
              <a:solidFill>
                <a:schemeClr val="tx1"/>
              </a:solidFill>
              <a:miter lim="800000"/>
              <a:headEnd/>
              <a:tailEnd/>
            </a:ln>
          </p:spPr>
          <p:txBody>
            <a:bodyPr wrap="none" anchor="ctr"/>
            <a:lstStyle/>
            <a:p>
              <a:endParaRPr lang="zh-CN" altLang="en-US"/>
            </a:p>
          </p:txBody>
        </p:sp>
        <p:sp>
          <p:nvSpPr>
            <p:cNvPr id="236556" name="Text Box 13"/>
            <p:cNvSpPr txBox="1">
              <a:spLocks noChangeArrowheads="1"/>
            </p:cNvSpPr>
            <p:nvPr/>
          </p:nvSpPr>
          <p:spPr bwMode="auto">
            <a:xfrm>
              <a:off x="1964" y="2749"/>
              <a:ext cx="1908" cy="518"/>
            </a:xfrm>
            <a:prstGeom prst="rect">
              <a:avLst/>
            </a:prstGeom>
            <a:noFill/>
            <a:ln w="9525">
              <a:noFill/>
              <a:miter lim="800000"/>
              <a:headEnd/>
              <a:tailEnd/>
            </a:ln>
          </p:spPr>
          <p:txBody>
            <a:bodyPr wrap="none">
              <a:spAutoFit/>
            </a:bodyPr>
            <a:lstStyle/>
            <a:p>
              <a:pPr algn="ctr"/>
              <a:r>
                <a:rPr lang="zh-CN" altLang="en-US" sz="2400" b="1">
                  <a:latin typeface="Arial Black" pitchFamily="34" charset="0"/>
                </a:rPr>
                <a:t>在公共信道上采用</a:t>
              </a:r>
            </a:p>
            <a:p>
              <a:pPr algn="ctr"/>
              <a:r>
                <a:rPr lang="en-US" altLang="zh-CN" sz="2400" b="1">
                  <a:latin typeface="Arial Black" pitchFamily="34" charset="0"/>
                </a:rPr>
                <a:t>12345</a:t>
              </a:r>
              <a:r>
                <a:rPr lang="zh-CN" altLang="en-US" sz="2400" b="1">
                  <a:latin typeface="Arial Black" pitchFamily="34" charset="0"/>
                </a:rPr>
                <a:t>进行加密通信</a:t>
              </a:r>
            </a:p>
          </p:txBody>
        </p:sp>
      </p:gr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2"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right)">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5"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blinds(vertical)">
                                      <p:cBhvr>
                                        <p:cTn id="1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7570" name="Rectangle 2"/>
          <p:cNvSpPr>
            <a:spLocks noGrp="1" noChangeArrowheads="1"/>
          </p:cNvSpPr>
          <p:nvPr>
            <p:ph type="title"/>
          </p:nvPr>
        </p:nvSpPr>
        <p:spPr/>
        <p:txBody>
          <a:bodyPr>
            <a:normAutofit/>
          </a:bodyPr>
          <a:lstStyle/>
          <a:p>
            <a:r>
              <a:rPr lang="zh-CN" altLang="en-US" dirty="0" smtClean="0"/>
              <a:t>安全问题</a:t>
            </a:r>
            <a:endParaRPr lang="zh-CN" altLang="en-US" sz="2500" dirty="0" smtClean="0">
              <a:solidFill>
                <a:schemeClr val="tx1"/>
              </a:solidFill>
            </a:endParaRPr>
          </a:p>
        </p:txBody>
      </p:sp>
      <p:sp>
        <p:nvSpPr>
          <p:cNvPr id="237571" name="Rectangle 3"/>
          <p:cNvSpPr>
            <a:spLocks noGrp="1" noChangeArrowheads="1"/>
          </p:cNvSpPr>
          <p:nvPr>
            <p:ph idx="1"/>
          </p:nvPr>
        </p:nvSpPr>
        <p:spPr/>
        <p:txBody>
          <a:bodyPr/>
          <a:lstStyle/>
          <a:p>
            <a:pPr eaLnBrk="1" hangingPunct="1"/>
            <a:r>
              <a:rPr lang="zh-CN" altLang="en-US" smtClean="0"/>
              <a:t>防篡改：</a:t>
            </a:r>
          </a:p>
        </p:txBody>
      </p:sp>
      <p:sp>
        <p:nvSpPr>
          <p:cNvPr id="12" name="灯片编号占位符 5"/>
          <p:cNvSpPr>
            <a:spLocks noGrp="1"/>
          </p:cNvSpPr>
          <p:nvPr>
            <p:ph type="sldNum" sz="quarter" idx="12"/>
          </p:nvPr>
        </p:nvSpPr>
        <p:spPr>
          <a:xfrm>
            <a:off x="8244408" y="5763078"/>
            <a:ext cx="403424" cy="431254"/>
          </a:xfrm>
          <a:prstGeom prst="rect">
            <a:avLst/>
          </a:prstGeom>
        </p:spPr>
        <p:txBody>
          <a:bodyPr/>
          <a:lstStyle/>
          <a:p>
            <a:pPr>
              <a:defRPr/>
            </a:pPr>
            <a:fld id="{9EA34BCE-A9B6-4080-BFDA-24B42780DE08}" type="slidenum">
              <a:rPr lang="en-US" altLang="zh-CN" smtClean="0">
                <a:solidFill>
                  <a:schemeClr val="bg1"/>
                </a:solidFill>
              </a:rPr>
              <a:pPr>
                <a:defRPr/>
              </a:pPr>
              <a:t>21</a:t>
            </a:fld>
            <a:endParaRPr lang="en-US" altLang="zh-CN" dirty="0">
              <a:solidFill>
                <a:schemeClr val="bg1"/>
              </a:solidFill>
            </a:endParaRPr>
          </a:p>
        </p:txBody>
      </p:sp>
      <p:sp>
        <p:nvSpPr>
          <p:cNvPr id="237575" name="Text Box 4"/>
          <p:cNvSpPr txBox="1">
            <a:spLocks noChangeArrowheads="1"/>
          </p:cNvSpPr>
          <p:nvPr/>
        </p:nvSpPr>
        <p:spPr bwMode="auto">
          <a:xfrm>
            <a:off x="995363" y="4189413"/>
            <a:ext cx="912812" cy="895350"/>
          </a:xfrm>
          <a:prstGeom prst="rect">
            <a:avLst/>
          </a:prstGeom>
          <a:solidFill>
            <a:schemeClr val="accent1"/>
          </a:solidFill>
          <a:ln w="9525">
            <a:solidFill>
              <a:schemeClr val="tx1"/>
            </a:solidFill>
            <a:miter lim="800000"/>
            <a:headEnd/>
            <a:tailEnd/>
          </a:ln>
        </p:spPr>
        <p:txBody>
          <a:bodyPr/>
          <a:lstStyle/>
          <a:p>
            <a:pPr algn="ctr" eaLnBrk="0" hangingPunct="0"/>
            <a:r>
              <a:rPr lang="en-US" altLang="zh-CN" sz="2400" b="1">
                <a:latin typeface="Times New Roman" pitchFamily="18" charset="0"/>
              </a:rPr>
              <a:t>A</a:t>
            </a:r>
            <a:r>
              <a:rPr lang="zh-CN" altLang="en-US" sz="2400" b="1">
                <a:latin typeface="Times New Roman" pitchFamily="18" charset="0"/>
              </a:rPr>
              <a:t>信源</a:t>
            </a:r>
          </a:p>
        </p:txBody>
      </p:sp>
      <p:sp>
        <p:nvSpPr>
          <p:cNvPr id="237576" name="Text Box 5"/>
          <p:cNvSpPr txBox="1">
            <a:spLocks noChangeArrowheads="1"/>
          </p:cNvSpPr>
          <p:nvPr/>
        </p:nvSpPr>
        <p:spPr bwMode="auto">
          <a:xfrm>
            <a:off x="7288213" y="4189413"/>
            <a:ext cx="946150" cy="895350"/>
          </a:xfrm>
          <a:prstGeom prst="rect">
            <a:avLst/>
          </a:prstGeom>
          <a:solidFill>
            <a:schemeClr val="accent1"/>
          </a:solidFill>
          <a:ln w="9525">
            <a:solidFill>
              <a:schemeClr val="tx1"/>
            </a:solidFill>
            <a:miter lim="800000"/>
            <a:headEnd/>
            <a:tailEnd/>
          </a:ln>
        </p:spPr>
        <p:txBody>
          <a:bodyPr/>
          <a:lstStyle/>
          <a:p>
            <a:pPr algn="ctr" eaLnBrk="0" hangingPunct="0"/>
            <a:r>
              <a:rPr lang="en-US" altLang="zh-CN" sz="2400" b="1">
                <a:latin typeface="Times New Roman" pitchFamily="18" charset="0"/>
              </a:rPr>
              <a:t>B</a:t>
            </a:r>
            <a:r>
              <a:rPr lang="zh-CN" altLang="en-US" sz="2400" b="1">
                <a:latin typeface="Times New Roman" pitchFamily="18" charset="0"/>
              </a:rPr>
              <a:t>接收者</a:t>
            </a:r>
          </a:p>
        </p:txBody>
      </p:sp>
      <p:sp>
        <p:nvSpPr>
          <p:cNvPr id="237577" name="Freeform 6"/>
          <p:cNvSpPr>
            <a:spLocks/>
          </p:cNvSpPr>
          <p:nvPr/>
        </p:nvSpPr>
        <p:spPr bwMode="auto">
          <a:xfrm>
            <a:off x="1908175" y="3789363"/>
            <a:ext cx="5400675" cy="527050"/>
          </a:xfrm>
          <a:custGeom>
            <a:avLst/>
            <a:gdLst>
              <a:gd name="T0" fmla="*/ 0 w 3402"/>
              <a:gd name="T1" fmla="*/ 2147483647 h 650"/>
              <a:gd name="T2" fmla="*/ 2147483647 w 3402"/>
              <a:gd name="T3" fmla="*/ 2147483647 h 650"/>
              <a:gd name="T4" fmla="*/ 2147483647 w 3402"/>
              <a:gd name="T5" fmla="*/ 2147483647 h 650"/>
              <a:gd name="T6" fmla="*/ 0 60000 65536"/>
              <a:gd name="T7" fmla="*/ 0 60000 65536"/>
              <a:gd name="T8" fmla="*/ 0 60000 65536"/>
              <a:gd name="T9" fmla="*/ 0 w 3402"/>
              <a:gd name="T10" fmla="*/ 0 h 650"/>
              <a:gd name="T11" fmla="*/ 3402 w 3402"/>
              <a:gd name="T12" fmla="*/ 650 h 650"/>
            </a:gdLst>
            <a:ahLst/>
            <a:cxnLst>
              <a:cxn ang="T6">
                <a:pos x="T0" y="T1"/>
              </a:cxn>
              <a:cxn ang="T7">
                <a:pos x="T2" y="T3"/>
              </a:cxn>
              <a:cxn ang="T8">
                <a:pos x="T4" y="T5"/>
              </a:cxn>
            </a:cxnLst>
            <a:rect l="T9" t="T10" r="T11" b="T12"/>
            <a:pathLst>
              <a:path w="3402" h="650">
                <a:moveTo>
                  <a:pt x="0" y="559"/>
                </a:moveTo>
                <a:cubicBezTo>
                  <a:pt x="555" y="279"/>
                  <a:pt x="1111" y="0"/>
                  <a:pt x="1678" y="15"/>
                </a:cubicBezTo>
                <a:cubicBezTo>
                  <a:pt x="2245" y="30"/>
                  <a:pt x="2823" y="340"/>
                  <a:pt x="3402" y="650"/>
                </a:cubicBezTo>
              </a:path>
            </a:pathLst>
          </a:custGeom>
          <a:noFill/>
          <a:ln w="28575">
            <a:solidFill>
              <a:schemeClr val="tx1"/>
            </a:solidFill>
            <a:round/>
            <a:headEnd/>
            <a:tailEnd type="stealth" w="lg" len="lg"/>
          </a:ln>
        </p:spPr>
        <p:txBody>
          <a:bodyPr wrap="none"/>
          <a:lstStyle/>
          <a:p>
            <a:endParaRPr lang="zh-CN" altLang="en-US"/>
          </a:p>
        </p:txBody>
      </p:sp>
      <p:sp>
        <p:nvSpPr>
          <p:cNvPr id="237578" name="Freeform 7"/>
          <p:cNvSpPr>
            <a:spLocks/>
          </p:cNvSpPr>
          <p:nvPr/>
        </p:nvSpPr>
        <p:spPr bwMode="auto">
          <a:xfrm>
            <a:off x="1835150" y="4005263"/>
            <a:ext cx="5400675" cy="412750"/>
          </a:xfrm>
          <a:custGeom>
            <a:avLst/>
            <a:gdLst>
              <a:gd name="T0" fmla="*/ 2147483647 w 3402"/>
              <a:gd name="T1" fmla="*/ 2147483647 h 499"/>
              <a:gd name="T2" fmla="*/ 2147483647 w 3402"/>
              <a:gd name="T3" fmla="*/ 0 h 499"/>
              <a:gd name="T4" fmla="*/ 0 w 3402"/>
              <a:gd name="T5" fmla="*/ 2147483647 h 499"/>
              <a:gd name="T6" fmla="*/ 0 60000 65536"/>
              <a:gd name="T7" fmla="*/ 0 60000 65536"/>
              <a:gd name="T8" fmla="*/ 0 60000 65536"/>
              <a:gd name="T9" fmla="*/ 0 w 3402"/>
              <a:gd name="T10" fmla="*/ 0 h 499"/>
              <a:gd name="T11" fmla="*/ 3402 w 3402"/>
              <a:gd name="T12" fmla="*/ 499 h 499"/>
            </a:gdLst>
            <a:ahLst/>
            <a:cxnLst>
              <a:cxn ang="T6">
                <a:pos x="T0" y="T1"/>
              </a:cxn>
              <a:cxn ang="T7">
                <a:pos x="T2" y="T3"/>
              </a:cxn>
              <a:cxn ang="T8">
                <a:pos x="T4" y="T5"/>
              </a:cxn>
            </a:cxnLst>
            <a:rect l="T9" t="T10" r="T11" b="T12"/>
            <a:pathLst>
              <a:path w="3402" h="499">
                <a:moveTo>
                  <a:pt x="3402" y="499"/>
                </a:moveTo>
                <a:cubicBezTo>
                  <a:pt x="2801" y="249"/>
                  <a:pt x="2200" y="0"/>
                  <a:pt x="1633" y="0"/>
                </a:cubicBezTo>
                <a:cubicBezTo>
                  <a:pt x="1066" y="0"/>
                  <a:pt x="533" y="249"/>
                  <a:pt x="0" y="499"/>
                </a:cubicBezTo>
              </a:path>
            </a:pathLst>
          </a:custGeom>
          <a:noFill/>
          <a:ln w="28575">
            <a:solidFill>
              <a:schemeClr val="tx1"/>
            </a:solidFill>
            <a:round/>
            <a:headEnd/>
            <a:tailEnd type="stealth" w="lg" len="lg"/>
          </a:ln>
        </p:spPr>
        <p:txBody>
          <a:bodyPr wrap="none"/>
          <a:lstStyle/>
          <a:p>
            <a:endParaRPr lang="zh-CN" altLang="en-US"/>
          </a:p>
        </p:txBody>
      </p:sp>
      <p:grpSp>
        <p:nvGrpSpPr>
          <p:cNvPr id="2" name="Group 8"/>
          <p:cNvGrpSpPr>
            <a:grpSpLocks/>
          </p:cNvGrpSpPr>
          <p:nvPr/>
        </p:nvGrpSpPr>
        <p:grpSpPr bwMode="auto">
          <a:xfrm>
            <a:off x="1908175" y="4581525"/>
            <a:ext cx="5329238" cy="1181100"/>
            <a:chOff x="1247" y="2523"/>
            <a:chExt cx="3357" cy="744"/>
          </a:xfrm>
        </p:grpSpPr>
        <p:sp>
          <p:nvSpPr>
            <p:cNvPr id="237581" name="AutoShape 9"/>
            <p:cNvSpPr>
              <a:spLocks noChangeArrowheads="1"/>
            </p:cNvSpPr>
            <p:nvPr/>
          </p:nvSpPr>
          <p:spPr bwMode="auto">
            <a:xfrm>
              <a:off x="1247" y="2523"/>
              <a:ext cx="3357" cy="306"/>
            </a:xfrm>
            <a:prstGeom prst="leftRightArrow">
              <a:avLst>
                <a:gd name="adj1" fmla="val 50000"/>
                <a:gd name="adj2" fmla="val 219412"/>
              </a:avLst>
            </a:prstGeom>
            <a:noFill/>
            <a:ln w="9525">
              <a:solidFill>
                <a:schemeClr val="tx1"/>
              </a:solidFill>
              <a:miter lim="800000"/>
              <a:headEnd/>
              <a:tailEnd/>
            </a:ln>
          </p:spPr>
          <p:txBody>
            <a:bodyPr wrap="none" anchor="ctr"/>
            <a:lstStyle/>
            <a:p>
              <a:endParaRPr lang="zh-CN" altLang="en-US"/>
            </a:p>
          </p:txBody>
        </p:sp>
        <p:sp>
          <p:nvSpPr>
            <p:cNvPr id="237582" name="Text Box 10"/>
            <p:cNvSpPr txBox="1">
              <a:spLocks noChangeArrowheads="1"/>
            </p:cNvSpPr>
            <p:nvPr/>
          </p:nvSpPr>
          <p:spPr bwMode="auto">
            <a:xfrm>
              <a:off x="1964" y="2749"/>
              <a:ext cx="1908" cy="518"/>
            </a:xfrm>
            <a:prstGeom prst="rect">
              <a:avLst/>
            </a:prstGeom>
            <a:noFill/>
            <a:ln w="9525">
              <a:noFill/>
              <a:miter lim="800000"/>
              <a:headEnd/>
              <a:tailEnd/>
            </a:ln>
          </p:spPr>
          <p:txBody>
            <a:bodyPr wrap="none">
              <a:spAutoFit/>
            </a:bodyPr>
            <a:lstStyle/>
            <a:p>
              <a:pPr algn="ctr"/>
              <a:r>
                <a:rPr lang="zh-CN" altLang="en-US" sz="2400" b="1">
                  <a:latin typeface="Arial Black" pitchFamily="34" charset="0"/>
                </a:rPr>
                <a:t>在公共信道上采用</a:t>
              </a:r>
            </a:p>
            <a:p>
              <a:pPr algn="ctr"/>
              <a:r>
                <a:rPr lang="en-US" altLang="zh-CN" sz="2400" b="1">
                  <a:latin typeface="Arial Black" pitchFamily="34" charset="0"/>
                </a:rPr>
                <a:t>12345</a:t>
              </a:r>
              <a:r>
                <a:rPr lang="zh-CN" altLang="en-US" sz="2400" b="1">
                  <a:latin typeface="Arial Black" pitchFamily="34" charset="0"/>
                </a:rPr>
                <a:t>进行加密通信</a:t>
              </a:r>
            </a:p>
          </p:txBody>
        </p:sp>
      </p:grpSp>
      <p:sp>
        <p:nvSpPr>
          <p:cNvPr id="2050059" name="AutoShape 11"/>
          <p:cNvSpPr>
            <a:spLocks noChangeArrowheads="1"/>
          </p:cNvSpPr>
          <p:nvPr/>
        </p:nvSpPr>
        <p:spPr bwMode="auto">
          <a:xfrm>
            <a:off x="4140200" y="3213100"/>
            <a:ext cx="2665413" cy="647700"/>
          </a:xfrm>
          <a:prstGeom prst="wedgeRectCallout">
            <a:avLst>
              <a:gd name="adj1" fmla="val -57921"/>
              <a:gd name="adj2" fmla="val 185296"/>
            </a:avLst>
          </a:prstGeom>
          <a:solidFill>
            <a:schemeClr val="accent1"/>
          </a:solidFill>
          <a:ln w="9525">
            <a:solidFill>
              <a:schemeClr val="tx1"/>
            </a:solidFill>
            <a:miter lim="800000"/>
            <a:headEnd/>
            <a:tailEnd/>
          </a:ln>
        </p:spPr>
        <p:txBody>
          <a:bodyPr/>
          <a:lstStyle/>
          <a:p>
            <a:pPr algn="ctr"/>
            <a:r>
              <a:rPr lang="zh-CN" altLang="en-US" sz="2400" b="1">
                <a:latin typeface="Arial Black" pitchFamily="34" charset="0"/>
              </a:rPr>
              <a:t>篡改破坏仍然有效</a:t>
            </a:r>
          </a:p>
        </p:txBody>
      </p:sp>
      <p:sp>
        <p:nvSpPr>
          <p:cNvPr id="13" name="日期占位符 12"/>
          <p:cNvSpPr>
            <a:spLocks noGrp="1"/>
          </p:cNvSpPr>
          <p:nvPr>
            <p:ph type="dt" sz="half" idx="10"/>
          </p:nvPr>
        </p:nvSpPr>
        <p:spPr/>
        <p:txBody>
          <a:bodyPr/>
          <a:lstStyle/>
          <a:p>
            <a:pPr eaLnBrk="1" latinLnBrk="0" hangingPunct="1"/>
            <a:fld id="{4084FA5E-E9BC-4C00-B2C4-E4E5E2C8DA7E}" type="datetime1">
              <a:rPr lang="en-US" altLang="zh-CN" smtClean="0"/>
              <a:pPr eaLnBrk="1" latinLnBrk="0" hangingPunct="1"/>
              <a:t>12/13/2011</a:t>
            </a:fld>
            <a:endParaRPr lang="en-US" dirty="0"/>
          </a:p>
        </p:txBody>
      </p:sp>
      <p:sp>
        <p:nvSpPr>
          <p:cNvPr id="14" name="页脚占位符 13"/>
          <p:cNvSpPr>
            <a:spLocks noGrp="1"/>
          </p:cNvSpPr>
          <p:nvPr>
            <p:ph type="ftr" sz="quarter" idx="11"/>
          </p:nvPr>
        </p:nvSpPr>
        <p:spPr/>
        <p:txBody>
          <a:bodyPr/>
          <a:lstStyle/>
          <a:p>
            <a:r>
              <a:rPr kumimoji="0" lang="en-US" smtClean="0"/>
              <a:t>Institute of Computer Software, Nanjing University</a:t>
            </a:r>
            <a:endParaRPr kumimoji="0" lang="en-US"/>
          </a:p>
        </p:txBody>
      </p:sp>
      <p:sp>
        <p:nvSpPr>
          <p:cNvPr id="15" name="灯片编号占位符 6"/>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2BBB5E19-F10A-4C2F-BF6F-11C513378A2E}" type="slidenum">
              <a:rPr kumimoji="0" lang="en-US" sz="1200" b="0" i="0" u="none" strike="noStrike" kern="1200" cap="none" spc="0" normalizeH="0" baseline="0" noProof="0" smtClean="0">
                <a:ln>
                  <a:noFill/>
                </a:ln>
                <a:solidFill>
                  <a:schemeClr val="tx1">
                    <a:tint val="95000"/>
                  </a:schemeClr>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21</a:t>
            </a:fld>
            <a:endParaRPr kumimoji="0" lang="en-US" sz="1200" b="0" i="0" u="none" strike="noStrike" kern="1200" cap="none" spc="0" normalizeH="0" baseline="0" noProof="0" dirty="0">
              <a:ln>
                <a:noFill/>
              </a:ln>
              <a:solidFill>
                <a:schemeClr val="tx1">
                  <a:tint val="95000"/>
                </a:schemeClr>
              </a:solidFill>
              <a:effectLst/>
              <a:uLnTx/>
              <a:uFillTx/>
              <a:latin typeface="+mn-lt"/>
              <a:ea typeface="+mn-ea"/>
              <a:cs typeface="+mn-cs"/>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050059"/>
                                        </p:tgtEl>
                                        <p:attrNameLst>
                                          <p:attrName>style.visibility</p:attrName>
                                        </p:attrNameLst>
                                      </p:cBhvr>
                                      <p:to>
                                        <p:strVal val="visible"/>
                                      </p:to>
                                    </p:set>
                                    <p:animEffect transition="in" filter="wipe(down)">
                                      <p:cBhvr>
                                        <p:cTn id="7" dur="500"/>
                                        <p:tgtEl>
                                          <p:spTgt spid="20500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0059"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594" name="Rectangle 2"/>
          <p:cNvSpPr>
            <a:spLocks noGrp="1" noChangeArrowheads="1"/>
          </p:cNvSpPr>
          <p:nvPr>
            <p:ph type="title"/>
          </p:nvPr>
        </p:nvSpPr>
        <p:spPr>
          <a:xfrm>
            <a:off x="317500" y="52388"/>
            <a:ext cx="8637588" cy="1431925"/>
          </a:xfrm>
        </p:spPr>
        <p:txBody>
          <a:bodyPr>
            <a:normAutofit/>
          </a:bodyPr>
          <a:lstStyle/>
          <a:p>
            <a:r>
              <a:rPr lang="zh-CN" altLang="en-US" dirty="0" smtClean="0"/>
              <a:t>安全问题</a:t>
            </a:r>
            <a:endParaRPr lang="zh-CN" altLang="en-US" sz="2500" dirty="0" smtClean="0">
              <a:solidFill>
                <a:schemeClr val="tx1"/>
              </a:solidFill>
            </a:endParaRPr>
          </a:p>
        </p:txBody>
      </p:sp>
      <p:sp>
        <p:nvSpPr>
          <p:cNvPr id="238595" name="Rectangle 31"/>
          <p:cNvSpPr>
            <a:spLocks noGrp="1" noChangeArrowheads="1"/>
          </p:cNvSpPr>
          <p:nvPr>
            <p:ph idx="1"/>
          </p:nvPr>
        </p:nvSpPr>
        <p:spPr/>
        <p:txBody>
          <a:bodyPr/>
          <a:lstStyle/>
          <a:p>
            <a:pPr eaLnBrk="1" hangingPunct="1"/>
            <a:r>
              <a:rPr lang="zh-CN" altLang="en-US" smtClean="0">
                <a:latin typeface="Times New Roman" pitchFamily="18" charset="0"/>
              </a:rPr>
              <a:t>数字签名</a:t>
            </a:r>
          </a:p>
        </p:txBody>
      </p:sp>
      <p:sp>
        <p:nvSpPr>
          <p:cNvPr id="35" name="灯片编号占位符 5"/>
          <p:cNvSpPr>
            <a:spLocks noGrp="1"/>
          </p:cNvSpPr>
          <p:nvPr>
            <p:ph type="sldNum" sz="quarter" idx="12"/>
          </p:nvPr>
        </p:nvSpPr>
        <p:spPr>
          <a:xfrm>
            <a:off x="8244408" y="5763078"/>
            <a:ext cx="403424" cy="431254"/>
          </a:xfrm>
          <a:prstGeom prst="rect">
            <a:avLst/>
          </a:prstGeom>
        </p:spPr>
        <p:txBody>
          <a:bodyPr/>
          <a:lstStyle/>
          <a:p>
            <a:pPr>
              <a:defRPr/>
            </a:pPr>
            <a:fld id="{9EA34BCE-A9B6-4080-BFDA-24B42780DE08}" type="slidenum">
              <a:rPr lang="en-US" altLang="zh-CN" smtClean="0">
                <a:solidFill>
                  <a:schemeClr val="bg1"/>
                </a:solidFill>
              </a:rPr>
              <a:pPr>
                <a:defRPr/>
              </a:pPr>
              <a:t>22</a:t>
            </a:fld>
            <a:endParaRPr lang="en-US" altLang="zh-CN" dirty="0">
              <a:solidFill>
                <a:schemeClr val="bg1"/>
              </a:solidFill>
            </a:endParaRPr>
          </a:p>
        </p:txBody>
      </p:sp>
      <p:sp>
        <p:nvSpPr>
          <p:cNvPr id="2052099" name="Rectangle 3"/>
          <p:cNvSpPr>
            <a:spLocks noChangeArrowheads="1"/>
          </p:cNvSpPr>
          <p:nvPr/>
        </p:nvSpPr>
        <p:spPr bwMode="auto">
          <a:xfrm>
            <a:off x="914400" y="2895600"/>
            <a:ext cx="1066800" cy="685800"/>
          </a:xfrm>
          <a:prstGeom prst="rect">
            <a:avLst/>
          </a:prstGeom>
          <a:solidFill>
            <a:schemeClr val="accent1"/>
          </a:solidFill>
          <a:ln w="9525">
            <a:solidFill>
              <a:schemeClr val="tx1"/>
            </a:solidFill>
            <a:miter lim="800000"/>
            <a:headEnd/>
            <a:tailEnd/>
          </a:ln>
        </p:spPr>
        <p:txBody>
          <a:bodyPr wrap="none" anchor="ctr"/>
          <a:lstStyle/>
          <a:p>
            <a:pPr algn="ctr"/>
            <a:r>
              <a:rPr kumimoji="1" lang="zh-CN" altLang="en-US" sz="2400">
                <a:latin typeface="Times New Roman" pitchFamily="18" charset="0"/>
              </a:rPr>
              <a:t>文件源</a:t>
            </a:r>
            <a:r>
              <a:rPr kumimoji="1" lang="en-US" altLang="zh-CN" sz="2400">
                <a:latin typeface="Times New Roman" pitchFamily="18" charset="0"/>
              </a:rPr>
              <a:t>A</a:t>
            </a:r>
          </a:p>
        </p:txBody>
      </p:sp>
      <p:sp>
        <p:nvSpPr>
          <p:cNvPr id="2052100" name="Rectangle 4"/>
          <p:cNvSpPr>
            <a:spLocks noChangeArrowheads="1"/>
          </p:cNvSpPr>
          <p:nvPr/>
        </p:nvSpPr>
        <p:spPr bwMode="auto">
          <a:xfrm>
            <a:off x="381000" y="4191000"/>
            <a:ext cx="685800" cy="609600"/>
          </a:xfrm>
          <a:prstGeom prst="rect">
            <a:avLst/>
          </a:prstGeom>
          <a:solidFill>
            <a:schemeClr val="accent1"/>
          </a:solidFill>
          <a:ln w="9525">
            <a:solidFill>
              <a:schemeClr val="tx1"/>
            </a:solidFill>
            <a:miter lim="800000"/>
            <a:headEnd/>
            <a:tailEnd/>
          </a:ln>
        </p:spPr>
        <p:txBody>
          <a:bodyPr wrap="none" anchor="ctr"/>
          <a:lstStyle/>
          <a:p>
            <a:pPr algn="ctr"/>
            <a:r>
              <a:rPr kumimoji="1" lang="zh-CN" altLang="en-US" sz="2400">
                <a:latin typeface="Times New Roman" pitchFamily="18" charset="0"/>
              </a:rPr>
              <a:t>摘要</a:t>
            </a:r>
          </a:p>
        </p:txBody>
      </p:sp>
      <p:sp>
        <p:nvSpPr>
          <p:cNvPr id="2052101" name="Line 5"/>
          <p:cNvSpPr>
            <a:spLocks noChangeShapeType="1"/>
          </p:cNvSpPr>
          <p:nvPr/>
        </p:nvSpPr>
        <p:spPr bwMode="auto">
          <a:xfrm>
            <a:off x="990600" y="3581400"/>
            <a:ext cx="0" cy="609600"/>
          </a:xfrm>
          <a:prstGeom prst="line">
            <a:avLst/>
          </a:prstGeom>
          <a:noFill/>
          <a:ln w="9525">
            <a:solidFill>
              <a:schemeClr val="tx1"/>
            </a:solidFill>
            <a:round/>
            <a:headEnd/>
            <a:tailEnd type="triangle" w="med" len="med"/>
          </a:ln>
        </p:spPr>
        <p:txBody>
          <a:bodyPr wrap="none"/>
          <a:lstStyle/>
          <a:p>
            <a:endParaRPr lang="zh-CN" altLang="en-US"/>
          </a:p>
        </p:txBody>
      </p:sp>
      <p:sp>
        <p:nvSpPr>
          <p:cNvPr id="2052102" name="Rectangle 6"/>
          <p:cNvSpPr>
            <a:spLocks noChangeArrowheads="1"/>
          </p:cNvSpPr>
          <p:nvPr/>
        </p:nvSpPr>
        <p:spPr bwMode="auto">
          <a:xfrm>
            <a:off x="3276600" y="2895600"/>
            <a:ext cx="1066800" cy="609600"/>
          </a:xfrm>
          <a:prstGeom prst="rect">
            <a:avLst/>
          </a:prstGeom>
          <a:solidFill>
            <a:schemeClr val="accent1"/>
          </a:solidFill>
          <a:ln w="9525">
            <a:solidFill>
              <a:schemeClr val="tx1"/>
            </a:solidFill>
            <a:miter lim="800000"/>
            <a:headEnd/>
            <a:tailEnd/>
          </a:ln>
        </p:spPr>
        <p:txBody>
          <a:bodyPr wrap="none" anchor="ctr"/>
          <a:lstStyle/>
          <a:p>
            <a:pPr algn="ctr"/>
            <a:r>
              <a:rPr kumimoji="1" lang="zh-CN" altLang="en-US" sz="2400">
                <a:latin typeface="Times New Roman" pitchFamily="18" charset="0"/>
              </a:rPr>
              <a:t>报文</a:t>
            </a:r>
          </a:p>
        </p:txBody>
      </p:sp>
      <p:grpSp>
        <p:nvGrpSpPr>
          <p:cNvPr id="2" name="Group 7"/>
          <p:cNvGrpSpPr>
            <a:grpSpLocks/>
          </p:cNvGrpSpPr>
          <p:nvPr/>
        </p:nvGrpSpPr>
        <p:grpSpPr bwMode="auto">
          <a:xfrm>
            <a:off x="4267200" y="2819400"/>
            <a:ext cx="793750" cy="457200"/>
            <a:chOff x="2688" y="1776"/>
            <a:chExt cx="500" cy="288"/>
          </a:xfrm>
        </p:grpSpPr>
        <p:sp>
          <p:nvSpPr>
            <p:cNvPr id="238628" name="Line 8"/>
            <p:cNvSpPr>
              <a:spLocks noChangeShapeType="1"/>
            </p:cNvSpPr>
            <p:nvPr/>
          </p:nvSpPr>
          <p:spPr bwMode="auto">
            <a:xfrm>
              <a:off x="2736" y="2064"/>
              <a:ext cx="432" cy="0"/>
            </a:xfrm>
            <a:prstGeom prst="line">
              <a:avLst/>
            </a:prstGeom>
            <a:noFill/>
            <a:ln w="9525">
              <a:solidFill>
                <a:schemeClr val="tx1"/>
              </a:solidFill>
              <a:round/>
              <a:headEnd/>
              <a:tailEnd type="triangle" w="med" len="med"/>
            </a:ln>
          </p:spPr>
          <p:txBody>
            <a:bodyPr wrap="none"/>
            <a:lstStyle/>
            <a:p>
              <a:endParaRPr lang="zh-CN" altLang="en-US"/>
            </a:p>
          </p:txBody>
        </p:sp>
        <p:sp>
          <p:nvSpPr>
            <p:cNvPr id="238629" name="Text Box 9"/>
            <p:cNvSpPr txBox="1">
              <a:spLocks noChangeArrowheads="1"/>
            </p:cNvSpPr>
            <p:nvPr/>
          </p:nvSpPr>
          <p:spPr bwMode="auto">
            <a:xfrm>
              <a:off x="2688" y="1776"/>
              <a:ext cx="500" cy="288"/>
            </a:xfrm>
            <a:prstGeom prst="rect">
              <a:avLst/>
            </a:prstGeom>
            <a:noFill/>
            <a:ln w="9525">
              <a:noFill/>
              <a:miter lim="800000"/>
              <a:headEnd/>
              <a:tailEnd/>
            </a:ln>
          </p:spPr>
          <p:txBody>
            <a:bodyPr wrap="none">
              <a:spAutoFit/>
            </a:bodyPr>
            <a:lstStyle/>
            <a:p>
              <a:r>
                <a:rPr kumimoji="1" lang="zh-CN" altLang="en-US" sz="2400">
                  <a:latin typeface="Times New Roman" pitchFamily="18" charset="0"/>
                </a:rPr>
                <a:t>传输</a:t>
              </a:r>
            </a:p>
          </p:txBody>
        </p:sp>
      </p:grpSp>
      <p:sp>
        <p:nvSpPr>
          <p:cNvPr id="2052106" name="Rectangle 10"/>
          <p:cNvSpPr>
            <a:spLocks noChangeArrowheads="1"/>
          </p:cNvSpPr>
          <p:nvPr/>
        </p:nvSpPr>
        <p:spPr bwMode="auto">
          <a:xfrm>
            <a:off x="5029200" y="2971800"/>
            <a:ext cx="1066800" cy="609600"/>
          </a:xfrm>
          <a:prstGeom prst="rect">
            <a:avLst/>
          </a:prstGeom>
          <a:solidFill>
            <a:schemeClr val="accent1"/>
          </a:solidFill>
          <a:ln w="9525">
            <a:solidFill>
              <a:schemeClr val="tx1"/>
            </a:solidFill>
            <a:miter lim="800000"/>
            <a:headEnd/>
            <a:tailEnd/>
          </a:ln>
        </p:spPr>
        <p:txBody>
          <a:bodyPr wrap="none" anchor="ctr"/>
          <a:lstStyle/>
          <a:p>
            <a:pPr algn="ctr"/>
            <a:r>
              <a:rPr kumimoji="1" lang="zh-CN" altLang="en-US" sz="2400">
                <a:latin typeface="Times New Roman" pitchFamily="18" charset="0"/>
              </a:rPr>
              <a:t>报文</a:t>
            </a:r>
          </a:p>
        </p:txBody>
      </p:sp>
      <p:sp>
        <p:nvSpPr>
          <p:cNvPr id="2052107" name="Rectangle 11"/>
          <p:cNvSpPr>
            <a:spLocks noChangeArrowheads="1"/>
          </p:cNvSpPr>
          <p:nvPr/>
        </p:nvSpPr>
        <p:spPr bwMode="auto">
          <a:xfrm>
            <a:off x="2286000" y="4267200"/>
            <a:ext cx="1219200" cy="533400"/>
          </a:xfrm>
          <a:prstGeom prst="rect">
            <a:avLst/>
          </a:prstGeom>
          <a:solidFill>
            <a:schemeClr val="accent1"/>
          </a:solidFill>
          <a:ln w="9525">
            <a:solidFill>
              <a:schemeClr val="tx1"/>
            </a:solidFill>
            <a:miter lim="800000"/>
            <a:headEnd/>
            <a:tailEnd/>
          </a:ln>
        </p:spPr>
        <p:txBody>
          <a:bodyPr wrap="none" anchor="ctr"/>
          <a:lstStyle/>
          <a:p>
            <a:pPr algn="ctr"/>
            <a:r>
              <a:rPr kumimoji="1" lang="zh-CN" altLang="en-US" sz="2400">
                <a:latin typeface="Times New Roman" pitchFamily="18" charset="0"/>
              </a:rPr>
              <a:t>摘要密文</a:t>
            </a:r>
          </a:p>
        </p:txBody>
      </p:sp>
      <p:grpSp>
        <p:nvGrpSpPr>
          <p:cNvPr id="3" name="Group 12"/>
          <p:cNvGrpSpPr>
            <a:grpSpLocks/>
          </p:cNvGrpSpPr>
          <p:nvPr/>
        </p:nvGrpSpPr>
        <p:grpSpPr bwMode="auto">
          <a:xfrm>
            <a:off x="1066800" y="4059238"/>
            <a:ext cx="1219200" cy="822325"/>
            <a:chOff x="672" y="2557"/>
            <a:chExt cx="768" cy="518"/>
          </a:xfrm>
        </p:grpSpPr>
        <p:sp>
          <p:nvSpPr>
            <p:cNvPr id="238626" name="Line 13"/>
            <p:cNvSpPr>
              <a:spLocks noChangeShapeType="1"/>
            </p:cNvSpPr>
            <p:nvPr/>
          </p:nvSpPr>
          <p:spPr bwMode="auto">
            <a:xfrm flipV="1">
              <a:off x="672" y="2832"/>
              <a:ext cx="768" cy="0"/>
            </a:xfrm>
            <a:prstGeom prst="line">
              <a:avLst/>
            </a:prstGeom>
            <a:noFill/>
            <a:ln w="9525">
              <a:solidFill>
                <a:schemeClr val="tx1"/>
              </a:solidFill>
              <a:round/>
              <a:headEnd/>
              <a:tailEnd type="triangle" w="med" len="med"/>
            </a:ln>
          </p:spPr>
          <p:txBody>
            <a:bodyPr wrap="none"/>
            <a:lstStyle/>
            <a:p>
              <a:endParaRPr lang="zh-CN" altLang="en-US"/>
            </a:p>
          </p:txBody>
        </p:sp>
        <p:sp>
          <p:nvSpPr>
            <p:cNvPr id="238627" name="Text Box 14"/>
            <p:cNvSpPr txBox="1">
              <a:spLocks noChangeArrowheads="1"/>
            </p:cNvSpPr>
            <p:nvPr/>
          </p:nvSpPr>
          <p:spPr bwMode="auto">
            <a:xfrm>
              <a:off x="768" y="2557"/>
              <a:ext cx="639" cy="518"/>
            </a:xfrm>
            <a:prstGeom prst="rect">
              <a:avLst/>
            </a:prstGeom>
            <a:noFill/>
            <a:ln w="9525">
              <a:noFill/>
              <a:miter lim="800000"/>
              <a:headEnd/>
              <a:tailEnd/>
            </a:ln>
          </p:spPr>
          <p:txBody>
            <a:bodyPr wrap="none">
              <a:spAutoFit/>
            </a:bodyPr>
            <a:lstStyle/>
            <a:p>
              <a:r>
                <a:rPr kumimoji="1" lang="en-US" altLang="zh-CN" sz="2400">
                  <a:latin typeface="Times New Roman" pitchFamily="18" charset="0"/>
                </a:rPr>
                <a:t>A</a:t>
              </a:r>
              <a:r>
                <a:rPr kumimoji="1" lang="zh-CN" altLang="en-US" sz="2400">
                  <a:latin typeface="Times New Roman" pitchFamily="18" charset="0"/>
                </a:rPr>
                <a:t>私钥</a:t>
              </a:r>
            </a:p>
            <a:p>
              <a:r>
                <a:rPr kumimoji="1" lang="zh-CN" altLang="en-US" sz="2400">
                  <a:latin typeface="Times New Roman" pitchFamily="18" charset="0"/>
                </a:rPr>
                <a:t>加密</a:t>
              </a:r>
            </a:p>
          </p:txBody>
        </p:sp>
      </p:grpSp>
      <p:grpSp>
        <p:nvGrpSpPr>
          <p:cNvPr id="4" name="Group 15"/>
          <p:cNvGrpSpPr>
            <a:grpSpLocks/>
          </p:cNvGrpSpPr>
          <p:nvPr/>
        </p:nvGrpSpPr>
        <p:grpSpPr bwMode="auto">
          <a:xfrm>
            <a:off x="2057400" y="3276600"/>
            <a:ext cx="1524000" cy="990600"/>
            <a:chOff x="1296" y="2064"/>
            <a:chExt cx="960" cy="624"/>
          </a:xfrm>
        </p:grpSpPr>
        <p:sp>
          <p:nvSpPr>
            <p:cNvPr id="238624" name="Line 16"/>
            <p:cNvSpPr>
              <a:spLocks noChangeShapeType="1"/>
            </p:cNvSpPr>
            <p:nvPr/>
          </p:nvSpPr>
          <p:spPr bwMode="auto">
            <a:xfrm flipV="1">
              <a:off x="1296" y="2064"/>
              <a:ext cx="768" cy="0"/>
            </a:xfrm>
            <a:prstGeom prst="line">
              <a:avLst/>
            </a:prstGeom>
            <a:noFill/>
            <a:ln w="9525">
              <a:solidFill>
                <a:schemeClr val="tx1"/>
              </a:solidFill>
              <a:round/>
              <a:headEnd/>
              <a:tailEnd type="triangle" w="med" len="med"/>
            </a:ln>
          </p:spPr>
          <p:txBody>
            <a:bodyPr wrap="none"/>
            <a:lstStyle/>
            <a:p>
              <a:endParaRPr lang="zh-CN" altLang="en-US"/>
            </a:p>
          </p:txBody>
        </p:sp>
        <p:sp>
          <p:nvSpPr>
            <p:cNvPr id="238625" name="Line 17"/>
            <p:cNvSpPr>
              <a:spLocks noChangeShapeType="1"/>
            </p:cNvSpPr>
            <p:nvPr/>
          </p:nvSpPr>
          <p:spPr bwMode="auto">
            <a:xfrm flipV="1">
              <a:off x="1968" y="2208"/>
              <a:ext cx="288" cy="480"/>
            </a:xfrm>
            <a:prstGeom prst="line">
              <a:avLst/>
            </a:prstGeom>
            <a:noFill/>
            <a:ln w="9525">
              <a:solidFill>
                <a:schemeClr val="tx1"/>
              </a:solidFill>
              <a:round/>
              <a:headEnd/>
              <a:tailEnd type="triangle" w="med" len="med"/>
            </a:ln>
          </p:spPr>
          <p:txBody>
            <a:bodyPr wrap="none"/>
            <a:lstStyle/>
            <a:p>
              <a:endParaRPr lang="zh-CN" altLang="en-US"/>
            </a:p>
          </p:txBody>
        </p:sp>
      </p:grpSp>
      <p:sp>
        <p:nvSpPr>
          <p:cNvPr id="2052114" name="Rectangle 18"/>
          <p:cNvSpPr>
            <a:spLocks noChangeArrowheads="1"/>
          </p:cNvSpPr>
          <p:nvPr/>
        </p:nvSpPr>
        <p:spPr bwMode="auto">
          <a:xfrm>
            <a:off x="4787900" y="4149725"/>
            <a:ext cx="1066800" cy="685800"/>
          </a:xfrm>
          <a:prstGeom prst="rect">
            <a:avLst/>
          </a:prstGeom>
          <a:solidFill>
            <a:schemeClr val="accent1"/>
          </a:solidFill>
          <a:ln w="9525">
            <a:solidFill>
              <a:schemeClr val="tx1"/>
            </a:solidFill>
            <a:miter lim="800000"/>
            <a:headEnd/>
            <a:tailEnd/>
          </a:ln>
        </p:spPr>
        <p:txBody>
          <a:bodyPr wrap="none" anchor="ctr"/>
          <a:lstStyle/>
          <a:p>
            <a:pPr algn="ctr"/>
            <a:r>
              <a:rPr kumimoji="1" lang="zh-CN" altLang="en-US" sz="2400">
                <a:latin typeface="Times New Roman" pitchFamily="18" charset="0"/>
              </a:rPr>
              <a:t>文件源</a:t>
            </a:r>
          </a:p>
        </p:txBody>
      </p:sp>
      <p:sp>
        <p:nvSpPr>
          <p:cNvPr id="2052115" name="Rectangle 19"/>
          <p:cNvSpPr>
            <a:spLocks noChangeArrowheads="1"/>
          </p:cNvSpPr>
          <p:nvPr/>
        </p:nvSpPr>
        <p:spPr bwMode="auto">
          <a:xfrm>
            <a:off x="6948488" y="2997200"/>
            <a:ext cx="1219200" cy="533400"/>
          </a:xfrm>
          <a:prstGeom prst="rect">
            <a:avLst/>
          </a:prstGeom>
          <a:solidFill>
            <a:schemeClr val="accent1"/>
          </a:solidFill>
          <a:ln w="9525">
            <a:solidFill>
              <a:schemeClr val="tx1"/>
            </a:solidFill>
            <a:miter lim="800000"/>
            <a:headEnd/>
            <a:tailEnd/>
          </a:ln>
        </p:spPr>
        <p:txBody>
          <a:bodyPr wrap="none" anchor="ctr"/>
          <a:lstStyle/>
          <a:p>
            <a:pPr algn="ctr"/>
            <a:r>
              <a:rPr kumimoji="1" lang="zh-CN" altLang="en-US" sz="2400">
                <a:latin typeface="Times New Roman" pitchFamily="18" charset="0"/>
              </a:rPr>
              <a:t>摘要密文</a:t>
            </a:r>
          </a:p>
        </p:txBody>
      </p:sp>
      <p:sp>
        <p:nvSpPr>
          <p:cNvPr id="2052116" name="Rectangle 20"/>
          <p:cNvSpPr>
            <a:spLocks noChangeArrowheads="1"/>
          </p:cNvSpPr>
          <p:nvPr/>
        </p:nvSpPr>
        <p:spPr bwMode="auto">
          <a:xfrm>
            <a:off x="6372225" y="4149725"/>
            <a:ext cx="685800" cy="609600"/>
          </a:xfrm>
          <a:prstGeom prst="rect">
            <a:avLst/>
          </a:prstGeom>
          <a:solidFill>
            <a:schemeClr val="accent1"/>
          </a:solidFill>
          <a:ln w="9525">
            <a:solidFill>
              <a:schemeClr val="tx1"/>
            </a:solidFill>
            <a:miter lim="800000"/>
            <a:headEnd/>
            <a:tailEnd/>
          </a:ln>
        </p:spPr>
        <p:txBody>
          <a:bodyPr wrap="none" anchor="ctr"/>
          <a:lstStyle/>
          <a:p>
            <a:pPr algn="ctr"/>
            <a:r>
              <a:rPr kumimoji="1" lang="zh-CN" altLang="en-US" sz="2400">
                <a:latin typeface="Times New Roman" pitchFamily="18" charset="0"/>
              </a:rPr>
              <a:t>摘要</a:t>
            </a:r>
          </a:p>
        </p:txBody>
      </p:sp>
      <p:sp>
        <p:nvSpPr>
          <p:cNvPr id="2052117" name="Line 21"/>
          <p:cNvSpPr>
            <a:spLocks noChangeShapeType="1"/>
          </p:cNvSpPr>
          <p:nvPr/>
        </p:nvSpPr>
        <p:spPr bwMode="auto">
          <a:xfrm flipV="1">
            <a:off x="5867400" y="4437063"/>
            <a:ext cx="433388" cy="0"/>
          </a:xfrm>
          <a:prstGeom prst="line">
            <a:avLst/>
          </a:prstGeom>
          <a:noFill/>
          <a:ln w="9525">
            <a:solidFill>
              <a:schemeClr val="tx1"/>
            </a:solidFill>
            <a:round/>
            <a:headEnd/>
            <a:tailEnd type="triangle" w="med" len="med"/>
          </a:ln>
        </p:spPr>
        <p:txBody>
          <a:bodyPr wrap="none"/>
          <a:lstStyle/>
          <a:p>
            <a:endParaRPr lang="zh-CN" altLang="en-US"/>
          </a:p>
        </p:txBody>
      </p:sp>
      <p:sp>
        <p:nvSpPr>
          <p:cNvPr id="2052118" name="Rectangle 22"/>
          <p:cNvSpPr>
            <a:spLocks noChangeArrowheads="1"/>
          </p:cNvSpPr>
          <p:nvPr/>
        </p:nvSpPr>
        <p:spPr bwMode="auto">
          <a:xfrm>
            <a:off x="7772400" y="4343400"/>
            <a:ext cx="685800" cy="609600"/>
          </a:xfrm>
          <a:prstGeom prst="rect">
            <a:avLst/>
          </a:prstGeom>
          <a:solidFill>
            <a:schemeClr val="accent1"/>
          </a:solidFill>
          <a:ln w="9525">
            <a:solidFill>
              <a:schemeClr val="tx1"/>
            </a:solidFill>
            <a:miter lim="800000"/>
            <a:headEnd/>
            <a:tailEnd/>
          </a:ln>
        </p:spPr>
        <p:txBody>
          <a:bodyPr wrap="none" anchor="ctr"/>
          <a:lstStyle/>
          <a:p>
            <a:pPr algn="ctr"/>
            <a:r>
              <a:rPr kumimoji="1" lang="zh-CN" altLang="en-US" sz="2400">
                <a:latin typeface="Times New Roman" pitchFamily="18" charset="0"/>
              </a:rPr>
              <a:t>摘要</a:t>
            </a:r>
          </a:p>
        </p:txBody>
      </p:sp>
      <p:grpSp>
        <p:nvGrpSpPr>
          <p:cNvPr id="5" name="Group 23"/>
          <p:cNvGrpSpPr>
            <a:grpSpLocks/>
          </p:cNvGrpSpPr>
          <p:nvPr/>
        </p:nvGrpSpPr>
        <p:grpSpPr bwMode="auto">
          <a:xfrm>
            <a:off x="7375525" y="3581400"/>
            <a:ext cx="1624013" cy="762000"/>
            <a:chOff x="4646" y="2256"/>
            <a:chExt cx="1023" cy="480"/>
          </a:xfrm>
        </p:grpSpPr>
        <p:sp>
          <p:nvSpPr>
            <p:cNvPr id="238622" name="Line 24"/>
            <p:cNvSpPr>
              <a:spLocks noChangeShapeType="1"/>
            </p:cNvSpPr>
            <p:nvPr/>
          </p:nvSpPr>
          <p:spPr bwMode="auto">
            <a:xfrm>
              <a:off x="5088" y="2256"/>
              <a:ext cx="0" cy="480"/>
            </a:xfrm>
            <a:prstGeom prst="line">
              <a:avLst/>
            </a:prstGeom>
            <a:noFill/>
            <a:ln w="9525">
              <a:solidFill>
                <a:schemeClr val="tx1"/>
              </a:solidFill>
              <a:round/>
              <a:headEnd/>
              <a:tailEnd type="triangle" w="med" len="med"/>
            </a:ln>
          </p:spPr>
          <p:txBody>
            <a:bodyPr wrap="none"/>
            <a:lstStyle/>
            <a:p>
              <a:endParaRPr lang="zh-CN" altLang="en-US"/>
            </a:p>
          </p:txBody>
        </p:sp>
        <p:sp>
          <p:nvSpPr>
            <p:cNvPr id="238623" name="Text Box 25"/>
            <p:cNvSpPr txBox="1">
              <a:spLocks noChangeArrowheads="1"/>
            </p:cNvSpPr>
            <p:nvPr/>
          </p:nvSpPr>
          <p:spPr bwMode="auto">
            <a:xfrm>
              <a:off x="4646" y="2330"/>
              <a:ext cx="1023" cy="288"/>
            </a:xfrm>
            <a:prstGeom prst="rect">
              <a:avLst/>
            </a:prstGeom>
            <a:noFill/>
            <a:ln w="9525">
              <a:noFill/>
              <a:miter lim="800000"/>
              <a:headEnd/>
              <a:tailEnd/>
            </a:ln>
          </p:spPr>
          <p:txBody>
            <a:bodyPr wrap="none">
              <a:spAutoFit/>
            </a:bodyPr>
            <a:lstStyle/>
            <a:p>
              <a:r>
                <a:rPr kumimoji="1" lang="en-US" altLang="zh-CN" sz="2400">
                  <a:latin typeface="Times New Roman" pitchFamily="18" charset="0"/>
                </a:rPr>
                <a:t>A</a:t>
              </a:r>
              <a:r>
                <a:rPr kumimoji="1" lang="zh-CN" altLang="en-US" sz="2400">
                  <a:latin typeface="Times New Roman" pitchFamily="18" charset="0"/>
                </a:rPr>
                <a:t>公钥解密</a:t>
              </a:r>
            </a:p>
          </p:txBody>
        </p:sp>
      </p:grpSp>
      <p:grpSp>
        <p:nvGrpSpPr>
          <p:cNvPr id="6" name="Group 26"/>
          <p:cNvGrpSpPr>
            <a:grpSpLocks/>
          </p:cNvGrpSpPr>
          <p:nvPr/>
        </p:nvGrpSpPr>
        <p:grpSpPr bwMode="auto">
          <a:xfrm>
            <a:off x="6858000" y="4800600"/>
            <a:ext cx="1219200" cy="533400"/>
            <a:chOff x="4320" y="3024"/>
            <a:chExt cx="768" cy="336"/>
          </a:xfrm>
        </p:grpSpPr>
        <p:sp>
          <p:nvSpPr>
            <p:cNvPr id="238620" name="Line 27"/>
            <p:cNvSpPr>
              <a:spLocks noChangeShapeType="1"/>
            </p:cNvSpPr>
            <p:nvPr/>
          </p:nvSpPr>
          <p:spPr bwMode="auto">
            <a:xfrm>
              <a:off x="4320" y="3024"/>
              <a:ext cx="240" cy="336"/>
            </a:xfrm>
            <a:prstGeom prst="line">
              <a:avLst/>
            </a:prstGeom>
            <a:noFill/>
            <a:ln w="9525">
              <a:solidFill>
                <a:schemeClr val="tx1"/>
              </a:solidFill>
              <a:round/>
              <a:headEnd/>
              <a:tailEnd type="triangle" w="med" len="med"/>
            </a:ln>
          </p:spPr>
          <p:txBody>
            <a:bodyPr wrap="none"/>
            <a:lstStyle/>
            <a:p>
              <a:endParaRPr lang="zh-CN" altLang="en-US"/>
            </a:p>
          </p:txBody>
        </p:sp>
        <p:sp>
          <p:nvSpPr>
            <p:cNvPr id="238621" name="Line 28"/>
            <p:cNvSpPr>
              <a:spLocks noChangeShapeType="1"/>
            </p:cNvSpPr>
            <p:nvPr/>
          </p:nvSpPr>
          <p:spPr bwMode="auto">
            <a:xfrm flipH="1">
              <a:off x="4656" y="3120"/>
              <a:ext cx="432" cy="240"/>
            </a:xfrm>
            <a:prstGeom prst="line">
              <a:avLst/>
            </a:prstGeom>
            <a:noFill/>
            <a:ln w="9525">
              <a:solidFill>
                <a:schemeClr val="tx1"/>
              </a:solidFill>
              <a:round/>
              <a:headEnd/>
              <a:tailEnd type="triangle" w="med" len="med"/>
            </a:ln>
          </p:spPr>
          <p:txBody>
            <a:bodyPr wrap="none"/>
            <a:lstStyle/>
            <a:p>
              <a:endParaRPr lang="zh-CN" altLang="en-US"/>
            </a:p>
          </p:txBody>
        </p:sp>
      </p:grpSp>
      <p:sp>
        <p:nvSpPr>
          <p:cNvPr id="2052125" name="Rectangle 29"/>
          <p:cNvSpPr>
            <a:spLocks noChangeArrowheads="1"/>
          </p:cNvSpPr>
          <p:nvPr/>
        </p:nvSpPr>
        <p:spPr bwMode="auto">
          <a:xfrm>
            <a:off x="6400800" y="5334000"/>
            <a:ext cx="1828800" cy="609600"/>
          </a:xfrm>
          <a:prstGeom prst="rect">
            <a:avLst/>
          </a:prstGeom>
          <a:solidFill>
            <a:schemeClr val="accent1"/>
          </a:solidFill>
          <a:ln w="9525">
            <a:solidFill>
              <a:schemeClr val="tx1"/>
            </a:solidFill>
            <a:miter lim="800000"/>
            <a:headEnd/>
            <a:tailEnd/>
          </a:ln>
        </p:spPr>
        <p:txBody>
          <a:bodyPr wrap="none" anchor="ctr"/>
          <a:lstStyle/>
          <a:p>
            <a:pPr algn="ctr"/>
            <a:r>
              <a:rPr kumimoji="1" lang="zh-CN" altLang="en-US" sz="2400">
                <a:latin typeface="Times New Roman" pitchFamily="18" charset="0"/>
              </a:rPr>
              <a:t>比较是否一样</a:t>
            </a:r>
          </a:p>
        </p:txBody>
      </p:sp>
      <p:sp>
        <p:nvSpPr>
          <p:cNvPr id="2052126" name="AutoShape 30"/>
          <p:cNvSpPr>
            <a:spLocks noChangeArrowheads="1"/>
          </p:cNvSpPr>
          <p:nvPr/>
        </p:nvSpPr>
        <p:spPr bwMode="auto">
          <a:xfrm>
            <a:off x="2057400" y="5334000"/>
            <a:ext cx="3124200" cy="1066800"/>
          </a:xfrm>
          <a:prstGeom prst="cloudCallout">
            <a:avLst>
              <a:gd name="adj1" fmla="val -30486"/>
              <a:gd name="adj2" fmla="val -95389"/>
            </a:avLst>
          </a:prstGeom>
          <a:solidFill>
            <a:schemeClr val="accent1"/>
          </a:solidFill>
          <a:ln w="9525">
            <a:solidFill>
              <a:schemeClr val="tx1"/>
            </a:solidFill>
            <a:round/>
            <a:headEnd/>
            <a:tailEnd/>
          </a:ln>
        </p:spPr>
        <p:txBody>
          <a:bodyPr/>
          <a:lstStyle/>
          <a:p>
            <a:pPr algn="ctr"/>
            <a:r>
              <a:rPr kumimoji="1" lang="zh-CN" altLang="en-US" sz="2400">
                <a:latin typeface="Times New Roman" pitchFamily="18" charset="0"/>
              </a:rPr>
              <a:t>加密后的摘要称为数字签名</a:t>
            </a:r>
          </a:p>
        </p:txBody>
      </p:sp>
      <p:grpSp>
        <p:nvGrpSpPr>
          <p:cNvPr id="7" name="Group 32"/>
          <p:cNvGrpSpPr>
            <a:grpSpLocks/>
          </p:cNvGrpSpPr>
          <p:nvPr/>
        </p:nvGrpSpPr>
        <p:grpSpPr bwMode="auto">
          <a:xfrm>
            <a:off x="5435600" y="3276600"/>
            <a:ext cx="1498600" cy="873125"/>
            <a:chOff x="3424" y="2064"/>
            <a:chExt cx="944" cy="550"/>
          </a:xfrm>
        </p:grpSpPr>
        <p:sp>
          <p:nvSpPr>
            <p:cNvPr id="238618" name="Line 33"/>
            <p:cNvSpPr>
              <a:spLocks noChangeShapeType="1"/>
            </p:cNvSpPr>
            <p:nvPr/>
          </p:nvSpPr>
          <p:spPr bwMode="auto">
            <a:xfrm>
              <a:off x="3840" y="2064"/>
              <a:ext cx="528" cy="0"/>
            </a:xfrm>
            <a:prstGeom prst="line">
              <a:avLst/>
            </a:prstGeom>
            <a:noFill/>
            <a:ln w="9525">
              <a:solidFill>
                <a:schemeClr val="tx1"/>
              </a:solidFill>
              <a:round/>
              <a:headEnd/>
              <a:tailEnd type="triangle" w="med" len="med"/>
            </a:ln>
          </p:spPr>
          <p:txBody>
            <a:bodyPr wrap="none"/>
            <a:lstStyle/>
            <a:p>
              <a:endParaRPr lang="zh-CN" altLang="en-US"/>
            </a:p>
          </p:txBody>
        </p:sp>
        <p:sp>
          <p:nvSpPr>
            <p:cNvPr id="238619" name="Line 34"/>
            <p:cNvSpPr>
              <a:spLocks noChangeShapeType="1"/>
            </p:cNvSpPr>
            <p:nvPr/>
          </p:nvSpPr>
          <p:spPr bwMode="auto">
            <a:xfrm>
              <a:off x="3424" y="2251"/>
              <a:ext cx="0" cy="363"/>
            </a:xfrm>
            <a:prstGeom prst="line">
              <a:avLst/>
            </a:prstGeom>
            <a:noFill/>
            <a:ln w="9525">
              <a:solidFill>
                <a:schemeClr val="tx1"/>
              </a:solidFill>
              <a:round/>
              <a:headEnd/>
              <a:tailEnd type="triangle" w="med" len="med"/>
            </a:ln>
          </p:spPr>
          <p:txBody>
            <a:bodyPr wrap="none"/>
            <a:lstStyle/>
            <a:p>
              <a:endParaRPr lang="zh-CN" altLang="en-US"/>
            </a:p>
          </p:txBody>
        </p:sp>
      </p:grpSp>
      <p:sp>
        <p:nvSpPr>
          <p:cNvPr id="36" name="日期占位符 35"/>
          <p:cNvSpPr>
            <a:spLocks noGrp="1"/>
          </p:cNvSpPr>
          <p:nvPr>
            <p:ph type="dt" sz="half" idx="10"/>
          </p:nvPr>
        </p:nvSpPr>
        <p:spPr/>
        <p:txBody>
          <a:bodyPr/>
          <a:lstStyle/>
          <a:p>
            <a:pPr eaLnBrk="1" latinLnBrk="0" hangingPunct="1"/>
            <a:fld id="{18A97C22-1587-4F72-820A-B53C4665D956}" type="datetime1">
              <a:rPr lang="en-US" altLang="zh-CN" smtClean="0"/>
              <a:pPr eaLnBrk="1" latinLnBrk="0" hangingPunct="1"/>
              <a:t>12/13/2011</a:t>
            </a:fld>
            <a:endParaRPr lang="en-US" dirty="0"/>
          </a:p>
        </p:txBody>
      </p:sp>
      <p:sp>
        <p:nvSpPr>
          <p:cNvPr id="37" name="页脚占位符 36"/>
          <p:cNvSpPr>
            <a:spLocks noGrp="1"/>
          </p:cNvSpPr>
          <p:nvPr>
            <p:ph type="ftr" sz="quarter" idx="11"/>
          </p:nvPr>
        </p:nvSpPr>
        <p:spPr/>
        <p:txBody>
          <a:bodyPr/>
          <a:lstStyle/>
          <a:p>
            <a:r>
              <a:rPr kumimoji="0" lang="en-US" smtClean="0"/>
              <a:t>Institute of Computer Software, Nanjing University</a:t>
            </a:r>
            <a:endParaRPr kumimoji="0" lang="en-US"/>
          </a:p>
        </p:txBody>
      </p:sp>
      <p:sp>
        <p:nvSpPr>
          <p:cNvPr id="38" name="灯片编号占位符 6"/>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2BBB5E19-F10A-4C2F-BF6F-11C513378A2E}" type="slidenum">
              <a:rPr kumimoji="0" lang="en-US" sz="1200" b="0" i="0" u="none" strike="noStrike" kern="1200" cap="none" spc="0" normalizeH="0" baseline="0" noProof="0" smtClean="0">
                <a:ln>
                  <a:noFill/>
                </a:ln>
                <a:solidFill>
                  <a:schemeClr val="tx1">
                    <a:tint val="95000"/>
                  </a:schemeClr>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22</a:t>
            </a:fld>
            <a:endParaRPr kumimoji="0" lang="en-US" sz="1200" b="0" i="0" u="none" strike="noStrike" kern="1200" cap="none" spc="0" normalizeH="0" baseline="0" noProof="0" dirty="0">
              <a:ln>
                <a:noFill/>
              </a:ln>
              <a:solidFill>
                <a:schemeClr val="tx1">
                  <a:tint val="95000"/>
                </a:schemeClr>
              </a:solidFill>
              <a:effectLst/>
              <a:uLnTx/>
              <a:uFillTx/>
              <a:latin typeface="+mn-lt"/>
              <a:ea typeface="+mn-ea"/>
              <a:cs typeface="+mn-cs"/>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2052099"/>
                                        </p:tgtEl>
                                        <p:attrNameLst>
                                          <p:attrName>style.visibility</p:attrName>
                                        </p:attrNameLst>
                                      </p:cBhvr>
                                      <p:to>
                                        <p:strVal val="visible"/>
                                      </p:to>
                                    </p:set>
                                    <p:anim calcmode="lin" valueType="num">
                                      <p:cBhvr>
                                        <p:cTn id="7" dur="500" fill="hold"/>
                                        <p:tgtEl>
                                          <p:spTgt spid="2052099"/>
                                        </p:tgtEl>
                                        <p:attrNameLst>
                                          <p:attrName>ppt_w</p:attrName>
                                        </p:attrNameLst>
                                      </p:cBhvr>
                                      <p:tavLst>
                                        <p:tav tm="0">
                                          <p:val>
                                            <p:fltVal val="0"/>
                                          </p:val>
                                        </p:tav>
                                        <p:tav tm="100000">
                                          <p:val>
                                            <p:strVal val="#ppt_w"/>
                                          </p:val>
                                        </p:tav>
                                      </p:tavLst>
                                    </p:anim>
                                    <p:anim calcmode="lin" valueType="num">
                                      <p:cBhvr>
                                        <p:cTn id="8" dur="500" fill="hold"/>
                                        <p:tgtEl>
                                          <p:spTgt spid="2052099"/>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2" presetClass="entr" presetSubtype="1" fill="hold" grpId="0" nodeType="clickEffect">
                                  <p:stCondLst>
                                    <p:cond delay="0"/>
                                  </p:stCondLst>
                                  <p:childTnLst>
                                    <p:set>
                                      <p:cBhvr>
                                        <p:cTn id="12" dur="1" fill="hold">
                                          <p:stCondLst>
                                            <p:cond delay="0"/>
                                          </p:stCondLst>
                                        </p:cTn>
                                        <p:tgtEl>
                                          <p:spTgt spid="2052101"/>
                                        </p:tgtEl>
                                        <p:attrNameLst>
                                          <p:attrName>style.visibility</p:attrName>
                                        </p:attrNameLst>
                                      </p:cBhvr>
                                      <p:to>
                                        <p:strVal val="visible"/>
                                      </p:to>
                                    </p:set>
                                    <p:animEffect transition="in" filter="wipe(up)">
                                      <p:cBhvr>
                                        <p:cTn id="13" dur="500"/>
                                        <p:tgtEl>
                                          <p:spTgt spid="2052101"/>
                                        </p:tgtEl>
                                      </p:cBhvr>
                                    </p:animEffect>
                                  </p:childTnLst>
                                </p:cTn>
                              </p:par>
                            </p:childTnLst>
                          </p:cTn>
                        </p:par>
                      </p:childTnLst>
                    </p:cTn>
                  </p:par>
                  <p:par>
                    <p:cTn id="14" fill="hold">
                      <p:stCondLst>
                        <p:cond delay="indefinite"/>
                      </p:stCondLst>
                      <p:childTnLst>
                        <p:par>
                          <p:cTn id="15" fill="hold">
                            <p:stCondLst>
                              <p:cond delay="0"/>
                            </p:stCondLst>
                            <p:childTnLst>
                              <p:par>
                                <p:cTn id="16" presetID="23" presetClass="entr" presetSubtype="16" fill="hold" grpId="0" nodeType="clickEffect">
                                  <p:stCondLst>
                                    <p:cond delay="0"/>
                                  </p:stCondLst>
                                  <p:childTnLst>
                                    <p:set>
                                      <p:cBhvr>
                                        <p:cTn id="17" dur="1" fill="hold">
                                          <p:stCondLst>
                                            <p:cond delay="0"/>
                                          </p:stCondLst>
                                        </p:cTn>
                                        <p:tgtEl>
                                          <p:spTgt spid="2052100"/>
                                        </p:tgtEl>
                                        <p:attrNameLst>
                                          <p:attrName>style.visibility</p:attrName>
                                        </p:attrNameLst>
                                      </p:cBhvr>
                                      <p:to>
                                        <p:strVal val="visible"/>
                                      </p:to>
                                    </p:set>
                                    <p:anim calcmode="lin" valueType="num">
                                      <p:cBhvr>
                                        <p:cTn id="18" dur="500" fill="hold"/>
                                        <p:tgtEl>
                                          <p:spTgt spid="2052100"/>
                                        </p:tgtEl>
                                        <p:attrNameLst>
                                          <p:attrName>ppt_w</p:attrName>
                                        </p:attrNameLst>
                                      </p:cBhvr>
                                      <p:tavLst>
                                        <p:tav tm="0">
                                          <p:val>
                                            <p:fltVal val="0"/>
                                          </p:val>
                                        </p:tav>
                                        <p:tav tm="100000">
                                          <p:val>
                                            <p:strVal val="#ppt_w"/>
                                          </p:val>
                                        </p:tav>
                                      </p:tavLst>
                                    </p:anim>
                                    <p:anim calcmode="lin" valueType="num">
                                      <p:cBhvr>
                                        <p:cTn id="19" dur="500" fill="hold"/>
                                        <p:tgtEl>
                                          <p:spTgt spid="2052100"/>
                                        </p:tgtEl>
                                        <p:attrNameLst>
                                          <p:attrName>ppt_h</p:attrName>
                                        </p:attrNameLst>
                                      </p:cBhvr>
                                      <p:tavLst>
                                        <p:tav tm="0">
                                          <p:val>
                                            <p:fltVal val="0"/>
                                          </p:val>
                                        </p:tav>
                                        <p:tav tm="100000">
                                          <p:val>
                                            <p:strVal val="#ppt_h"/>
                                          </p:val>
                                        </p:tav>
                                      </p:tavLst>
                                    </p:anim>
                                  </p:childTnLst>
                                </p:cTn>
                              </p:par>
                            </p:childTnLst>
                          </p:cTn>
                        </p:par>
                      </p:childTnLst>
                    </p:cTn>
                  </p:par>
                  <p:par>
                    <p:cTn id="20" fill="hold">
                      <p:stCondLst>
                        <p:cond delay="indefinite"/>
                      </p:stCondLst>
                      <p:childTnLst>
                        <p:par>
                          <p:cTn id="21" fill="hold">
                            <p:stCondLst>
                              <p:cond delay="0"/>
                            </p:stCondLst>
                            <p:childTnLst>
                              <p:par>
                                <p:cTn id="22" presetID="22" presetClass="entr" presetSubtype="8" fill="hold" nodeType="clickEffect">
                                  <p:stCondLst>
                                    <p:cond delay="0"/>
                                  </p:stCondLst>
                                  <p:childTnLst>
                                    <p:set>
                                      <p:cBhvr>
                                        <p:cTn id="23" dur="1" fill="hold">
                                          <p:stCondLst>
                                            <p:cond delay="0"/>
                                          </p:stCondLst>
                                        </p:cTn>
                                        <p:tgtEl>
                                          <p:spTgt spid="3"/>
                                        </p:tgtEl>
                                        <p:attrNameLst>
                                          <p:attrName>style.visibility</p:attrName>
                                        </p:attrNameLst>
                                      </p:cBhvr>
                                      <p:to>
                                        <p:strVal val="visible"/>
                                      </p:to>
                                    </p:set>
                                    <p:animEffect transition="in" filter="wipe(left)">
                                      <p:cBhvr>
                                        <p:cTn id="24" dur="500"/>
                                        <p:tgtEl>
                                          <p:spTgt spid="3"/>
                                        </p:tgtEl>
                                      </p:cBhvr>
                                    </p:animEffect>
                                  </p:childTnLst>
                                </p:cTn>
                              </p:par>
                            </p:childTnLst>
                          </p:cTn>
                        </p:par>
                      </p:childTnLst>
                    </p:cTn>
                  </p:par>
                  <p:par>
                    <p:cTn id="25" fill="hold">
                      <p:stCondLst>
                        <p:cond delay="indefinite"/>
                      </p:stCondLst>
                      <p:childTnLst>
                        <p:par>
                          <p:cTn id="26" fill="hold">
                            <p:stCondLst>
                              <p:cond delay="0"/>
                            </p:stCondLst>
                            <p:childTnLst>
                              <p:par>
                                <p:cTn id="27" presetID="23" presetClass="entr" presetSubtype="16" fill="hold" grpId="0" nodeType="clickEffect">
                                  <p:stCondLst>
                                    <p:cond delay="0"/>
                                  </p:stCondLst>
                                  <p:childTnLst>
                                    <p:set>
                                      <p:cBhvr>
                                        <p:cTn id="28" dur="1" fill="hold">
                                          <p:stCondLst>
                                            <p:cond delay="0"/>
                                          </p:stCondLst>
                                        </p:cTn>
                                        <p:tgtEl>
                                          <p:spTgt spid="2052107"/>
                                        </p:tgtEl>
                                        <p:attrNameLst>
                                          <p:attrName>style.visibility</p:attrName>
                                        </p:attrNameLst>
                                      </p:cBhvr>
                                      <p:to>
                                        <p:strVal val="visible"/>
                                      </p:to>
                                    </p:set>
                                    <p:anim calcmode="lin" valueType="num">
                                      <p:cBhvr>
                                        <p:cTn id="29" dur="500" fill="hold"/>
                                        <p:tgtEl>
                                          <p:spTgt spid="2052107"/>
                                        </p:tgtEl>
                                        <p:attrNameLst>
                                          <p:attrName>ppt_w</p:attrName>
                                        </p:attrNameLst>
                                      </p:cBhvr>
                                      <p:tavLst>
                                        <p:tav tm="0">
                                          <p:val>
                                            <p:fltVal val="0"/>
                                          </p:val>
                                        </p:tav>
                                        <p:tav tm="100000">
                                          <p:val>
                                            <p:strVal val="#ppt_w"/>
                                          </p:val>
                                        </p:tav>
                                      </p:tavLst>
                                    </p:anim>
                                    <p:anim calcmode="lin" valueType="num">
                                      <p:cBhvr>
                                        <p:cTn id="30" dur="500" fill="hold"/>
                                        <p:tgtEl>
                                          <p:spTgt spid="2052107"/>
                                        </p:tgtEl>
                                        <p:attrNameLst>
                                          <p:attrName>ppt_h</p:attrName>
                                        </p:attrNameLst>
                                      </p:cBhvr>
                                      <p:tavLst>
                                        <p:tav tm="0">
                                          <p:val>
                                            <p:fltVal val="0"/>
                                          </p:val>
                                        </p:tav>
                                        <p:tav tm="100000">
                                          <p:val>
                                            <p:strVal val="#ppt_h"/>
                                          </p:val>
                                        </p:tav>
                                      </p:tavLst>
                                    </p:anim>
                                  </p:childTnLst>
                                </p:cTn>
                              </p:par>
                            </p:childTnLst>
                          </p:cTn>
                        </p:par>
                      </p:childTnLst>
                    </p:cTn>
                  </p:par>
                  <p:par>
                    <p:cTn id="31" fill="hold">
                      <p:stCondLst>
                        <p:cond delay="indefinite"/>
                      </p:stCondLst>
                      <p:childTnLst>
                        <p:par>
                          <p:cTn id="32" fill="hold">
                            <p:stCondLst>
                              <p:cond delay="0"/>
                            </p:stCondLst>
                            <p:childTnLst>
                              <p:par>
                                <p:cTn id="33" presetID="22" presetClass="entr" presetSubtype="8" fill="hold" nodeType="clickEffect">
                                  <p:stCondLst>
                                    <p:cond delay="0"/>
                                  </p:stCondLst>
                                  <p:childTnLst>
                                    <p:set>
                                      <p:cBhvr>
                                        <p:cTn id="34" dur="1" fill="hold">
                                          <p:stCondLst>
                                            <p:cond delay="0"/>
                                          </p:stCondLst>
                                        </p:cTn>
                                        <p:tgtEl>
                                          <p:spTgt spid="4"/>
                                        </p:tgtEl>
                                        <p:attrNameLst>
                                          <p:attrName>style.visibility</p:attrName>
                                        </p:attrNameLst>
                                      </p:cBhvr>
                                      <p:to>
                                        <p:strVal val="visible"/>
                                      </p:to>
                                    </p:set>
                                    <p:animEffect transition="in" filter="wipe(left)">
                                      <p:cBhvr>
                                        <p:cTn id="35" dur="500"/>
                                        <p:tgtEl>
                                          <p:spTgt spid="4"/>
                                        </p:tgtEl>
                                      </p:cBhvr>
                                    </p:animEffect>
                                  </p:childTnLst>
                                </p:cTn>
                              </p:par>
                            </p:childTnLst>
                          </p:cTn>
                        </p:par>
                      </p:childTnLst>
                    </p:cTn>
                  </p:par>
                  <p:par>
                    <p:cTn id="36" fill="hold">
                      <p:stCondLst>
                        <p:cond delay="indefinite"/>
                      </p:stCondLst>
                      <p:childTnLst>
                        <p:par>
                          <p:cTn id="37" fill="hold">
                            <p:stCondLst>
                              <p:cond delay="0"/>
                            </p:stCondLst>
                            <p:childTnLst>
                              <p:par>
                                <p:cTn id="38" presetID="23" presetClass="entr" presetSubtype="16" fill="hold" grpId="0" nodeType="clickEffect">
                                  <p:stCondLst>
                                    <p:cond delay="0"/>
                                  </p:stCondLst>
                                  <p:childTnLst>
                                    <p:set>
                                      <p:cBhvr>
                                        <p:cTn id="39" dur="1" fill="hold">
                                          <p:stCondLst>
                                            <p:cond delay="0"/>
                                          </p:stCondLst>
                                        </p:cTn>
                                        <p:tgtEl>
                                          <p:spTgt spid="2052102"/>
                                        </p:tgtEl>
                                        <p:attrNameLst>
                                          <p:attrName>style.visibility</p:attrName>
                                        </p:attrNameLst>
                                      </p:cBhvr>
                                      <p:to>
                                        <p:strVal val="visible"/>
                                      </p:to>
                                    </p:set>
                                    <p:anim calcmode="lin" valueType="num">
                                      <p:cBhvr>
                                        <p:cTn id="40" dur="500" fill="hold"/>
                                        <p:tgtEl>
                                          <p:spTgt spid="2052102"/>
                                        </p:tgtEl>
                                        <p:attrNameLst>
                                          <p:attrName>ppt_w</p:attrName>
                                        </p:attrNameLst>
                                      </p:cBhvr>
                                      <p:tavLst>
                                        <p:tav tm="0">
                                          <p:val>
                                            <p:fltVal val="0"/>
                                          </p:val>
                                        </p:tav>
                                        <p:tav tm="100000">
                                          <p:val>
                                            <p:strVal val="#ppt_w"/>
                                          </p:val>
                                        </p:tav>
                                      </p:tavLst>
                                    </p:anim>
                                    <p:anim calcmode="lin" valueType="num">
                                      <p:cBhvr>
                                        <p:cTn id="41" dur="500" fill="hold"/>
                                        <p:tgtEl>
                                          <p:spTgt spid="2052102"/>
                                        </p:tgtEl>
                                        <p:attrNameLst>
                                          <p:attrName>ppt_h</p:attrName>
                                        </p:attrNameLst>
                                      </p:cBhvr>
                                      <p:tavLst>
                                        <p:tav tm="0">
                                          <p:val>
                                            <p:fltVal val="0"/>
                                          </p:val>
                                        </p:tav>
                                        <p:tav tm="100000">
                                          <p:val>
                                            <p:strVal val="#ppt_h"/>
                                          </p:val>
                                        </p:tav>
                                      </p:tavLst>
                                    </p:anim>
                                  </p:childTnLst>
                                </p:cTn>
                              </p:par>
                            </p:childTnLst>
                          </p:cTn>
                        </p:par>
                      </p:childTnLst>
                    </p:cTn>
                  </p:par>
                  <p:par>
                    <p:cTn id="42" fill="hold">
                      <p:stCondLst>
                        <p:cond delay="indefinite"/>
                      </p:stCondLst>
                      <p:childTnLst>
                        <p:par>
                          <p:cTn id="43" fill="hold">
                            <p:stCondLst>
                              <p:cond delay="0"/>
                            </p:stCondLst>
                            <p:childTnLst>
                              <p:par>
                                <p:cTn id="44" presetID="22" presetClass="entr" presetSubtype="8" fill="hold" nodeType="clickEffect">
                                  <p:stCondLst>
                                    <p:cond delay="0"/>
                                  </p:stCondLst>
                                  <p:childTnLst>
                                    <p:set>
                                      <p:cBhvr>
                                        <p:cTn id="45" dur="1" fill="hold">
                                          <p:stCondLst>
                                            <p:cond delay="0"/>
                                          </p:stCondLst>
                                        </p:cTn>
                                        <p:tgtEl>
                                          <p:spTgt spid="2"/>
                                        </p:tgtEl>
                                        <p:attrNameLst>
                                          <p:attrName>style.visibility</p:attrName>
                                        </p:attrNameLst>
                                      </p:cBhvr>
                                      <p:to>
                                        <p:strVal val="visible"/>
                                      </p:to>
                                    </p:set>
                                    <p:animEffect transition="in" filter="wipe(left)">
                                      <p:cBhvr>
                                        <p:cTn id="46" dur="500"/>
                                        <p:tgtEl>
                                          <p:spTgt spid="2"/>
                                        </p:tgtEl>
                                      </p:cBhvr>
                                    </p:animEffect>
                                  </p:childTnLst>
                                </p:cTn>
                              </p:par>
                            </p:childTnLst>
                          </p:cTn>
                        </p:par>
                      </p:childTnLst>
                    </p:cTn>
                  </p:par>
                  <p:par>
                    <p:cTn id="47" fill="hold">
                      <p:stCondLst>
                        <p:cond delay="indefinite"/>
                      </p:stCondLst>
                      <p:childTnLst>
                        <p:par>
                          <p:cTn id="48" fill="hold">
                            <p:stCondLst>
                              <p:cond delay="0"/>
                            </p:stCondLst>
                            <p:childTnLst>
                              <p:par>
                                <p:cTn id="49" presetID="23" presetClass="entr" presetSubtype="16" fill="hold" grpId="0" nodeType="clickEffect">
                                  <p:stCondLst>
                                    <p:cond delay="0"/>
                                  </p:stCondLst>
                                  <p:childTnLst>
                                    <p:set>
                                      <p:cBhvr>
                                        <p:cTn id="50" dur="1" fill="hold">
                                          <p:stCondLst>
                                            <p:cond delay="0"/>
                                          </p:stCondLst>
                                        </p:cTn>
                                        <p:tgtEl>
                                          <p:spTgt spid="2052106"/>
                                        </p:tgtEl>
                                        <p:attrNameLst>
                                          <p:attrName>style.visibility</p:attrName>
                                        </p:attrNameLst>
                                      </p:cBhvr>
                                      <p:to>
                                        <p:strVal val="visible"/>
                                      </p:to>
                                    </p:set>
                                    <p:anim calcmode="lin" valueType="num">
                                      <p:cBhvr>
                                        <p:cTn id="51" dur="500" fill="hold"/>
                                        <p:tgtEl>
                                          <p:spTgt spid="2052106"/>
                                        </p:tgtEl>
                                        <p:attrNameLst>
                                          <p:attrName>ppt_w</p:attrName>
                                        </p:attrNameLst>
                                      </p:cBhvr>
                                      <p:tavLst>
                                        <p:tav tm="0">
                                          <p:val>
                                            <p:fltVal val="0"/>
                                          </p:val>
                                        </p:tav>
                                        <p:tav tm="100000">
                                          <p:val>
                                            <p:strVal val="#ppt_w"/>
                                          </p:val>
                                        </p:tav>
                                      </p:tavLst>
                                    </p:anim>
                                    <p:anim calcmode="lin" valueType="num">
                                      <p:cBhvr>
                                        <p:cTn id="52" dur="500" fill="hold"/>
                                        <p:tgtEl>
                                          <p:spTgt spid="2052106"/>
                                        </p:tgtEl>
                                        <p:attrNameLst>
                                          <p:attrName>ppt_h</p:attrName>
                                        </p:attrNameLst>
                                      </p:cBhvr>
                                      <p:tavLst>
                                        <p:tav tm="0">
                                          <p:val>
                                            <p:fltVal val="0"/>
                                          </p:val>
                                        </p:tav>
                                        <p:tav tm="100000">
                                          <p:val>
                                            <p:strVal val="#ppt_h"/>
                                          </p:val>
                                        </p:tav>
                                      </p:tavLst>
                                    </p:anim>
                                  </p:childTnLst>
                                </p:cTn>
                              </p:par>
                            </p:childTnLst>
                          </p:cTn>
                        </p:par>
                      </p:childTnLst>
                    </p:cTn>
                  </p:par>
                  <p:par>
                    <p:cTn id="53" fill="hold">
                      <p:stCondLst>
                        <p:cond delay="indefinite"/>
                      </p:stCondLst>
                      <p:childTnLst>
                        <p:par>
                          <p:cTn id="54" fill="hold">
                            <p:stCondLst>
                              <p:cond delay="0"/>
                            </p:stCondLst>
                            <p:childTnLst>
                              <p:par>
                                <p:cTn id="55" presetID="6" presetClass="entr" presetSubtype="32" fill="hold" nodeType="clickEffect">
                                  <p:stCondLst>
                                    <p:cond delay="0"/>
                                  </p:stCondLst>
                                  <p:childTnLst>
                                    <p:set>
                                      <p:cBhvr>
                                        <p:cTn id="56" dur="1" fill="hold">
                                          <p:stCondLst>
                                            <p:cond delay="0"/>
                                          </p:stCondLst>
                                        </p:cTn>
                                        <p:tgtEl>
                                          <p:spTgt spid="7"/>
                                        </p:tgtEl>
                                        <p:attrNameLst>
                                          <p:attrName>style.visibility</p:attrName>
                                        </p:attrNameLst>
                                      </p:cBhvr>
                                      <p:to>
                                        <p:strVal val="visible"/>
                                      </p:to>
                                    </p:set>
                                    <p:animEffect transition="in" filter="circle(out)">
                                      <p:cBhvr>
                                        <p:cTn id="57" dur="2000"/>
                                        <p:tgtEl>
                                          <p:spTgt spid="7"/>
                                        </p:tgtEl>
                                      </p:cBhvr>
                                    </p:animEffect>
                                  </p:childTnLst>
                                </p:cTn>
                              </p:par>
                            </p:childTnLst>
                          </p:cTn>
                        </p:par>
                      </p:childTnLst>
                    </p:cTn>
                  </p:par>
                  <p:par>
                    <p:cTn id="58" fill="hold">
                      <p:stCondLst>
                        <p:cond delay="indefinite"/>
                      </p:stCondLst>
                      <p:childTnLst>
                        <p:par>
                          <p:cTn id="59" fill="hold">
                            <p:stCondLst>
                              <p:cond delay="0"/>
                            </p:stCondLst>
                            <p:childTnLst>
                              <p:par>
                                <p:cTn id="60" presetID="23" presetClass="entr" presetSubtype="16" fill="hold" grpId="0" nodeType="clickEffect">
                                  <p:stCondLst>
                                    <p:cond delay="0"/>
                                  </p:stCondLst>
                                  <p:childTnLst>
                                    <p:set>
                                      <p:cBhvr>
                                        <p:cTn id="61" dur="1" fill="hold">
                                          <p:stCondLst>
                                            <p:cond delay="0"/>
                                          </p:stCondLst>
                                        </p:cTn>
                                        <p:tgtEl>
                                          <p:spTgt spid="2052114"/>
                                        </p:tgtEl>
                                        <p:attrNameLst>
                                          <p:attrName>style.visibility</p:attrName>
                                        </p:attrNameLst>
                                      </p:cBhvr>
                                      <p:to>
                                        <p:strVal val="visible"/>
                                      </p:to>
                                    </p:set>
                                    <p:anim calcmode="lin" valueType="num">
                                      <p:cBhvr>
                                        <p:cTn id="62" dur="500" fill="hold"/>
                                        <p:tgtEl>
                                          <p:spTgt spid="2052114"/>
                                        </p:tgtEl>
                                        <p:attrNameLst>
                                          <p:attrName>ppt_w</p:attrName>
                                        </p:attrNameLst>
                                      </p:cBhvr>
                                      <p:tavLst>
                                        <p:tav tm="0">
                                          <p:val>
                                            <p:fltVal val="0"/>
                                          </p:val>
                                        </p:tav>
                                        <p:tav tm="100000">
                                          <p:val>
                                            <p:strVal val="#ppt_w"/>
                                          </p:val>
                                        </p:tav>
                                      </p:tavLst>
                                    </p:anim>
                                    <p:anim calcmode="lin" valueType="num">
                                      <p:cBhvr>
                                        <p:cTn id="63" dur="500" fill="hold"/>
                                        <p:tgtEl>
                                          <p:spTgt spid="2052114"/>
                                        </p:tgtEl>
                                        <p:attrNameLst>
                                          <p:attrName>ppt_h</p:attrName>
                                        </p:attrNameLst>
                                      </p:cBhvr>
                                      <p:tavLst>
                                        <p:tav tm="0">
                                          <p:val>
                                            <p:fltVal val="0"/>
                                          </p:val>
                                        </p:tav>
                                        <p:tav tm="100000">
                                          <p:val>
                                            <p:strVal val="#ppt_h"/>
                                          </p:val>
                                        </p:tav>
                                      </p:tavLst>
                                    </p:anim>
                                  </p:childTnLst>
                                </p:cTn>
                              </p:par>
                            </p:childTnLst>
                          </p:cTn>
                        </p:par>
                      </p:childTnLst>
                    </p:cTn>
                  </p:par>
                  <p:par>
                    <p:cTn id="64" fill="hold">
                      <p:stCondLst>
                        <p:cond delay="indefinite"/>
                      </p:stCondLst>
                      <p:childTnLst>
                        <p:par>
                          <p:cTn id="65" fill="hold">
                            <p:stCondLst>
                              <p:cond delay="0"/>
                            </p:stCondLst>
                            <p:childTnLst>
                              <p:par>
                                <p:cTn id="66" presetID="23" presetClass="entr" presetSubtype="16" fill="hold" grpId="0" nodeType="clickEffect">
                                  <p:stCondLst>
                                    <p:cond delay="0"/>
                                  </p:stCondLst>
                                  <p:childTnLst>
                                    <p:set>
                                      <p:cBhvr>
                                        <p:cTn id="67" dur="1" fill="hold">
                                          <p:stCondLst>
                                            <p:cond delay="0"/>
                                          </p:stCondLst>
                                        </p:cTn>
                                        <p:tgtEl>
                                          <p:spTgt spid="2052115"/>
                                        </p:tgtEl>
                                        <p:attrNameLst>
                                          <p:attrName>style.visibility</p:attrName>
                                        </p:attrNameLst>
                                      </p:cBhvr>
                                      <p:to>
                                        <p:strVal val="visible"/>
                                      </p:to>
                                    </p:set>
                                    <p:anim calcmode="lin" valueType="num">
                                      <p:cBhvr>
                                        <p:cTn id="68" dur="500" fill="hold"/>
                                        <p:tgtEl>
                                          <p:spTgt spid="2052115"/>
                                        </p:tgtEl>
                                        <p:attrNameLst>
                                          <p:attrName>ppt_w</p:attrName>
                                        </p:attrNameLst>
                                      </p:cBhvr>
                                      <p:tavLst>
                                        <p:tav tm="0">
                                          <p:val>
                                            <p:fltVal val="0"/>
                                          </p:val>
                                        </p:tav>
                                        <p:tav tm="100000">
                                          <p:val>
                                            <p:strVal val="#ppt_w"/>
                                          </p:val>
                                        </p:tav>
                                      </p:tavLst>
                                    </p:anim>
                                    <p:anim calcmode="lin" valueType="num">
                                      <p:cBhvr>
                                        <p:cTn id="69" dur="500" fill="hold"/>
                                        <p:tgtEl>
                                          <p:spTgt spid="2052115"/>
                                        </p:tgtEl>
                                        <p:attrNameLst>
                                          <p:attrName>ppt_h</p:attrName>
                                        </p:attrNameLst>
                                      </p:cBhvr>
                                      <p:tavLst>
                                        <p:tav tm="0">
                                          <p:val>
                                            <p:fltVal val="0"/>
                                          </p:val>
                                        </p:tav>
                                        <p:tav tm="100000">
                                          <p:val>
                                            <p:strVal val="#ppt_h"/>
                                          </p:val>
                                        </p:tav>
                                      </p:tavLst>
                                    </p:anim>
                                  </p:childTnLst>
                                </p:cTn>
                              </p:par>
                            </p:childTnLst>
                          </p:cTn>
                        </p:par>
                      </p:childTnLst>
                    </p:cTn>
                  </p:par>
                  <p:par>
                    <p:cTn id="70" fill="hold">
                      <p:stCondLst>
                        <p:cond delay="indefinite"/>
                      </p:stCondLst>
                      <p:childTnLst>
                        <p:par>
                          <p:cTn id="71" fill="hold">
                            <p:stCondLst>
                              <p:cond delay="0"/>
                            </p:stCondLst>
                            <p:childTnLst>
                              <p:par>
                                <p:cTn id="72" presetID="22" presetClass="entr" presetSubtype="1" fill="hold" grpId="0" nodeType="clickEffect">
                                  <p:stCondLst>
                                    <p:cond delay="0"/>
                                  </p:stCondLst>
                                  <p:childTnLst>
                                    <p:set>
                                      <p:cBhvr>
                                        <p:cTn id="73" dur="1" fill="hold">
                                          <p:stCondLst>
                                            <p:cond delay="0"/>
                                          </p:stCondLst>
                                        </p:cTn>
                                        <p:tgtEl>
                                          <p:spTgt spid="2052117"/>
                                        </p:tgtEl>
                                        <p:attrNameLst>
                                          <p:attrName>style.visibility</p:attrName>
                                        </p:attrNameLst>
                                      </p:cBhvr>
                                      <p:to>
                                        <p:strVal val="visible"/>
                                      </p:to>
                                    </p:set>
                                    <p:animEffect transition="in" filter="wipe(up)">
                                      <p:cBhvr>
                                        <p:cTn id="74" dur="500"/>
                                        <p:tgtEl>
                                          <p:spTgt spid="2052117"/>
                                        </p:tgtEl>
                                      </p:cBhvr>
                                    </p:animEffect>
                                  </p:childTnLst>
                                </p:cTn>
                              </p:par>
                            </p:childTnLst>
                          </p:cTn>
                        </p:par>
                      </p:childTnLst>
                    </p:cTn>
                  </p:par>
                  <p:par>
                    <p:cTn id="75" fill="hold">
                      <p:stCondLst>
                        <p:cond delay="indefinite"/>
                      </p:stCondLst>
                      <p:childTnLst>
                        <p:par>
                          <p:cTn id="76" fill="hold">
                            <p:stCondLst>
                              <p:cond delay="0"/>
                            </p:stCondLst>
                            <p:childTnLst>
                              <p:par>
                                <p:cTn id="77" presetID="23" presetClass="entr" presetSubtype="16" fill="hold" grpId="0" nodeType="clickEffect">
                                  <p:stCondLst>
                                    <p:cond delay="0"/>
                                  </p:stCondLst>
                                  <p:childTnLst>
                                    <p:set>
                                      <p:cBhvr>
                                        <p:cTn id="78" dur="1" fill="hold">
                                          <p:stCondLst>
                                            <p:cond delay="0"/>
                                          </p:stCondLst>
                                        </p:cTn>
                                        <p:tgtEl>
                                          <p:spTgt spid="2052116"/>
                                        </p:tgtEl>
                                        <p:attrNameLst>
                                          <p:attrName>style.visibility</p:attrName>
                                        </p:attrNameLst>
                                      </p:cBhvr>
                                      <p:to>
                                        <p:strVal val="visible"/>
                                      </p:to>
                                    </p:set>
                                    <p:anim calcmode="lin" valueType="num">
                                      <p:cBhvr>
                                        <p:cTn id="79" dur="500" fill="hold"/>
                                        <p:tgtEl>
                                          <p:spTgt spid="2052116"/>
                                        </p:tgtEl>
                                        <p:attrNameLst>
                                          <p:attrName>ppt_w</p:attrName>
                                        </p:attrNameLst>
                                      </p:cBhvr>
                                      <p:tavLst>
                                        <p:tav tm="0">
                                          <p:val>
                                            <p:fltVal val="0"/>
                                          </p:val>
                                        </p:tav>
                                        <p:tav tm="100000">
                                          <p:val>
                                            <p:strVal val="#ppt_w"/>
                                          </p:val>
                                        </p:tav>
                                      </p:tavLst>
                                    </p:anim>
                                    <p:anim calcmode="lin" valueType="num">
                                      <p:cBhvr>
                                        <p:cTn id="80" dur="500" fill="hold"/>
                                        <p:tgtEl>
                                          <p:spTgt spid="2052116"/>
                                        </p:tgtEl>
                                        <p:attrNameLst>
                                          <p:attrName>ppt_h</p:attrName>
                                        </p:attrNameLst>
                                      </p:cBhvr>
                                      <p:tavLst>
                                        <p:tav tm="0">
                                          <p:val>
                                            <p:fltVal val="0"/>
                                          </p:val>
                                        </p:tav>
                                        <p:tav tm="100000">
                                          <p:val>
                                            <p:strVal val="#ppt_h"/>
                                          </p:val>
                                        </p:tav>
                                      </p:tavLst>
                                    </p:anim>
                                  </p:childTnLst>
                                </p:cTn>
                              </p:par>
                            </p:childTnLst>
                          </p:cTn>
                        </p:par>
                      </p:childTnLst>
                    </p:cTn>
                  </p:par>
                  <p:par>
                    <p:cTn id="81" fill="hold">
                      <p:stCondLst>
                        <p:cond delay="indefinite"/>
                      </p:stCondLst>
                      <p:childTnLst>
                        <p:par>
                          <p:cTn id="82" fill="hold">
                            <p:stCondLst>
                              <p:cond delay="0"/>
                            </p:stCondLst>
                            <p:childTnLst>
                              <p:par>
                                <p:cTn id="83" presetID="22" presetClass="entr" presetSubtype="1" fill="hold" nodeType="clickEffect">
                                  <p:stCondLst>
                                    <p:cond delay="0"/>
                                  </p:stCondLst>
                                  <p:childTnLst>
                                    <p:set>
                                      <p:cBhvr>
                                        <p:cTn id="84" dur="1" fill="hold">
                                          <p:stCondLst>
                                            <p:cond delay="0"/>
                                          </p:stCondLst>
                                        </p:cTn>
                                        <p:tgtEl>
                                          <p:spTgt spid="5"/>
                                        </p:tgtEl>
                                        <p:attrNameLst>
                                          <p:attrName>style.visibility</p:attrName>
                                        </p:attrNameLst>
                                      </p:cBhvr>
                                      <p:to>
                                        <p:strVal val="visible"/>
                                      </p:to>
                                    </p:set>
                                    <p:animEffect transition="in" filter="wipe(up)">
                                      <p:cBhvr>
                                        <p:cTn id="85" dur="500"/>
                                        <p:tgtEl>
                                          <p:spTgt spid="5"/>
                                        </p:tgtEl>
                                      </p:cBhvr>
                                    </p:animEffect>
                                  </p:childTnLst>
                                </p:cTn>
                              </p:par>
                            </p:childTnLst>
                          </p:cTn>
                        </p:par>
                      </p:childTnLst>
                    </p:cTn>
                  </p:par>
                  <p:par>
                    <p:cTn id="86" fill="hold">
                      <p:stCondLst>
                        <p:cond delay="indefinite"/>
                      </p:stCondLst>
                      <p:childTnLst>
                        <p:par>
                          <p:cTn id="87" fill="hold">
                            <p:stCondLst>
                              <p:cond delay="0"/>
                            </p:stCondLst>
                            <p:childTnLst>
                              <p:par>
                                <p:cTn id="88" presetID="23" presetClass="entr" presetSubtype="16" fill="hold" grpId="0" nodeType="clickEffect">
                                  <p:stCondLst>
                                    <p:cond delay="0"/>
                                  </p:stCondLst>
                                  <p:childTnLst>
                                    <p:set>
                                      <p:cBhvr>
                                        <p:cTn id="89" dur="1" fill="hold">
                                          <p:stCondLst>
                                            <p:cond delay="0"/>
                                          </p:stCondLst>
                                        </p:cTn>
                                        <p:tgtEl>
                                          <p:spTgt spid="2052118"/>
                                        </p:tgtEl>
                                        <p:attrNameLst>
                                          <p:attrName>style.visibility</p:attrName>
                                        </p:attrNameLst>
                                      </p:cBhvr>
                                      <p:to>
                                        <p:strVal val="visible"/>
                                      </p:to>
                                    </p:set>
                                    <p:anim calcmode="lin" valueType="num">
                                      <p:cBhvr>
                                        <p:cTn id="90" dur="500" fill="hold"/>
                                        <p:tgtEl>
                                          <p:spTgt spid="2052118"/>
                                        </p:tgtEl>
                                        <p:attrNameLst>
                                          <p:attrName>ppt_w</p:attrName>
                                        </p:attrNameLst>
                                      </p:cBhvr>
                                      <p:tavLst>
                                        <p:tav tm="0">
                                          <p:val>
                                            <p:fltVal val="0"/>
                                          </p:val>
                                        </p:tav>
                                        <p:tav tm="100000">
                                          <p:val>
                                            <p:strVal val="#ppt_w"/>
                                          </p:val>
                                        </p:tav>
                                      </p:tavLst>
                                    </p:anim>
                                    <p:anim calcmode="lin" valueType="num">
                                      <p:cBhvr>
                                        <p:cTn id="91" dur="500" fill="hold"/>
                                        <p:tgtEl>
                                          <p:spTgt spid="2052118"/>
                                        </p:tgtEl>
                                        <p:attrNameLst>
                                          <p:attrName>ppt_h</p:attrName>
                                        </p:attrNameLst>
                                      </p:cBhvr>
                                      <p:tavLst>
                                        <p:tav tm="0">
                                          <p:val>
                                            <p:fltVal val="0"/>
                                          </p:val>
                                        </p:tav>
                                        <p:tav tm="100000">
                                          <p:val>
                                            <p:strVal val="#ppt_h"/>
                                          </p:val>
                                        </p:tav>
                                      </p:tavLst>
                                    </p:anim>
                                  </p:childTnLst>
                                </p:cTn>
                              </p:par>
                            </p:childTnLst>
                          </p:cTn>
                        </p:par>
                      </p:childTnLst>
                    </p:cTn>
                  </p:par>
                  <p:par>
                    <p:cTn id="92" fill="hold">
                      <p:stCondLst>
                        <p:cond delay="indefinite"/>
                      </p:stCondLst>
                      <p:childTnLst>
                        <p:par>
                          <p:cTn id="93" fill="hold">
                            <p:stCondLst>
                              <p:cond delay="0"/>
                            </p:stCondLst>
                            <p:childTnLst>
                              <p:par>
                                <p:cTn id="94" presetID="22" presetClass="entr" presetSubtype="1" fill="hold" nodeType="clickEffect">
                                  <p:stCondLst>
                                    <p:cond delay="0"/>
                                  </p:stCondLst>
                                  <p:childTnLst>
                                    <p:set>
                                      <p:cBhvr>
                                        <p:cTn id="95" dur="1" fill="hold">
                                          <p:stCondLst>
                                            <p:cond delay="0"/>
                                          </p:stCondLst>
                                        </p:cTn>
                                        <p:tgtEl>
                                          <p:spTgt spid="6"/>
                                        </p:tgtEl>
                                        <p:attrNameLst>
                                          <p:attrName>style.visibility</p:attrName>
                                        </p:attrNameLst>
                                      </p:cBhvr>
                                      <p:to>
                                        <p:strVal val="visible"/>
                                      </p:to>
                                    </p:set>
                                    <p:animEffect transition="in" filter="wipe(up)">
                                      <p:cBhvr>
                                        <p:cTn id="96" dur="500"/>
                                        <p:tgtEl>
                                          <p:spTgt spid="6"/>
                                        </p:tgtEl>
                                      </p:cBhvr>
                                    </p:animEffect>
                                  </p:childTnLst>
                                </p:cTn>
                              </p:par>
                            </p:childTnLst>
                          </p:cTn>
                        </p:par>
                      </p:childTnLst>
                    </p:cTn>
                  </p:par>
                  <p:par>
                    <p:cTn id="97" fill="hold">
                      <p:stCondLst>
                        <p:cond delay="indefinite"/>
                      </p:stCondLst>
                      <p:childTnLst>
                        <p:par>
                          <p:cTn id="98" fill="hold">
                            <p:stCondLst>
                              <p:cond delay="0"/>
                            </p:stCondLst>
                            <p:childTnLst>
                              <p:par>
                                <p:cTn id="99" presetID="23" presetClass="entr" presetSubtype="16" fill="hold" grpId="0" nodeType="clickEffect">
                                  <p:stCondLst>
                                    <p:cond delay="0"/>
                                  </p:stCondLst>
                                  <p:childTnLst>
                                    <p:set>
                                      <p:cBhvr>
                                        <p:cTn id="100" dur="1" fill="hold">
                                          <p:stCondLst>
                                            <p:cond delay="0"/>
                                          </p:stCondLst>
                                        </p:cTn>
                                        <p:tgtEl>
                                          <p:spTgt spid="2052125"/>
                                        </p:tgtEl>
                                        <p:attrNameLst>
                                          <p:attrName>style.visibility</p:attrName>
                                        </p:attrNameLst>
                                      </p:cBhvr>
                                      <p:to>
                                        <p:strVal val="visible"/>
                                      </p:to>
                                    </p:set>
                                    <p:anim calcmode="lin" valueType="num">
                                      <p:cBhvr>
                                        <p:cTn id="101" dur="500" fill="hold"/>
                                        <p:tgtEl>
                                          <p:spTgt spid="2052125"/>
                                        </p:tgtEl>
                                        <p:attrNameLst>
                                          <p:attrName>ppt_w</p:attrName>
                                        </p:attrNameLst>
                                      </p:cBhvr>
                                      <p:tavLst>
                                        <p:tav tm="0">
                                          <p:val>
                                            <p:fltVal val="0"/>
                                          </p:val>
                                        </p:tav>
                                        <p:tav tm="100000">
                                          <p:val>
                                            <p:strVal val="#ppt_w"/>
                                          </p:val>
                                        </p:tav>
                                      </p:tavLst>
                                    </p:anim>
                                    <p:anim calcmode="lin" valueType="num">
                                      <p:cBhvr>
                                        <p:cTn id="102" dur="500" fill="hold"/>
                                        <p:tgtEl>
                                          <p:spTgt spid="2052125"/>
                                        </p:tgtEl>
                                        <p:attrNameLst>
                                          <p:attrName>ppt_h</p:attrName>
                                        </p:attrNameLst>
                                      </p:cBhvr>
                                      <p:tavLst>
                                        <p:tav tm="0">
                                          <p:val>
                                            <p:fltVal val="0"/>
                                          </p:val>
                                        </p:tav>
                                        <p:tav tm="100000">
                                          <p:val>
                                            <p:strVal val="#ppt_h"/>
                                          </p:val>
                                        </p:tav>
                                      </p:tavLst>
                                    </p:anim>
                                  </p:childTnLst>
                                </p:cTn>
                              </p:par>
                            </p:childTnLst>
                          </p:cTn>
                        </p:par>
                      </p:childTnLst>
                    </p:cTn>
                  </p:par>
                  <p:par>
                    <p:cTn id="103" fill="hold">
                      <p:stCondLst>
                        <p:cond delay="indefinite"/>
                      </p:stCondLst>
                      <p:childTnLst>
                        <p:par>
                          <p:cTn id="104" fill="hold">
                            <p:stCondLst>
                              <p:cond delay="0"/>
                            </p:stCondLst>
                            <p:childTnLst>
                              <p:par>
                                <p:cTn id="105" presetID="22" presetClass="entr" presetSubtype="1" fill="hold" grpId="0" nodeType="clickEffect">
                                  <p:stCondLst>
                                    <p:cond delay="0"/>
                                  </p:stCondLst>
                                  <p:childTnLst>
                                    <p:set>
                                      <p:cBhvr>
                                        <p:cTn id="106" dur="1" fill="hold">
                                          <p:stCondLst>
                                            <p:cond delay="0"/>
                                          </p:stCondLst>
                                        </p:cTn>
                                        <p:tgtEl>
                                          <p:spTgt spid="2052126"/>
                                        </p:tgtEl>
                                        <p:attrNameLst>
                                          <p:attrName>style.visibility</p:attrName>
                                        </p:attrNameLst>
                                      </p:cBhvr>
                                      <p:to>
                                        <p:strVal val="visible"/>
                                      </p:to>
                                    </p:set>
                                    <p:animEffect transition="in" filter="wipe(up)">
                                      <p:cBhvr>
                                        <p:cTn id="107" dur="500"/>
                                        <p:tgtEl>
                                          <p:spTgt spid="20521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2099" grpId="0" animBg="1" autoUpdateAnimBg="0"/>
      <p:bldP spid="2052100" grpId="0" animBg="1" autoUpdateAnimBg="0"/>
      <p:bldP spid="2052101" grpId="0" animBg="1"/>
      <p:bldP spid="2052102" grpId="0" animBg="1" autoUpdateAnimBg="0"/>
      <p:bldP spid="2052106" grpId="0" animBg="1" autoUpdateAnimBg="0"/>
      <p:bldP spid="2052107" grpId="0" animBg="1" autoUpdateAnimBg="0"/>
      <p:bldP spid="2052114" grpId="0" animBg="1" autoUpdateAnimBg="0"/>
      <p:bldP spid="2052115" grpId="0" animBg="1" autoUpdateAnimBg="0"/>
      <p:bldP spid="2052116" grpId="0" animBg="1" autoUpdateAnimBg="0"/>
      <p:bldP spid="2052117" grpId="0" animBg="1"/>
      <p:bldP spid="2052118" grpId="0" animBg="1" autoUpdateAnimBg="0"/>
      <p:bldP spid="2052125" grpId="0" animBg="1" autoUpdateAnimBg="0"/>
      <p:bldP spid="2052126" grpId="0" animBg="1"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9618" name="Rectangle 2"/>
          <p:cNvSpPr>
            <a:spLocks noGrp="1" noChangeArrowheads="1"/>
          </p:cNvSpPr>
          <p:nvPr>
            <p:ph type="title"/>
          </p:nvPr>
        </p:nvSpPr>
        <p:spPr>
          <a:xfrm>
            <a:off x="317500" y="52388"/>
            <a:ext cx="8637588" cy="1431925"/>
          </a:xfrm>
        </p:spPr>
        <p:txBody>
          <a:bodyPr>
            <a:normAutofit/>
          </a:bodyPr>
          <a:lstStyle/>
          <a:p>
            <a:r>
              <a:rPr lang="zh-CN" altLang="en-US" dirty="0" smtClean="0"/>
              <a:t>安全问题</a:t>
            </a:r>
            <a:endParaRPr lang="zh-CN" altLang="en-US" sz="2500" dirty="0" smtClean="0">
              <a:solidFill>
                <a:schemeClr val="tx1"/>
              </a:solidFill>
            </a:endParaRPr>
          </a:p>
        </p:txBody>
      </p:sp>
      <p:sp>
        <p:nvSpPr>
          <p:cNvPr id="2054147" name="Rectangle 3"/>
          <p:cNvSpPr>
            <a:spLocks noGrp="1" noChangeArrowheads="1"/>
          </p:cNvSpPr>
          <p:nvPr>
            <p:ph idx="1"/>
          </p:nvPr>
        </p:nvSpPr>
        <p:spPr/>
        <p:txBody>
          <a:bodyPr/>
          <a:lstStyle/>
          <a:p>
            <a:pPr eaLnBrk="1" hangingPunct="1"/>
            <a:r>
              <a:rPr lang="zh-CN" altLang="en-US" dirty="0" smtClean="0">
                <a:latin typeface="Times New Roman" pitchFamily="18" charset="0"/>
              </a:rPr>
              <a:t>数字签名</a:t>
            </a:r>
          </a:p>
          <a:p>
            <a:pPr lvl="1" eaLnBrk="1" hangingPunct="1"/>
            <a:r>
              <a:rPr lang="zh-CN" altLang="en-US" dirty="0" smtClean="0">
                <a:latin typeface="Times New Roman" pitchFamily="18" charset="0"/>
              </a:rPr>
              <a:t>产生报文摘要</a:t>
            </a:r>
          </a:p>
          <a:p>
            <a:pPr lvl="1" eaLnBrk="1" hangingPunct="1"/>
            <a:r>
              <a:rPr lang="zh-CN" altLang="en-US" dirty="0" smtClean="0">
                <a:latin typeface="Times New Roman" pitchFamily="18" charset="0"/>
              </a:rPr>
              <a:t>用私钥加密摘要</a:t>
            </a:r>
            <a:r>
              <a:rPr lang="en-US" altLang="zh-CN" dirty="0" smtClean="0">
                <a:latin typeface="Times New Roman" pitchFamily="18" charset="0"/>
              </a:rPr>
              <a:t>----</a:t>
            </a:r>
            <a:r>
              <a:rPr lang="zh-CN" altLang="en-US" dirty="0" smtClean="0">
                <a:latin typeface="Times New Roman" pitchFamily="18" charset="0"/>
              </a:rPr>
              <a:t>数字签名</a:t>
            </a:r>
          </a:p>
          <a:p>
            <a:pPr lvl="1" eaLnBrk="1" hangingPunct="1"/>
            <a:r>
              <a:rPr lang="zh-CN" altLang="en-US" dirty="0" smtClean="0">
                <a:latin typeface="Times New Roman" pitchFamily="18" charset="0"/>
              </a:rPr>
              <a:t>同时传送报文和摘要密文</a:t>
            </a:r>
          </a:p>
          <a:p>
            <a:pPr lvl="1" eaLnBrk="1" hangingPunct="1"/>
            <a:r>
              <a:rPr lang="zh-CN" altLang="en-US" dirty="0" smtClean="0">
                <a:latin typeface="Times New Roman" pitchFamily="18" charset="0"/>
              </a:rPr>
              <a:t>用公钥解密摘要密文并比较摘要原文</a:t>
            </a:r>
          </a:p>
        </p:txBody>
      </p:sp>
      <p:sp>
        <p:nvSpPr>
          <p:cNvPr id="4" name="灯片编号占位符 5"/>
          <p:cNvSpPr>
            <a:spLocks noGrp="1"/>
          </p:cNvSpPr>
          <p:nvPr>
            <p:ph type="sldNum" sz="quarter" idx="12"/>
          </p:nvPr>
        </p:nvSpPr>
        <p:spPr>
          <a:xfrm>
            <a:off x="8244408" y="5763078"/>
            <a:ext cx="403424" cy="431254"/>
          </a:xfrm>
          <a:prstGeom prst="rect">
            <a:avLst/>
          </a:prstGeom>
        </p:spPr>
        <p:txBody>
          <a:bodyPr/>
          <a:lstStyle/>
          <a:p>
            <a:pPr>
              <a:defRPr/>
            </a:pPr>
            <a:fld id="{9EA34BCE-A9B6-4080-BFDA-24B42780DE08}" type="slidenum">
              <a:rPr lang="en-US" altLang="zh-CN" smtClean="0">
                <a:solidFill>
                  <a:schemeClr val="bg1"/>
                </a:solidFill>
              </a:rPr>
              <a:pPr>
                <a:defRPr/>
              </a:pPr>
              <a:t>23</a:t>
            </a:fld>
            <a:endParaRPr lang="en-US" altLang="zh-CN" dirty="0">
              <a:solidFill>
                <a:schemeClr val="bg1"/>
              </a:solidFill>
            </a:endParaRPr>
          </a:p>
        </p:txBody>
      </p:sp>
      <p:sp>
        <p:nvSpPr>
          <p:cNvPr id="5" name="日期占位符 4"/>
          <p:cNvSpPr>
            <a:spLocks noGrp="1"/>
          </p:cNvSpPr>
          <p:nvPr>
            <p:ph type="dt" sz="half" idx="10"/>
          </p:nvPr>
        </p:nvSpPr>
        <p:spPr/>
        <p:txBody>
          <a:bodyPr/>
          <a:lstStyle/>
          <a:p>
            <a:pPr eaLnBrk="1" latinLnBrk="0" hangingPunct="1"/>
            <a:fld id="{40B6CD33-E5BA-488C-9AD9-F85247DAE7FA}" type="datetime1">
              <a:rPr lang="en-US" altLang="zh-CN" smtClean="0"/>
              <a:pPr eaLnBrk="1" latinLnBrk="0" hangingPunct="1"/>
              <a:t>12/13/2011</a:t>
            </a:fld>
            <a:endParaRPr lang="en-US" dirty="0"/>
          </a:p>
        </p:txBody>
      </p:sp>
      <p:sp>
        <p:nvSpPr>
          <p:cNvPr id="6" name="页脚占位符 5"/>
          <p:cNvSpPr>
            <a:spLocks noGrp="1"/>
          </p:cNvSpPr>
          <p:nvPr>
            <p:ph type="ftr" sz="quarter" idx="11"/>
          </p:nvPr>
        </p:nvSpPr>
        <p:spPr/>
        <p:txBody>
          <a:bodyPr/>
          <a:lstStyle/>
          <a:p>
            <a:r>
              <a:rPr kumimoji="0" lang="en-US" smtClean="0"/>
              <a:t>Institute of Computer Software, Nanjing University</a:t>
            </a:r>
            <a:endParaRPr kumimoji="0" lang="en-US"/>
          </a:p>
        </p:txBody>
      </p:sp>
      <p:sp>
        <p:nvSpPr>
          <p:cNvPr id="7" name="灯片编号占位符 6"/>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2BBB5E19-F10A-4C2F-BF6F-11C513378A2E}" type="slidenum">
              <a:rPr kumimoji="0" lang="en-US" sz="1200" b="0" i="0" u="none" strike="noStrike" kern="1200" cap="none" spc="0" normalizeH="0" baseline="0" noProof="0" smtClean="0">
                <a:ln>
                  <a:noFill/>
                </a:ln>
                <a:solidFill>
                  <a:schemeClr val="tx1">
                    <a:tint val="95000"/>
                  </a:schemeClr>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23</a:t>
            </a:fld>
            <a:endParaRPr kumimoji="0" lang="en-US" sz="1200" b="0" i="0" u="none" strike="noStrike" kern="1200" cap="none" spc="0" normalizeH="0" baseline="0" noProof="0" dirty="0">
              <a:ln>
                <a:noFill/>
              </a:ln>
              <a:solidFill>
                <a:schemeClr val="tx1">
                  <a:tint val="95000"/>
                </a:schemeClr>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054147">
                                            <p:txEl>
                                              <p:pRg st="0" end="0"/>
                                            </p:txEl>
                                          </p:spTgt>
                                        </p:tgtEl>
                                        <p:attrNameLst>
                                          <p:attrName>style.visibility</p:attrName>
                                        </p:attrNameLst>
                                      </p:cBhvr>
                                      <p:to>
                                        <p:strVal val="visible"/>
                                      </p:to>
                                    </p:set>
                                    <p:anim calcmode="lin" valueType="num">
                                      <p:cBhvr additive="base">
                                        <p:cTn id="7" dur="500" fill="hold"/>
                                        <p:tgtEl>
                                          <p:spTgt spid="205414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05414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054147">
                                            <p:txEl>
                                              <p:pRg st="1" end="1"/>
                                            </p:txEl>
                                          </p:spTgt>
                                        </p:tgtEl>
                                        <p:attrNameLst>
                                          <p:attrName>style.visibility</p:attrName>
                                        </p:attrNameLst>
                                      </p:cBhvr>
                                      <p:to>
                                        <p:strVal val="visible"/>
                                      </p:to>
                                    </p:set>
                                    <p:anim calcmode="lin" valueType="num">
                                      <p:cBhvr additive="base">
                                        <p:cTn id="13" dur="500" fill="hold"/>
                                        <p:tgtEl>
                                          <p:spTgt spid="2054147">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054147">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054147">
                                            <p:txEl>
                                              <p:pRg st="2" end="2"/>
                                            </p:txEl>
                                          </p:spTgt>
                                        </p:tgtEl>
                                        <p:attrNameLst>
                                          <p:attrName>style.visibility</p:attrName>
                                        </p:attrNameLst>
                                      </p:cBhvr>
                                      <p:to>
                                        <p:strVal val="visible"/>
                                      </p:to>
                                    </p:set>
                                    <p:anim calcmode="lin" valueType="num">
                                      <p:cBhvr additive="base">
                                        <p:cTn id="19" dur="500" fill="hold"/>
                                        <p:tgtEl>
                                          <p:spTgt spid="2054147">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054147">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054147">
                                            <p:txEl>
                                              <p:pRg st="3" end="3"/>
                                            </p:txEl>
                                          </p:spTgt>
                                        </p:tgtEl>
                                        <p:attrNameLst>
                                          <p:attrName>style.visibility</p:attrName>
                                        </p:attrNameLst>
                                      </p:cBhvr>
                                      <p:to>
                                        <p:strVal val="visible"/>
                                      </p:to>
                                    </p:set>
                                    <p:anim calcmode="lin" valueType="num">
                                      <p:cBhvr additive="base">
                                        <p:cTn id="25" dur="500" fill="hold"/>
                                        <p:tgtEl>
                                          <p:spTgt spid="2054147">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054147">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2054147">
                                            <p:txEl>
                                              <p:pRg st="4" end="4"/>
                                            </p:txEl>
                                          </p:spTgt>
                                        </p:tgtEl>
                                        <p:attrNameLst>
                                          <p:attrName>style.visibility</p:attrName>
                                        </p:attrNameLst>
                                      </p:cBhvr>
                                      <p:to>
                                        <p:strVal val="visible"/>
                                      </p:to>
                                    </p:set>
                                    <p:anim calcmode="lin" valueType="num">
                                      <p:cBhvr additive="base">
                                        <p:cTn id="31" dur="500" fill="hold"/>
                                        <p:tgtEl>
                                          <p:spTgt spid="2054147">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2054147">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4147" grpId="0" build="p" bldLvl="3" autoUpdateAnimBg="0"/>
    </p:bld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0642" name="Rectangle 2"/>
          <p:cNvSpPr>
            <a:spLocks noGrp="1" noChangeArrowheads="1"/>
          </p:cNvSpPr>
          <p:nvPr>
            <p:ph type="title"/>
          </p:nvPr>
        </p:nvSpPr>
        <p:spPr>
          <a:xfrm>
            <a:off x="317500" y="52388"/>
            <a:ext cx="8637588" cy="1431925"/>
          </a:xfrm>
        </p:spPr>
        <p:txBody>
          <a:bodyPr/>
          <a:lstStyle/>
          <a:p>
            <a:pPr eaLnBrk="1" hangingPunct="1"/>
            <a:r>
              <a:rPr lang="zh-CN" altLang="en-US" sz="4000" dirty="0" smtClean="0">
                <a:solidFill>
                  <a:srgbClr val="FFC000"/>
                </a:solidFill>
              </a:rPr>
              <a:t>系统支撑</a:t>
            </a:r>
            <a:r>
              <a:rPr lang="zh-CN" altLang="en-US" sz="2900" dirty="0" smtClean="0">
                <a:solidFill>
                  <a:schemeClr val="tx1"/>
                </a:solidFill>
              </a:rPr>
              <a:t>研究现状</a:t>
            </a:r>
          </a:p>
        </p:txBody>
      </p:sp>
      <p:sp>
        <p:nvSpPr>
          <p:cNvPr id="2056195" name="Rectangle 3"/>
          <p:cNvSpPr>
            <a:spLocks noGrp="1" noChangeArrowheads="1"/>
          </p:cNvSpPr>
          <p:nvPr>
            <p:ph idx="1"/>
          </p:nvPr>
        </p:nvSpPr>
        <p:spPr/>
        <p:txBody>
          <a:bodyPr/>
          <a:lstStyle/>
          <a:p>
            <a:pPr eaLnBrk="1" hangingPunct="1"/>
            <a:r>
              <a:rPr lang="zh-CN" altLang="en-US" dirty="0" smtClean="0"/>
              <a:t>研究现状</a:t>
            </a:r>
          </a:p>
          <a:p>
            <a:pPr lvl="1" eaLnBrk="1" hangingPunct="1"/>
            <a:r>
              <a:rPr lang="zh-CN" altLang="en-US" dirty="0" smtClean="0">
                <a:latin typeface="宋体" charset="-122"/>
              </a:rPr>
              <a:t>基于软件的错误隔离－－保护主机</a:t>
            </a:r>
            <a:endParaRPr lang="zh-CN" altLang="en-US" dirty="0" smtClean="0"/>
          </a:p>
          <a:p>
            <a:pPr lvl="2" eaLnBrk="1" hangingPunct="1"/>
            <a:r>
              <a:rPr lang="zh-CN" altLang="en-US" dirty="0" smtClean="0">
                <a:latin typeface="宋体" charset="-122"/>
              </a:rPr>
              <a:t>用软件将有安全隐患的程序隔离成独立区域，将这个区域映射为独立的虚拟地址空间</a:t>
            </a:r>
          </a:p>
          <a:p>
            <a:pPr lvl="2" eaLnBrk="1" hangingPunct="1"/>
            <a:r>
              <a:rPr lang="zh-CN" altLang="en-US" dirty="0" smtClean="0">
                <a:latin typeface="Arial" charset="0"/>
              </a:rPr>
              <a:t>“沙箱”</a:t>
            </a:r>
            <a:r>
              <a:rPr lang="en-US" altLang="zh-CN" dirty="0" smtClean="0"/>
              <a:t>(sandbox) </a:t>
            </a:r>
            <a:r>
              <a:rPr lang="zh-CN" altLang="en-US" dirty="0" smtClean="0"/>
              <a:t>技术</a:t>
            </a:r>
          </a:p>
          <a:p>
            <a:pPr lvl="1" eaLnBrk="1" hangingPunct="1"/>
            <a:r>
              <a:rPr lang="zh-CN" altLang="en-US" dirty="0" smtClean="0">
                <a:latin typeface="宋体" charset="-122"/>
              </a:rPr>
              <a:t>解释执行代码－－保护主机</a:t>
            </a:r>
            <a:endParaRPr lang="zh-CN" altLang="en-US" dirty="0" smtClean="0"/>
          </a:p>
          <a:p>
            <a:pPr lvl="2" eaLnBrk="1" hangingPunct="1"/>
            <a:r>
              <a:rPr lang="zh-CN" altLang="en-US" dirty="0" smtClean="0"/>
              <a:t>安全特性语言</a:t>
            </a:r>
          </a:p>
          <a:p>
            <a:pPr lvl="2" eaLnBrk="1" hangingPunct="1"/>
            <a:r>
              <a:rPr lang="zh-CN" altLang="en-US" dirty="0" smtClean="0"/>
              <a:t>解释器添加安全设施</a:t>
            </a:r>
          </a:p>
        </p:txBody>
      </p:sp>
      <p:sp>
        <p:nvSpPr>
          <p:cNvPr id="4" name="灯片编号占位符 5"/>
          <p:cNvSpPr>
            <a:spLocks noGrp="1"/>
          </p:cNvSpPr>
          <p:nvPr>
            <p:ph type="sldNum" sz="quarter" idx="12"/>
          </p:nvPr>
        </p:nvSpPr>
        <p:spPr>
          <a:xfrm>
            <a:off x="8244408" y="5763078"/>
            <a:ext cx="403424" cy="431254"/>
          </a:xfrm>
          <a:prstGeom prst="rect">
            <a:avLst/>
          </a:prstGeom>
        </p:spPr>
        <p:txBody>
          <a:bodyPr/>
          <a:lstStyle/>
          <a:p>
            <a:pPr>
              <a:defRPr/>
            </a:pPr>
            <a:fld id="{9EA34BCE-A9B6-4080-BFDA-24B42780DE08}" type="slidenum">
              <a:rPr lang="en-US" altLang="zh-CN" smtClean="0">
                <a:solidFill>
                  <a:schemeClr val="bg1"/>
                </a:solidFill>
              </a:rPr>
              <a:pPr>
                <a:defRPr/>
              </a:pPr>
              <a:t>24</a:t>
            </a:fld>
            <a:endParaRPr lang="en-US" altLang="zh-CN" dirty="0">
              <a:solidFill>
                <a:schemeClr val="bg1"/>
              </a:solidFill>
            </a:endParaRPr>
          </a:p>
        </p:txBody>
      </p:sp>
      <p:sp>
        <p:nvSpPr>
          <p:cNvPr id="5" name="日期占位符 4"/>
          <p:cNvSpPr>
            <a:spLocks noGrp="1"/>
          </p:cNvSpPr>
          <p:nvPr>
            <p:ph type="dt" sz="half" idx="10"/>
          </p:nvPr>
        </p:nvSpPr>
        <p:spPr/>
        <p:txBody>
          <a:bodyPr/>
          <a:lstStyle/>
          <a:p>
            <a:pPr eaLnBrk="1" latinLnBrk="0" hangingPunct="1"/>
            <a:fld id="{3A8ECE16-D12A-4477-9850-2B93F7BD52FA}" type="datetime1">
              <a:rPr lang="en-US" altLang="zh-CN" smtClean="0"/>
              <a:pPr eaLnBrk="1" latinLnBrk="0" hangingPunct="1"/>
              <a:t>12/13/2011</a:t>
            </a:fld>
            <a:endParaRPr lang="en-US" dirty="0"/>
          </a:p>
        </p:txBody>
      </p:sp>
      <p:sp>
        <p:nvSpPr>
          <p:cNvPr id="6" name="页脚占位符 5"/>
          <p:cNvSpPr>
            <a:spLocks noGrp="1"/>
          </p:cNvSpPr>
          <p:nvPr>
            <p:ph type="ftr" sz="quarter" idx="11"/>
          </p:nvPr>
        </p:nvSpPr>
        <p:spPr/>
        <p:txBody>
          <a:bodyPr/>
          <a:lstStyle/>
          <a:p>
            <a:r>
              <a:rPr kumimoji="0" lang="en-US" smtClean="0"/>
              <a:t>Institute of Computer Software, Nanjing University</a:t>
            </a:r>
            <a:endParaRPr kumimoji="0" lang="en-US"/>
          </a:p>
        </p:txBody>
      </p:sp>
      <p:sp>
        <p:nvSpPr>
          <p:cNvPr id="7" name="灯片编号占位符 6"/>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2BBB5E19-F10A-4C2F-BF6F-11C513378A2E}" type="slidenum">
              <a:rPr kumimoji="0" lang="en-US" sz="1200" b="0" i="0" u="none" strike="noStrike" kern="1200" cap="none" spc="0" normalizeH="0" baseline="0" noProof="0" smtClean="0">
                <a:ln>
                  <a:noFill/>
                </a:ln>
                <a:solidFill>
                  <a:schemeClr val="tx1">
                    <a:tint val="95000"/>
                  </a:schemeClr>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24</a:t>
            </a:fld>
            <a:endParaRPr kumimoji="0" lang="en-US" sz="1200" b="0" i="0" u="none" strike="noStrike" kern="1200" cap="none" spc="0" normalizeH="0" baseline="0" noProof="0" dirty="0">
              <a:ln>
                <a:noFill/>
              </a:ln>
              <a:solidFill>
                <a:schemeClr val="tx1">
                  <a:tint val="95000"/>
                </a:schemeClr>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056195">
                                            <p:txEl>
                                              <p:pRg st="0" end="0"/>
                                            </p:txEl>
                                          </p:spTgt>
                                        </p:tgtEl>
                                        <p:attrNameLst>
                                          <p:attrName>style.visibility</p:attrName>
                                        </p:attrNameLst>
                                      </p:cBhvr>
                                      <p:to>
                                        <p:strVal val="visible"/>
                                      </p:to>
                                    </p:set>
                                    <p:anim calcmode="lin" valueType="num">
                                      <p:cBhvr additive="base">
                                        <p:cTn id="7" dur="500" fill="hold"/>
                                        <p:tgtEl>
                                          <p:spTgt spid="205619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05619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056195">
                                            <p:txEl>
                                              <p:pRg st="1" end="1"/>
                                            </p:txEl>
                                          </p:spTgt>
                                        </p:tgtEl>
                                        <p:attrNameLst>
                                          <p:attrName>style.visibility</p:attrName>
                                        </p:attrNameLst>
                                      </p:cBhvr>
                                      <p:to>
                                        <p:strVal val="visible"/>
                                      </p:to>
                                    </p:set>
                                    <p:anim calcmode="lin" valueType="num">
                                      <p:cBhvr additive="base">
                                        <p:cTn id="13" dur="500" fill="hold"/>
                                        <p:tgtEl>
                                          <p:spTgt spid="205619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05619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056195">
                                            <p:txEl>
                                              <p:pRg st="2" end="2"/>
                                            </p:txEl>
                                          </p:spTgt>
                                        </p:tgtEl>
                                        <p:attrNameLst>
                                          <p:attrName>style.visibility</p:attrName>
                                        </p:attrNameLst>
                                      </p:cBhvr>
                                      <p:to>
                                        <p:strVal val="visible"/>
                                      </p:to>
                                    </p:set>
                                    <p:anim calcmode="lin" valueType="num">
                                      <p:cBhvr additive="base">
                                        <p:cTn id="19" dur="500" fill="hold"/>
                                        <p:tgtEl>
                                          <p:spTgt spid="2056195">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05619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056195">
                                            <p:txEl>
                                              <p:pRg st="3" end="3"/>
                                            </p:txEl>
                                          </p:spTgt>
                                        </p:tgtEl>
                                        <p:attrNameLst>
                                          <p:attrName>style.visibility</p:attrName>
                                        </p:attrNameLst>
                                      </p:cBhvr>
                                      <p:to>
                                        <p:strVal val="visible"/>
                                      </p:to>
                                    </p:set>
                                    <p:anim calcmode="lin" valueType="num">
                                      <p:cBhvr additive="base">
                                        <p:cTn id="25" dur="500" fill="hold"/>
                                        <p:tgtEl>
                                          <p:spTgt spid="2056195">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056195">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2056195">
                                            <p:txEl>
                                              <p:pRg st="4" end="4"/>
                                            </p:txEl>
                                          </p:spTgt>
                                        </p:tgtEl>
                                        <p:attrNameLst>
                                          <p:attrName>style.visibility</p:attrName>
                                        </p:attrNameLst>
                                      </p:cBhvr>
                                      <p:to>
                                        <p:strVal val="visible"/>
                                      </p:to>
                                    </p:set>
                                    <p:anim calcmode="lin" valueType="num">
                                      <p:cBhvr additive="base">
                                        <p:cTn id="31" dur="500" fill="hold"/>
                                        <p:tgtEl>
                                          <p:spTgt spid="2056195">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2056195">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2056195">
                                            <p:txEl>
                                              <p:pRg st="5" end="5"/>
                                            </p:txEl>
                                          </p:spTgt>
                                        </p:tgtEl>
                                        <p:attrNameLst>
                                          <p:attrName>style.visibility</p:attrName>
                                        </p:attrNameLst>
                                      </p:cBhvr>
                                      <p:to>
                                        <p:strVal val="visible"/>
                                      </p:to>
                                    </p:set>
                                    <p:anim calcmode="lin" valueType="num">
                                      <p:cBhvr additive="base">
                                        <p:cTn id="37" dur="500" fill="hold"/>
                                        <p:tgtEl>
                                          <p:spTgt spid="2056195">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2056195">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2056195">
                                            <p:txEl>
                                              <p:pRg st="6" end="6"/>
                                            </p:txEl>
                                          </p:spTgt>
                                        </p:tgtEl>
                                        <p:attrNameLst>
                                          <p:attrName>style.visibility</p:attrName>
                                        </p:attrNameLst>
                                      </p:cBhvr>
                                      <p:to>
                                        <p:strVal val="visible"/>
                                      </p:to>
                                    </p:set>
                                    <p:anim calcmode="lin" valueType="num">
                                      <p:cBhvr additive="base">
                                        <p:cTn id="43" dur="500" fill="hold"/>
                                        <p:tgtEl>
                                          <p:spTgt spid="2056195">
                                            <p:txEl>
                                              <p:pRg st="6" end="6"/>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2056195">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6195" grpId="0" build="p" bldLvl="3" autoUpdateAnimBg="0"/>
    </p:bld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1666" name="Rectangle 2"/>
          <p:cNvSpPr>
            <a:spLocks noGrp="1" noChangeArrowheads="1"/>
          </p:cNvSpPr>
          <p:nvPr>
            <p:ph type="title"/>
          </p:nvPr>
        </p:nvSpPr>
        <p:spPr>
          <a:xfrm>
            <a:off x="317500" y="52388"/>
            <a:ext cx="8637588" cy="1431925"/>
          </a:xfrm>
        </p:spPr>
        <p:txBody>
          <a:bodyPr/>
          <a:lstStyle/>
          <a:p>
            <a:pPr eaLnBrk="1" hangingPunct="1"/>
            <a:r>
              <a:rPr lang="zh-CN" altLang="en-US" sz="4200" dirty="0" smtClean="0">
                <a:solidFill>
                  <a:srgbClr val="FFC000"/>
                </a:solidFill>
              </a:rPr>
              <a:t>系统支撑</a:t>
            </a:r>
            <a:endParaRPr lang="zh-CN" altLang="en-US" sz="2900" dirty="0" smtClean="0">
              <a:solidFill>
                <a:schemeClr val="tx1"/>
              </a:solidFill>
            </a:endParaRPr>
          </a:p>
        </p:txBody>
      </p:sp>
      <p:sp>
        <p:nvSpPr>
          <p:cNvPr id="2058243" name="Rectangle 3"/>
          <p:cNvSpPr>
            <a:spLocks noGrp="1" noChangeArrowheads="1"/>
          </p:cNvSpPr>
          <p:nvPr>
            <p:ph idx="1"/>
          </p:nvPr>
        </p:nvSpPr>
        <p:spPr/>
        <p:txBody>
          <a:bodyPr/>
          <a:lstStyle/>
          <a:p>
            <a:pPr eaLnBrk="1" hangingPunct="1"/>
            <a:r>
              <a:rPr lang="zh-CN" altLang="en-US" smtClean="0">
                <a:latin typeface="宋体" charset="-122"/>
              </a:rPr>
              <a:t>带数字签名的代码－－保护主机</a:t>
            </a:r>
          </a:p>
          <a:p>
            <a:pPr lvl="1" eaLnBrk="1" hangingPunct="1"/>
            <a:r>
              <a:rPr lang="zh-CN" altLang="en-US" smtClean="0">
                <a:latin typeface="宋体" charset="-122"/>
              </a:rPr>
              <a:t>可以证明代码或者数据的来源</a:t>
            </a:r>
            <a:endParaRPr lang="zh-CN" altLang="en-US" smtClean="0"/>
          </a:p>
          <a:p>
            <a:pPr lvl="1" eaLnBrk="1" hangingPunct="1"/>
            <a:r>
              <a:rPr lang="zh-CN" altLang="en-US" smtClean="0">
                <a:latin typeface="宋体" charset="-122"/>
              </a:rPr>
              <a:t>能防止抵赖</a:t>
            </a:r>
          </a:p>
          <a:p>
            <a:pPr lvl="1" eaLnBrk="1" hangingPunct="1"/>
            <a:r>
              <a:rPr lang="zh-CN" altLang="en-US" smtClean="0">
                <a:latin typeface="宋体" charset="-122"/>
              </a:rPr>
              <a:t>能确保信息的完整性</a:t>
            </a:r>
            <a:r>
              <a:rPr lang="zh-CN" altLang="en-US" smtClean="0"/>
              <a:t> </a:t>
            </a:r>
          </a:p>
          <a:p>
            <a:pPr lvl="1" eaLnBrk="1" hangingPunct="1"/>
            <a:r>
              <a:rPr lang="zh-CN" altLang="en-US" smtClean="0">
                <a:latin typeface="宋体" charset="-122"/>
              </a:rPr>
              <a:t>微软公司的</a:t>
            </a:r>
            <a:r>
              <a:rPr lang="en-US" altLang="zh-CN" smtClean="0"/>
              <a:t>ActiveX</a:t>
            </a:r>
            <a:endParaRPr lang="en-US" altLang="zh-CN" smtClean="0">
              <a:latin typeface="宋体" charset="-122"/>
            </a:endParaRPr>
          </a:p>
          <a:p>
            <a:pPr lvl="1" eaLnBrk="1" hangingPunct="1"/>
            <a:r>
              <a:rPr lang="en-US" altLang="zh-CN" smtClean="0"/>
              <a:t>Netscape</a:t>
            </a:r>
            <a:r>
              <a:rPr lang="zh-CN" altLang="en-US" smtClean="0">
                <a:latin typeface="宋体" charset="-122"/>
              </a:rPr>
              <a:t>公司的</a:t>
            </a:r>
            <a:r>
              <a:rPr lang="en-US" altLang="zh-CN" smtClean="0"/>
              <a:t>Java Applet, JavaScript </a:t>
            </a:r>
          </a:p>
        </p:txBody>
      </p:sp>
      <p:sp>
        <p:nvSpPr>
          <p:cNvPr id="4" name="灯片编号占位符 5"/>
          <p:cNvSpPr>
            <a:spLocks noGrp="1"/>
          </p:cNvSpPr>
          <p:nvPr>
            <p:ph type="sldNum" sz="quarter" idx="12"/>
          </p:nvPr>
        </p:nvSpPr>
        <p:spPr>
          <a:xfrm>
            <a:off x="8244408" y="5763078"/>
            <a:ext cx="403424" cy="431254"/>
          </a:xfrm>
          <a:prstGeom prst="rect">
            <a:avLst/>
          </a:prstGeom>
        </p:spPr>
        <p:txBody>
          <a:bodyPr/>
          <a:lstStyle/>
          <a:p>
            <a:pPr>
              <a:defRPr/>
            </a:pPr>
            <a:fld id="{9EA34BCE-A9B6-4080-BFDA-24B42780DE08}" type="slidenum">
              <a:rPr lang="en-US" altLang="zh-CN" smtClean="0">
                <a:solidFill>
                  <a:schemeClr val="bg1"/>
                </a:solidFill>
              </a:rPr>
              <a:pPr>
                <a:defRPr/>
              </a:pPr>
              <a:t>25</a:t>
            </a:fld>
            <a:endParaRPr lang="en-US" altLang="zh-CN" dirty="0">
              <a:solidFill>
                <a:schemeClr val="bg1"/>
              </a:solidFill>
            </a:endParaRPr>
          </a:p>
        </p:txBody>
      </p:sp>
      <p:sp>
        <p:nvSpPr>
          <p:cNvPr id="5" name="日期占位符 4"/>
          <p:cNvSpPr>
            <a:spLocks noGrp="1"/>
          </p:cNvSpPr>
          <p:nvPr>
            <p:ph type="dt" sz="half" idx="10"/>
          </p:nvPr>
        </p:nvSpPr>
        <p:spPr/>
        <p:txBody>
          <a:bodyPr/>
          <a:lstStyle/>
          <a:p>
            <a:pPr eaLnBrk="1" latinLnBrk="0" hangingPunct="1"/>
            <a:fld id="{C6DCCBCC-1CB9-46E5-8C43-840740D69123}" type="datetime1">
              <a:rPr lang="en-US" altLang="zh-CN" smtClean="0"/>
              <a:pPr eaLnBrk="1" latinLnBrk="0" hangingPunct="1"/>
              <a:t>12/13/2011</a:t>
            </a:fld>
            <a:endParaRPr lang="en-US" dirty="0"/>
          </a:p>
        </p:txBody>
      </p:sp>
      <p:sp>
        <p:nvSpPr>
          <p:cNvPr id="6" name="页脚占位符 5"/>
          <p:cNvSpPr>
            <a:spLocks noGrp="1"/>
          </p:cNvSpPr>
          <p:nvPr>
            <p:ph type="ftr" sz="quarter" idx="11"/>
          </p:nvPr>
        </p:nvSpPr>
        <p:spPr/>
        <p:txBody>
          <a:bodyPr/>
          <a:lstStyle/>
          <a:p>
            <a:r>
              <a:rPr kumimoji="0" lang="en-US" smtClean="0"/>
              <a:t>Institute of Computer Software, Nanjing University</a:t>
            </a:r>
            <a:endParaRPr kumimoji="0" lang="en-US"/>
          </a:p>
        </p:txBody>
      </p:sp>
      <p:sp>
        <p:nvSpPr>
          <p:cNvPr id="7" name="灯片编号占位符 6"/>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2BBB5E19-F10A-4C2F-BF6F-11C513378A2E}" type="slidenum">
              <a:rPr kumimoji="0" lang="en-US" sz="1200" b="0" i="0" u="none" strike="noStrike" kern="1200" cap="none" spc="0" normalizeH="0" baseline="0" noProof="0" smtClean="0">
                <a:ln>
                  <a:noFill/>
                </a:ln>
                <a:solidFill>
                  <a:schemeClr val="tx1">
                    <a:tint val="95000"/>
                  </a:schemeClr>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25</a:t>
            </a:fld>
            <a:endParaRPr kumimoji="0" lang="en-US" sz="1200" b="0" i="0" u="none" strike="noStrike" kern="1200" cap="none" spc="0" normalizeH="0" baseline="0" noProof="0" dirty="0">
              <a:ln>
                <a:noFill/>
              </a:ln>
              <a:solidFill>
                <a:schemeClr val="tx1">
                  <a:tint val="95000"/>
                </a:schemeClr>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058243">
                                            <p:txEl>
                                              <p:pRg st="0" end="0"/>
                                            </p:txEl>
                                          </p:spTgt>
                                        </p:tgtEl>
                                        <p:attrNameLst>
                                          <p:attrName>style.visibility</p:attrName>
                                        </p:attrNameLst>
                                      </p:cBhvr>
                                      <p:to>
                                        <p:strVal val="visible"/>
                                      </p:to>
                                    </p:set>
                                    <p:anim calcmode="lin" valueType="num">
                                      <p:cBhvr additive="base">
                                        <p:cTn id="7" dur="500" fill="hold"/>
                                        <p:tgtEl>
                                          <p:spTgt spid="205824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05824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058243">
                                            <p:txEl>
                                              <p:pRg st="1" end="1"/>
                                            </p:txEl>
                                          </p:spTgt>
                                        </p:tgtEl>
                                        <p:attrNameLst>
                                          <p:attrName>style.visibility</p:attrName>
                                        </p:attrNameLst>
                                      </p:cBhvr>
                                      <p:to>
                                        <p:strVal val="visible"/>
                                      </p:to>
                                    </p:set>
                                    <p:anim calcmode="lin" valueType="num">
                                      <p:cBhvr additive="base">
                                        <p:cTn id="13" dur="500" fill="hold"/>
                                        <p:tgtEl>
                                          <p:spTgt spid="205824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05824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058243">
                                            <p:txEl>
                                              <p:pRg st="2" end="2"/>
                                            </p:txEl>
                                          </p:spTgt>
                                        </p:tgtEl>
                                        <p:attrNameLst>
                                          <p:attrName>style.visibility</p:attrName>
                                        </p:attrNameLst>
                                      </p:cBhvr>
                                      <p:to>
                                        <p:strVal val="visible"/>
                                      </p:to>
                                    </p:set>
                                    <p:anim calcmode="lin" valueType="num">
                                      <p:cBhvr additive="base">
                                        <p:cTn id="19" dur="500" fill="hold"/>
                                        <p:tgtEl>
                                          <p:spTgt spid="205824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05824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058243">
                                            <p:txEl>
                                              <p:pRg st="3" end="3"/>
                                            </p:txEl>
                                          </p:spTgt>
                                        </p:tgtEl>
                                        <p:attrNameLst>
                                          <p:attrName>style.visibility</p:attrName>
                                        </p:attrNameLst>
                                      </p:cBhvr>
                                      <p:to>
                                        <p:strVal val="visible"/>
                                      </p:to>
                                    </p:set>
                                    <p:anim calcmode="lin" valueType="num">
                                      <p:cBhvr additive="base">
                                        <p:cTn id="25" dur="500" fill="hold"/>
                                        <p:tgtEl>
                                          <p:spTgt spid="2058243">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05824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2058243">
                                            <p:txEl>
                                              <p:pRg st="4" end="4"/>
                                            </p:txEl>
                                          </p:spTgt>
                                        </p:tgtEl>
                                        <p:attrNameLst>
                                          <p:attrName>style.visibility</p:attrName>
                                        </p:attrNameLst>
                                      </p:cBhvr>
                                      <p:to>
                                        <p:strVal val="visible"/>
                                      </p:to>
                                    </p:set>
                                    <p:anim calcmode="lin" valueType="num">
                                      <p:cBhvr additive="base">
                                        <p:cTn id="31" dur="500" fill="hold"/>
                                        <p:tgtEl>
                                          <p:spTgt spid="2058243">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205824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2058243">
                                            <p:txEl>
                                              <p:pRg st="5" end="5"/>
                                            </p:txEl>
                                          </p:spTgt>
                                        </p:tgtEl>
                                        <p:attrNameLst>
                                          <p:attrName>style.visibility</p:attrName>
                                        </p:attrNameLst>
                                      </p:cBhvr>
                                      <p:to>
                                        <p:strVal val="visible"/>
                                      </p:to>
                                    </p:set>
                                    <p:anim calcmode="lin" valueType="num">
                                      <p:cBhvr additive="base">
                                        <p:cTn id="37" dur="500" fill="hold"/>
                                        <p:tgtEl>
                                          <p:spTgt spid="2058243">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2058243">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8243" grpId="0" build="p" bldLvl="3" autoUpdateAnimBg="0"/>
    </p:bld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2690" name="Rectangle 2"/>
          <p:cNvSpPr>
            <a:spLocks noGrp="1" noChangeArrowheads="1"/>
          </p:cNvSpPr>
          <p:nvPr>
            <p:ph type="title"/>
          </p:nvPr>
        </p:nvSpPr>
        <p:spPr>
          <a:xfrm>
            <a:off x="317500" y="52388"/>
            <a:ext cx="8637588" cy="1431925"/>
          </a:xfrm>
        </p:spPr>
        <p:txBody>
          <a:bodyPr/>
          <a:lstStyle/>
          <a:p>
            <a:pPr eaLnBrk="1" hangingPunct="1"/>
            <a:r>
              <a:rPr lang="zh-CN" altLang="en-US" sz="4200" dirty="0" smtClean="0">
                <a:solidFill>
                  <a:srgbClr val="FFC000"/>
                </a:solidFill>
              </a:rPr>
              <a:t>系统</a:t>
            </a:r>
            <a:r>
              <a:rPr lang="zh-CN" altLang="en-US" sz="4200" dirty="0" smtClean="0">
                <a:solidFill>
                  <a:srgbClr val="FFC000"/>
                </a:solidFill>
              </a:rPr>
              <a:t>支撑</a:t>
            </a:r>
            <a:endParaRPr lang="zh-CN" altLang="en-US" sz="2900" dirty="0" smtClean="0">
              <a:solidFill>
                <a:schemeClr val="tx1"/>
              </a:solidFill>
            </a:endParaRPr>
          </a:p>
        </p:txBody>
      </p:sp>
      <p:sp>
        <p:nvSpPr>
          <p:cNvPr id="2060291" name="Rectangle 3"/>
          <p:cNvSpPr>
            <a:spLocks noGrp="1" noChangeArrowheads="1"/>
          </p:cNvSpPr>
          <p:nvPr>
            <p:ph idx="1"/>
          </p:nvPr>
        </p:nvSpPr>
        <p:spPr/>
        <p:txBody>
          <a:bodyPr/>
          <a:lstStyle/>
          <a:p>
            <a:pPr eaLnBrk="1" hangingPunct="1">
              <a:lnSpc>
                <a:spcPct val="90000"/>
              </a:lnSpc>
            </a:pPr>
            <a:r>
              <a:rPr lang="zh-CN" altLang="en-US" sz="2600" smtClean="0">
                <a:latin typeface="宋体" charset="-122"/>
              </a:rPr>
              <a:t>状态评估函数－－保护主机</a:t>
            </a:r>
          </a:p>
          <a:p>
            <a:pPr lvl="1" algn="just" eaLnBrk="1" hangingPunct="1">
              <a:lnSpc>
                <a:spcPct val="90000"/>
              </a:lnSpc>
            </a:pPr>
            <a:r>
              <a:rPr lang="en-US" altLang="zh-CN" sz="2200" smtClean="0"/>
              <a:t>Agent</a:t>
            </a:r>
            <a:r>
              <a:rPr lang="zh-CN" altLang="en-US" sz="2200" smtClean="0">
                <a:latin typeface="Times New Roman" pitchFamily="18" charset="0"/>
              </a:rPr>
              <a:t>代码中的一部分，用数字签名防止被修改</a:t>
            </a:r>
          </a:p>
          <a:p>
            <a:pPr lvl="1" algn="just" eaLnBrk="1" hangingPunct="1">
              <a:lnSpc>
                <a:spcPct val="90000"/>
              </a:lnSpc>
            </a:pPr>
            <a:r>
              <a:rPr lang="zh-CN" altLang="en-US" sz="2200" smtClean="0">
                <a:latin typeface="Times New Roman" pitchFamily="18" charset="0"/>
              </a:rPr>
              <a:t>给定</a:t>
            </a:r>
            <a:r>
              <a:rPr lang="en-US" altLang="zh-CN" sz="2200" smtClean="0">
                <a:latin typeface="Times New Roman" pitchFamily="18" charset="0"/>
              </a:rPr>
              <a:t>agent</a:t>
            </a:r>
            <a:r>
              <a:rPr lang="zh-CN" altLang="en-US" sz="2200" smtClean="0">
                <a:latin typeface="Times New Roman" pitchFamily="18" charset="0"/>
              </a:rPr>
              <a:t>的状态空间，给定一定的状态特征不变式</a:t>
            </a:r>
          </a:p>
          <a:p>
            <a:pPr lvl="1" algn="just" eaLnBrk="1" hangingPunct="1">
              <a:lnSpc>
                <a:spcPct val="90000"/>
              </a:lnSpc>
            </a:pPr>
            <a:r>
              <a:rPr lang="zh-CN" altLang="en-US" sz="2200" smtClean="0">
                <a:latin typeface="Times New Roman" pitchFamily="18" charset="0"/>
              </a:rPr>
              <a:t>接受节点通过该函数判断该数据是否被篡改过了，进而主机以此为依据分配给</a:t>
            </a:r>
            <a:r>
              <a:rPr lang="en-US" altLang="zh-CN" sz="2200" smtClean="0"/>
              <a:t>Agent</a:t>
            </a:r>
            <a:r>
              <a:rPr lang="zh-CN" altLang="en-US" sz="2200" smtClean="0">
                <a:latin typeface="Times New Roman" pitchFamily="18" charset="0"/>
              </a:rPr>
              <a:t>访问资源的权利</a:t>
            </a:r>
          </a:p>
          <a:p>
            <a:pPr lvl="2" algn="just" eaLnBrk="1" hangingPunct="1">
              <a:lnSpc>
                <a:spcPct val="90000"/>
              </a:lnSpc>
            </a:pPr>
            <a:r>
              <a:rPr lang="zh-CN" altLang="en-US" sz="2100" smtClean="0">
                <a:latin typeface="Times New Roman" pitchFamily="18" charset="0"/>
              </a:rPr>
              <a:t>不满足：主机将不会给</a:t>
            </a:r>
            <a:r>
              <a:rPr lang="en-US" altLang="zh-CN" sz="2100" smtClean="0"/>
              <a:t>Agent</a:t>
            </a:r>
            <a:r>
              <a:rPr lang="zh-CN" altLang="en-US" sz="2100" smtClean="0">
                <a:latin typeface="Times New Roman" pitchFamily="18" charset="0"/>
              </a:rPr>
              <a:t>分配任何资源；</a:t>
            </a:r>
          </a:p>
          <a:p>
            <a:pPr lvl="2" algn="just" eaLnBrk="1" hangingPunct="1">
              <a:lnSpc>
                <a:spcPct val="90000"/>
              </a:lnSpc>
            </a:pPr>
            <a:r>
              <a:rPr lang="zh-CN" altLang="en-US" sz="2100" smtClean="0">
                <a:latin typeface="Times New Roman" pitchFamily="18" charset="0"/>
              </a:rPr>
              <a:t>只违反了一些条件因子</a:t>
            </a:r>
            <a:r>
              <a:rPr lang="en-US" altLang="zh-CN" sz="2100" smtClean="0"/>
              <a:t>(conditional factor)</a:t>
            </a:r>
            <a:r>
              <a:rPr lang="en-US" altLang="zh-CN" sz="2100" smtClean="0">
                <a:latin typeface="Times New Roman" pitchFamily="18" charset="0"/>
              </a:rPr>
              <a:t> </a:t>
            </a:r>
            <a:r>
              <a:rPr lang="zh-CN" altLang="en-US" sz="2100" smtClean="0">
                <a:latin typeface="Times New Roman" pitchFamily="18" charset="0"/>
              </a:rPr>
              <a:t>：可以给</a:t>
            </a:r>
            <a:r>
              <a:rPr lang="en-US" altLang="zh-CN" sz="2100" smtClean="0"/>
              <a:t>Agent</a:t>
            </a:r>
            <a:r>
              <a:rPr lang="zh-CN" altLang="en-US" sz="2100" smtClean="0">
                <a:latin typeface="Times New Roman" pitchFamily="18" charset="0"/>
              </a:rPr>
              <a:t>一些受限制的资源。</a:t>
            </a:r>
          </a:p>
          <a:p>
            <a:pPr lvl="1" algn="just" eaLnBrk="1" hangingPunct="1">
              <a:lnSpc>
                <a:spcPct val="90000"/>
              </a:lnSpc>
            </a:pPr>
            <a:r>
              <a:rPr lang="zh-CN" altLang="en-US" sz="2200" smtClean="0">
                <a:latin typeface="Times New Roman" pitchFamily="18" charset="0"/>
              </a:rPr>
              <a:t>缺陷：</a:t>
            </a:r>
          </a:p>
          <a:p>
            <a:pPr lvl="2" algn="just" eaLnBrk="1" hangingPunct="1">
              <a:lnSpc>
                <a:spcPct val="90000"/>
              </a:lnSpc>
            </a:pPr>
            <a:r>
              <a:rPr lang="zh-CN" altLang="en-US" sz="2100" smtClean="0">
                <a:latin typeface="Times New Roman" pitchFamily="18" charset="0"/>
              </a:rPr>
              <a:t>状态空间可能较大</a:t>
            </a:r>
          </a:p>
          <a:p>
            <a:pPr lvl="2" algn="just" eaLnBrk="1" hangingPunct="1">
              <a:lnSpc>
                <a:spcPct val="90000"/>
              </a:lnSpc>
            </a:pPr>
            <a:r>
              <a:rPr lang="zh-CN" altLang="en-US" sz="2100" smtClean="0">
                <a:latin typeface="Times New Roman" pitchFamily="18" charset="0"/>
              </a:rPr>
              <a:t>不变式和条件因子设定困难</a:t>
            </a:r>
            <a:r>
              <a:rPr lang="zh-CN" altLang="en-US" sz="2100" smtClean="0"/>
              <a:t> </a:t>
            </a:r>
          </a:p>
        </p:txBody>
      </p:sp>
      <p:sp>
        <p:nvSpPr>
          <p:cNvPr id="4" name="灯片编号占位符 5"/>
          <p:cNvSpPr>
            <a:spLocks noGrp="1"/>
          </p:cNvSpPr>
          <p:nvPr>
            <p:ph type="sldNum" sz="quarter" idx="12"/>
          </p:nvPr>
        </p:nvSpPr>
        <p:spPr>
          <a:xfrm>
            <a:off x="8244408" y="5763078"/>
            <a:ext cx="403424" cy="431254"/>
          </a:xfrm>
          <a:prstGeom prst="rect">
            <a:avLst/>
          </a:prstGeom>
        </p:spPr>
        <p:txBody>
          <a:bodyPr/>
          <a:lstStyle/>
          <a:p>
            <a:pPr>
              <a:defRPr/>
            </a:pPr>
            <a:fld id="{9EA34BCE-A9B6-4080-BFDA-24B42780DE08}" type="slidenum">
              <a:rPr lang="en-US" altLang="zh-CN" smtClean="0">
                <a:solidFill>
                  <a:schemeClr val="bg1"/>
                </a:solidFill>
              </a:rPr>
              <a:pPr>
                <a:defRPr/>
              </a:pPr>
              <a:t>26</a:t>
            </a:fld>
            <a:endParaRPr lang="en-US" altLang="zh-CN" dirty="0">
              <a:solidFill>
                <a:schemeClr val="bg1"/>
              </a:solidFill>
            </a:endParaRPr>
          </a:p>
        </p:txBody>
      </p:sp>
      <p:sp>
        <p:nvSpPr>
          <p:cNvPr id="5" name="日期占位符 4"/>
          <p:cNvSpPr>
            <a:spLocks noGrp="1"/>
          </p:cNvSpPr>
          <p:nvPr>
            <p:ph type="dt" sz="half" idx="10"/>
          </p:nvPr>
        </p:nvSpPr>
        <p:spPr/>
        <p:txBody>
          <a:bodyPr/>
          <a:lstStyle/>
          <a:p>
            <a:pPr eaLnBrk="1" latinLnBrk="0" hangingPunct="1"/>
            <a:fld id="{A7CFEADF-076E-452D-9808-4789F040EDBB}" type="datetime1">
              <a:rPr lang="en-US" altLang="zh-CN" smtClean="0"/>
              <a:pPr eaLnBrk="1" latinLnBrk="0" hangingPunct="1"/>
              <a:t>12/13/2011</a:t>
            </a:fld>
            <a:endParaRPr lang="en-US" dirty="0"/>
          </a:p>
        </p:txBody>
      </p:sp>
      <p:sp>
        <p:nvSpPr>
          <p:cNvPr id="6" name="页脚占位符 5"/>
          <p:cNvSpPr>
            <a:spLocks noGrp="1"/>
          </p:cNvSpPr>
          <p:nvPr>
            <p:ph type="ftr" sz="quarter" idx="11"/>
          </p:nvPr>
        </p:nvSpPr>
        <p:spPr/>
        <p:txBody>
          <a:bodyPr/>
          <a:lstStyle/>
          <a:p>
            <a:r>
              <a:rPr kumimoji="0" lang="en-US" smtClean="0"/>
              <a:t>Institute of Computer Software, Nanjing University</a:t>
            </a:r>
            <a:endParaRPr kumimoji="0" lang="en-US"/>
          </a:p>
        </p:txBody>
      </p:sp>
      <p:sp>
        <p:nvSpPr>
          <p:cNvPr id="7" name="灯片编号占位符 6"/>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2BBB5E19-F10A-4C2F-BF6F-11C513378A2E}" type="slidenum">
              <a:rPr kumimoji="0" lang="en-US" sz="1200" b="0" i="0" u="none" strike="noStrike" kern="1200" cap="none" spc="0" normalizeH="0" baseline="0" noProof="0" smtClean="0">
                <a:ln>
                  <a:noFill/>
                </a:ln>
                <a:solidFill>
                  <a:schemeClr val="tx1">
                    <a:tint val="95000"/>
                  </a:schemeClr>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26</a:t>
            </a:fld>
            <a:endParaRPr kumimoji="0" lang="en-US" sz="1200" b="0" i="0" u="none" strike="noStrike" kern="1200" cap="none" spc="0" normalizeH="0" baseline="0" noProof="0" dirty="0">
              <a:ln>
                <a:noFill/>
              </a:ln>
              <a:solidFill>
                <a:schemeClr val="tx1">
                  <a:tint val="95000"/>
                </a:schemeClr>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060291">
                                            <p:txEl>
                                              <p:pRg st="0" end="0"/>
                                            </p:txEl>
                                          </p:spTgt>
                                        </p:tgtEl>
                                        <p:attrNameLst>
                                          <p:attrName>style.visibility</p:attrName>
                                        </p:attrNameLst>
                                      </p:cBhvr>
                                      <p:to>
                                        <p:strVal val="visible"/>
                                      </p:to>
                                    </p:set>
                                    <p:anim calcmode="lin" valueType="num">
                                      <p:cBhvr additive="base">
                                        <p:cTn id="7" dur="500" fill="hold"/>
                                        <p:tgtEl>
                                          <p:spTgt spid="2060291">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06029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060291">
                                            <p:txEl>
                                              <p:pRg st="1" end="1"/>
                                            </p:txEl>
                                          </p:spTgt>
                                        </p:tgtEl>
                                        <p:attrNameLst>
                                          <p:attrName>style.visibility</p:attrName>
                                        </p:attrNameLst>
                                      </p:cBhvr>
                                      <p:to>
                                        <p:strVal val="visible"/>
                                      </p:to>
                                    </p:set>
                                    <p:anim calcmode="lin" valueType="num">
                                      <p:cBhvr additive="base">
                                        <p:cTn id="13" dur="500" fill="hold"/>
                                        <p:tgtEl>
                                          <p:spTgt spid="2060291">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060291">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060291">
                                            <p:txEl>
                                              <p:pRg st="2" end="2"/>
                                            </p:txEl>
                                          </p:spTgt>
                                        </p:tgtEl>
                                        <p:attrNameLst>
                                          <p:attrName>style.visibility</p:attrName>
                                        </p:attrNameLst>
                                      </p:cBhvr>
                                      <p:to>
                                        <p:strVal val="visible"/>
                                      </p:to>
                                    </p:set>
                                    <p:anim calcmode="lin" valueType="num">
                                      <p:cBhvr additive="base">
                                        <p:cTn id="19" dur="500" fill="hold"/>
                                        <p:tgtEl>
                                          <p:spTgt spid="2060291">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060291">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060291">
                                            <p:txEl>
                                              <p:pRg st="3" end="3"/>
                                            </p:txEl>
                                          </p:spTgt>
                                        </p:tgtEl>
                                        <p:attrNameLst>
                                          <p:attrName>style.visibility</p:attrName>
                                        </p:attrNameLst>
                                      </p:cBhvr>
                                      <p:to>
                                        <p:strVal val="visible"/>
                                      </p:to>
                                    </p:set>
                                    <p:anim calcmode="lin" valueType="num">
                                      <p:cBhvr additive="base">
                                        <p:cTn id="25" dur="500" fill="hold"/>
                                        <p:tgtEl>
                                          <p:spTgt spid="2060291">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060291">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2060291">
                                            <p:txEl>
                                              <p:pRg st="4" end="4"/>
                                            </p:txEl>
                                          </p:spTgt>
                                        </p:tgtEl>
                                        <p:attrNameLst>
                                          <p:attrName>style.visibility</p:attrName>
                                        </p:attrNameLst>
                                      </p:cBhvr>
                                      <p:to>
                                        <p:strVal val="visible"/>
                                      </p:to>
                                    </p:set>
                                    <p:anim calcmode="lin" valueType="num">
                                      <p:cBhvr additive="base">
                                        <p:cTn id="31" dur="500" fill="hold"/>
                                        <p:tgtEl>
                                          <p:spTgt spid="2060291">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2060291">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2060291">
                                            <p:txEl>
                                              <p:pRg st="5" end="5"/>
                                            </p:txEl>
                                          </p:spTgt>
                                        </p:tgtEl>
                                        <p:attrNameLst>
                                          <p:attrName>style.visibility</p:attrName>
                                        </p:attrNameLst>
                                      </p:cBhvr>
                                      <p:to>
                                        <p:strVal val="visible"/>
                                      </p:to>
                                    </p:set>
                                    <p:anim calcmode="lin" valueType="num">
                                      <p:cBhvr additive="base">
                                        <p:cTn id="37" dur="500" fill="hold"/>
                                        <p:tgtEl>
                                          <p:spTgt spid="2060291">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2060291">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2060291">
                                            <p:txEl>
                                              <p:pRg st="6" end="6"/>
                                            </p:txEl>
                                          </p:spTgt>
                                        </p:tgtEl>
                                        <p:attrNameLst>
                                          <p:attrName>style.visibility</p:attrName>
                                        </p:attrNameLst>
                                      </p:cBhvr>
                                      <p:to>
                                        <p:strVal val="visible"/>
                                      </p:to>
                                    </p:set>
                                    <p:anim calcmode="lin" valueType="num">
                                      <p:cBhvr additive="base">
                                        <p:cTn id="43" dur="500" fill="hold"/>
                                        <p:tgtEl>
                                          <p:spTgt spid="2060291">
                                            <p:txEl>
                                              <p:pRg st="6" end="6"/>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2060291">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2060291">
                                            <p:txEl>
                                              <p:pRg st="7" end="7"/>
                                            </p:txEl>
                                          </p:spTgt>
                                        </p:tgtEl>
                                        <p:attrNameLst>
                                          <p:attrName>style.visibility</p:attrName>
                                        </p:attrNameLst>
                                      </p:cBhvr>
                                      <p:to>
                                        <p:strVal val="visible"/>
                                      </p:to>
                                    </p:set>
                                    <p:anim calcmode="lin" valueType="num">
                                      <p:cBhvr additive="base">
                                        <p:cTn id="49" dur="500" fill="hold"/>
                                        <p:tgtEl>
                                          <p:spTgt spid="2060291">
                                            <p:txEl>
                                              <p:pRg st="7" end="7"/>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2060291">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2060291">
                                            <p:txEl>
                                              <p:pRg st="8" end="8"/>
                                            </p:txEl>
                                          </p:spTgt>
                                        </p:tgtEl>
                                        <p:attrNameLst>
                                          <p:attrName>style.visibility</p:attrName>
                                        </p:attrNameLst>
                                      </p:cBhvr>
                                      <p:to>
                                        <p:strVal val="visible"/>
                                      </p:to>
                                    </p:set>
                                    <p:anim calcmode="lin" valueType="num">
                                      <p:cBhvr additive="base">
                                        <p:cTn id="55" dur="500" fill="hold"/>
                                        <p:tgtEl>
                                          <p:spTgt spid="2060291">
                                            <p:txEl>
                                              <p:pRg st="8" end="8"/>
                                            </p:txEl>
                                          </p:spTgt>
                                        </p:tgtEl>
                                        <p:attrNameLst>
                                          <p:attrName>ppt_x</p:attrName>
                                        </p:attrNameLst>
                                      </p:cBhvr>
                                      <p:tavLst>
                                        <p:tav tm="0">
                                          <p:val>
                                            <p:strVal val="0-#ppt_w/2"/>
                                          </p:val>
                                        </p:tav>
                                        <p:tav tm="100000">
                                          <p:val>
                                            <p:strVal val="#ppt_x"/>
                                          </p:val>
                                        </p:tav>
                                      </p:tavLst>
                                    </p:anim>
                                    <p:anim calcmode="lin" valueType="num">
                                      <p:cBhvr additive="base">
                                        <p:cTn id="56" dur="500" fill="hold"/>
                                        <p:tgtEl>
                                          <p:spTgt spid="2060291">
                                            <p:txEl>
                                              <p:pRg st="8" end="8"/>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60291" grpId="0" build="p" bldLvl="3" autoUpdateAnimBg="0"/>
    </p:bld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62339" name="Rectangle 3"/>
          <p:cNvSpPr>
            <a:spLocks noGrp="1" noChangeArrowheads="1"/>
          </p:cNvSpPr>
          <p:nvPr>
            <p:ph idx="1"/>
          </p:nvPr>
        </p:nvSpPr>
        <p:spPr/>
        <p:txBody>
          <a:bodyPr/>
          <a:lstStyle/>
          <a:p>
            <a:pPr eaLnBrk="1" hangingPunct="1"/>
            <a:r>
              <a:rPr lang="zh-CN" altLang="en-US" smtClean="0">
                <a:latin typeface="宋体" charset="-122"/>
              </a:rPr>
              <a:t>携带证明的代码（</a:t>
            </a:r>
            <a:r>
              <a:rPr lang="en-US" altLang="zh-CN" smtClean="0"/>
              <a:t>Proof Carrying Code</a:t>
            </a:r>
            <a:r>
              <a:rPr lang="zh-CN" altLang="en-US" smtClean="0">
                <a:latin typeface="宋体" charset="-122"/>
              </a:rPr>
              <a:t>） －－保护主机</a:t>
            </a:r>
          </a:p>
          <a:p>
            <a:pPr lvl="1" eaLnBrk="1" hangingPunct="1"/>
            <a:r>
              <a:rPr lang="zh-CN" altLang="en-US" smtClean="0"/>
              <a:t>接受者制定一系列安全策略</a:t>
            </a:r>
          </a:p>
          <a:p>
            <a:pPr lvl="1" eaLnBrk="1" hangingPunct="1"/>
            <a:r>
              <a:rPr lang="en-US" altLang="zh-CN" smtClean="0"/>
              <a:t>Agent</a:t>
            </a:r>
            <a:r>
              <a:rPr lang="zh-CN" altLang="en-US" smtClean="0"/>
              <a:t>携带一个证明器 </a:t>
            </a:r>
          </a:p>
          <a:p>
            <a:pPr lvl="1" eaLnBrk="1" hangingPunct="1"/>
            <a:r>
              <a:rPr lang="zh-CN" altLang="en-US" smtClean="0"/>
              <a:t>证明器可以证明</a:t>
            </a:r>
            <a:r>
              <a:rPr lang="en-US" altLang="zh-CN" smtClean="0"/>
              <a:t>agent</a:t>
            </a:r>
            <a:r>
              <a:rPr lang="zh-CN" altLang="en-US" smtClean="0"/>
              <a:t>的行为可以满足上述安全策略</a:t>
            </a:r>
          </a:p>
          <a:p>
            <a:pPr lvl="1" eaLnBrk="1" hangingPunct="1"/>
            <a:r>
              <a:rPr lang="zh-CN" altLang="en-US" smtClean="0"/>
              <a:t>接受主机先验证后</a:t>
            </a:r>
            <a:r>
              <a:rPr lang="zh-CN" altLang="en-US" smtClean="0">
                <a:latin typeface="Arial" charset="0"/>
              </a:rPr>
              <a:t>“</a:t>
            </a:r>
            <a:r>
              <a:rPr lang="zh-CN" altLang="en-US" smtClean="0"/>
              <a:t>放行</a:t>
            </a:r>
            <a:r>
              <a:rPr lang="zh-CN" altLang="en-US" smtClean="0">
                <a:latin typeface="Arial" charset="0"/>
              </a:rPr>
              <a:t>”</a:t>
            </a:r>
            <a:endParaRPr lang="zh-CN" altLang="en-US" smtClean="0"/>
          </a:p>
        </p:txBody>
      </p:sp>
      <p:sp>
        <p:nvSpPr>
          <p:cNvPr id="4" name="灯片编号占位符 5"/>
          <p:cNvSpPr>
            <a:spLocks noGrp="1"/>
          </p:cNvSpPr>
          <p:nvPr>
            <p:ph type="sldNum" sz="quarter" idx="12"/>
          </p:nvPr>
        </p:nvSpPr>
        <p:spPr>
          <a:xfrm>
            <a:off x="8244408" y="5763078"/>
            <a:ext cx="403424" cy="431254"/>
          </a:xfrm>
          <a:prstGeom prst="rect">
            <a:avLst/>
          </a:prstGeom>
        </p:spPr>
        <p:txBody>
          <a:bodyPr/>
          <a:lstStyle/>
          <a:p>
            <a:pPr>
              <a:defRPr/>
            </a:pPr>
            <a:fld id="{9EA34BCE-A9B6-4080-BFDA-24B42780DE08}" type="slidenum">
              <a:rPr lang="en-US" altLang="zh-CN" smtClean="0">
                <a:solidFill>
                  <a:schemeClr val="bg1"/>
                </a:solidFill>
              </a:rPr>
              <a:pPr>
                <a:defRPr/>
              </a:pPr>
              <a:t>27</a:t>
            </a:fld>
            <a:endParaRPr lang="en-US" altLang="zh-CN" dirty="0">
              <a:solidFill>
                <a:schemeClr val="bg1"/>
              </a:solidFill>
            </a:endParaRPr>
          </a:p>
        </p:txBody>
      </p:sp>
      <p:sp>
        <p:nvSpPr>
          <p:cNvPr id="5" name="标题 4"/>
          <p:cNvSpPr>
            <a:spLocks noGrp="1"/>
          </p:cNvSpPr>
          <p:nvPr>
            <p:ph type="title"/>
          </p:nvPr>
        </p:nvSpPr>
        <p:spPr/>
        <p:txBody>
          <a:bodyPr/>
          <a:lstStyle/>
          <a:p>
            <a:r>
              <a:rPr lang="zh-CN" altLang="en-US" sz="4800" dirty="0" smtClean="0">
                <a:solidFill>
                  <a:srgbClr val="FFC000"/>
                </a:solidFill>
              </a:rPr>
              <a:t>系统支撑</a:t>
            </a:r>
            <a:endParaRPr lang="zh-CN" altLang="en-US" dirty="0"/>
          </a:p>
        </p:txBody>
      </p:sp>
      <p:sp>
        <p:nvSpPr>
          <p:cNvPr id="6" name="日期占位符 5"/>
          <p:cNvSpPr>
            <a:spLocks noGrp="1"/>
          </p:cNvSpPr>
          <p:nvPr>
            <p:ph type="dt" sz="half" idx="10"/>
          </p:nvPr>
        </p:nvSpPr>
        <p:spPr/>
        <p:txBody>
          <a:bodyPr/>
          <a:lstStyle/>
          <a:p>
            <a:pPr eaLnBrk="1" latinLnBrk="0" hangingPunct="1"/>
            <a:fld id="{E043C5AF-E9C8-48CA-A1A9-EF1039462F1C}" type="datetime1">
              <a:rPr lang="en-US" altLang="zh-CN" smtClean="0"/>
              <a:pPr eaLnBrk="1" latinLnBrk="0" hangingPunct="1"/>
              <a:t>12/13/2011</a:t>
            </a:fld>
            <a:endParaRPr lang="en-US" dirty="0"/>
          </a:p>
        </p:txBody>
      </p:sp>
      <p:sp>
        <p:nvSpPr>
          <p:cNvPr id="7" name="页脚占位符 6"/>
          <p:cNvSpPr>
            <a:spLocks noGrp="1"/>
          </p:cNvSpPr>
          <p:nvPr>
            <p:ph type="ftr" sz="quarter" idx="11"/>
          </p:nvPr>
        </p:nvSpPr>
        <p:spPr/>
        <p:txBody>
          <a:bodyPr/>
          <a:lstStyle/>
          <a:p>
            <a:r>
              <a:rPr kumimoji="0" lang="en-US" smtClean="0"/>
              <a:t>Institute of Computer Software, Nanjing University</a:t>
            </a:r>
            <a:endParaRPr kumimoji="0" lang="en-US"/>
          </a:p>
        </p:txBody>
      </p:sp>
      <p:sp>
        <p:nvSpPr>
          <p:cNvPr id="8" name="灯片编号占位符 6"/>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2BBB5E19-F10A-4C2F-BF6F-11C513378A2E}" type="slidenum">
              <a:rPr kumimoji="0" lang="en-US" sz="1200" b="0" i="0" u="none" strike="noStrike" kern="1200" cap="none" spc="0" normalizeH="0" baseline="0" noProof="0" smtClean="0">
                <a:ln>
                  <a:noFill/>
                </a:ln>
                <a:solidFill>
                  <a:schemeClr val="tx1">
                    <a:tint val="95000"/>
                  </a:schemeClr>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27</a:t>
            </a:fld>
            <a:endParaRPr kumimoji="0" lang="en-US" sz="1200" b="0" i="0" u="none" strike="noStrike" kern="1200" cap="none" spc="0" normalizeH="0" baseline="0" noProof="0" dirty="0">
              <a:ln>
                <a:noFill/>
              </a:ln>
              <a:solidFill>
                <a:schemeClr val="tx1">
                  <a:tint val="95000"/>
                </a:schemeClr>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062339">
                                            <p:txEl>
                                              <p:pRg st="0" end="0"/>
                                            </p:txEl>
                                          </p:spTgt>
                                        </p:tgtEl>
                                        <p:attrNameLst>
                                          <p:attrName>style.visibility</p:attrName>
                                        </p:attrNameLst>
                                      </p:cBhvr>
                                      <p:to>
                                        <p:strVal val="visible"/>
                                      </p:to>
                                    </p:set>
                                    <p:anim calcmode="lin" valueType="num">
                                      <p:cBhvr additive="base">
                                        <p:cTn id="7" dur="500" fill="hold"/>
                                        <p:tgtEl>
                                          <p:spTgt spid="206233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06233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062339">
                                            <p:txEl>
                                              <p:pRg st="1" end="1"/>
                                            </p:txEl>
                                          </p:spTgt>
                                        </p:tgtEl>
                                        <p:attrNameLst>
                                          <p:attrName>style.visibility</p:attrName>
                                        </p:attrNameLst>
                                      </p:cBhvr>
                                      <p:to>
                                        <p:strVal val="visible"/>
                                      </p:to>
                                    </p:set>
                                    <p:anim calcmode="lin" valueType="num">
                                      <p:cBhvr additive="base">
                                        <p:cTn id="13" dur="500" fill="hold"/>
                                        <p:tgtEl>
                                          <p:spTgt spid="2062339">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06233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062339">
                                            <p:txEl>
                                              <p:pRg st="2" end="2"/>
                                            </p:txEl>
                                          </p:spTgt>
                                        </p:tgtEl>
                                        <p:attrNameLst>
                                          <p:attrName>style.visibility</p:attrName>
                                        </p:attrNameLst>
                                      </p:cBhvr>
                                      <p:to>
                                        <p:strVal val="visible"/>
                                      </p:to>
                                    </p:set>
                                    <p:anim calcmode="lin" valueType="num">
                                      <p:cBhvr additive="base">
                                        <p:cTn id="19" dur="500" fill="hold"/>
                                        <p:tgtEl>
                                          <p:spTgt spid="2062339">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062339">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062339">
                                            <p:txEl>
                                              <p:pRg st="3" end="3"/>
                                            </p:txEl>
                                          </p:spTgt>
                                        </p:tgtEl>
                                        <p:attrNameLst>
                                          <p:attrName>style.visibility</p:attrName>
                                        </p:attrNameLst>
                                      </p:cBhvr>
                                      <p:to>
                                        <p:strVal val="visible"/>
                                      </p:to>
                                    </p:set>
                                    <p:anim calcmode="lin" valueType="num">
                                      <p:cBhvr additive="base">
                                        <p:cTn id="25" dur="500" fill="hold"/>
                                        <p:tgtEl>
                                          <p:spTgt spid="2062339">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062339">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2062339">
                                            <p:txEl>
                                              <p:pRg st="4" end="4"/>
                                            </p:txEl>
                                          </p:spTgt>
                                        </p:tgtEl>
                                        <p:attrNameLst>
                                          <p:attrName>style.visibility</p:attrName>
                                        </p:attrNameLst>
                                      </p:cBhvr>
                                      <p:to>
                                        <p:strVal val="visible"/>
                                      </p:to>
                                    </p:set>
                                    <p:anim calcmode="lin" valueType="num">
                                      <p:cBhvr additive="base">
                                        <p:cTn id="31" dur="500" fill="hold"/>
                                        <p:tgtEl>
                                          <p:spTgt spid="2062339">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2062339">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62339" grpId="0" build="p" bldLvl="3" autoUpdateAnimBg="0"/>
    </p:bld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64387" name="Rectangle 3"/>
          <p:cNvSpPr>
            <a:spLocks noGrp="1" noChangeArrowheads="1"/>
          </p:cNvSpPr>
          <p:nvPr>
            <p:ph idx="1"/>
          </p:nvPr>
        </p:nvSpPr>
        <p:spPr/>
        <p:txBody>
          <a:bodyPr/>
          <a:lstStyle/>
          <a:p>
            <a:pPr eaLnBrk="1" hangingPunct="1"/>
            <a:r>
              <a:rPr lang="zh-CN" altLang="en-US" smtClean="0">
                <a:latin typeface="宋体" charset="-122"/>
              </a:rPr>
              <a:t>相互记录旅行历史－－保护</a:t>
            </a:r>
            <a:r>
              <a:rPr lang="en-US" altLang="zh-CN" smtClean="0">
                <a:latin typeface="宋体" charset="-122"/>
              </a:rPr>
              <a:t>agent</a:t>
            </a:r>
            <a:endParaRPr lang="en-US" altLang="zh-CN" smtClean="0"/>
          </a:p>
          <a:p>
            <a:pPr lvl="1" eaLnBrk="1" hangingPunct="1"/>
            <a:r>
              <a:rPr lang="zh-CN" altLang="en-US" smtClean="0"/>
              <a:t>防止恶意主机的攻击</a:t>
            </a:r>
          </a:p>
          <a:p>
            <a:pPr lvl="1" eaLnBrk="1" hangingPunct="1"/>
            <a:r>
              <a:rPr lang="zh-CN" altLang="en-US" smtClean="0"/>
              <a:t>由两个</a:t>
            </a:r>
            <a:r>
              <a:rPr lang="en-US" altLang="zh-CN" smtClean="0"/>
              <a:t>agent</a:t>
            </a:r>
            <a:r>
              <a:rPr lang="zh-CN" altLang="en-US" smtClean="0"/>
              <a:t>合作记录旅行历史信息</a:t>
            </a:r>
          </a:p>
          <a:p>
            <a:pPr lvl="1" eaLnBrk="1" hangingPunct="1"/>
            <a:r>
              <a:rPr lang="zh-CN" altLang="en-US" smtClean="0"/>
              <a:t>缺陷：</a:t>
            </a:r>
          </a:p>
          <a:p>
            <a:pPr lvl="2" eaLnBrk="1" hangingPunct="1"/>
            <a:r>
              <a:rPr lang="zh-CN" altLang="en-US" smtClean="0"/>
              <a:t>恶意主机的串通无法避免</a:t>
            </a:r>
          </a:p>
          <a:p>
            <a:pPr lvl="2" eaLnBrk="1" hangingPunct="1"/>
            <a:r>
              <a:rPr lang="zh-CN" altLang="en-US" smtClean="0"/>
              <a:t>建立安全通道困难</a:t>
            </a:r>
          </a:p>
        </p:txBody>
      </p:sp>
      <p:sp>
        <p:nvSpPr>
          <p:cNvPr id="4" name="灯片编号占位符 5"/>
          <p:cNvSpPr>
            <a:spLocks noGrp="1"/>
          </p:cNvSpPr>
          <p:nvPr>
            <p:ph type="sldNum" sz="quarter" idx="12"/>
          </p:nvPr>
        </p:nvSpPr>
        <p:spPr>
          <a:xfrm>
            <a:off x="8244408" y="5763078"/>
            <a:ext cx="403424" cy="431254"/>
          </a:xfrm>
          <a:prstGeom prst="rect">
            <a:avLst/>
          </a:prstGeom>
        </p:spPr>
        <p:txBody>
          <a:bodyPr/>
          <a:lstStyle/>
          <a:p>
            <a:pPr>
              <a:defRPr/>
            </a:pPr>
            <a:fld id="{9EA34BCE-A9B6-4080-BFDA-24B42780DE08}" type="slidenum">
              <a:rPr lang="en-US" altLang="zh-CN" smtClean="0">
                <a:solidFill>
                  <a:schemeClr val="bg1"/>
                </a:solidFill>
              </a:rPr>
              <a:pPr>
                <a:defRPr/>
              </a:pPr>
              <a:t>28</a:t>
            </a:fld>
            <a:endParaRPr lang="en-US" altLang="zh-CN" dirty="0">
              <a:solidFill>
                <a:schemeClr val="bg1"/>
              </a:solidFill>
            </a:endParaRPr>
          </a:p>
        </p:txBody>
      </p:sp>
      <p:sp>
        <p:nvSpPr>
          <p:cNvPr id="5" name="标题 4"/>
          <p:cNvSpPr>
            <a:spLocks noGrp="1"/>
          </p:cNvSpPr>
          <p:nvPr>
            <p:ph type="title"/>
          </p:nvPr>
        </p:nvSpPr>
        <p:spPr/>
        <p:txBody>
          <a:bodyPr/>
          <a:lstStyle/>
          <a:p>
            <a:r>
              <a:rPr lang="zh-CN" altLang="en-US" sz="4800" dirty="0" smtClean="0">
                <a:solidFill>
                  <a:srgbClr val="FFC000"/>
                </a:solidFill>
              </a:rPr>
              <a:t>系统支撑</a:t>
            </a:r>
            <a:endParaRPr lang="zh-CN" altLang="en-US" dirty="0"/>
          </a:p>
        </p:txBody>
      </p:sp>
      <p:sp>
        <p:nvSpPr>
          <p:cNvPr id="7" name="日期占位符 6"/>
          <p:cNvSpPr>
            <a:spLocks noGrp="1"/>
          </p:cNvSpPr>
          <p:nvPr>
            <p:ph type="dt" sz="half" idx="10"/>
          </p:nvPr>
        </p:nvSpPr>
        <p:spPr/>
        <p:txBody>
          <a:bodyPr/>
          <a:lstStyle/>
          <a:p>
            <a:pPr eaLnBrk="1" latinLnBrk="0" hangingPunct="1"/>
            <a:fld id="{F7BF17C2-6D00-4B3C-B03D-A6ADFBA4658D}" type="datetime1">
              <a:rPr lang="en-US" altLang="zh-CN" smtClean="0"/>
              <a:pPr eaLnBrk="1" latinLnBrk="0" hangingPunct="1"/>
              <a:t>12/13/2011</a:t>
            </a:fld>
            <a:endParaRPr lang="en-US"/>
          </a:p>
        </p:txBody>
      </p:sp>
      <p:sp>
        <p:nvSpPr>
          <p:cNvPr id="8" name="页脚占位符 7"/>
          <p:cNvSpPr>
            <a:spLocks noGrp="1"/>
          </p:cNvSpPr>
          <p:nvPr>
            <p:ph type="ftr" sz="quarter" idx="11"/>
          </p:nvPr>
        </p:nvSpPr>
        <p:spPr/>
        <p:txBody>
          <a:bodyPr/>
          <a:lstStyle/>
          <a:p>
            <a:r>
              <a:rPr kumimoji="0" lang="en-US" smtClean="0"/>
              <a:t>Institute of Computer Software, Nanjing University</a:t>
            </a:r>
            <a:endParaRPr kumimoji="0" lang="en-US"/>
          </a:p>
        </p:txBody>
      </p:sp>
      <p:sp>
        <p:nvSpPr>
          <p:cNvPr id="9" name="灯片编号占位符 6"/>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2BBB5E19-F10A-4C2F-BF6F-11C513378A2E}" type="slidenum">
              <a:rPr kumimoji="0" lang="en-US" sz="1200" b="0" i="0" u="none" strike="noStrike" kern="1200" cap="none" spc="0" normalizeH="0" baseline="0" noProof="0" smtClean="0">
                <a:ln>
                  <a:noFill/>
                </a:ln>
                <a:solidFill>
                  <a:schemeClr val="tx1">
                    <a:tint val="95000"/>
                  </a:schemeClr>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28</a:t>
            </a:fld>
            <a:endParaRPr kumimoji="0" lang="en-US" sz="1200" b="0" i="0" u="none" strike="noStrike" kern="1200" cap="none" spc="0" normalizeH="0" baseline="0" noProof="0" dirty="0">
              <a:ln>
                <a:noFill/>
              </a:ln>
              <a:solidFill>
                <a:schemeClr val="tx1">
                  <a:tint val="95000"/>
                </a:schemeClr>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064387">
                                            <p:txEl>
                                              <p:pRg st="0" end="0"/>
                                            </p:txEl>
                                          </p:spTgt>
                                        </p:tgtEl>
                                        <p:attrNameLst>
                                          <p:attrName>style.visibility</p:attrName>
                                        </p:attrNameLst>
                                      </p:cBhvr>
                                      <p:to>
                                        <p:strVal val="visible"/>
                                      </p:to>
                                    </p:set>
                                    <p:anim calcmode="lin" valueType="num">
                                      <p:cBhvr additive="base">
                                        <p:cTn id="7" dur="500" fill="hold"/>
                                        <p:tgtEl>
                                          <p:spTgt spid="206438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06438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064387">
                                            <p:txEl>
                                              <p:pRg st="1" end="1"/>
                                            </p:txEl>
                                          </p:spTgt>
                                        </p:tgtEl>
                                        <p:attrNameLst>
                                          <p:attrName>style.visibility</p:attrName>
                                        </p:attrNameLst>
                                      </p:cBhvr>
                                      <p:to>
                                        <p:strVal val="visible"/>
                                      </p:to>
                                    </p:set>
                                    <p:anim calcmode="lin" valueType="num">
                                      <p:cBhvr additive="base">
                                        <p:cTn id="13" dur="500" fill="hold"/>
                                        <p:tgtEl>
                                          <p:spTgt spid="2064387">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064387">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064387">
                                            <p:txEl>
                                              <p:pRg st="2" end="2"/>
                                            </p:txEl>
                                          </p:spTgt>
                                        </p:tgtEl>
                                        <p:attrNameLst>
                                          <p:attrName>style.visibility</p:attrName>
                                        </p:attrNameLst>
                                      </p:cBhvr>
                                      <p:to>
                                        <p:strVal val="visible"/>
                                      </p:to>
                                    </p:set>
                                    <p:anim calcmode="lin" valueType="num">
                                      <p:cBhvr additive="base">
                                        <p:cTn id="19" dur="500" fill="hold"/>
                                        <p:tgtEl>
                                          <p:spTgt spid="2064387">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064387">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064387">
                                            <p:txEl>
                                              <p:pRg st="3" end="3"/>
                                            </p:txEl>
                                          </p:spTgt>
                                        </p:tgtEl>
                                        <p:attrNameLst>
                                          <p:attrName>style.visibility</p:attrName>
                                        </p:attrNameLst>
                                      </p:cBhvr>
                                      <p:to>
                                        <p:strVal val="visible"/>
                                      </p:to>
                                    </p:set>
                                    <p:anim calcmode="lin" valueType="num">
                                      <p:cBhvr additive="base">
                                        <p:cTn id="25" dur="500" fill="hold"/>
                                        <p:tgtEl>
                                          <p:spTgt spid="2064387">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064387">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2064387">
                                            <p:txEl>
                                              <p:pRg st="4" end="4"/>
                                            </p:txEl>
                                          </p:spTgt>
                                        </p:tgtEl>
                                        <p:attrNameLst>
                                          <p:attrName>style.visibility</p:attrName>
                                        </p:attrNameLst>
                                      </p:cBhvr>
                                      <p:to>
                                        <p:strVal val="visible"/>
                                      </p:to>
                                    </p:set>
                                    <p:anim calcmode="lin" valueType="num">
                                      <p:cBhvr additive="base">
                                        <p:cTn id="31" dur="500" fill="hold"/>
                                        <p:tgtEl>
                                          <p:spTgt spid="2064387">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2064387">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2064387">
                                            <p:txEl>
                                              <p:pRg st="5" end="5"/>
                                            </p:txEl>
                                          </p:spTgt>
                                        </p:tgtEl>
                                        <p:attrNameLst>
                                          <p:attrName>style.visibility</p:attrName>
                                        </p:attrNameLst>
                                      </p:cBhvr>
                                      <p:to>
                                        <p:strVal val="visible"/>
                                      </p:to>
                                    </p:set>
                                    <p:anim calcmode="lin" valueType="num">
                                      <p:cBhvr additive="base">
                                        <p:cTn id="37" dur="500" fill="hold"/>
                                        <p:tgtEl>
                                          <p:spTgt spid="2064387">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2064387">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64387" grpId="0" build="p" bldLvl="3" autoUpdateAnimBg="0"/>
    </p:bld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66435" name="Rectangle 3"/>
          <p:cNvSpPr>
            <a:spLocks noGrp="1" noChangeArrowheads="1"/>
          </p:cNvSpPr>
          <p:nvPr>
            <p:ph idx="1"/>
          </p:nvPr>
        </p:nvSpPr>
        <p:spPr/>
        <p:txBody>
          <a:bodyPr/>
          <a:lstStyle/>
          <a:p>
            <a:pPr eaLnBrk="1" hangingPunct="1"/>
            <a:r>
              <a:rPr lang="en-US" altLang="zh-CN" dirty="0" smtClean="0">
                <a:latin typeface="宋体" charset="-122"/>
              </a:rPr>
              <a:t>Agent</a:t>
            </a:r>
            <a:r>
              <a:rPr lang="zh-CN" altLang="en-US" dirty="0" smtClean="0">
                <a:latin typeface="宋体" charset="-122"/>
              </a:rPr>
              <a:t>的复制和投票－－保护</a:t>
            </a:r>
            <a:r>
              <a:rPr lang="en-US" altLang="zh-CN" dirty="0" smtClean="0">
                <a:latin typeface="宋体" charset="-122"/>
              </a:rPr>
              <a:t>agent</a:t>
            </a:r>
            <a:endParaRPr lang="en-US" altLang="zh-CN" dirty="0" smtClean="0"/>
          </a:p>
          <a:p>
            <a:pPr lvl="1" eaLnBrk="1" hangingPunct="1"/>
            <a:r>
              <a:rPr lang="zh-CN" altLang="en-US" dirty="0" smtClean="0"/>
              <a:t>一个任务由多个</a:t>
            </a:r>
            <a:r>
              <a:rPr lang="en-US" altLang="zh-CN" dirty="0" smtClean="0"/>
              <a:t>agent</a:t>
            </a:r>
            <a:r>
              <a:rPr lang="zh-CN" altLang="en-US" dirty="0" smtClean="0"/>
              <a:t>同时去完成</a:t>
            </a:r>
          </a:p>
          <a:p>
            <a:pPr lvl="1" eaLnBrk="1" hangingPunct="1"/>
            <a:r>
              <a:rPr lang="zh-CN" altLang="en-US" dirty="0" smtClean="0"/>
              <a:t>结果由这些</a:t>
            </a:r>
            <a:r>
              <a:rPr lang="en-US" altLang="zh-CN" dirty="0" smtClean="0"/>
              <a:t>agent</a:t>
            </a:r>
            <a:r>
              <a:rPr lang="zh-CN" altLang="en-US" dirty="0" smtClean="0"/>
              <a:t>投票产生</a:t>
            </a:r>
          </a:p>
          <a:p>
            <a:pPr lvl="1" eaLnBrk="1" hangingPunct="1"/>
            <a:r>
              <a:rPr lang="zh-CN" altLang="en-US" dirty="0" smtClean="0"/>
              <a:t>通过足够的冗余防止主机的破坏</a:t>
            </a:r>
          </a:p>
          <a:p>
            <a:pPr lvl="1" eaLnBrk="1" hangingPunct="1"/>
            <a:r>
              <a:rPr lang="zh-CN" altLang="en-US" dirty="0" smtClean="0"/>
              <a:t>缺陷：消耗过多的资源</a:t>
            </a:r>
          </a:p>
        </p:txBody>
      </p:sp>
      <p:sp>
        <p:nvSpPr>
          <p:cNvPr id="4" name="灯片编号占位符 5"/>
          <p:cNvSpPr>
            <a:spLocks noGrp="1"/>
          </p:cNvSpPr>
          <p:nvPr>
            <p:ph type="sldNum" sz="quarter" idx="12"/>
          </p:nvPr>
        </p:nvSpPr>
        <p:spPr>
          <a:xfrm>
            <a:off x="8244408" y="5763078"/>
            <a:ext cx="403424" cy="431254"/>
          </a:xfrm>
          <a:prstGeom prst="rect">
            <a:avLst/>
          </a:prstGeom>
        </p:spPr>
        <p:txBody>
          <a:bodyPr/>
          <a:lstStyle/>
          <a:p>
            <a:pPr>
              <a:defRPr/>
            </a:pPr>
            <a:fld id="{9EA34BCE-A9B6-4080-BFDA-24B42780DE08}" type="slidenum">
              <a:rPr lang="en-US" altLang="zh-CN" smtClean="0">
                <a:solidFill>
                  <a:schemeClr val="bg1"/>
                </a:solidFill>
              </a:rPr>
              <a:pPr>
                <a:defRPr/>
              </a:pPr>
              <a:t>29</a:t>
            </a:fld>
            <a:endParaRPr lang="en-US" altLang="zh-CN" dirty="0">
              <a:solidFill>
                <a:schemeClr val="bg1"/>
              </a:solidFill>
            </a:endParaRPr>
          </a:p>
        </p:txBody>
      </p:sp>
      <p:sp>
        <p:nvSpPr>
          <p:cNvPr id="5" name="标题 4"/>
          <p:cNvSpPr>
            <a:spLocks noGrp="1"/>
          </p:cNvSpPr>
          <p:nvPr>
            <p:ph type="title"/>
          </p:nvPr>
        </p:nvSpPr>
        <p:spPr/>
        <p:txBody>
          <a:bodyPr/>
          <a:lstStyle/>
          <a:p>
            <a:r>
              <a:rPr lang="zh-CN" altLang="en-US" sz="4800" dirty="0" smtClean="0">
                <a:solidFill>
                  <a:srgbClr val="FFC000"/>
                </a:solidFill>
              </a:rPr>
              <a:t>系统支撑</a:t>
            </a:r>
            <a:endParaRPr lang="zh-CN" altLang="en-US" dirty="0"/>
          </a:p>
        </p:txBody>
      </p:sp>
      <p:sp>
        <p:nvSpPr>
          <p:cNvPr id="6" name="日期占位符 5"/>
          <p:cNvSpPr>
            <a:spLocks noGrp="1"/>
          </p:cNvSpPr>
          <p:nvPr>
            <p:ph type="dt" sz="half" idx="10"/>
          </p:nvPr>
        </p:nvSpPr>
        <p:spPr/>
        <p:txBody>
          <a:bodyPr/>
          <a:lstStyle/>
          <a:p>
            <a:pPr eaLnBrk="1" latinLnBrk="0" hangingPunct="1"/>
            <a:fld id="{E4FA4D89-8D0E-4FC3-9972-63BD3BD80AD3}" type="datetime1">
              <a:rPr lang="en-US" altLang="zh-CN" smtClean="0"/>
              <a:pPr eaLnBrk="1" latinLnBrk="0" hangingPunct="1"/>
              <a:t>12/13/2011</a:t>
            </a:fld>
            <a:endParaRPr lang="en-US" dirty="0"/>
          </a:p>
        </p:txBody>
      </p:sp>
      <p:sp>
        <p:nvSpPr>
          <p:cNvPr id="7" name="页脚占位符 6"/>
          <p:cNvSpPr>
            <a:spLocks noGrp="1"/>
          </p:cNvSpPr>
          <p:nvPr>
            <p:ph type="ftr" sz="quarter" idx="11"/>
          </p:nvPr>
        </p:nvSpPr>
        <p:spPr/>
        <p:txBody>
          <a:bodyPr/>
          <a:lstStyle/>
          <a:p>
            <a:r>
              <a:rPr kumimoji="0" lang="en-US" smtClean="0"/>
              <a:t>Institute of Computer Software, Nanjing University</a:t>
            </a:r>
            <a:endParaRPr kumimoji="0" lang="en-US"/>
          </a:p>
        </p:txBody>
      </p:sp>
      <p:sp>
        <p:nvSpPr>
          <p:cNvPr id="8" name="灯片编号占位符 6"/>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2BBB5E19-F10A-4C2F-BF6F-11C513378A2E}" type="slidenum">
              <a:rPr kumimoji="0" lang="en-US" sz="1200" b="0" i="0" u="none" strike="noStrike" kern="1200" cap="none" spc="0" normalizeH="0" baseline="0" noProof="0" smtClean="0">
                <a:ln>
                  <a:noFill/>
                </a:ln>
                <a:solidFill>
                  <a:schemeClr val="tx1">
                    <a:tint val="95000"/>
                  </a:schemeClr>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29</a:t>
            </a:fld>
            <a:endParaRPr kumimoji="0" lang="en-US" sz="1200" b="0" i="0" u="none" strike="noStrike" kern="1200" cap="none" spc="0" normalizeH="0" baseline="0" noProof="0" dirty="0">
              <a:ln>
                <a:noFill/>
              </a:ln>
              <a:solidFill>
                <a:schemeClr val="tx1">
                  <a:tint val="95000"/>
                </a:schemeClr>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066435">
                                            <p:txEl>
                                              <p:pRg st="0" end="0"/>
                                            </p:txEl>
                                          </p:spTgt>
                                        </p:tgtEl>
                                        <p:attrNameLst>
                                          <p:attrName>style.visibility</p:attrName>
                                        </p:attrNameLst>
                                      </p:cBhvr>
                                      <p:to>
                                        <p:strVal val="visible"/>
                                      </p:to>
                                    </p:set>
                                    <p:anim calcmode="lin" valueType="num">
                                      <p:cBhvr additive="base">
                                        <p:cTn id="7" dur="500" fill="hold"/>
                                        <p:tgtEl>
                                          <p:spTgt spid="206643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06643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066435">
                                            <p:txEl>
                                              <p:pRg st="1" end="1"/>
                                            </p:txEl>
                                          </p:spTgt>
                                        </p:tgtEl>
                                        <p:attrNameLst>
                                          <p:attrName>style.visibility</p:attrName>
                                        </p:attrNameLst>
                                      </p:cBhvr>
                                      <p:to>
                                        <p:strVal val="visible"/>
                                      </p:to>
                                    </p:set>
                                    <p:anim calcmode="lin" valueType="num">
                                      <p:cBhvr additive="base">
                                        <p:cTn id="13" dur="500" fill="hold"/>
                                        <p:tgtEl>
                                          <p:spTgt spid="206643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06643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066435">
                                            <p:txEl>
                                              <p:pRg st="2" end="2"/>
                                            </p:txEl>
                                          </p:spTgt>
                                        </p:tgtEl>
                                        <p:attrNameLst>
                                          <p:attrName>style.visibility</p:attrName>
                                        </p:attrNameLst>
                                      </p:cBhvr>
                                      <p:to>
                                        <p:strVal val="visible"/>
                                      </p:to>
                                    </p:set>
                                    <p:anim calcmode="lin" valueType="num">
                                      <p:cBhvr additive="base">
                                        <p:cTn id="19" dur="500" fill="hold"/>
                                        <p:tgtEl>
                                          <p:spTgt spid="2066435">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06643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066435">
                                            <p:txEl>
                                              <p:pRg st="3" end="3"/>
                                            </p:txEl>
                                          </p:spTgt>
                                        </p:tgtEl>
                                        <p:attrNameLst>
                                          <p:attrName>style.visibility</p:attrName>
                                        </p:attrNameLst>
                                      </p:cBhvr>
                                      <p:to>
                                        <p:strVal val="visible"/>
                                      </p:to>
                                    </p:set>
                                    <p:anim calcmode="lin" valueType="num">
                                      <p:cBhvr additive="base">
                                        <p:cTn id="25" dur="500" fill="hold"/>
                                        <p:tgtEl>
                                          <p:spTgt spid="2066435">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066435">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2066435">
                                            <p:txEl>
                                              <p:pRg st="4" end="4"/>
                                            </p:txEl>
                                          </p:spTgt>
                                        </p:tgtEl>
                                        <p:attrNameLst>
                                          <p:attrName>style.visibility</p:attrName>
                                        </p:attrNameLst>
                                      </p:cBhvr>
                                      <p:to>
                                        <p:strVal val="visible"/>
                                      </p:to>
                                    </p:set>
                                    <p:anim calcmode="lin" valueType="num">
                                      <p:cBhvr additive="base">
                                        <p:cTn id="31" dur="500" fill="hold"/>
                                        <p:tgtEl>
                                          <p:spTgt spid="2066435">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2066435">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66435" grpId="0" build="p" bldLvl="3"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2" name="Rectangle 2"/>
          <p:cNvSpPr>
            <a:spLocks noGrp="1" noChangeArrowheads="1"/>
          </p:cNvSpPr>
          <p:nvPr>
            <p:ph type="title"/>
          </p:nvPr>
        </p:nvSpPr>
        <p:spPr>
          <a:xfrm>
            <a:off x="317500" y="52388"/>
            <a:ext cx="8637588" cy="1431925"/>
          </a:xfrm>
        </p:spPr>
        <p:txBody>
          <a:bodyPr>
            <a:normAutofit/>
          </a:bodyPr>
          <a:lstStyle/>
          <a:p>
            <a:pPr eaLnBrk="1" hangingPunct="1"/>
            <a:r>
              <a:rPr lang="zh-CN" altLang="en-US" dirty="0" smtClean="0"/>
              <a:t>安全问题</a:t>
            </a:r>
          </a:p>
        </p:txBody>
      </p:sp>
      <p:sp>
        <p:nvSpPr>
          <p:cNvPr id="2013187" name="Rectangle 3"/>
          <p:cNvSpPr>
            <a:spLocks noGrp="1" noChangeArrowheads="1"/>
          </p:cNvSpPr>
          <p:nvPr>
            <p:ph idx="1"/>
          </p:nvPr>
        </p:nvSpPr>
        <p:spPr/>
        <p:txBody>
          <a:bodyPr>
            <a:normAutofit lnSpcReduction="10000"/>
          </a:bodyPr>
          <a:lstStyle/>
          <a:p>
            <a:pPr eaLnBrk="1" hangingPunct="1">
              <a:lnSpc>
                <a:spcPct val="90000"/>
              </a:lnSpc>
            </a:pPr>
            <a:r>
              <a:rPr lang="zh-CN" altLang="en-US" sz="2600" dirty="0" smtClean="0"/>
              <a:t>蠕虫病毒：</a:t>
            </a:r>
          </a:p>
          <a:p>
            <a:pPr lvl="1" eaLnBrk="1" hangingPunct="1">
              <a:lnSpc>
                <a:spcPct val="90000"/>
              </a:lnSpc>
            </a:pPr>
            <a:r>
              <a:rPr lang="en-US" altLang="zh-CN" b="1" dirty="0" smtClean="0">
                <a:latin typeface="Times New Roman" pitchFamily="18" charset="0"/>
                <a:cs typeface="Times New Roman" pitchFamily="18" charset="0"/>
              </a:rPr>
              <a:t>1987</a:t>
            </a:r>
            <a:r>
              <a:rPr lang="zh-CN" altLang="en-US" b="1" dirty="0" smtClean="0">
                <a:latin typeface="宋体" charset="-122"/>
              </a:rPr>
              <a:t>年</a:t>
            </a:r>
            <a:r>
              <a:rPr lang="en-US" altLang="zh-CN" b="1" dirty="0" smtClean="0">
                <a:latin typeface="Times New Roman" pitchFamily="18" charset="0"/>
                <a:cs typeface="Times New Roman" pitchFamily="18" charset="0"/>
              </a:rPr>
              <a:t>12</a:t>
            </a:r>
            <a:r>
              <a:rPr lang="zh-CN" altLang="en-US" b="1" dirty="0" smtClean="0">
                <a:latin typeface="宋体" charset="-122"/>
              </a:rPr>
              <a:t>月 </a:t>
            </a:r>
            <a:r>
              <a:rPr lang="en-US" altLang="zh-CN" b="1" dirty="0" smtClean="0">
                <a:latin typeface="Times New Roman" pitchFamily="18" charset="0"/>
                <a:cs typeface="Times New Roman" pitchFamily="18" charset="0"/>
              </a:rPr>
              <a:t>CHRISTMA TREE EXEC</a:t>
            </a:r>
            <a:endParaRPr lang="en-US" altLang="zh-CN" b="1" dirty="0" smtClean="0"/>
          </a:p>
          <a:p>
            <a:pPr lvl="1" eaLnBrk="1" hangingPunct="1">
              <a:lnSpc>
                <a:spcPct val="90000"/>
              </a:lnSpc>
            </a:pPr>
            <a:r>
              <a:rPr lang="en-US" altLang="zh-CN" b="1" dirty="0" smtClean="0">
                <a:latin typeface="Times New Roman" pitchFamily="18" charset="0"/>
                <a:cs typeface="Times New Roman" pitchFamily="18" charset="0"/>
              </a:rPr>
              <a:t>1988</a:t>
            </a:r>
            <a:r>
              <a:rPr lang="zh-CN" altLang="en-US" b="1" dirty="0" smtClean="0">
                <a:latin typeface="宋体" charset="-122"/>
              </a:rPr>
              <a:t>年</a:t>
            </a:r>
            <a:r>
              <a:rPr lang="en-US" altLang="zh-CN" b="1" dirty="0" smtClean="0">
                <a:latin typeface="Times New Roman" pitchFamily="18" charset="0"/>
                <a:cs typeface="Times New Roman" pitchFamily="18" charset="0"/>
              </a:rPr>
              <a:t>11</a:t>
            </a:r>
            <a:r>
              <a:rPr lang="zh-CN" altLang="en-US" b="1" dirty="0" smtClean="0">
                <a:latin typeface="宋体" charset="-122"/>
              </a:rPr>
              <a:t>月</a:t>
            </a:r>
            <a:r>
              <a:rPr lang="en-US" altLang="zh-CN" b="1" dirty="0" smtClean="0">
                <a:latin typeface="Times New Roman" pitchFamily="18" charset="0"/>
                <a:cs typeface="Times New Roman" pitchFamily="18" charset="0"/>
              </a:rPr>
              <a:t>Internet</a:t>
            </a:r>
            <a:r>
              <a:rPr lang="zh-CN" altLang="en-US" b="1" dirty="0" smtClean="0">
                <a:latin typeface="宋体" charset="-122"/>
              </a:rPr>
              <a:t>蠕虫事件</a:t>
            </a:r>
            <a:r>
              <a:rPr lang="zh-CN" altLang="en-US" b="1" dirty="0" smtClean="0"/>
              <a:t> </a:t>
            </a:r>
          </a:p>
          <a:p>
            <a:pPr lvl="1" eaLnBrk="1" hangingPunct="1">
              <a:lnSpc>
                <a:spcPct val="90000"/>
              </a:lnSpc>
            </a:pPr>
            <a:r>
              <a:rPr lang="en-US" altLang="zh-CN" b="1" dirty="0" smtClean="0">
                <a:latin typeface="Times New Roman" pitchFamily="18" charset="0"/>
              </a:rPr>
              <a:t>2000</a:t>
            </a:r>
            <a:r>
              <a:rPr lang="zh-CN" altLang="en-US" b="1" dirty="0" smtClean="0">
                <a:latin typeface="Times New Roman" pitchFamily="18" charset="0"/>
              </a:rPr>
              <a:t>年</a:t>
            </a:r>
            <a:r>
              <a:rPr lang="en-US" altLang="zh-CN" b="1" dirty="0" smtClean="0">
                <a:latin typeface="Times New Roman" pitchFamily="18" charset="0"/>
              </a:rPr>
              <a:t>5</a:t>
            </a:r>
            <a:r>
              <a:rPr lang="zh-CN" altLang="en-US" b="1" dirty="0" smtClean="0">
                <a:latin typeface="Times New Roman" pitchFamily="18" charset="0"/>
              </a:rPr>
              <a:t>月 爱虫</a:t>
            </a:r>
            <a:r>
              <a:rPr lang="en-US" altLang="zh-CN" b="1" dirty="0" smtClean="0">
                <a:latin typeface="Times New Roman" pitchFamily="18" charset="0"/>
              </a:rPr>
              <a:t>(</a:t>
            </a:r>
            <a:r>
              <a:rPr lang="en-US" altLang="zh-CN" b="1" dirty="0" smtClean="0">
                <a:latin typeface="Times New Roman" pitchFamily="18" charset="0"/>
                <a:cs typeface="Times New Roman" pitchFamily="18" charset="0"/>
              </a:rPr>
              <a:t>Love Letter</a:t>
            </a:r>
            <a:r>
              <a:rPr lang="en-US" altLang="zh-CN" b="1" dirty="0" smtClean="0"/>
              <a:t>)</a:t>
            </a:r>
            <a:r>
              <a:rPr lang="zh-CN" altLang="en-US" b="1" dirty="0" smtClean="0"/>
              <a:t>事件</a:t>
            </a:r>
          </a:p>
          <a:p>
            <a:pPr lvl="1" eaLnBrk="1" hangingPunct="1">
              <a:lnSpc>
                <a:spcPct val="90000"/>
              </a:lnSpc>
            </a:pPr>
            <a:r>
              <a:rPr lang="en-US" altLang="zh-CN" b="1" dirty="0" smtClean="0">
                <a:latin typeface="Arial" charset="0"/>
              </a:rPr>
              <a:t>……</a:t>
            </a:r>
            <a:r>
              <a:rPr lang="en-US" altLang="zh-CN" b="1" dirty="0" smtClean="0"/>
              <a:t> </a:t>
            </a:r>
          </a:p>
          <a:p>
            <a:pPr eaLnBrk="1" hangingPunct="1">
              <a:lnSpc>
                <a:spcPct val="90000"/>
              </a:lnSpc>
            </a:pPr>
            <a:r>
              <a:rPr lang="zh-CN" altLang="en-US" b="1" dirty="0" smtClean="0"/>
              <a:t>移动代码机制是安全问题的缘由</a:t>
            </a:r>
          </a:p>
          <a:p>
            <a:pPr eaLnBrk="1" hangingPunct="1">
              <a:lnSpc>
                <a:spcPct val="90000"/>
              </a:lnSpc>
            </a:pPr>
            <a:r>
              <a:rPr lang="en-US" altLang="zh-CN" b="1" dirty="0" smtClean="0"/>
              <a:t>Mobile agent</a:t>
            </a:r>
            <a:r>
              <a:rPr lang="zh-CN" altLang="en-US" b="1" dirty="0" smtClean="0"/>
              <a:t>是一种</a:t>
            </a:r>
            <a:r>
              <a:rPr lang="zh-CN" altLang="en-US" b="1" dirty="0" smtClean="0">
                <a:latin typeface="Arial" charset="0"/>
              </a:rPr>
              <a:t>“</a:t>
            </a:r>
            <a:r>
              <a:rPr lang="zh-CN" altLang="en-US" b="1" dirty="0" smtClean="0"/>
              <a:t>经过科学研究</a:t>
            </a:r>
            <a:r>
              <a:rPr lang="zh-CN" altLang="en-US" b="1" dirty="0" smtClean="0">
                <a:latin typeface="Arial" charset="0"/>
              </a:rPr>
              <a:t>”</a:t>
            </a:r>
            <a:r>
              <a:rPr lang="zh-CN" altLang="en-US" b="1" dirty="0" smtClean="0"/>
              <a:t>而形成的</a:t>
            </a:r>
            <a:r>
              <a:rPr lang="zh-CN" altLang="en-US" b="1" dirty="0" smtClean="0">
                <a:latin typeface="Arial" charset="0"/>
              </a:rPr>
              <a:t>“</a:t>
            </a:r>
            <a:r>
              <a:rPr lang="zh-CN" altLang="en-US" b="1" dirty="0" smtClean="0"/>
              <a:t>病毒</a:t>
            </a:r>
            <a:r>
              <a:rPr lang="zh-CN" altLang="en-US" b="1" dirty="0" smtClean="0">
                <a:latin typeface="Arial" charset="0"/>
              </a:rPr>
              <a:t>”</a:t>
            </a:r>
            <a:r>
              <a:rPr lang="zh-CN" altLang="en-US" b="1" dirty="0" smtClean="0"/>
              <a:t>？</a:t>
            </a:r>
            <a:endParaRPr lang="en-US" altLang="zh-CN" b="1" dirty="0" smtClean="0"/>
          </a:p>
          <a:p>
            <a:pPr lvl="1">
              <a:lnSpc>
                <a:spcPct val="90000"/>
              </a:lnSpc>
            </a:pPr>
            <a:r>
              <a:rPr lang="zh-CN" altLang="en-US" i="1" dirty="0" smtClean="0">
                <a:latin typeface="宋体" charset="-122"/>
              </a:rPr>
              <a:t>一个运行于开放、动态网络环境中的封装良好的计算实体，它代表用户自主地在网络上移动，完成指定的任务。</a:t>
            </a:r>
            <a:endParaRPr lang="zh-CN" altLang="en-US" b="1" i="1" dirty="0" smtClean="0"/>
          </a:p>
        </p:txBody>
      </p:sp>
      <p:sp>
        <p:nvSpPr>
          <p:cNvPr id="5" name="灯片编号占位符 5"/>
          <p:cNvSpPr>
            <a:spLocks noGrp="1"/>
          </p:cNvSpPr>
          <p:nvPr>
            <p:ph type="sldNum" sz="quarter" idx="12"/>
          </p:nvPr>
        </p:nvSpPr>
        <p:spPr>
          <a:xfrm>
            <a:off x="8244408" y="5763078"/>
            <a:ext cx="403424" cy="431254"/>
          </a:xfrm>
          <a:prstGeom prst="rect">
            <a:avLst/>
          </a:prstGeom>
        </p:spPr>
        <p:txBody>
          <a:bodyPr/>
          <a:lstStyle/>
          <a:p>
            <a:pPr>
              <a:defRPr/>
            </a:pPr>
            <a:fld id="{9EA34BCE-A9B6-4080-BFDA-24B42780DE08}" type="slidenum">
              <a:rPr lang="en-US" altLang="zh-CN" smtClean="0">
                <a:solidFill>
                  <a:schemeClr val="bg1"/>
                </a:solidFill>
              </a:rPr>
              <a:pPr>
                <a:defRPr/>
              </a:pPr>
              <a:t>3</a:t>
            </a:fld>
            <a:endParaRPr lang="en-US" altLang="zh-CN" dirty="0">
              <a:solidFill>
                <a:schemeClr val="bg1"/>
              </a:solidFill>
            </a:endParaRPr>
          </a:p>
        </p:txBody>
      </p:sp>
      <p:sp>
        <p:nvSpPr>
          <p:cNvPr id="6" name="日期占位符 5"/>
          <p:cNvSpPr>
            <a:spLocks noGrp="1"/>
          </p:cNvSpPr>
          <p:nvPr>
            <p:ph type="dt" sz="half" idx="10"/>
          </p:nvPr>
        </p:nvSpPr>
        <p:spPr/>
        <p:txBody>
          <a:bodyPr/>
          <a:lstStyle/>
          <a:p>
            <a:pPr eaLnBrk="1" latinLnBrk="0" hangingPunct="1"/>
            <a:fld id="{0B6CE418-6A6D-477D-A1B6-9FBFA8087A99}" type="datetime1">
              <a:rPr lang="en-US" altLang="zh-CN" smtClean="0"/>
              <a:pPr eaLnBrk="1" latinLnBrk="0" hangingPunct="1"/>
              <a:t>12/13/2011</a:t>
            </a:fld>
            <a:endParaRPr lang="en-US" dirty="0"/>
          </a:p>
        </p:txBody>
      </p:sp>
      <p:sp>
        <p:nvSpPr>
          <p:cNvPr id="7" name="页脚占位符 6"/>
          <p:cNvSpPr>
            <a:spLocks noGrp="1"/>
          </p:cNvSpPr>
          <p:nvPr>
            <p:ph type="ftr" sz="quarter" idx="11"/>
          </p:nvPr>
        </p:nvSpPr>
        <p:spPr/>
        <p:txBody>
          <a:bodyPr/>
          <a:lstStyle/>
          <a:p>
            <a:r>
              <a:rPr kumimoji="0" lang="en-US" smtClean="0"/>
              <a:t>Institute of Computer Software, Nanjing University</a:t>
            </a:r>
            <a:endParaRPr kumimoji="0" lang="en-US"/>
          </a:p>
        </p:txBody>
      </p:sp>
      <p:sp>
        <p:nvSpPr>
          <p:cNvPr id="8" name="灯片编号占位符 6"/>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2BBB5E19-F10A-4C2F-BF6F-11C513378A2E}" type="slidenum">
              <a:rPr kumimoji="0" lang="en-US" sz="1200" b="0" i="0" u="none" strike="noStrike" kern="1200" cap="none" spc="0" normalizeH="0" baseline="0" noProof="0" smtClean="0">
                <a:ln>
                  <a:noFill/>
                </a:ln>
                <a:solidFill>
                  <a:schemeClr val="tx1">
                    <a:tint val="95000"/>
                  </a:schemeClr>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dirty="0">
              <a:ln>
                <a:noFill/>
              </a:ln>
              <a:solidFill>
                <a:schemeClr val="tx1">
                  <a:tint val="95000"/>
                </a:schemeClr>
              </a:solidFill>
              <a:effectLst/>
              <a:uLnTx/>
              <a:uFillTx/>
              <a:latin typeface="+mn-lt"/>
              <a:ea typeface="+mn-ea"/>
              <a:cs typeface="+mn-cs"/>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1318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01318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01318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01318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013187">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013187">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013187">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013187">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13187" grpId="0" build="p" bldLvl="5"/>
    </p:bldLst>
  </p:timing>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68483" name="Rectangle 3"/>
          <p:cNvSpPr>
            <a:spLocks noGrp="1" noChangeArrowheads="1"/>
          </p:cNvSpPr>
          <p:nvPr>
            <p:ph idx="1"/>
          </p:nvPr>
        </p:nvSpPr>
        <p:spPr/>
        <p:txBody>
          <a:bodyPr/>
          <a:lstStyle/>
          <a:p>
            <a:pPr eaLnBrk="1" hangingPunct="1"/>
            <a:r>
              <a:rPr lang="zh-CN" altLang="en-US" smtClean="0"/>
              <a:t>执行跟踪</a:t>
            </a:r>
            <a:r>
              <a:rPr lang="zh-CN" altLang="en-US" smtClean="0">
                <a:latin typeface="宋体" charset="-122"/>
              </a:rPr>
              <a:t>－－保护</a:t>
            </a:r>
            <a:r>
              <a:rPr lang="en-US" altLang="zh-CN" smtClean="0">
                <a:latin typeface="宋体" charset="-122"/>
              </a:rPr>
              <a:t>agent</a:t>
            </a:r>
            <a:endParaRPr lang="en-US" altLang="zh-CN" smtClean="0"/>
          </a:p>
          <a:p>
            <a:pPr lvl="1" eaLnBrk="1" hangingPunct="1"/>
            <a:r>
              <a:rPr lang="zh-CN" altLang="en-US" smtClean="0"/>
              <a:t>白色语句 </a:t>
            </a:r>
            <a:r>
              <a:rPr lang="en-US" altLang="zh-CN" smtClean="0"/>
              <a:t>VS </a:t>
            </a:r>
            <a:r>
              <a:rPr lang="zh-CN" altLang="en-US" smtClean="0"/>
              <a:t>黑色语句</a:t>
            </a:r>
          </a:p>
          <a:p>
            <a:pPr lvl="1" eaLnBrk="1" hangingPunct="1"/>
            <a:r>
              <a:rPr lang="zh-CN" altLang="en-US" smtClean="0"/>
              <a:t>执行记录：</a:t>
            </a:r>
            <a:r>
              <a:rPr lang="en-US" altLang="zh-CN" smtClean="0"/>
              <a:t>&lt;n,s&gt;</a:t>
            </a:r>
            <a:r>
              <a:rPr lang="zh-CN" altLang="en-US" smtClean="0"/>
              <a:t>序列。其中：</a:t>
            </a:r>
          </a:p>
          <a:p>
            <a:pPr lvl="2" eaLnBrk="1" hangingPunct="1"/>
            <a:r>
              <a:rPr lang="en-US" altLang="zh-CN" smtClean="0"/>
              <a:t>n</a:t>
            </a:r>
            <a:r>
              <a:rPr lang="zh-CN" altLang="en-US" smtClean="0"/>
              <a:t>是语句标识，</a:t>
            </a:r>
            <a:r>
              <a:rPr lang="en-US" altLang="zh-CN" smtClean="0"/>
              <a:t>s</a:t>
            </a:r>
            <a:r>
              <a:rPr lang="zh-CN" altLang="en-US" smtClean="0"/>
              <a:t>是</a:t>
            </a:r>
            <a:r>
              <a:rPr lang="en-US" altLang="zh-CN" smtClean="0"/>
              <a:t>n</a:t>
            </a:r>
            <a:r>
              <a:rPr lang="zh-CN" altLang="en-US" smtClean="0"/>
              <a:t>语句执行结果的数字签名</a:t>
            </a:r>
          </a:p>
          <a:p>
            <a:pPr lvl="2" eaLnBrk="1" hangingPunct="1"/>
            <a:r>
              <a:rPr lang="en-US" altLang="zh-CN" smtClean="0"/>
              <a:t>n</a:t>
            </a:r>
            <a:r>
              <a:rPr lang="zh-CN" altLang="en-US" smtClean="0"/>
              <a:t>为白色语句时，</a:t>
            </a:r>
            <a:r>
              <a:rPr lang="en-US" altLang="zh-CN" smtClean="0"/>
              <a:t>s</a:t>
            </a:r>
            <a:r>
              <a:rPr lang="zh-CN" altLang="en-US" smtClean="0"/>
              <a:t>为空，否则，</a:t>
            </a:r>
            <a:r>
              <a:rPr lang="en-US" altLang="zh-CN" smtClean="0"/>
              <a:t>s</a:t>
            </a:r>
            <a:r>
              <a:rPr lang="zh-CN" altLang="en-US" smtClean="0"/>
              <a:t>是该黑色语句执行后结果的签名</a:t>
            </a:r>
          </a:p>
        </p:txBody>
      </p:sp>
      <p:sp>
        <p:nvSpPr>
          <p:cNvPr id="4" name="灯片编号占位符 5"/>
          <p:cNvSpPr>
            <a:spLocks noGrp="1"/>
          </p:cNvSpPr>
          <p:nvPr>
            <p:ph type="sldNum" sz="quarter" idx="12"/>
          </p:nvPr>
        </p:nvSpPr>
        <p:spPr>
          <a:xfrm>
            <a:off x="8244408" y="5763078"/>
            <a:ext cx="403424" cy="431254"/>
          </a:xfrm>
          <a:prstGeom prst="rect">
            <a:avLst/>
          </a:prstGeom>
        </p:spPr>
        <p:txBody>
          <a:bodyPr/>
          <a:lstStyle/>
          <a:p>
            <a:pPr>
              <a:defRPr/>
            </a:pPr>
            <a:fld id="{9EA34BCE-A9B6-4080-BFDA-24B42780DE08}" type="slidenum">
              <a:rPr lang="en-US" altLang="zh-CN" smtClean="0">
                <a:solidFill>
                  <a:schemeClr val="bg1"/>
                </a:solidFill>
              </a:rPr>
              <a:pPr>
                <a:defRPr/>
              </a:pPr>
              <a:t>30</a:t>
            </a:fld>
            <a:endParaRPr lang="en-US" altLang="zh-CN" dirty="0">
              <a:solidFill>
                <a:schemeClr val="bg1"/>
              </a:solidFill>
            </a:endParaRPr>
          </a:p>
        </p:txBody>
      </p:sp>
      <p:sp>
        <p:nvSpPr>
          <p:cNvPr id="5" name="标题 4"/>
          <p:cNvSpPr>
            <a:spLocks noGrp="1"/>
          </p:cNvSpPr>
          <p:nvPr>
            <p:ph type="title"/>
          </p:nvPr>
        </p:nvSpPr>
        <p:spPr/>
        <p:txBody>
          <a:bodyPr/>
          <a:lstStyle/>
          <a:p>
            <a:r>
              <a:rPr lang="zh-CN" altLang="en-US" sz="4800" dirty="0" smtClean="0">
                <a:solidFill>
                  <a:srgbClr val="FFC000"/>
                </a:solidFill>
              </a:rPr>
              <a:t>系统支撑</a:t>
            </a:r>
            <a:endParaRPr lang="zh-CN" altLang="en-US" dirty="0"/>
          </a:p>
        </p:txBody>
      </p:sp>
      <p:sp>
        <p:nvSpPr>
          <p:cNvPr id="6" name="日期占位符 5"/>
          <p:cNvSpPr>
            <a:spLocks noGrp="1"/>
          </p:cNvSpPr>
          <p:nvPr>
            <p:ph type="dt" sz="half" idx="10"/>
          </p:nvPr>
        </p:nvSpPr>
        <p:spPr/>
        <p:txBody>
          <a:bodyPr/>
          <a:lstStyle/>
          <a:p>
            <a:pPr eaLnBrk="1" latinLnBrk="0" hangingPunct="1"/>
            <a:fld id="{B499AAC6-5445-4B81-92D7-E64CF790826B}" type="datetime1">
              <a:rPr lang="en-US" altLang="zh-CN" smtClean="0"/>
              <a:pPr eaLnBrk="1" latinLnBrk="0" hangingPunct="1"/>
              <a:t>12/13/2011</a:t>
            </a:fld>
            <a:endParaRPr lang="en-US" dirty="0"/>
          </a:p>
        </p:txBody>
      </p:sp>
      <p:sp>
        <p:nvSpPr>
          <p:cNvPr id="7" name="页脚占位符 6"/>
          <p:cNvSpPr>
            <a:spLocks noGrp="1"/>
          </p:cNvSpPr>
          <p:nvPr>
            <p:ph type="ftr" sz="quarter" idx="11"/>
          </p:nvPr>
        </p:nvSpPr>
        <p:spPr/>
        <p:txBody>
          <a:bodyPr/>
          <a:lstStyle/>
          <a:p>
            <a:r>
              <a:rPr kumimoji="0" lang="en-US" smtClean="0"/>
              <a:t>Institute of Computer Software, Nanjing University</a:t>
            </a:r>
            <a:endParaRPr kumimoji="0" lang="en-US"/>
          </a:p>
        </p:txBody>
      </p:sp>
      <p:sp>
        <p:nvSpPr>
          <p:cNvPr id="8" name="灯片编号占位符 6"/>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2BBB5E19-F10A-4C2F-BF6F-11C513378A2E}" type="slidenum">
              <a:rPr kumimoji="0" lang="en-US" sz="1200" b="0" i="0" u="none" strike="noStrike" kern="1200" cap="none" spc="0" normalizeH="0" baseline="0" noProof="0" smtClean="0">
                <a:ln>
                  <a:noFill/>
                </a:ln>
                <a:solidFill>
                  <a:schemeClr val="tx1">
                    <a:tint val="95000"/>
                  </a:schemeClr>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30</a:t>
            </a:fld>
            <a:endParaRPr kumimoji="0" lang="en-US" sz="1200" b="0" i="0" u="none" strike="noStrike" kern="1200" cap="none" spc="0" normalizeH="0" baseline="0" noProof="0" dirty="0">
              <a:ln>
                <a:noFill/>
              </a:ln>
              <a:solidFill>
                <a:schemeClr val="tx1">
                  <a:tint val="95000"/>
                </a:schemeClr>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068483">
                                            <p:txEl>
                                              <p:pRg st="0" end="0"/>
                                            </p:txEl>
                                          </p:spTgt>
                                        </p:tgtEl>
                                        <p:attrNameLst>
                                          <p:attrName>style.visibility</p:attrName>
                                        </p:attrNameLst>
                                      </p:cBhvr>
                                      <p:to>
                                        <p:strVal val="visible"/>
                                      </p:to>
                                    </p:set>
                                    <p:anim calcmode="lin" valueType="num">
                                      <p:cBhvr additive="base">
                                        <p:cTn id="7" dur="500" fill="hold"/>
                                        <p:tgtEl>
                                          <p:spTgt spid="206848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06848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068483">
                                            <p:txEl>
                                              <p:pRg st="1" end="1"/>
                                            </p:txEl>
                                          </p:spTgt>
                                        </p:tgtEl>
                                        <p:attrNameLst>
                                          <p:attrName>style.visibility</p:attrName>
                                        </p:attrNameLst>
                                      </p:cBhvr>
                                      <p:to>
                                        <p:strVal val="visible"/>
                                      </p:to>
                                    </p:set>
                                    <p:anim calcmode="lin" valueType="num">
                                      <p:cBhvr additive="base">
                                        <p:cTn id="13" dur="500" fill="hold"/>
                                        <p:tgtEl>
                                          <p:spTgt spid="206848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06848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068483">
                                            <p:txEl>
                                              <p:pRg st="2" end="2"/>
                                            </p:txEl>
                                          </p:spTgt>
                                        </p:tgtEl>
                                        <p:attrNameLst>
                                          <p:attrName>style.visibility</p:attrName>
                                        </p:attrNameLst>
                                      </p:cBhvr>
                                      <p:to>
                                        <p:strVal val="visible"/>
                                      </p:to>
                                    </p:set>
                                    <p:anim calcmode="lin" valueType="num">
                                      <p:cBhvr additive="base">
                                        <p:cTn id="19" dur="500" fill="hold"/>
                                        <p:tgtEl>
                                          <p:spTgt spid="206848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06848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068483">
                                            <p:txEl>
                                              <p:pRg st="3" end="3"/>
                                            </p:txEl>
                                          </p:spTgt>
                                        </p:tgtEl>
                                        <p:attrNameLst>
                                          <p:attrName>style.visibility</p:attrName>
                                        </p:attrNameLst>
                                      </p:cBhvr>
                                      <p:to>
                                        <p:strVal val="visible"/>
                                      </p:to>
                                    </p:set>
                                    <p:anim calcmode="lin" valueType="num">
                                      <p:cBhvr additive="base">
                                        <p:cTn id="25" dur="500" fill="hold"/>
                                        <p:tgtEl>
                                          <p:spTgt spid="2068483">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06848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2068483">
                                            <p:txEl>
                                              <p:pRg st="4" end="4"/>
                                            </p:txEl>
                                          </p:spTgt>
                                        </p:tgtEl>
                                        <p:attrNameLst>
                                          <p:attrName>style.visibility</p:attrName>
                                        </p:attrNameLst>
                                      </p:cBhvr>
                                      <p:to>
                                        <p:strVal val="visible"/>
                                      </p:to>
                                    </p:set>
                                    <p:anim calcmode="lin" valueType="num">
                                      <p:cBhvr additive="base">
                                        <p:cTn id="31" dur="500" fill="hold"/>
                                        <p:tgtEl>
                                          <p:spTgt spid="2068483">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2068483">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68483" grpId="0" build="p" bldLvl="3" autoUpdateAnimBg="0"/>
    </p:bldLst>
  </p:timing>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7810" name="Rectangle 2"/>
          <p:cNvSpPr>
            <a:spLocks noGrp="1" noChangeArrowheads="1"/>
          </p:cNvSpPr>
          <p:nvPr>
            <p:ph type="title"/>
          </p:nvPr>
        </p:nvSpPr>
        <p:spPr>
          <a:xfrm>
            <a:off x="317500" y="52388"/>
            <a:ext cx="8637588" cy="1431925"/>
          </a:xfrm>
        </p:spPr>
        <p:txBody>
          <a:bodyPr/>
          <a:lstStyle/>
          <a:p>
            <a:pPr eaLnBrk="1" hangingPunct="1"/>
            <a:r>
              <a:rPr lang="zh-CN" altLang="en-US" sz="4200" dirty="0" smtClean="0">
                <a:solidFill>
                  <a:srgbClr val="FFC000"/>
                </a:solidFill>
              </a:rPr>
              <a:t>系统</a:t>
            </a:r>
            <a:r>
              <a:rPr lang="zh-CN" altLang="en-US" sz="4200" dirty="0" smtClean="0">
                <a:solidFill>
                  <a:srgbClr val="FFC000"/>
                </a:solidFill>
              </a:rPr>
              <a:t>支撑</a:t>
            </a:r>
            <a:endParaRPr lang="zh-CN" altLang="en-US" sz="2900" dirty="0" smtClean="0">
              <a:solidFill>
                <a:srgbClr val="FFC000"/>
              </a:solidFill>
            </a:endParaRPr>
          </a:p>
        </p:txBody>
      </p:sp>
      <p:sp>
        <p:nvSpPr>
          <p:cNvPr id="2070531" name="Rectangle 3"/>
          <p:cNvSpPr>
            <a:spLocks noGrp="1" noChangeArrowheads="1"/>
          </p:cNvSpPr>
          <p:nvPr>
            <p:ph idx="1"/>
          </p:nvPr>
        </p:nvSpPr>
        <p:spPr/>
        <p:txBody>
          <a:bodyPr/>
          <a:lstStyle/>
          <a:p>
            <a:pPr eaLnBrk="1" hangingPunct="1"/>
            <a:r>
              <a:rPr lang="zh-CN" altLang="en-US" smtClean="0"/>
              <a:t>加密函数计算</a:t>
            </a:r>
            <a:r>
              <a:rPr lang="zh-CN" altLang="en-US" smtClean="0">
                <a:latin typeface="宋体" charset="-122"/>
              </a:rPr>
              <a:t>－－保护</a:t>
            </a:r>
            <a:r>
              <a:rPr lang="en-US" altLang="zh-CN" smtClean="0">
                <a:latin typeface="宋体" charset="-122"/>
              </a:rPr>
              <a:t>agent</a:t>
            </a:r>
            <a:endParaRPr lang="en-US" altLang="zh-CN" smtClean="0"/>
          </a:p>
          <a:p>
            <a:pPr lvl="1" eaLnBrk="1" hangingPunct="1"/>
            <a:r>
              <a:rPr lang="zh-CN" altLang="en-US" smtClean="0">
                <a:latin typeface="宋体" charset="-122"/>
              </a:rPr>
              <a:t>直接对加密的数据进行处理，得到的结果仍然是加密的</a:t>
            </a:r>
            <a:r>
              <a:rPr lang="zh-CN" altLang="en-US" smtClean="0"/>
              <a:t> </a:t>
            </a:r>
          </a:p>
          <a:p>
            <a:pPr lvl="1" eaLnBrk="1" hangingPunct="1"/>
            <a:r>
              <a:rPr lang="en-US" altLang="zh-CN" smtClean="0"/>
              <a:t>f(a) = D(f(E(a))):  E,D</a:t>
            </a:r>
            <a:r>
              <a:rPr lang="zh-CN" altLang="en-US" smtClean="0"/>
              <a:t>是一对加解密函数</a:t>
            </a:r>
          </a:p>
          <a:p>
            <a:pPr lvl="1" eaLnBrk="1" hangingPunct="1"/>
            <a:r>
              <a:rPr lang="zh-CN" altLang="en-US" smtClean="0"/>
              <a:t>原理简单，实现困难</a:t>
            </a:r>
          </a:p>
        </p:txBody>
      </p:sp>
      <p:sp>
        <p:nvSpPr>
          <p:cNvPr id="4" name="灯片编号占位符 5"/>
          <p:cNvSpPr>
            <a:spLocks noGrp="1"/>
          </p:cNvSpPr>
          <p:nvPr>
            <p:ph type="sldNum" sz="quarter" idx="12"/>
          </p:nvPr>
        </p:nvSpPr>
        <p:spPr>
          <a:xfrm>
            <a:off x="8244408" y="5763078"/>
            <a:ext cx="403424" cy="431254"/>
          </a:xfrm>
          <a:prstGeom prst="rect">
            <a:avLst/>
          </a:prstGeom>
        </p:spPr>
        <p:txBody>
          <a:bodyPr/>
          <a:lstStyle/>
          <a:p>
            <a:pPr>
              <a:defRPr/>
            </a:pPr>
            <a:fld id="{9EA34BCE-A9B6-4080-BFDA-24B42780DE08}" type="slidenum">
              <a:rPr lang="en-US" altLang="zh-CN" smtClean="0">
                <a:solidFill>
                  <a:schemeClr val="bg1"/>
                </a:solidFill>
              </a:rPr>
              <a:pPr>
                <a:defRPr/>
              </a:pPr>
              <a:t>31</a:t>
            </a:fld>
            <a:endParaRPr lang="en-US" altLang="zh-CN" dirty="0">
              <a:solidFill>
                <a:schemeClr val="bg1"/>
              </a:solidFill>
            </a:endParaRPr>
          </a:p>
        </p:txBody>
      </p:sp>
      <p:sp>
        <p:nvSpPr>
          <p:cNvPr id="5" name="日期占位符 4"/>
          <p:cNvSpPr>
            <a:spLocks noGrp="1"/>
          </p:cNvSpPr>
          <p:nvPr>
            <p:ph type="dt" sz="half" idx="10"/>
          </p:nvPr>
        </p:nvSpPr>
        <p:spPr/>
        <p:txBody>
          <a:bodyPr/>
          <a:lstStyle/>
          <a:p>
            <a:pPr eaLnBrk="1" latinLnBrk="0" hangingPunct="1"/>
            <a:fld id="{C7F820E8-DC68-490B-B14F-B8AF26DA5D96}" type="datetime1">
              <a:rPr lang="en-US" altLang="zh-CN" smtClean="0"/>
              <a:pPr eaLnBrk="1" latinLnBrk="0" hangingPunct="1"/>
              <a:t>12/13/2011</a:t>
            </a:fld>
            <a:endParaRPr lang="en-US" dirty="0"/>
          </a:p>
        </p:txBody>
      </p:sp>
      <p:sp>
        <p:nvSpPr>
          <p:cNvPr id="6" name="页脚占位符 5"/>
          <p:cNvSpPr>
            <a:spLocks noGrp="1"/>
          </p:cNvSpPr>
          <p:nvPr>
            <p:ph type="ftr" sz="quarter" idx="11"/>
          </p:nvPr>
        </p:nvSpPr>
        <p:spPr/>
        <p:txBody>
          <a:bodyPr/>
          <a:lstStyle/>
          <a:p>
            <a:r>
              <a:rPr kumimoji="0" lang="en-US" smtClean="0"/>
              <a:t>Institute of Computer Software, Nanjing University</a:t>
            </a:r>
            <a:endParaRPr kumimoji="0" lang="en-US"/>
          </a:p>
        </p:txBody>
      </p:sp>
      <p:sp>
        <p:nvSpPr>
          <p:cNvPr id="7" name="灯片编号占位符 6"/>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2BBB5E19-F10A-4C2F-BF6F-11C513378A2E}" type="slidenum">
              <a:rPr kumimoji="0" lang="en-US" sz="1200" b="0" i="0" u="none" strike="noStrike" kern="1200" cap="none" spc="0" normalizeH="0" baseline="0" noProof="0" smtClean="0">
                <a:ln>
                  <a:noFill/>
                </a:ln>
                <a:solidFill>
                  <a:schemeClr val="tx1">
                    <a:tint val="95000"/>
                  </a:schemeClr>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31</a:t>
            </a:fld>
            <a:endParaRPr kumimoji="0" lang="en-US" sz="1200" b="0" i="0" u="none" strike="noStrike" kern="1200" cap="none" spc="0" normalizeH="0" baseline="0" noProof="0" dirty="0">
              <a:ln>
                <a:noFill/>
              </a:ln>
              <a:solidFill>
                <a:schemeClr val="tx1">
                  <a:tint val="95000"/>
                </a:schemeClr>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070531">
                                            <p:txEl>
                                              <p:pRg st="0" end="0"/>
                                            </p:txEl>
                                          </p:spTgt>
                                        </p:tgtEl>
                                        <p:attrNameLst>
                                          <p:attrName>style.visibility</p:attrName>
                                        </p:attrNameLst>
                                      </p:cBhvr>
                                      <p:to>
                                        <p:strVal val="visible"/>
                                      </p:to>
                                    </p:set>
                                    <p:anim calcmode="lin" valueType="num">
                                      <p:cBhvr additive="base">
                                        <p:cTn id="7" dur="500" fill="hold"/>
                                        <p:tgtEl>
                                          <p:spTgt spid="2070531">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07053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070531">
                                            <p:txEl>
                                              <p:pRg st="1" end="1"/>
                                            </p:txEl>
                                          </p:spTgt>
                                        </p:tgtEl>
                                        <p:attrNameLst>
                                          <p:attrName>style.visibility</p:attrName>
                                        </p:attrNameLst>
                                      </p:cBhvr>
                                      <p:to>
                                        <p:strVal val="visible"/>
                                      </p:to>
                                    </p:set>
                                    <p:anim calcmode="lin" valueType="num">
                                      <p:cBhvr additive="base">
                                        <p:cTn id="13" dur="500" fill="hold"/>
                                        <p:tgtEl>
                                          <p:spTgt spid="2070531">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070531">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070531">
                                            <p:txEl>
                                              <p:pRg st="2" end="2"/>
                                            </p:txEl>
                                          </p:spTgt>
                                        </p:tgtEl>
                                        <p:attrNameLst>
                                          <p:attrName>style.visibility</p:attrName>
                                        </p:attrNameLst>
                                      </p:cBhvr>
                                      <p:to>
                                        <p:strVal val="visible"/>
                                      </p:to>
                                    </p:set>
                                    <p:anim calcmode="lin" valueType="num">
                                      <p:cBhvr additive="base">
                                        <p:cTn id="19" dur="500" fill="hold"/>
                                        <p:tgtEl>
                                          <p:spTgt spid="2070531">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070531">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070531">
                                            <p:txEl>
                                              <p:pRg st="3" end="3"/>
                                            </p:txEl>
                                          </p:spTgt>
                                        </p:tgtEl>
                                        <p:attrNameLst>
                                          <p:attrName>style.visibility</p:attrName>
                                        </p:attrNameLst>
                                      </p:cBhvr>
                                      <p:to>
                                        <p:strVal val="visible"/>
                                      </p:to>
                                    </p:set>
                                    <p:anim calcmode="lin" valueType="num">
                                      <p:cBhvr additive="base">
                                        <p:cTn id="25" dur="500" fill="hold"/>
                                        <p:tgtEl>
                                          <p:spTgt spid="2070531">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070531">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70531" grpId="0" build="p" bldLvl="3" autoUpdateAnimBg="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8834" name="Rectangle 2"/>
          <p:cNvSpPr>
            <a:spLocks noGrp="1" noChangeArrowheads="1"/>
          </p:cNvSpPr>
          <p:nvPr>
            <p:ph type="title"/>
          </p:nvPr>
        </p:nvSpPr>
        <p:spPr>
          <a:xfrm>
            <a:off x="317500" y="52388"/>
            <a:ext cx="8637588" cy="1431925"/>
          </a:xfrm>
        </p:spPr>
        <p:txBody>
          <a:bodyPr/>
          <a:lstStyle/>
          <a:p>
            <a:pPr eaLnBrk="1" hangingPunct="1"/>
            <a:r>
              <a:rPr lang="zh-CN" altLang="en-US" sz="4200" dirty="0" smtClean="0">
                <a:solidFill>
                  <a:srgbClr val="FFC000"/>
                </a:solidFill>
              </a:rPr>
              <a:t>系统</a:t>
            </a:r>
            <a:r>
              <a:rPr lang="zh-CN" altLang="en-US" sz="4200" dirty="0" smtClean="0">
                <a:solidFill>
                  <a:srgbClr val="FFC000"/>
                </a:solidFill>
              </a:rPr>
              <a:t>支撑</a:t>
            </a:r>
            <a:endParaRPr lang="zh-CN" altLang="en-US" sz="2900" dirty="0" smtClean="0">
              <a:solidFill>
                <a:srgbClr val="FFC000"/>
              </a:solidFill>
            </a:endParaRPr>
          </a:p>
        </p:txBody>
      </p:sp>
      <p:sp>
        <p:nvSpPr>
          <p:cNvPr id="248835" name="Rectangle 3"/>
          <p:cNvSpPr>
            <a:spLocks noGrp="1" noChangeArrowheads="1"/>
          </p:cNvSpPr>
          <p:nvPr>
            <p:ph idx="1"/>
          </p:nvPr>
        </p:nvSpPr>
        <p:spPr/>
        <p:txBody>
          <a:bodyPr/>
          <a:lstStyle/>
          <a:p>
            <a:pPr eaLnBrk="1" hangingPunct="1"/>
            <a:r>
              <a:rPr lang="zh-CN" altLang="en-US" smtClean="0">
                <a:latin typeface="宋体" charset="-122"/>
              </a:rPr>
              <a:t>混淆代码－－保护</a:t>
            </a:r>
            <a:r>
              <a:rPr lang="en-US" altLang="zh-CN" smtClean="0">
                <a:latin typeface="宋体" charset="-122"/>
              </a:rPr>
              <a:t>agent</a:t>
            </a:r>
          </a:p>
          <a:p>
            <a:pPr lvl="1" eaLnBrk="1" hangingPunct="1"/>
            <a:r>
              <a:rPr lang="zh-CN" altLang="en-US" smtClean="0"/>
              <a:t>有限的时间内无法破译</a:t>
            </a:r>
          </a:p>
          <a:p>
            <a:pPr lvl="1" eaLnBrk="1" hangingPunct="1"/>
            <a:r>
              <a:rPr lang="zh-CN" altLang="en-US" smtClean="0"/>
              <a:t>时间有关的安全保密</a:t>
            </a:r>
          </a:p>
          <a:p>
            <a:pPr lvl="1" eaLnBrk="1" hangingPunct="1"/>
            <a:r>
              <a:rPr lang="zh-CN" altLang="en-US" smtClean="0"/>
              <a:t>缺乏数学基础 </a:t>
            </a:r>
          </a:p>
        </p:txBody>
      </p:sp>
      <p:sp>
        <p:nvSpPr>
          <p:cNvPr id="14" name="灯片编号占位符 5"/>
          <p:cNvSpPr>
            <a:spLocks noGrp="1"/>
          </p:cNvSpPr>
          <p:nvPr>
            <p:ph type="sldNum" sz="quarter" idx="12"/>
          </p:nvPr>
        </p:nvSpPr>
        <p:spPr>
          <a:xfrm>
            <a:off x="8244408" y="5763078"/>
            <a:ext cx="403424" cy="431254"/>
          </a:xfrm>
          <a:prstGeom prst="rect">
            <a:avLst/>
          </a:prstGeom>
        </p:spPr>
        <p:txBody>
          <a:bodyPr/>
          <a:lstStyle/>
          <a:p>
            <a:pPr>
              <a:defRPr/>
            </a:pPr>
            <a:fld id="{9EA34BCE-A9B6-4080-BFDA-24B42780DE08}" type="slidenum">
              <a:rPr lang="en-US" altLang="zh-CN" smtClean="0">
                <a:solidFill>
                  <a:schemeClr val="bg1"/>
                </a:solidFill>
              </a:rPr>
              <a:pPr>
                <a:defRPr/>
              </a:pPr>
              <a:t>32</a:t>
            </a:fld>
            <a:endParaRPr lang="en-US" altLang="zh-CN" dirty="0">
              <a:solidFill>
                <a:schemeClr val="bg1"/>
              </a:solidFill>
            </a:endParaRPr>
          </a:p>
        </p:txBody>
      </p:sp>
      <p:grpSp>
        <p:nvGrpSpPr>
          <p:cNvPr id="2" name="Group 4"/>
          <p:cNvGrpSpPr>
            <a:grpSpLocks/>
          </p:cNvGrpSpPr>
          <p:nvPr/>
        </p:nvGrpSpPr>
        <p:grpSpPr bwMode="auto">
          <a:xfrm>
            <a:off x="899592" y="3717032"/>
            <a:ext cx="6934200" cy="2286000"/>
            <a:chOff x="624" y="1968"/>
            <a:chExt cx="4368" cy="1440"/>
          </a:xfrm>
        </p:grpSpPr>
        <p:sp>
          <p:nvSpPr>
            <p:cNvPr id="248840" name="Text Box 5"/>
            <p:cNvSpPr txBox="1">
              <a:spLocks noChangeArrowheads="1"/>
            </p:cNvSpPr>
            <p:nvPr/>
          </p:nvSpPr>
          <p:spPr bwMode="auto">
            <a:xfrm>
              <a:off x="2160" y="1968"/>
              <a:ext cx="1168" cy="575"/>
            </a:xfrm>
            <a:prstGeom prst="rect">
              <a:avLst/>
            </a:prstGeom>
            <a:solidFill>
              <a:schemeClr val="accent2">
                <a:lumMod val="60000"/>
                <a:lumOff val="40000"/>
              </a:schemeClr>
            </a:solidFill>
            <a:ln w="9525">
              <a:solidFill>
                <a:schemeClr val="tx1"/>
              </a:solidFill>
              <a:miter lim="800000"/>
              <a:headEnd/>
              <a:tailEnd/>
            </a:ln>
          </p:spPr>
          <p:txBody>
            <a:bodyPr/>
            <a:lstStyle/>
            <a:p>
              <a:pPr algn="ctr" eaLnBrk="0" hangingPunct="0">
                <a:spcBef>
                  <a:spcPts val="463"/>
                </a:spcBef>
              </a:pPr>
              <a:r>
                <a:rPr lang="en-US" altLang="zh-CN" sz="2000">
                  <a:latin typeface="Times New Roman" pitchFamily="18" charset="0"/>
                </a:rPr>
                <a:t>Mess-up Algorithm</a:t>
              </a:r>
            </a:p>
          </p:txBody>
        </p:sp>
        <p:sp>
          <p:nvSpPr>
            <p:cNvPr id="248841" name="AutoShape 6"/>
            <p:cNvSpPr>
              <a:spLocks noChangeArrowheads="1"/>
            </p:cNvSpPr>
            <p:nvPr/>
          </p:nvSpPr>
          <p:spPr bwMode="auto">
            <a:xfrm>
              <a:off x="798" y="1968"/>
              <a:ext cx="725" cy="575"/>
            </a:xfrm>
            <a:prstGeom prst="roundRect">
              <a:avLst>
                <a:gd name="adj" fmla="val 16667"/>
              </a:avLst>
            </a:prstGeom>
            <a:solidFill>
              <a:schemeClr val="bg2"/>
            </a:solidFill>
            <a:ln w="9525">
              <a:solidFill>
                <a:schemeClr val="tx1"/>
              </a:solidFill>
              <a:round/>
              <a:headEnd/>
              <a:tailEnd/>
            </a:ln>
          </p:spPr>
          <p:txBody>
            <a:bodyPr/>
            <a:lstStyle/>
            <a:p>
              <a:pPr algn="just" eaLnBrk="0" hangingPunct="0"/>
              <a:endParaRPr lang="zh-CN" altLang="zh-CN" sz="2000">
                <a:latin typeface="Times New Roman" pitchFamily="18" charset="0"/>
              </a:endParaRPr>
            </a:p>
          </p:txBody>
        </p:sp>
        <p:sp>
          <p:nvSpPr>
            <p:cNvPr id="248842" name="Text Box 7"/>
            <p:cNvSpPr txBox="1">
              <a:spLocks noChangeArrowheads="1"/>
            </p:cNvSpPr>
            <p:nvPr/>
          </p:nvSpPr>
          <p:spPr bwMode="auto">
            <a:xfrm>
              <a:off x="624" y="2974"/>
              <a:ext cx="990" cy="434"/>
            </a:xfrm>
            <a:prstGeom prst="rect">
              <a:avLst/>
            </a:prstGeom>
            <a:solidFill>
              <a:schemeClr val="bg2">
                <a:alpha val="0"/>
              </a:schemeClr>
            </a:solidFill>
            <a:ln w="9525">
              <a:noFill/>
              <a:miter lim="800000"/>
              <a:headEnd/>
              <a:tailEnd/>
            </a:ln>
          </p:spPr>
          <p:txBody>
            <a:bodyPr/>
            <a:lstStyle/>
            <a:p>
              <a:pPr algn="ctr" eaLnBrk="0" hangingPunct="0"/>
              <a:r>
                <a:rPr lang="en-US" altLang="zh-CN" sz="2000" dirty="0">
                  <a:latin typeface="Times New Roman" pitchFamily="18" charset="0"/>
                </a:rPr>
                <a:t>Original Agent</a:t>
              </a:r>
            </a:p>
          </p:txBody>
        </p:sp>
        <p:sp>
          <p:nvSpPr>
            <p:cNvPr id="248843" name="Text Box 8"/>
            <p:cNvSpPr txBox="1">
              <a:spLocks noChangeArrowheads="1"/>
            </p:cNvSpPr>
            <p:nvPr/>
          </p:nvSpPr>
          <p:spPr bwMode="auto">
            <a:xfrm>
              <a:off x="3614" y="2974"/>
              <a:ext cx="1378" cy="434"/>
            </a:xfrm>
            <a:prstGeom prst="rect">
              <a:avLst/>
            </a:prstGeom>
            <a:solidFill>
              <a:schemeClr val="bg2">
                <a:alpha val="0"/>
              </a:schemeClr>
            </a:solidFill>
            <a:ln w="9525">
              <a:noFill/>
              <a:miter lim="800000"/>
              <a:headEnd/>
              <a:tailEnd/>
            </a:ln>
          </p:spPr>
          <p:txBody>
            <a:bodyPr/>
            <a:lstStyle/>
            <a:p>
              <a:pPr algn="ctr" eaLnBrk="0" hangingPunct="0"/>
              <a:r>
                <a:rPr lang="en-US" altLang="zh-CN" sz="2000" dirty="0" err="1">
                  <a:latin typeface="Times New Roman" pitchFamily="18" charset="0"/>
                </a:rPr>
                <a:t>Blackboxed</a:t>
              </a:r>
              <a:r>
                <a:rPr lang="en-US" altLang="zh-CN" sz="2000" dirty="0">
                  <a:latin typeface="Times New Roman" pitchFamily="18" charset="0"/>
                </a:rPr>
                <a:t> Agent</a:t>
              </a:r>
            </a:p>
          </p:txBody>
        </p:sp>
        <p:sp>
          <p:nvSpPr>
            <p:cNvPr id="248844" name="AutoShape 9"/>
            <p:cNvSpPr>
              <a:spLocks noChangeArrowheads="1"/>
            </p:cNvSpPr>
            <p:nvPr/>
          </p:nvSpPr>
          <p:spPr bwMode="auto">
            <a:xfrm>
              <a:off x="3950" y="1968"/>
              <a:ext cx="725" cy="575"/>
            </a:xfrm>
            <a:prstGeom prst="roundRect">
              <a:avLst>
                <a:gd name="adj" fmla="val 16667"/>
              </a:avLst>
            </a:prstGeom>
            <a:solidFill>
              <a:srgbClr val="0000CC"/>
            </a:solidFill>
            <a:ln w="9525">
              <a:solidFill>
                <a:schemeClr val="tx1"/>
              </a:solidFill>
              <a:round/>
              <a:headEnd/>
              <a:tailEnd/>
            </a:ln>
          </p:spPr>
          <p:txBody>
            <a:bodyPr/>
            <a:lstStyle/>
            <a:p>
              <a:pPr algn="just" eaLnBrk="0" hangingPunct="0"/>
              <a:endParaRPr lang="zh-CN" altLang="zh-CN" sz="2000">
                <a:latin typeface="Times New Roman" pitchFamily="18" charset="0"/>
              </a:endParaRPr>
            </a:p>
          </p:txBody>
        </p:sp>
        <p:sp>
          <p:nvSpPr>
            <p:cNvPr id="248845" name="Line 10"/>
            <p:cNvSpPr>
              <a:spLocks noChangeShapeType="1"/>
            </p:cNvSpPr>
            <p:nvPr/>
          </p:nvSpPr>
          <p:spPr bwMode="auto">
            <a:xfrm>
              <a:off x="1523" y="2255"/>
              <a:ext cx="629" cy="0"/>
            </a:xfrm>
            <a:prstGeom prst="line">
              <a:avLst/>
            </a:prstGeom>
            <a:noFill/>
            <a:ln w="9525">
              <a:solidFill>
                <a:schemeClr val="tx1"/>
              </a:solidFill>
              <a:round/>
              <a:headEnd/>
              <a:tailEnd type="triangle" w="med" len="med"/>
            </a:ln>
          </p:spPr>
          <p:txBody>
            <a:bodyPr/>
            <a:lstStyle/>
            <a:p>
              <a:endParaRPr lang="zh-CN" altLang="en-US"/>
            </a:p>
          </p:txBody>
        </p:sp>
        <p:sp>
          <p:nvSpPr>
            <p:cNvPr id="248846" name="Line 11"/>
            <p:cNvSpPr>
              <a:spLocks noChangeShapeType="1"/>
            </p:cNvSpPr>
            <p:nvPr/>
          </p:nvSpPr>
          <p:spPr bwMode="auto">
            <a:xfrm>
              <a:off x="3320" y="2255"/>
              <a:ext cx="630" cy="0"/>
            </a:xfrm>
            <a:prstGeom prst="line">
              <a:avLst/>
            </a:prstGeom>
            <a:noFill/>
            <a:ln w="9525">
              <a:solidFill>
                <a:schemeClr val="tx1"/>
              </a:solidFill>
              <a:round/>
              <a:headEnd/>
              <a:tailEnd type="triangle" w="med" len="med"/>
            </a:ln>
          </p:spPr>
          <p:txBody>
            <a:bodyPr/>
            <a:lstStyle/>
            <a:p>
              <a:endParaRPr lang="zh-CN" altLang="en-US"/>
            </a:p>
          </p:txBody>
        </p:sp>
        <p:sp>
          <p:nvSpPr>
            <p:cNvPr id="248847" name="Text Box 12"/>
            <p:cNvSpPr txBox="1">
              <a:spLocks noChangeArrowheads="1"/>
            </p:cNvSpPr>
            <p:nvPr/>
          </p:nvSpPr>
          <p:spPr bwMode="auto">
            <a:xfrm>
              <a:off x="2032" y="2974"/>
              <a:ext cx="1408" cy="434"/>
            </a:xfrm>
            <a:prstGeom prst="rect">
              <a:avLst/>
            </a:prstGeom>
            <a:solidFill>
              <a:schemeClr val="bg2">
                <a:alpha val="0"/>
              </a:schemeClr>
            </a:solidFill>
            <a:ln w="9525">
              <a:solidFill>
                <a:schemeClr val="tx1"/>
              </a:solidFill>
              <a:miter lim="800000"/>
              <a:headEnd/>
              <a:tailEnd/>
            </a:ln>
          </p:spPr>
          <p:txBody>
            <a:bodyPr/>
            <a:lstStyle/>
            <a:p>
              <a:pPr algn="ctr" eaLnBrk="0" hangingPunct="0"/>
              <a:r>
                <a:rPr lang="en-US" altLang="zh-CN" sz="2000">
                  <a:latin typeface="Times New Roman" pitchFamily="18" charset="0"/>
                </a:rPr>
                <a:t>Random Parameters</a:t>
              </a:r>
            </a:p>
          </p:txBody>
        </p:sp>
        <p:sp>
          <p:nvSpPr>
            <p:cNvPr id="248848" name="Line 13"/>
            <p:cNvSpPr>
              <a:spLocks noChangeShapeType="1"/>
            </p:cNvSpPr>
            <p:nvPr/>
          </p:nvSpPr>
          <p:spPr bwMode="auto">
            <a:xfrm flipV="1">
              <a:off x="2721" y="2540"/>
              <a:ext cx="0" cy="434"/>
            </a:xfrm>
            <a:prstGeom prst="line">
              <a:avLst/>
            </a:prstGeom>
            <a:noFill/>
            <a:ln w="9525">
              <a:solidFill>
                <a:schemeClr val="tx1"/>
              </a:solidFill>
              <a:round/>
              <a:headEnd/>
              <a:tailEnd type="triangle" w="med" len="med"/>
            </a:ln>
          </p:spPr>
          <p:txBody>
            <a:bodyPr/>
            <a:lstStyle/>
            <a:p>
              <a:endParaRPr lang="zh-CN" altLang="en-US"/>
            </a:p>
          </p:txBody>
        </p:sp>
      </p:grpSp>
      <p:sp>
        <p:nvSpPr>
          <p:cNvPr id="15" name="日期占位符 14"/>
          <p:cNvSpPr>
            <a:spLocks noGrp="1"/>
          </p:cNvSpPr>
          <p:nvPr>
            <p:ph type="dt" sz="half" idx="10"/>
          </p:nvPr>
        </p:nvSpPr>
        <p:spPr/>
        <p:txBody>
          <a:bodyPr/>
          <a:lstStyle/>
          <a:p>
            <a:pPr eaLnBrk="1" latinLnBrk="0" hangingPunct="1"/>
            <a:fld id="{F26E8851-51BD-4FD7-B3E0-58C0BEBFF54D}" type="datetime1">
              <a:rPr lang="en-US" altLang="zh-CN" smtClean="0"/>
              <a:pPr eaLnBrk="1" latinLnBrk="0" hangingPunct="1"/>
              <a:t>12/13/2011</a:t>
            </a:fld>
            <a:endParaRPr lang="en-US" dirty="0"/>
          </a:p>
        </p:txBody>
      </p:sp>
      <p:sp>
        <p:nvSpPr>
          <p:cNvPr id="16" name="页脚占位符 15"/>
          <p:cNvSpPr>
            <a:spLocks noGrp="1"/>
          </p:cNvSpPr>
          <p:nvPr>
            <p:ph type="ftr" sz="quarter" idx="11"/>
          </p:nvPr>
        </p:nvSpPr>
        <p:spPr/>
        <p:txBody>
          <a:bodyPr/>
          <a:lstStyle/>
          <a:p>
            <a:r>
              <a:rPr kumimoji="0" lang="en-US" smtClean="0"/>
              <a:t>Institute of Computer Software, Nanjing University</a:t>
            </a:r>
            <a:endParaRPr kumimoji="0" lang="en-US"/>
          </a:p>
        </p:txBody>
      </p:sp>
      <p:sp>
        <p:nvSpPr>
          <p:cNvPr id="17" name="灯片编号占位符 6"/>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2BBB5E19-F10A-4C2F-BF6F-11C513378A2E}" type="slidenum">
              <a:rPr kumimoji="0" lang="en-US" sz="1200" b="0" i="0" u="none" strike="noStrike" kern="1200" cap="none" spc="0" normalizeH="0" baseline="0" noProof="0" smtClean="0">
                <a:ln>
                  <a:noFill/>
                </a:ln>
                <a:solidFill>
                  <a:schemeClr val="tx1">
                    <a:tint val="95000"/>
                  </a:schemeClr>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32</a:t>
            </a:fld>
            <a:endParaRPr kumimoji="0" lang="en-US" sz="1200" b="0" i="0" u="none" strike="noStrike" kern="1200" cap="none" spc="0" normalizeH="0" baseline="0" noProof="0" dirty="0">
              <a:ln>
                <a:noFill/>
              </a:ln>
              <a:solidFill>
                <a:schemeClr val="tx1">
                  <a:tint val="95000"/>
                </a:schemeClr>
              </a:solidFill>
              <a:effectLst/>
              <a:uLnTx/>
              <a:uFillTx/>
              <a:latin typeface="+mn-lt"/>
              <a:ea typeface="+mn-ea"/>
              <a:cs typeface="+mn-cs"/>
            </a:endParaRPr>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9858" name="Rectangle 2"/>
          <p:cNvSpPr>
            <a:spLocks noGrp="1" noChangeArrowheads="1"/>
          </p:cNvSpPr>
          <p:nvPr>
            <p:ph type="title"/>
          </p:nvPr>
        </p:nvSpPr>
        <p:spPr>
          <a:xfrm>
            <a:off x="317500" y="52388"/>
            <a:ext cx="8637588" cy="1431925"/>
          </a:xfrm>
        </p:spPr>
        <p:txBody>
          <a:bodyPr/>
          <a:lstStyle/>
          <a:p>
            <a:pPr eaLnBrk="1" hangingPunct="1"/>
            <a:r>
              <a:rPr lang="zh-CN" altLang="en-US" sz="4200" dirty="0" smtClean="0">
                <a:solidFill>
                  <a:srgbClr val="FFC000"/>
                </a:solidFill>
              </a:rPr>
              <a:t>系统</a:t>
            </a:r>
            <a:r>
              <a:rPr lang="zh-CN" altLang="en-US" sz="4200" dirty="0" smtClean="0">
                <a:solidFill>
                  <a:srgbClr val="FFC000"/>
                </a:solidFill>
              </a:rPr>
              <a:t>支撑</a:t>
            </a:r>
            <a:endParaRPr lang="zh-CN" altLang="en-US" sz="2900" dirty="0" smtClean="0">
              <a:solidFill>
                <a:srgbClr val="FFC000"/>
              </a:solidFill>
            </a:endParaRPr>
          </a:p>
        </p:txBody>
      </p:sp>
      <p:sp>
        <p:nvSpPr>
          <p:cNvPr id="2074627" name="Rectangle 3"/>
          <p:cNvSpPr>
            <a:spLocks noGrp="1" noChangeArrowheads="1"/>
          </p:cNvSpPr>
          <p:nvPr>
            <p:ph idx="1"/>
          </p:nvPr>
        </p:nvSpPr>
        <p:spPr/>
        <p:txBody>
          <a:bodyPr/>
          <a:lstStyle/>
          <a:p>
            <a:pPr algn="just" eaLnBrk="1" hangingPunct="1">
              <a:lnSpc>
                <a:spcPct val="90000"/>
              </a:lnSpc>
              <a:spcBef>
                <a:spcPct val="30000"/>
              </a:spcBef>
              <a:buSzPct val="75000"/>
              <a:buFont typeface="Wingdings" pitchFamily="2" charset="2"/>
              <a:buChar char="v"/>
            </a:pPr>
            <a:r>
              <a:rPr lang="zh-CN" altLang="en-US" b="1" dirty="0" smtClean="0">
                <a:latin typeface="宋体" charset="-122"/>
              </a:rPr>
              <a:t>现状</a:t>
            </a:r>
          </a:p>
          <a:p>
            <a:pPr lvl="1" algn="just" eaLnBrk="1" hangingPunct="1">
              <a:lnSpc>
                <a:spcPct val="90000"/>
              </a:lnSpc>
              <a:spcBef>
                <a:spcPct val="30000"/>
              </a:spcBef>
              <a:buSzPct val="75000"/>
              <a:buFont typeface="Wingdings" pitchFamily="2" charset="2"/>
              <a:buChar char="v"/>
            </a:pPr>
            <a:r>
              <a:rPr lang="zh-CN" altLang="en-US" b="1" dirty="0" smtClean="0">
                <a:latin typeface="宋体" charset="-122"/>
              </a:rPr>
              <a:t>在现代分布式系统安全基础上进行了大量研究，取得了一些成果，特别是保护主机目前做得最好</a:t>
            </a:r>
          </a:p>
          <a:p>
            <a:pPr lvl="1" algn="just" eaLnBrk="1" hangingPunct="1">
              <a:lnSpc>
                <a:spcPct val="90000"/>
              </a:lnSpc>
              <a:spcBef>
                <a:spcPct val="30000"/>
              </a:spcBef>
              <a:buSzPct val="75000"/>
              <a:buFont typeface="Wingdings" pitchFamily="2" charset="2"/>
              <a:buChar char="v"/>
            </a:pPr>
            <a:r>
              <a:rPr lang="zh-CN" altLang="en-US" b="1" dirty="0" smtClean="0">
                <a:latin typeface="宋体" charset="-122"/>
              </a:rPr>
              <a:t>许多方法较为新颖，但实用性还有待改进</a:t>
            </a:r>
          </a:p>
          <a:p>
            <a:pPr lvl="1" algn="just" eaLnBrk="1" hangingPunct="1">
              <a:lnSpc>
                <a:spcPct val="90000"/>
              </a:lnSpc>
              <a:spcBef>
                <a:spcPct val="30000"/>
              </a:spcBef>
              <a:buSzPct val="75000"/>
              <a:buFont typeface="Wingdings" pitchFamily="2" charset="2"/>
              <a:buChar char="v"/>
            </a:pPr>
            <a:r>
              <a:rPr lang="zh-CN" altLang="en-US" b="1" dirty="0" smtClean="0">
                <a:latin typeface="宋体" charset="-122"/>
              </a:rPr>
              <a:t>一些困难的问题，如移动环境下的数字签名、保护</a:t>
            </a:r>
            <a:r>
              <a:rPr lang="en-US" altLang="zh-CN" b="1" dirty="0" smtClean="0">
                <a:latin typeface="宋体" charset="-122"/>
              </a:rPr>
              <a:t>Agent</a:t>
            </a:r>
            <a:r>
              <a:rPr lang="zh-CN" altLang="en-US" b="1" dirty="0" smtClean="0">
                <a:latin typeface="宋体" charset="-122"/>
              </a:rPr>
              <a:t>等仍然没有好的方法</a:t>
            </a:r>
            <a:endParaRPr lang="zh-CN" altLang="en-US" dirty="0" smtClean="0"/>
          </a:p>
        </p:txBody>
      </p:sp>
      <p:sp>
        <p:nvSpPr>
          <p:cNvPr id="4" name="灯片编号占位符 5"/>
          <p:cNvSpPr>
            <a:spLocks noGrp="1"/>
          </p:cNvSpPr>
          <p:nvPr>
            <p:ph type="sldNum" sz="quarter" idx="12"/>
          </p:nvPr>
        </p:nvSpPr>
        <p:spPr>
          <a:xfrm>
            <a:off x="8244408" y="5763078"/>
            <a:ext cx="403424" cy="431254"/>
          </a:xfrm>
          <a:prstGeom prst="rect">
            <a:avLst/>
          </a:prstGeom>
        </p:spPr>
        <p:txBody>
          <a:bodyPr/>
          <a:lstStyle/>
          <a:p>
            <a:pPr>
              <a:defRPr/>
            </a:pPr>
            <a:fld id="{9EA34BCE-A9B6-4080-BFDA-24B42780DE08}" type="slidenum">
              <a:rPr lang="en-US" altLang="zh-CN" smtClean="0">
                <a:solidFill>
                  <a:schemeClr val="bg1"/>
                </a:solidFill>
              </a:rPr>
              <a:pPr>
                <a:defRPr/>
              </a:pPr>
              <a:t>33</a:t>
            </a:fld>
            <a:endParaRPr lang="en-US" altLang="zh-CN" dirty="0">
              <a:solidFill>
                <a:schemeClr val="bg1"/>
              </a:solidFill>
            </a:endParaRPr>
          </a:p>
        </p:txBody>
      </p:sp>
      <p:sp>
        <p:nvSpPr>
          <p:cNvPr id="5" name="日期占位符 4"/>
          <p:cNvSpPr>
            <a:spLocks noGrp="1"/>
          </p:cNvSpPr>
          <p:nvPr>
            <p:ph type="dt" sz="half" idx="10"/>
          </p:nvPr>
        </p:nvSpPr>
        <p:spPr/>
        <p:txBody>
          <a:bodyPr/>
          <a:lstStyle/>
          <a:p>
            <a:pPr eaLnBrk="1" latinLnBrk="0" hangingPunct="1"/>
            <a:fld id="{51FAA904-5C77-4F47-AEBA-EDB7E4DAEE3D}" type="datetime1">
              <a:rPr lang="en-US" altLang="zh-CN" smtClean="0"/>
              <a:pPr eaLnBrk="1" latinLnBrk="0" hangingPunct="1"/>
              <a:t>12/13/2011</a:t>
            </a:fld>
            <a:endParaRPr lang="en-US"/>
          </a:p>
        </p:txBody>
      </p:sp>
      <p:sp>
        <p:nvSpPr>
          <p:cNvPr id="6" name="页脚占位符 5"/>
          <p:cNvSpPr>
            <a:spLocks noGrp="1"/>
          </p:cNvSpPr>
          <p:nvPr>
            <p:ph type="ftr" sz="quarter" idx="11"/>
          </p:nvPr>
        </p:nvSpPr>
        <p:spPr/>
        <p:txBody>
          <a:bodyPr/>
          <a:lstStyle/>
          <a:p>
            <a:r>
              <a:rPr kumimoji="0" lang="en-US" smtClean="0"/>
              <a:t>Institute of Computer Software, Nanjing University</a:t>
            </a:r>
            <a:endParaRPr kumimoji="0" lang="en-US"/>
          </a:p>
        </p:txBody>
      </p:sp>
      <p:sp>
        <p:nvSpPr>
          <p:cNvPr id="7" name="灯片编号占位符 6"/>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2BBB5E19-F10A-4C2F-BF6F-11C513378A2E}" type="slidenum">
              <a:rPr kumimoji="0" lang="en-US" sz="1200" b="0" i="0" u="none" strike="noStrike" kern="1200" cap="none" spc="0" normalizeH="0" baseline="0" noProof="0" smtClean="0">
                <a:ln>
                  <a:noFill/>
                </a:ln>
                <a:solidFill>
                  <a:schemeClr val="tx1">
                    <a:tint val="95000"/>
                  </a:schemeClr>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33</a:t>
            </a:fld>
            <a:endParaRPr kumimoji="0" lang="en-US" sz="1200" b="0" i="0" u="none" strike="noStrike" kern="1200" cap="none" spc="0" normalizeH="0" baseline="0" noProof="0" dirty="0">
              <a:ln>
                <a:noFill/>
              </a:ln>
              <a:solidFill>
                <a:schemeClr val="tx1">
                  <a:tint val="95000"/>
                </a:schemeClr>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074627">
                                            <p:txEl>
                                              <p:pRg st="0" end="0"/>
                                            </p:txEl>
                                          </p:spTgt>
                                        </p:tgtEl>
                                        <p:attrNameLst>
                                          <p:attrName>style.visibility</p:attrName>
                                        </p:attrNameLst>
                                      </p:cBhvr>
                                      <p:to>
                                        <p:strVal val="visible"/>
                                      </p:to>
                                    </p:set>
                                    <p:anim calcmode="lin" valueType="num">
                                      <p:cBhvr additive="base">
                                        <p:cTn id="7" dur="500" fill="hold"/>
                                        <p:tgtEl>
                                          <p:spTgt spid="207462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07462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074627">
                                            <p:txEl>
                                              <p:pRg st="1" end="1"/>
                                            </p:txEl>
                                          </p:spTgt>
                                        </p:tgtEl>
                                        <p:attrNameLst>
                                          <p:attrName>style.visibility</p:attrName>
                                        </p:attrNameLst>
                                      </p:cBhvr>
                                      <p:to>
                                        <p:strVal val="visible"/>
                                      </p:to>
                                    </p:set>
                                    <p:anim calcmode="lin" valueType="num">
                                      <p:cBhvr additive="base">
                                        <p:cTn id="13" dur="500" fill="hold"/>
                                        <p:tgtEl>
                                          <p:spTgt spid="2074627">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074627">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074627">
                                            <p:txEl>
                                              <p:pRg st="2" end="2"/>
                                            </p:txEl>
                                          </p:spTgt>
                                        </p:tgtEl>
                                        <p:attrNameLst>
                                          <p:attrName>style.visibility</p:attrName>
                                        </p:attrNameLst>
                                      </p:cBhvr>
                                      <p:to>
                                        <p:strVal val="visible"/>
                                      </p:to>
                                    </p:set>
                                    <p:anim calcmode="lin" valueType="num">
                                      <p:cBhvr additive="base">
                                        <p:cTn id="19" dur="500" fill="hold"/>
                                        <p:tgtEl>
                                          <p:spTgt spid="2074627">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074627">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074627">
                                            <p:txEl>
                                              <p:pRg st="3" end="3"/>
                                            </p:txEl>
                                          </p:spTgt>
                                        </p:tgtEl>
                                        <p:attrNameLst>
                                          <p:attrName>style.visibility</p:attrName>
                                        </p:attrNameLst>
                                      </p:cBhvr>
                                      <p:to>
                                        <p:strVal val="visible"/>
                                      </p:to>
                                    </p:set>
                                    <p:anim calcmode="lin" valueType="num">
                                      <p:cBhvr additive="base">
                                        <p:cTn id="25" dur="500" fill="hold"/>
                                        <p:tgtEl>
                                          <p:spTgt spid="2074627">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074627">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74627" grpId="0" build="p" bldLvl="3" autoUpdateAnimBg="0"/>
    </p:bldLst>
  </p:timing>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0882" name="Rectangle 2"/>
          <p:cNvSpPr>
            <a:spLocks noGrp="1" noChangeArrowheads="1"/>
          </p:cNvSpPr>
          <p:nvPr>
            <p:ph type="title"/>
          </p:nvPr>
        </p:nvSpPr>
        <p:spPr>
          <a:xfrm>
            <a:off x="317500" y="52388"/>
            <a:ext cx="8637588" cy="1431925"/>
          </a:xfrm>
        </p:spPr>
        <p:txBody>
          <a:bodyPr/>
          <a:lstStyle/>
          <a:p>
            <a:pPr eaLnBrk="1" hangingPunct="1"/>
            <a:r>
              <a:rPr lang="zh-CN" altLang="en-US" sz="4200" dirty="0" smtClean="0">
                <a:solidFill>
                  <a:srgbClr val="FFC000"/>
                </a:solidFill>
              </a:rPr>
              <a:t>系统</a:t>
            </a:r>
            <a:r>
              <a:rPr lang="zh-CN" altLang="en-US" sz="4200" dirty="0" smtClean="0">
                <a:solidFill>
                  <a:srgbClr val="FFC000"/>
                </a:solidFill>
              </a:rPr>
              <a:t>支撑</a:t>
            </a:r>
            <a:endParaRPr lang="zh-CN" altLang="en-US" sz="2900" dirty="0" smtClean="0">
              <a:solidFill>
                <a:srgbClr val="FFC000"/>
              </a:solidFill>
            </a:endParaRPr>
          </a:p>
        </p:txBody>
      </p:sp>
      <p:sp>
        <p:nvSpPr>
          <p:cNvPr id="2076675" name="Rectangle 3"/>
          <p:cNvSpPr>
            <a:spLocks noGrp="1" noChangeArrowheads="1"/>
          </p:cNvSpPr>
          <p:nvPr>
            <p:ph idx="1"/>
          </p:nvPr>
        </p:nvSpPr>
        <p:spPr/>
        <p:txBody>
          <a:bodyPr/>
          <a:lstStyle/>
          <a:p>
            <a:pPr eaLnBrk="1" hangingPunct="1"/>
            <a:r>
              <a:rPr lang="en-US" altLang="zh-CN" sz="2600" dirty="0" err="1" smtClean="0"/>
              <a:t>Mogent</a:t>
            </a:r>
            <a:r>
              <a:rPr lang="zh-CN" altLang="en-US" sz="2600" dirty="0" smtClean="0"/>
              <a:t>系统安全设计目标</a:t>
            </a:r>
          </a:p>
          <a:p>
            <a:pPr lvl="1" eaLnBrk="1" hangingPunct="1"/>
            <a:r>
              <a:rPr lang="zh-CN" altLang="en-US" sz="2200" dirty="0" smtClean="0">
                <a:latin typeface="宋体" charset="-122"/>
              </a:rPr>
              <a:t>保密性</a:t>
            </a:r>
          </a:p>
          <a:p>
            <a:pPr lvl="2" eaLnBrk="1" hangingPunct="1"/>
            <a:r>
              <a:rPr lang="zh-CN" altLang="en-US" sz="2100" dirty="0" smtClean="0">
                <a:latin typeface="宋体" charset="-122"/>
              </a:rPr>
              <a:t>移动</a:t>
            </a:r>
            <a:r>
              <a:rPr lang="en-US" altLang="zh-CN" sz="2100" dirty="0" smtClean="0">
                <a:latin typeface="宋体" charset="-122"/>
              </a:rPr>
              <a:t>agent</a:t>
            </a:r>
            <a:r>
              <a:rPr lang="zh-CN" altLang="en-US" sz="2100" dirty="0" smtClean="0">
                <a:latin typeface="宋体" charset="-122"/>
              </a:rPr>
              <a:t>之间通信应保密</a:t>
            </a:r>
            <a:endParaRPr lang="en-US" altLang="zh-CN" sz="2100" dirty="0" smtClean="0">
              <a:latin typeface="宋体" charset="-122"/>
            </a:endParaRPr>
          </a:p>
          <a:p>
            <a:pPr lvl="2" eaLnBrk="1" hangingPunct="1"/>
            <a:r>
              <a:rPr lang="zh-CN" altLang="en-US" sz="2100" dirty="0" smtClean="0">
                <a:latin typeface="宋体" charset="-122"/>
              </a:rPr>
              <a:t>移动</a:t>
            </a:r>
            <a:r>
              <a:rPr lang="en-US" altLang="zh-CN" sz="2100" dirty="0" smtClean="0">
                <a:latin typeface="宋体" charset="-122"/>
              </a:rPr>
              <a:t>agent</a:t>
            </a:r>
            <a:r>
              <a:rPr lang="zh-CN" altLang="en-US" sz="2100" dirty="0" smtClean="0">
                <a:latin typeface="宋体" charset="-122"/>
              </a:rPr>
              <a:t>移动时应保密</a:t>
            </a:r>
            <a:endParaRPr lang="en-US" altLang="zh-CN" sz="2100" dirty="0" smtClean="0">
              <a:latin typeface="宋体" charset="-122"/>
            </a:endParaRPr>
          </a:p>
          <a:p>
            <a:pPr lvl="2" eaLnBrk="1" hangingPunct="1"/>
            <a:r>
              <a:rPr lang="zh-CN" altLang="en-US" sz="2100" dirty="0" smtClean="0">
                <a:latin typeface="宋体" charset="-122"/>
              </a:rPr>
              <a:t>站点和</a:t>
            </a:r>
            <a:r>
              <a:rPr lang="en-US" altLang="zh-CN" sz="2100" dirty="0" smtClean="0">
                <a:latin typeface="宋体" charset="-122"/>
              </a:rPr>
              <a:t>agent</a:t>
            </a:r>
            <a:r>
              <a:rPr lang="zh-CN" altLang="en-US" sz="2100" dirty="0" smtClean="0">
                <a:latin typeface="宋体" charset="-122"/>
              </a:rPr>
              <a:t>上的数据应保密</a:t>
            </a:r>
          </a:p>
          <a:p>
            <a:pPr lvl="1" eaLnBrk="1" hangingPunct="1"/>
            <a:r>
              <a:rPr lang="zh-CN" altLang="en-US" sz="2200" dirty="0" smtClean="0">
                <a:latin typeface="宋体" charset="-122"/>
              </a:rPr>
              <a:t>完整性</a:t>
            </a:r>
          </a:p>
          <a:p>
            <a:pPr lvl="2" eaLnBrk="1" hangingPunct="1"/>
            <a:r>
              <a:rPr lang="zh-CN" altLang="en-US" sz="2100" dirty="0" smtClean="0">
                <a:latin typeface="宋体" charset="-122"/>
              </a:rPr>
              <a:t>受保护的数据不能被破坏或修改</a:t>
            </a:r>
          </a:p>
          <a:p>
            <a:pPr lvl="1" eaLnBrk="1" hangingPunct="1"/>
            <a:r>
              <a:rPr lang="zh-CN" altLang="en-US" sz="2200" dirty="0" smtClean="0">
                <a:latin typeface="宋体" charset="-122"/>
              </a:rPr>
              <a:t>可用性</a:t>
            </a:r>
          </a:p>
          <a:p>
            <a:pPr lvl="2" eaLnBrk="1" hangingPunct="1"/>
            <a:r>
              <a:rPr lang="zh-CN" altLang="en-US" sz="2100" dirty="0" smtClean="0"/>
              <a:t>主要针对拒绝服务</a:t>
            </a:r>
          </a:p>
          <a:p>
            <a:pPr lvl="1" eaLnBrk="1" hangingPunct="1"/>
            <a:r>
              <a:rPr lang="zh-CN" altLang="en-US" sz="2200" dirty="0" smtClean="0"/>
              <a:t>系统性</a:t>
            </a:r>
          </a:p>
          <a:p>
            <a:pPr lvl="2" eaLnBrk="1" hangingPunct="1"/>
            <a:r>
              <a:rPr lang="zh-CN" altLang="en-US" sz="2100" dirty="0" smtClean="0"/>
              <a:t>千里长堤，毁于蚁穴</a:t>
            </a:r>
          </a:p>
        </p:txBody>
      </p:sp>
      <p:sp>
        <p:nvSpPr>
          <p:cNvPr id="4" name="灯片编号占位符 5"/>
          <p:cNvSpPr>
            <a:spLocks noGrp="1"/>
          </p:cNvSpPr>
          <p:nvPr>
            <p:ph type="sldNum" sz="quarter" idx="12"/>
          </p:nvPr>
        </p:nvSpPr>
        <p:spPr>
          <a:xfrm>
            <a:off x="8244408" y="5763078"/>
            <a:ext cx="403424" cy="431254"/>
          </a:xfrm>
          <a:prstGeom prst="rect">
            <a:avLst/>
          </a:prstGeom>
        </p:spPr>
        <p:txBody>
          <a:bodyPr/>
          <a:lstStyle/>
          <a:p>
            <a:pPr>
              <a:defRPr/>
            </a:pPr>
            <a:fld id="{9EA34BCE-A9B6-4080-BFDA-24B42780DE08}" type="slidenum">
              <a:rPr lang="en-US" altLang="zh-CN" smtClean="0">
                <a:solidFill>
                  <a:schemeClr val="bg1"/>
                </a:solidFill>
              </a:rPr>
              <a:pPr>
                <a:defRPr/>
              </a:pPr>
              <a:t>34</a:t>
            </a:fld>
            <a:endParaRPr lang="en-US" altLang="zh-CN" dirty="0">
              <a:solidFill>
                <a:schemeClr val="bg1"/>
              </a:solidFill>
            </a:endParaRPr>
          </a:p>
        </p:txBody>
      </p:sp>
      <p:sp>
        <p:nvSpPr>
          <p:cNvPr id="5" name="日期占位符 4"/>
          <p:cNvSpPr>
            <a:spLocks noGrp="1"/>
          </p:cNvSpPr>
          <p:nvPr>
            <p:ph type="dt" sz="half" idx="10"/>
          </p:nvPr>
        </p:nvSpPr>
        <p:spPr/>
        <p:txBody>
          <a:bodyPr/>
          <a:lstStyle/>
          <a:p>
            <a:pPr eaLnBrk="1" latinLnBrk="0" hangingPunct="1"/>
            <a:fld id="{BAA05D56-351C-4352-8288-1886BF91D10F}" type="datetime1">
              <a:rPr lang="en-US" altLang="zh-CN" smtClean="0"/>
              <a:pPr eaLnBrk="1" latinLnBrk="0" hangingPunct="1"/>
              <a:t>12/13/2011</a:t>
            </a:fld>
            <a:endParaRPr lang="en-US" dirty="0"/>
          </a:p>
        </p:txBody>
      </p:sp>
      <p:sp>
        <p:nvSpPr>
          <p:cNvPr id="6" name="页脚占位符 5"/>
          <p:cNvSpPr>
            <a:spLocks noGrp="1"/>
          </p:cNvSpPr>
          <p:nvPr>
            <p:ph type="ftr" sz="quarter" idx="11"/>
          </p:nvPr>
        </p:nvSpPr>
        <p:spPr/>
        <p:txBody>
          <a:bodyPr/>
          <a:lstStyle/>
          <a:p>
            <a:r>
              <a:rPr kumimoji="0" lang="en-US" smtClean="0"/>
              <a:t>Institute of Computer Software, Nanjing University</a:t>
            </a:r>
            <a:endParaRPr kumimoji="0" lang="en-US"/>
          </a:p>
        </p:txBody>
      </p:sp>
      <p:sp>
        <p:nvSpPr>
          <p:cNvPr id="7" name="灯片编号占位符 6"/>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2BBB5E19-F10A-4C2F-BF6F-11C513378A2E}" type="slidenum">
              <a:rPr kumimoji="0" lang="en-US" sz="1200" b="0" i="0" u="none" strike="noStrike" kern="1200" cap="none" spc="0" normalizeH="0" baseline="0" noProof="0" smtClean="0">
                <a:ln>
                  <a:noFill/>
                </a:ln>
                <a:solidFill>
                  <a:schemeClr val="tx1">
                    <a:tint val="95000"/>
                  </a:schemeClr>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34</a:t>
            </a:fld>
            <a:endParaRPr kumimoji="0" lang="en-US" sz="1200" b="0" i="0" u="none" strike="noStrike" kern="1200" cap="none" spc="0" normalizeH="0" baseline="0" noProof="0" dirty="0">
              <a:ln>
                <a:noFill/>
              </a:ln>
              <a:solidFill>
                <a:schemeClr val="tx1">
                  <a:tint val="95000"/>
                </a:schemeClr>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076675">
                                            <p:txEl>
                                              <p:pRg st="0" end="0"/>
                                            </p:txEl>
                                          </p:spTgt>
                                        </p:tgtEl>
                                        <p:attrNameLst>
                                          <p:attrName>style.visibility</p:attrName>
                                        </p:attrNameLst>
                                      </p:cBhvr>
                                      <p:to>
                                        <p:strVal val="visible"/>
                                      </p:to>
                                    </p:set>
                                    <p:anim calcmode="lin" valueType="num">
                                      <p:cBhvr additive="base">
                                        <p:cTn id="7" dur="500" fill="hold"/>
                                        <p:tgtEl>
                                          <p:spTgt spid="207667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07667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076675">
                                            <p:txEl>
                                              <p:pRg st="1" end="1"/>
                                            </p:txEl>
                                          </p:spTgt>
                                        </p:tgtEl>
                                        <p:attrNameLst>
                                          <p:attrName>style.visibility</p:attrName>
                                        </p:attrNameLst>
                                      </p:cBhvr>
                                      <p:to>
                                        <p:strVal val="visible"/>
                                      </p:to>
                                    </p:set>
                                    <p:anim calcmode="lin" valueType="num">
                                      <p:cBhvr additive="base">
                                        <p:cTn id="13" dur="500" fill="hold"/>
                                        <p:tgtEl>
                                          <p:spTgt spid="207667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07667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076675">
                                            <p:txEl>
                                              <p:pRg st="2" end="2"/>
                                            </p:txEl>
                                          </p:spTgt>
                                        </p:tgtEl>
                                        <p:attrNameLst>
                                          <p:attrName>style.visibility</p:attrName>
                                        </p:attrNameLst>
                                      </p:cBhvr>
                                      <p:to>
                                        <p:strVal val="visible"/>
                                      </p:to>
                                    </p:set>
                                    <p:anim calcmode="lin" valueType="num">
                                      <p:cBhvr additive="base">
                                        <p:cTn id="19" dur="500" fill="hold"/>
                                        <p:tgtEl>
                                          <p:spTgt spid="2076675">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07667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076675">
                                            <p:txEl>
                                              <p:pRg st="3" end="3"/>
                                            </p:txEl>
                                          </p:spTgt>
                                        </p:tgtEl>
                                        <p:attrNameLst>
                                          <p:attrName>style.visibility</p:attrName>
                                        </p:attrNameLst>
                                      </p:cBhvr>
                                      <p:to>
                                        <p:strVal val="visible"/>
                                      </p:to>
                                    </p:set>
                                    <p:anim calcmode="lin" valueType="num">
                                      <p:cBhvr additive="base">
                                        <p:cTn id="25" dur="500" fill="hold"/>
                                        <p:tgtEl>
                                          <p:spTgt spid="2076675">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076675">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2076675">
                                            <p:txEl>
                                              <p:pRg st="4" end="4"/>
                                            </p:txEl>
                                          </p:spTgt>
                                        </p:tgtEl>
                                        <p:attrNameLst>
                                          <p:attrName>style.visibility</p:attrName>
                                        </p:attrNameLst>
                                      </p:cBhvr>
                                      <p:to>
                                        <p:strVal val="visible"/>
                                      </p:to>
                                    </p:set>
                                    <p:anim calcmode="lin" valueType="num">
                                      <p:cBhvr additive="base">
                                        <p:cTn id="31" dur="500" fill="hold"/>
                                        <p:tgtEl>
                                          <p:spTgt spid="2076675">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2076675">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2076675">
                                            <p:txEl>
                                              <p:pRg st="5" end="5"/>
                                            </p:txEl>
                                          </p:spTgt>
                                        </p:tgtEl>
                                        <p:attrNameLst>
                                          <p:attrName>style.visibility</p:attrName>
                                        </p:attrNameLst>
                                      </p:cBhvr>
                                      <p:to>
                                        <p:strVal val="visible"/>
                                      </p:to>
                                    </p:set>
                                    <p:anim calcmode="lin" valueType="num">
                                      <p:cBhvr additive="base">
                                        <p:cTn id="37" dur="500" fill="hold"/>
                                        <p:tgtEl>
                                          <p:spTgt spid="2076675">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2076675">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2076675">
                                            <p:txEl>
                                              <p:pRg st="6" end="6"/>
                                            </p:txEl>
                                          </p:spTgt>
                                        </p:tgtEl>
                                        <p:attrNameLst>
                                          <p:attrName>style.visibility</p:attrName>
                                        </p:attrNameLst>
                                      </p:cBhvr>
                                      <p:to>
                                        <p:strVal val="visible"/>
                                      </p:to>
                                    </p:set>
                                    <p:anim calcmode="lin" valueType="num">
                                      <p:cBhvr additive="base">
                                        <p:cTn id="43" dur="500" fill="hold"/>
                                        <p:tgtEl>
                                          <p:spTgt spid="2076675">
                                            <p:txEl>
                                              <p:pRg st="6" end="6"/>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2076675">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2076675">
                                            <p:txEl>
                                              <p:pRg st="7" end="7"/>
                                            </p:txEl>
                                          </p:spTgt>
                                        </p:tgtEl>
                                        <p:attrNameLst>
                                          <p:attrName>style.visibility</p:attrName>
                                        </p:attrNameLst>
                                      </p:cBhvr>
                                      <p:to>
                                        <p:strVal val="visible"/>
                                      </p:to>
                                    </p:set>
                                    <p:anim calcmode="lin" valueType="num">
                                      <p:cBhvr additive="base">
                                        <p:cTn id="49" dur="500" fill="hold"/>
                                        <p:tgtEl>
                                          <p:spTgt spid="2076675">
                                            <p:txEl>
                                              <p:pRg st="7" end="7"/>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2076675">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2076675">
                                            <p:txEl>
                                              <p:pRg st="8" end="8"/>
                                            </p:txEl>
                                          </p:spTgt>
                                        </p:tgtEl>
                                        <p:attrNameLst>
                                          <p:attrName>style.visibility</p:attrName>
                                        </p:attrNameLst>
                                      </p:cBhvr>
                                      <p:to>
                                        <p:strVal val="visible"/>
                                      </p:to>
                                    </p:set>
                                    <p:anim calcmode="lin" valueType="num">
                                      <p:cBhvr additive="base">
                                        <p:cTn id="55" dur="500" fill="hold"/>
                                        <p:tgtEl>
                                          <p:spTgt spid="2076675">
                                            <p:txEl>
                                              <p:pRg st="8" end="8"/>
                                            </p:txEl>
                                          </p:spTgt>
                                        </p:tgtEl>
                                        <p:attrNameLst>
                                          <p:attrName>ppt_x</p:attrName>
                                        </p:attrNameLst>
                                      </p:cBhvr>
                                      <p:tavLst>
                                        <p:tav tm="0">
                                          <p:val>
                                            <p:strVal val="0-#ppt_w/2"/>
                                          </p:val>
                                        </p:tav>
                                        <p:tav tm="100000">
                                          <p:val>
                                            <p:strVal val="#ppt_x"/>
                                          </p:val>
                                        </p:tav>
                                      </p:tavLst>
                                    </p:anim>
                                    <p:anim calcmode="lin" valueType="num">
                                      <p:cBhvr additive="base">
                                        <p:cTn id="56" dur="500" fill="hold"/>
                                        <p:tgtEl>
                                          <p:spTgt spid="2076675">
                                            <p:txEl>
                                              <p:pRg st="8" end="8"/>
                                            </p:txEl>
                                          </p:spTgt>
                                        </p:tgtEl>
                                        <p:attrNameLst>
                                          <p:attrName>ppt_y</p:attrName>
                                        </p:attrNameLst>
                                      </p:cBhvr>
                                      <p:tavLst>
                                        <p:tav tm="0">
                                          <p:val>
                                            <p:strVal val="#ppt_y"/>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8" fill="hold" grpId="0" nodeType="clickEffect">
                                  <p:stCondLst>
                                    <p:cond delay="0"/>
                                  </p:stCondLst>
                                  <p:childTnLst>
                                    <p:set>
                                      <p:cBhvr>
                                        <p:cTn id="60" dur="1" fill="hold">
                                          <p:stCondLst>
                                            <p:cond delay="0"/>
                                          </p:stCondLst>
                                        </p:cTn>
                                        <p:tgtEl>
                                          <p:spTgt spid="2076675">
                                            <p:txEl>
                                              <p:pRg st="9" end="9"/>
                                            </p:txEl>
                                          </p:spTgt>
                                        </p:tgtEl>
                                        <p:attrNameLst>
                                          <p:attrName>style.visibility</p:attrName>
                                        </p:attrNameLst>
                                      </p:cBhvr>
                                      <p:to>
                                        <p:strVal val="visible"/>
                                      </p:to>
                                    </p:set>
                                    <p:anim calcmode="lin" valueType="num">
                                      <p:cBhvr additive="base">
                                        <p:cTn id="61" dur="500" fill="hold"/>
                                        <p:tgtEl>
                                          <p:spTgt spid="2076675">
                                            <p:txEl>
                                              <p:pRg st="9" end="9"/>
                                            </p:txEl>
                                          </p:spTgt>
                                        </p:tgtEl>
                                        <p:attrNameLst>
                                          <p:attrName>ppt_x</p:attrName>
                                        </p:attrNameLst>
                                      </p:cBhvr>
                                      <p:tavLst>
                                        <p:tav tm="0">
                                          <p:val>
                                            <p:strVal val="0-#ppt_w/2"/>
                                          </p:val>
                                        </p:tav>
                                        <p:tav tm="100000">
                                          <p:val>
                                            <p:strVal val="#ppt_x"/>
                                          </p:val>
                                        </p:tav>
                                      </p:tavLst>
                                    </p:anim>
                                    <p:anim calcmode="lin" valueType="num">
                                      <p:cBhvr additive="base">
                                        <p:cTn id="62" dur="500" fill="hold"/>
                                        <p:tgtEl>
                                          <p:spTgt spid="2076675">
                                            <p:txEl>
                                              <p:pRg st="9" end="9"/>
                                            </p:txEl>
                                          </p:spTgt>
                                        </p:tgtEl>
                                        <p:attrNameLst>
                                          <p:attrName>ppt_y</p:attrName>
                                        </p:attrNameLst>
                                      </p:cBhvr>
                                      <p:tavLst>
                                        <p:tav tm="0">
                                          <p:val>
                                            <p:strVal val="#ppt_y"/>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8" fill="hold" grpId="0" nodeType="clickEffect">
                                  <p:stCondLst>
                                    <p:cond delay="0"/>
                                  </p:stCondLst>
                                  <p:childTnLst>
                                    <p:set>
                                      <p:cBhvr>
                                        <p:cTn id="66" dur="1" fill="hold">
                                          <p:stCondLst>
                                            <p:cond delay="0"/>
                                          </p:stCondLst>
                                        </p:cTn>
                                        <p:tgtEl>
                                          <p:spTgt spid="2076675">
                                            <p:txEl>
                                              <p:pRg st="10" end="10"/>
                                            </p:txEl>
                                          </p:spTgt>
                                        </p:tgtEl>
                                        <p:attrNameLst>
                                          <p:attrName>style.visibility</p:attrName>
                                        </p:attrNameLst>
                                      </p:cBhvr>
                                      <p:to>
                                        <p:strVal val="visible"/>
                                      </p:to>
                                    </p:set>
                                    <p:anim calcmode="lin" valueType="num">
                                      <p:cBhvr additive="base">
                                        <p:cTn id="67" dur="500" fill="hold"/>
                                        <p:tgtEl>
                                          <p:spTgt spid="2076675">
                                            <p:txEl>
                                              <p:pRg st="10" end="10"/>
                                            </p:txEl>
                                          </p:spTgt>
                                        </p:tgtEl>
                                        <p:attrNameLst>
                                          <p:attrName>ppt_x</p:attrName>
                                        </p:attrNameLst>
                                      </p:cBhvr>
                                      <p:tavLst>
                                        <p:tav tm="0">
                                          <p:val>
                                            <p:strVal val="0-#ppt_w/2"/>
                                          </p:val>
                                        </p:tav>
                                        <p:tav tm="100000">
                                          <p:val>
                                            <p:strVal val="#ppt_x"/>
                                          </p:val>
                                        </p:tav>
                                      </p:tavLst>
                                    </p:anim>
                                    <p:anim calcmode="lin" valueType="num">
                                      <p:cBhvr additive="base">
                                        <p:cTn id="68" dur="500" fill="hold"/>
                                        <p:tgtEl>
                                          <p:spTgt spid="2076675">
                                            <p:txEl>
                                              <p:pRg st="10" end="1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76675" grpId="0" build="p" bldLvl="3" autoUpdateAnimBg="0"/>
    </p:bldLst>
  </p:timing>
</p:sld>
</file>

<file path=ppt/slides/slide3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1906" name="Rectangle 2"/>
          <p:cNvSpPr>
            <a:spLocks noGrp="1" noChangeArrowheads="1"/>
          </p:cNvSpPr>
          <p:nvPr>
            <p:ph type="title"/>
          </p:nvPr>
        </p:nvSpPr>
        <p:spPr>
          <a:xfrm>
            <a:off x="317500" y="52388"/>
            <a:ext cx="8637588" cy="1431925"/>
          </a:xfrm>
        </p:spPr>
        <p:txBody>
          <a:bodyPr/>
          <a:lstStyle/>
          <a:p>
            <a:pPr eaLnBrk="1" hangingPunct="1"/>
            <a:r>
              <a:rPr lang="en-US" altLang="zh-CN" sz="4000" dirty="0" err="1" smtClean="0">
                <a:solidFill>
                  <a:srgbClr val="FFC000"/>
                </a:solidFill>
              </a:rPr>
              <a:t>Mogent</a:t>
            </a:r>
            <a:r>
              <a:rPr lang="zh-CN" altLang="en-US" sz="4000" dirty="0" smtClean="0">
                <a:solidFill>
                  <a:srgbClr val="FFC000"/>
                </a:solidFill>
              </a:rPr>
              <a:t>系统安全</a:t>
            </a:r>
            <a:r>
              <a:rPr lang="zh-CN" altLang="en-US" sz="2900" dirty="0" smtClean="0">
                <a:solidFill>
                  <a:schemeClr val="tx1"/>
                </a:solidFill>
              </a:rPr>
              <a:t>机制</a:t>
            </a:r>
          </a:p>
        </p:txBody>
      </p:sp>
      <p:sp>
        <p:nvSpPr>
          <p:cNvPr id="2078723" name="Rectangle 3"/>
          <p:cNvSpPr>
            <a:spLocks noGrp="1" noChangeArrowheads="1"/>
          </p:cNvSpPr>
          <p:nvPr>
            <p:ph idx="1"/>
          </p:nvPr>
        </p:nvSpPr>
        <p:spPr/>
        <p:txBody>
          <a:bodyPr/>
          <a:lstStyle/>
          <a:p>
            <a:pPr eaLnBrk="1" hangingPunct="1"/>
            <a:r>
              <a:rPr lang="en-US" altLang="zh-CN" sz="2600" smtClean="0"/>
              <a:t>Mogent</a:t>
            </a:r>
            <a:r>
              <a:rPr lang="zh-CN" altLang="en-US" sz="2600" smtClean="0"/>
              <a:t>安全关注</a:t>
            </a:r>
          </a:p>
          <a:p>
            <a:pPr lvl="1" eaLnBrk="1" hangingPunct="1"/>
            <a:r>
              <a:rPr lang="zh-CN" altLang="en-US" sz="2200" smtClean="0"/>
              <a:t>系统安全结构</a:t>
            </a:r>
          </a:p>
          <a:p>
            <a:pPr lvl="1" eaLnBrk="1" hangingPunct="1"/>
            <a:r>
              <a:rPr lang="zh-CN" altLang="en-US" sz="2200" smtClean="0"/>
              <a:t>安全传输通道</a:t>
            </a:r>
          </a:p>
          <a:p>
            <a:pPr lvl="2" eaLnBrk="1" hangingPunct="1"/>
            <a:r>
              <a:rPr lang="zh-CN" altLang="en-US" sz="2100" smtClean="0"/>
              <a:t>通信安全</a:t>
            </a:r>
          </a:p>
          <a:p>
            <a:pPr lvl="2" eaLnBrk="1" hangingPunct="1"/>
            <a:r>
              <a:rPr lang="en-US" altLang="zh-CN" sz="2100" smtClean="0"/>
              <a:t>Agent</a:t>
            </a:r>
            <a:r>
              <a:rPr lang="zh-CN" altLang="en-US" sz="2100" smtClean="0"/>
              <a:t>传输安全</a:t>
            </a:r>
          </a:p>
          <a:p>
            <a:pPr lvl="1" eaLnBrk="1" hangingPunct="1"/>
            <a:r>
              <a:rPr lang="zh-CN" altLang="en-US" sz="2200" smtClean="0"/>
              <a:t>节点安全</a:t>
            </a:r>
          </a:p>
          <a:p>
            <a:pPr lvl="2" eaLnBrk="1" hangingPunct="1"/>
            <a:r>
              <a:rPr lang="zh-CN" altLang="en-US" sz="2100" smtClean="0"/>
              <a:t>信任传递</a:t>
            </a:r>
          </a:p>
          <a:p>
            <a:pPr lvl="2" eaLnBrk="1" hangingPunct="1"/>
            <a:r>
              <a:rPr lang="zh-CN" altLang="en-US" sz="2100" smtClean="0"/>
              <a:t>认证、授权及其访问控制</a:t>
            </a:r>
          </a:p>
          <a:p>
            <a:pPr lvl="1" eaLnBrk="1" hangingPunct="1"/>
            <a:r>
              <a:rPr lang="zh-CN" altLang="en-US" sz="2200" smtClean="0"/>
              <a:t>网络保护</a:t>
            </a:r>
          </a:p>
          <a:p>
            <a:pPr lvl="2" eaLnBrk="1" hangingPunct="1"/>
            <a:r>
              <a:rPr lang="zh-CN" altLang="en-US" sz="2100" smtClean="0"/>
              <a:t>付费使用资源</a:t>
            </a:r>
          </a:p>
        </p:txBody>
      </p:sp>
      <p:sp>
        <p:nvSpPr>
          <p:cNvPr id="4" name="灯片编号占位符 5"/>
          <p:cNvSpPr>
            <a:spLocks noGrp="1"/>
          </p:cNvSpPr>
          <p:nvPr>
            <p:ph type="sldNum" sz="quarter" idx="12"/>
          </p:nvPr>
        </p:nvSpPr>
        <p:spPr>
          <a:xfrm>
            <a:off x="8244408" y="5763078"/>
            <a:ext cx="403424" cy="431254"/>
          </a:xfrm>
          <a:prstGeom prst="rect">
            <a:avLst/>
          </a:prstGeom>
        </p:spPr>
        <p:txBody>
          <a:bodyPr/>
          <a:lstStyle/>
          <a:p>
            <a:pPr>
              <a:defRPr/>
            </a:pPr>
            <a:fld id="{9EA34BCE-A9B6-4080-BFDA-24B42780DE08}" type="slidenum">
              <a:rPr lang="en-US" altLang="zh-CN" smtClean="0">
                <a:solidFill>
                  <a:schemeClr val="bg1"/>
                </a:solidFill>
              </a:rPr>
              <a:pPr>
                <a:defRPr/>
              </a:pPr>
              <a:t>35</a:t>
            </a:fld>
            <a:endParaRPr lang="en-US" altLang="zh-CN" dirty="0">
              <a:solidFill>
                <a:schemeClr val="bg1"/>
              </a:solidFill>
            </a:endParaRPr>
          </a:p>
        </p:txBody>
      </p:sp>
      <p:sp>
        <p:nvSpPr>
          <p:cNvPr id="5" name="日期占位符 4"/>
          <p:cNvSpPr>
            <a:spLocks noGrp="1"/>
          </p:cNvSpPr>
          <p:nvPr>
            <p:ph type="dt" sz="half" idx="10"/>
          </p:nvPr>
        </p:nvSpPr>
        <p:spPr/>
        <p:txBody>
          <a:bodyPr/>
          <a:lstStyle/>
          <a:p>
            <a:pPr eaLnBrk="1" latinLnBrk="0" hangingPunct="1"/>
            <a:fld id="{4449B502-4F82-4B15-B802-8FBED6223F9F}" type="datetime1">
              <a:rPr lang="en-US" altLang="zh-CN" smtClean="0"/>
              <a:pPr eaLnBrk="1" latinLnBrk="0" hangingPunct="1"/>
              <a:t>12/13/2011</a:t>
            </a:fld>
            <a:endParaRPr lang="en-US" dirty="0"/>
          </a:p>
        </p:txBody>
      </p:sp>
      <p:sp>
        <p:nvSpPr>
          <p:cNvPr id="6" name="页脚占位符 5"/>
          <p:cNvSpPr>
            <a:spLocks noGrp="1"/>
          </p:cNvSpPr>
          <p:nvPr>
            <p:ph type="ftr" sz="quarter" idx="11"/>
          </p:nvPr>
        </p:nvSpPr>
        <p:spPr/>
        <p:txBody>
          <a:bodyPr/>
          <a:lstStyle/>
          <a:p>
            <a:r>
              <a:rPr kumimoji="0" lang="en-US" smtClean="0"/>
              <a:t>Institute of Computer Software, Nanjing University</a:t>
            </a:r>
            <a:endParaRPr kumimoji="0" lang="en-US"/>
          </a:p>
        </p:txBody>
      </p:sp>
      <p:sp>
        <p:nvSpPr>
          <p:cNvPr id="7" name="灯片编号占位符 6"/>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2BBB5E19-F10A-4C2F-BF6F-11C513378A2E}" type="slidenum">
              <a:rPr kumimoji="0" lang="en-US" sz="1200" b="0" i="0" u="none" strike="noStrike" kern="1200" cap="none" spc="0" normalizeH="0" baseline="0" noProof="0" smtClean="0">
                <a:ln>
                  <a:noFill/>
                </a:ln>
                <a:solidFill>
                  <a:schemeClr val="tx1">
                    <a:tint val="95000"/>
                  </a:schemeClr>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35</a:t>
            </a:fld>
            <a:endParaRPr kumimoji="0" lang="en-US" sz="1200" b="0" i="0" u="none" strike="noStrike" kern="1200" cap="none" spc="0" normalizeH="0" baseline="0" noProof="0" dirty="0">
              <a:ln>
                <a:noFill/>
              </a:ln>
              <a:solidFill>
                <a:schemeClr val="tx1">
                  <a:tint val="95000"/>
                </a:schemeClr>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078723">
                                            <p:txEl>
                                              <p:pRg st="0" end="0"/>
                                            </p:txEl>
                                          </p:spTgt>
                                        </p:tgtEl>
                                        <p:attrNameLst>
                                          <p:attrName>style.visibility</p:attrName>
                                        </p:attrNameLst>
                                      </p:cBhvr>
                                      <p:to>
                                        <p:strVal val="visible"/>
                                      </p:to>
                                    </p:set>
                                    <p:anim calcmode="lin" valueType="num">
                                      <p:cBhvr additive="base">
                                        <p:cTn id="7" dur="500" fill="hold"/>
                                        <p:tgtEl>
                                          <p:spTgt spid="207872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07872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078723">
                                            <p:txEl>
                                              <p:pRg st="1" end="1"/>
                                            </p:txEl>
                                          </p:spTgt>
                                        </p:tgtEl>
                                        <p:attrNameLst>
                                          <p:attrName>style.visibility</p:attrName>
                                        </p:attrNameLst>
                                      </p:cBhvr>
                                      <p:to>
                                        <p:strVal val="visible"/>
                                      </p:to>
                                    </p:set>
                                    <p:anim calcmode="lin" valueType="num">
                                      <p:cBhvr additive="base">
                                        <p:cTn id="13" dur="500" fill="hold"/>
                                        <p:tgtEl>
                                          <p:spTgt spid="207872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07872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078723">
                                            <p:txEl>
                                              <p:pRg st="2" end="2"/>
                                            </p:txEl>
                                          </p:spTgt>
                                        </p:tgtEl>
                                        <p:attrNameLst>
                                          <p:attrName>style.visibility</p:attrName>
                                        </p:attrNameLst>
                                      </p:cBhvr>
                                      <p:to>
                                        <p:strVal val="visible"/>
                                      </p:to>
                                    </p:set>
                                    <p:anim calcmode="lin" valueType="num">
                                      <p:cBhvr additive="base">
                                        <p:cTn id="19" dur="500" fill="hold"/>
                                        <p:tgtEl>
                                          <p:spTgt spid="207872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07872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078723">
                                            <p:txEl>
                                              <p:pRg st="3" end="3"/>
                                            </p:txEl>
                                          </p:spTgt>
                                        </p:tgtEl>
                                        <p:attrNameLst>
                                          <p:attrName>style.visibility</p:attrName>
                                        </p:attrNameLst>
                                      </p:cBhvr>
                                      <p:to>
                                        <p:strVal val="visible"/>
                                      </p:to>
                                    </p:set>
                                    <p:anim calcmode="lin" valueType="num">
                                      <p:cBhvr additive="base">
                                        <p:cTn id="25" dur="500" fill="hold"/>
                                        <p:tgtEl>
                                          <p:spTgt spid="2078723">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07872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2078723">
                                            <p:txEl>
                                              <p:pRg st="4" end="4"/>
                                            </p:txEl>
                                          </p:spTgt>
                                        </p:tgtEl>
                                        <p:attrNameLst>
                                          <p:attrName>style.visibility</p:attrName>
                                        </p:attrNameLst>
                                      </p:cBhvr>
                                      <p:to>
                                        <p:strVal val="visible"/>
                                      </p:to>
                                    </p:set>
                                    <p:anim calcmode="lin" valueType="num">
                                      <p:cBhvr additive="base">
                                        <p:cTn id="31" dur="500" fill="hold"/>
                                        <p:tgtEl>
                                          <p:spTgt spid="2078723">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207872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2078723">
                                            <p:txEl>
                                              <p:pRg st="5" end="5"/>
                                            </p:txEl>
                                          </p:spTgt>
                                        </p:tgtEl>
                                        <p:attrNameLst>
                                          <p:attrName>style.visibility</p:attrName>
                                        </p:attrNameLst>
                                      </p:cBhvr>
                                      <p:to>
                                        <p:strVal val="visible"/>
                                      </p:to>
                                    </p:set>
                                    <p:anim calcmode="lin" valueType="num">
                                      <p:cBhvr additive="base">
                                        <p:cTn id="37" dur="500" fill="hold"/>
                                        <p:tgtEl>
                                          <p:spTgt spid="2078723">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2078723">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2078723">
                                            <p:txEl>
                                              <p:pRg st="6" end="6"/>
                                            </p:txEl>
                                          </p:spTgt>
                                        </p:tgtEl>
                                        <p:attrNameLst>
                                          <p:attrName>style.visibility</p:attrName>
                                        </p:attrNameLst>
                                      </p:cBhvr>
                                      <p:to>
                                        <p:strVal val="visible"/>
                                      </p:to>
                                    </p:set>
                                    <p:anim calcmode="lin" valueType="num">
                                      <p:cBhvr additive="base">
                                        <p:cTn id="43" dur="500" fill="hold"/>
                                        <p:tgtEl>
                                          <p:spTgt spid="2078723">
                                            <p:txEl>
                                              <p:pRg st="6" end="6"/>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2078723">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2078723">
                                            <p:txEl>
                                              <p:pRg st="7" end="7"/>
                                            </p:txEl>
                                          </p:spTgt>
                                        </p:tgtEl>
                                        <p:attrNameLst>
                                          <p:attrName>style.visibility</p:attrName>
                                        </p:attrNameLst>
                                      </p:cBhvr>
                                      <p:to>
                                        <p:strVal val="visible"/>
                                      </p:to>
                                    </p:set>
                                    <p:anim calcmode="lin" valueType="num">
                                      <p:cBhvr additive="base">
                                        <p:cTn id="49" dur="500" fill="hold"/>
                                        <p:tgtEl>
                                          <p:spTgt spid="2078723">
                                            <p:txEl>
                                              <p:pRg st="7" end="7"/>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2078723">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2078723">
                                            <p:txEl>
                                              <p:pRg st="8" end="8"/>
                                            </p:txEl>
                                          </p:spTgt>
                                        </p:tgtEl>
                                        <p:attrNameLst>
                                          <p:attrName>style.visibility</p:attrName>
                                        </p:attrNameLst>
                                      </p:cBhvr>
                                      <p:to>
                                        <p:strVal val="visible"/>
                                      </p:to>
                                    </p:set>
                                    <p:anim calcmode="lin" valueType="num">
                                      <p:cBhvr additive="base">
                                        <p:cTn id="55" dur="500" fill="hold"/>
                                        <p:tgtEl>
                                          <p:spTgt spid="2078723">
                                            <p:txEl>
                                              <p:pRg st="8" end="8"/>
                                            </p:txEl>
                                          </p:spTgt>
                                        </p:tgtEl>
                                        <p:attrNameLst>
                                          <p:attrName>ppt_x</p:attrName>
                                        </p:attrNameLst>
                                      </p:cBhvr>
                                      <p:tavLst>
                                        <p:tav tm="0">
                                          <p:val>
                                            <p:strVal val="0-#ppt_w/2"/>
                                          </p:val>
                                        </p:tav>
                                        <p:tav tm="100000">
                                          <p:val>
                                            <p:strVal val="#ppt_x"/>
                                          </p:val>
                                        </p:tav>
                                      </p:tavLst>
                                    </p:anim>
                                    <p:anim calcmode="lin" valueType="num">
                                      <p:cBhvr additive="base">
                                        <p:cTn id="56" dur="500" fill="hold"/>
                                        <p:tgtEl>
                                          <p:spTgt spid="2078723">
                                            <p:txEl>
                                              <p:pRg st="8" end="8"/>
                                            </p:txEl>
                                          </p:spTgt>
                                        </p:tgtEl>
                                        <p:attrNameLst>
                                          <p:attrName>ppt_y</p:attrName>
                                        </p:attrNameLst>
                                      </p:cBhvr>
                                      <p:tavLst>
                                        <p:tav tm="0">
                                          <p:val>
                                            <p:strVal val="#ppt_y"/>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8" fill="hold" grpId="0" nodeType="clickEffect">
                                  <p:stCondLst>
                                    <p:cond delay="0"/>
                                  </p:stCondLst>
                                  <p:childTnLst>
                                    <p:set>
                                      <p:cBhvr>
                                        <p:cTn id="60" dur="1" fill="hold">
                                          <p:stCondLst>
                                            <p:cond delay="0"/>
                                          </p:stCondLst>
                                        </p:cTn>
                                        <p:tgtEl>
                                          <p:spTgt spid="2078723">
                                            <p:txEl>
                                              <p:pRg st="9" end="9"/>
                                            </p:txEl>
                                          </p:spTgt>
                                        </p:tgtEl>
                                        <p:attrNameLst>
                                          <p:attrName>style.visibility</p:attrName>
                                        </p:attrNameLst>
                                      </p:cBhvr>
                                      <p:to>
                                        <p:strVal val="visible"/>
                                      </p:to>
                                    </p:set>
                                    <p:anim calcmode="lin" valueType="num">
                                      <p:cBhvr additive="base">
                                        <p:cTn id="61" dur="500" fill="hold"/>
                                        <p:tgtEl>
                                          <p:spTgt spid="2078723">
                                            <p:txEl>
                                              <p:pRg st="9" end="9"/>
                                            </p:txEl>
                                          </p:spTgt>
                                        </p:tgtEl>
                                        <p:attrNameLst>
                                          <p:attrName>ppt_x</p:attrName>
                                        </p:attrNameLst>
                                      </p:cBhvr>
                                      <p:tavLst>
                                        <p:tav tm="0">
                                          <p:val>
                                            <p:strVal val="0-#ppt_w/2"/>
                                          </p:val>
                                        </p:tav>
                                        <p:tav tm="100000">
                                          <p:val>
                                            <p:strVal val="#ppt_x"/>
                                          </p:val>
                                        </p:tav>
                                      </p:tavLst>
                                    </p:anim>
                                    <p:anim calcmode="lin" valueType="num">
                                      <p:cBhvr additive="base">
                                        <p:cTn id="62" dur="500" fill="hold"/>
                                        <p:tgtEl>
                                          <p:spTgt spid="2078723">
                                            <p:txEl>
                                              <p:pRg st="9" end="9"/>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78723" grpId="0" build="p" bldLvl="3" autoUpdateAnimBg="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2930" name="Rectangle 2"/>
          <p:cNvSpPr>
            <a:spLocks noGrp="1" noChangeArrowheads="1"/>
          </p:cNvSpPr>
          <p:nvPr>
            <p:ph type="title"/>
          </p:nvPr>
        </p:nvSpPr>
        <p:spPr>
          <a:xfrm>
            <a:off x="317500" y="52388"/>
            <a:ext cx="8637588" cy="1431925"/>
          </a:xfrm>
        </p:spPr>
        <p:txBody>
          <a:bodyPr>
            <a:normAutofit/>
          </a:bodyPr>
          <a:lstStyle/>
          <a:p>
            <a:r>
              <a:rPr lang="en-US" altLang="zh-CN" sz="4000" dirty="0" err="1" smtClean="0">
                <a:solidFill>
                  <a:srgbClr val="FFC000"/>
                </a:solidFill>
              </a:rPr>
              <a:t>Mogent</a:t>
            </a:r>
            <a:r>
              <a:rPr lang="zh-CN" altLang="en-US" sz="4000" dirty="0" smtClean="0">
                <a:solidFill>
                  <a:srgbClr val="FFC000"/>
                </a:solidFill>
              </a:rPr>
              <a:t>系统安全</a:t>
            </a:r>
            <a:endParaRPr lang="zh-CN" altLang="en-US" sz="4000" dirty="0" smtClean="0">
              <a:solidFill>
                <a:srgbClr val="FFC000"/>
              </a:solidFill>
            </a:endParaRPr>
          </a:p>
        </p:txBody>
      </p:sp>
      <p:sp>
        <p:nvSpPr>
          <p:cNvPr id="44" name="灯片编号占位符 5"/>
          <p:cNvSpPr>
            <a:spLocks noGrp="1"/>
          </p:cNvSpPr>
          <p:nvPr>
            <p:ph type="sldNum" sz="quarter" idx="12"/>
          </p:nvPr>
        </p:nvSpPr>
        <p:spPr>
          <a:xfrm>
            <a:off x="8244408" y="5763078"/>
            <a:ext cx="403424" cy="431254"/>
          </a:xfrm>
          <a:prstGeom prst="rect">
            <a:avLst/>
          </a:prstGeom>
        </p:spPr>
        <p:txBody>
          <a:bodyPr/>
          <a:lstStyle/>
          <a:p>
            <a:pPr>
              <a:defRPr/>
            </a:pPr>
            <a:fld id="{9EA34BCE-A9B6-4080-BFDA-24B42780DE08}" type="slidenum">
              <a:rPr lang="en-US" altLang="zh-CN" smtClean="0">
                <a:solidFill>
                  <a:schemeClr val="bg1"/>
                </a:solidFill>
              </a:rPr>
              <a:pPr>
                <a:defRPr/>
              </a:pPr>
              <a:t>36</a:t>
            </a:fld>
            <a:endParaRPr lang="en-US" altLang="zh-CN" dirty="0">
              <a:solidFill>
                <a:schemeClr val="bg1"/>
              </a:solidFill>
            </a:endParaRPr>
          </a:p>
        </p:txBody>
      </p:sp>
      <p:grpSp>
        <p:nvGrpSpPr>
          <p:cNvPr id="2" name="Group 3"/>
          <p:cNvGrpSpPr>
            <a:grpSpLocks/>
          </p:cNvGrpSpPr>
          <p:nvPr/>
        </p:nvGrpSpPr>
        <p:grpSpPr bwMode="auto">
          <a:xfrm>
            <a:off x="460375" y="3575050"/>
            <a:ext cx="1677988" cy="541338"/>
            <a:chOff x="619" y="2400"/>
            <a:chExt cx="912" cy="311"/>
          </a:xfrm>
        </p:grpSpPr>
        <p:sp>
          <p:nvSpPr>
            <p:cNvPr id="252973" name="Text Box 4"/>
            <p:cNvSpPr txBox="1">
              <a:spLocks noChangeArrowheads="1"/>
            </p:cNvSpPr>
            <p:nvPr/>
          </p:nvSpPr>
          <p:spPr bwMode="auto">
            <a:xfrm>
              <a:off x="619" y="2400"/>
              <a:ext cx="644" cy="311"/>
            </a:xfrm>
            <a:prstGeom prst="rect">
              <a:avLst/>
            </a:prstGeom>
            <a:noFill/>
            <a:ln w="9525">
              <a:solidFill>
                <a:schemeClr val="tx1"/>
              </a:solidFill>
              <a:miter lim="800000"/>
              <a:headEnd/>
              <a:tailEnd/>
            </a:ln>
          </p:spPr>
          <p:txBody>
            <a:bodyPr/>
            <a:lstStyle/>
            <a:p>
              <a:pPr algn="ctr" eaLnBrk="0" hangingPunct="0">
                <a:lnSpc>
                  <a:spcPct val="170000"/>
                </a:lnSpc>
                <a:spcBef>
                  <a:spcPts val="463"/>
                </a:spcBef>
              </a:pPr>
              <a:r>
                <a:rPr lang="zh-CN" b="1">
                  <a:latin typeface="Times New Roman" pitchFamily="18" charset="0"/>
                </a:rPr>
                <a:t>访问控制</a:t>
              </a:r>
              <a:endParaRPr lang="zh-CN" altLang="en-US" b="1">
                <a:latin typeface="Times New Roman" pitchFamily="18" charset="0"/>
              </a:endParaRPr>
            </a:p>
          </p:txBody>
        </p:sp>
        <p:sp>
          <p:nvSpPr>
            <p:cNvPr id="252974" name="Line 5"/>
            <p:cNvSpPr>
              <a:spLocks noChangeShapeType="1"/>
            </p:cNvSpPr>
            <p:nvPr/>
          </p:nvSpPr>
          <p:spPr bwMode="auto">
            <a:xfrm flipV="1">
              <a:off x="1263" y="2552"/>
              <a:ext cx="268" cy="4"/>
            </a:xfrm>
            <a:prstGeom prst="line">
              <a:avLst/>
            </a:prstGeom>
            <a:noFill/>
            <a:ln w="9525">
              <a:solidFill>
                <a:schemeClr val="tx1"/>
              </a:solidFill>
              <a:round/>
              <a:headEnd/>
              <a:tailEnd type="triangle" w="med" len="med"/>
            </a:ln>
          </p:spPr>
          <p:txBody>
            <a:bodyPr/>
            <a:lstStyle/>
            <a:p>
              <a:endParaRPr lang="zh-CN" altLang="en-US"/>
            </a:p>
          </p:txBody>
        </p:sp>
      </p:grpSp>
      <p:grpSp>
        <p:nvGrpSpPr>
          <p:cNvPr id="3" name="Group 6"/>
          <p:cNvGrpSpPr>
            <a:grpSpLocks/>
          </p:cNvGrpSpPr>
          <p:nvPr/>
        </p:nvGrpSpPr>
        <p:grpSpPr bwMode="auto">
          <a:xfrm>
            <a:off x="3386138" y="3492500"/>
            <a:ext cx="1795462" cy="1503363"/>
            <a:chOff x="2208" y="2352"/>
            <a:chExt cx="976" cy="864"/>
          </a:xfrm>
        </p:grpSpPr>
        <p:sp>
          <p:nvSpPr>
            <p:cNvPr id="252970" name="Text Box 7"/>
            <p:cNvSpPr txBox="1">
              <a:spLocks noChangeArrowheads="1"/>
            </p:cNvSpPr>
            <p:nvPr/>
          </p:nvSpPr>
          <p:spPr bwMode="auto">
            <a:xfrm>
              <a:off x="2592" y="2784"/>
              <a:ext cx="592" cy="311"/>
            </a:xfrm>
            <a:prstGeom prst="rect">
              <a:avLst/>
            </a:prstGeom>
            <a:noFill/>
            <a:ln w="9525">
              <a:noFill/>
              <a:miter lim="800000"/>
              <a:headEnd/>
              <a:tailEnd/>
            </a:ln>
          </p:spPr>
          <p:txBody>
            <a:bodyPr/>
            <a:lstStyle/>
            <a:p>
              <a:pPr algn="ctr" eaLnBrk="0" hangingPunct="0">
                <a:lnSpc>
                  <a:spcPct val="170000"/>
                </a:lnSpc>
                <a:spcBef>
                  <a:spcPts val="463"/>
                </a:spcBef>
              </a:pPr>
              <a:r>
                <a:rPr lang="zh-CN" sz="1600" b="1">
                  <a:latin typeface="Times New Roman" pitchFamily="18" charset="0"/>
                </a:rPr>
                <a:t>密写操作</a:t>
              </a:r>
              <a:endParaRPr lang="zh-CN" altLang="en-US" sz="1600" b="1">
                <a:latin typeface="Times New Roman" pitchFamily="18" charset="0"/>
              </a:endParaRPr>
            </a:p>
          </p:txBody>
        </p:sp>
        <p:sp>
          <p:nvSpPr>
            <p:cNvPr id="252971" name="Text Box 8"/>
            <p:cNvSpPr txBox="1">
              <a:spLocks noChangeArrowheads="1"/>
            </p:cNvSpPr>
            <p:nvPr/>
          </p:nvSpPr>
          <p:spPr bwMode="auto">
            <a:xfrm>
              <a:off x="2208" y="2352"/>
              <a:ext cx="672" cy="480"/>
            </a:xfrm>
            <a:prstGeom prst="rect">
              <a:avLst/>
            </a:prstGeom>
            <a:solidFill>
              <a:schemeClr val="accent1"/>
            </a:solidFill>
            <a:ln w="9525">
              <a:solidFill>
                <a:srgbClr val="921DFD"/>
              </a:solidFill>
              <a:miter lim="800000"/>
              <a:headEnd/>
              <a:tailEnd/>
            </a:ln>
          </p:spPr>
          <p:txBody>
            <a:bodyPr/>
            <a:lstStyle/>
            <a:p>
              <a:pPr algn="ctr" eaLnBrk="0" hangingPunct="0">
                <a:spcBef>
                  <a:spcPts val="200"/>
                </a:spcBef>
              </a:pPr>
              <a:r>
                <a:rPr lang="zh-CN" sz="2400" b="1" dirty="0">
                  <a:latin typeface="Times New Roman" pitchFamily="18" charset="0"/>
                </a:rPr>
                <a:t>安全传</a:t>
              </a:r>
            </a:p>
            <a:p>
              <a:pPr algn="ctr" eaLnBrk="0" hangingPunct="0">
                <a:spcBef>
                  <a:spcPts val="200"/>
                </a:spcBef>
              </a:pPr>
              <a:r>
                <a:rPr lang="zh-CN" sz="2400" b="1" dirty="0">
                  <a:latin typeface="Times New Roman" pitchFamily="18" charset="0"/>
                </a:rPr>
                <a:t>输通道</a:t>
              </a:r>
              <a:endParaRPr lang="zh-CN" altLang="en-US" sz="2000" b="1" dirty="0">
                <a:latin typeface="Times New Roman" pitchFamily="18" charset="0"/>
              </a:endParaRPr>
            </a:p>
          </p:txBody>
        </p:sp>
        <p:sp>
          <p:nvSpPr>
            <p:cNvPr id="252972" name="Line 9"/>
            <p:cNvSpPr>
              <a:spLocks noChangeShapeType="1"/>
            </p:cNvSpPr>
            <p:nvPr/>
          </p:nvSpPr>
          <p:spPr bwMode="auto">
            <a:xfrm>
              <a:off x="2544" y="2832"/>
              <a:ext cx="0" cy="384"/>
            </a:xfrm>
            <a:prstGeom prst="line">
              <a:avLst/>
            </a:prstGeom>
            <a:noFill/>
            <a:ln w="9525">
              <a:solidFill>
                <a:schemeClr val="tx1"/>
              </a:solidFill>
              <a:round/>
              <a:headEnd/>
              <a:tailEnd type="triangle" w="med" len="med"/>
            </a:ln>
          </p:spPr>
          <p:txBody>
            <a:bodyPr/>
            <a:lstStyle/>
            <a:p>
              <a:endParaRPr lang="zh-CN" altLang="en-US"/>
            </a:p>
          </p:txBody>
        </p:sp>
      </p:grpSp>
      <p:grpSp>
        <p:nvGrpSpPr>
          <p:cNvPr id="4" name="Group 10"/>
          <p:cNvGrpSpPr>
            <a:grpSpLocks/>
          </p:cNvGrpSpPr>
          <p:nvPr/>
        </p:nvGrpSpPr>
        <p:grpSpPr bwMode="auto">
          <a:xfrm>
            <a:off x="1793875" y="4911725"/>
            <a:ext cx="1592263" cy="676275"/>
            <a:chOff x="1344" y="3168"/>
            <a:chExt cx="864" cy="389"/>
          </a:xfrm>
        </p:grpSpPr>
        <p:sp>
          <p:nvSpPr>
            <p:cNvPr id="252968" name="AutoShape 11"/>
            <p:cNvSpPr>
              <a:spLocks noChangeArrowheads="1"/>
            </p:cNvSpPr>
            <p:nvPr/>
          </p:nvSpPr>
          <p:spPr bwMode="auto">
            <a:xfrm>
              <a:off x="1344" y="3168"/>
              <a:ext cx="510" cy="389"/>
            </a:xfrm>
            <a:prstGeom prst="flowChartOnlineStorage">
              <a:avLst/>
            </a:prstGeom>
            <a:noFill/>
            <a:ln w="9525">
              <a:solidFill>
                <a:schemeClr val="tx1"/>
              </a:solidFill>
              <a:miter lim="800000"/>
              <a:headEnd/>
              <a:tailEnd/>
            </a:ln>
          </p:spPr>
          <p:txBody>
            <a:bodyPr/>
            <a:lstStyle/>
            <a:p>
              <a:pPr algn="ctr" eaLnBrk="0" hangingPunct="0">
                <a:lnSpc>
                  <a:spcPct val="130000"/>
                </a:lnSpc>
              </a:pPr>
              <a:r>
                <a:rPr lang="zh-CN" altLang="en-US" sz="1600" b="1" dirty="0">
                  <a:latin typeface="Times New Roman" pitchFamily="18" charset="0"/>
                </a:rPr>
                <a:t>密钥</a:t>
              </a:r>
            </a:p>
            <a:p>
              <a:pPr algn="ctr" eaLnBrk="0" hangingPunct="0"/>
              <a:r>
                <a:rPr lang="en-US" altLang="zh-CN" sz="1600" b="1" dirty="0">
                  <a:latin typeface="Times New Roman" pitchFamily="18" charset="0"/>
                </a:rPr>
                <a:t>DB</a:t>
              </a:r>
            </a:p>
          </p:txBody>
        </p:sp>
        <p:sp>
          <p:nvSpPr>
            <p:cNvPr id="252969" name="Line 12"/>
            <p:cNvSpPr>
              <a:spLocks noChangeShapeType="1"/>
            </p:cNvSpPr>
            <p:nvPr/>
          </p:nvSpPr>
          <p:spPr bwMode="auto">
            <a:xfrm flipH="1" flipV="1">
              <a:off x="1776" y="3360"/>
              <a:ext cx="432" cy="0"/>
            </a:xfrm>
            <a:prstGeom prst="line">
              <a:avLst/>
            </a:prstGeom>
            <a:noFill/>
            <a:ln w="9525">
              <a:solidFill>
                <a:schemeClr val="tx1"/>
              </a:solidFill>
              <a:round/>
              <a:headEnd/>
              <a:tailEnd type="triangle" w="med" len="med"/>
            </a:ln>
          </p:spPr>
          <p:txBody>
            <a:bodyPr/>
            <a:lstStyle/>
            <a:p>
              <a:endParaRPr lang="zh-CN" altLang="en-US"/>
            </a:p>
          </p:txBody>
        </p:sp>
      </p:grpSp>
      <p:grpSp>
        <p:nvGrpSpPr>
          <p:cNvPr id="5" name="Group 13"/>
          <p:cNvGrpSpPr>
            <a:grpSpLocks/>
          </p:cNvGrpSpPr>
          <p:nvPr/>
        </p:nvGrpSpPr>
        <p:grpSpPr bwMode="auto">
          <a:xfrm>
            <a:off x="2103438" y="3575050"/>
            <a:ext cx="1366837" cy="541338"/>
            <a:chOff x="1511" y="2400"/>
            <a:chExt cx="743" cy="311"/>
          </a:xfrm>
        </p:grpSpPr>
        <p:sp>
          <p:nvSpPr>
            <p:cNvPr id="252966" name="Text Box 14"/>
            <p:cNvSpPr txBox="1">
              <a:spLocks noChangeArrowheads="1"/>
            </p:cNvSpPr>
            <p:nvPr/>
          </p:nvSpPr>
          <p:spPr bwMode="auto">
            <a:xfrm>
              <a:off x="1511" y="2400"/>
              <a:ext cx="495" cy="311"/>
            </a:xfrm>
            <a:prstGeom prst="rect">
              <a:avLst/>
            </a:prstGeom>
            <a:solidFill>
              <a:schemeClr val="accent1"/>
            </a:solidFill>
            <a:ln w="9525">
              <a:solidFill>
                <a:schemeClr val="tx1"/>
              </a:solidFill>
              <a:miter lim="800000"/>
              <a:headEnd/>
              <a:tailEnd/>
            </a:ln>
          </p:spPr>
          <p:txBody>
            <a:bodyPr/>
            <a:lstStyle/>
            <a:p>
              <a:pPr algn="ctr" eaLnBrk="0" hangingPunct="0">
                <a:lnSpc>
                  <a:spcPct val="160000"/>
                </a:lnSpc>
                <a:spcBef>
                  <a:spcPts val="463"/>
                </a:spcBef>
              </a:pPr>
              <a:r>
                <a:rPr lang="zh-CN" b="1" dirty="0">
                  <a:latin typeface="Times New Roman" pitchFamily="18" charset="0"/>
                </a:rPr>
                <a:t>授权</a:t>
              </a:r>
              <a:endParaRPr lang="zh-CN" altLang="en-US" b="1" dirty="0">
                <a:latin typeface="Times New Roman" pitchFamily="18" charset="0"/>
              </a:endParaRPr>
            </a:p>
          </p:txBody>
        </p:sp>
        <p:sp>
          <p:nvSpPr>
            <p:cNvPr id="252967" name="Line 15"/>
            <p:cNvSpPr>
              <a:spLocks noChangeShapeType="1"/>
            </p:cNvSpPr>
            <p:nvPr/>
          </p:nvSpPr>
          <p:spPr bwMode="auto">
            <a:xfrm>
              <a:off x="2006" y="2555"/>
              <a:ext cx="248" cy="0"/>
            </a:xfrm>
            <a:prstGeom prst="line">
              <a:avLst/>
            </a:prstGeom>
            <a:noFill/>
            <a:ln w="9525">
              <a:solidFill>
                <a:schemeClr val="tx1"/>
              </a:solidFill>
              <a:round/>
              <a:headEnd/>
              <a:tailEnd type="triangle" w="med" len="med"/>
            </a:ln>
          </p:spPr>
          <p:txBody>
            <a:bodyPr/>
            <a:lstStyle/>
            <a:p>
              <a:endParaRPr lang="zh-CN" altLang="en-US"/>
            </a:p>
          </p:txBody>
        </p:sp>
      </p:grpSp>
      <p:grpSp>
        <p:nvGrpSpPr>
          <p:cNvPr id="6" name="Group 16"/>
          <p:cNvGrpSpPr>
            <a:grpSpLocks/>
          </p:cNvGrpSpPr>
          <p:nvPr/>
        </p:nvGrpSpPr>
        <p:grpSpPr bwMode="auto">
          <a:xfrm>
            <a:off x="2060576" y="1989138"/>
            <a:ext cx="1070667" cy="1585912"/>
            <a:chOff x="1488" y="1488"/>
            <a:chExt cx="582" cy="912"/>
          </a:xfrm>
        </p:grpSpPr>
        <p:sp>
          <p:nvSpPr>
            <p:cNvPr id="252964" name="AutoShape 17"/>
            <p:cNvSpPr>
              <a:spLocks noChangeArrowheads="1"/>
            </p:cNvSpPr>
            <p:nvPr/>
          </p:nvSpPr>
          <p:spPr bwMode="auto">
            <a:xfrm>
              <a:off x="1488" y="1488"/>
              <a:ext cx="582" cy="389"/>
            </a:xfrm>
            <a:prstGeom prst="flowChartOnlineStorage">
              <a:avLst/>
            </a:prstGeom>
            <a:noFill/>
            <a:ln w="9525">
              <a:solidFill>
                <a:schemeClr val="tx1"/>
              </a:solidFill>
              <a:miter lim="800000"/>
              <a:headEnd/>
              <a:tailEnd/>
            </a:ln>
          </p:spPr>
          <p:txBody>
            <a:bodyPr/>
            <a:lstStyle/>
            <a:p>
              <a:pPr algn="just" eaLnBrk="0" hangingPunct="0">
                <a:lnSpc>
                  <a:spcPct val="120000"/>
                </a:lnSpc>
              </a:pPr>
              <a:r>
                <a:rPr lang="zh-CN" altLang="en-US" sz="1600" b="1" dirty="0" smtClean="0">
                  <a:latin typeface="Times New Roman" pitchFamily="18" charset="0"/>
                </a:rPr>
                <a:t>安全</a:t>
              </a:r>
              <a:r>
                <a:rPr lang="zh-CN" altLang="en-US" sz="1600" b="1" dirty="0">
                  <a:latin typeface="Times New Roman" pitchFamily="18" charset="0"/>
                </a:rPr>
                <a:t>策 略</a:t>
              </a:r>
            </a:p>
          </p:txBody>
        </p:sp>
        <p:sp>
          <p:nvSpPr>
            <p:cNvPr id="252965" name="Line 18"/>
            <p:cNvSpPr>
              <a:spLocks noChangeShapeType="1"/>
            </p:cNvSpPr>
            <p:nvPr/>
          </p:nvSpPr>
          <p:spPr bwMode="auto">
            <a:xfrm flipV="1">
              <a:off x="1776" y="1872"/>
              <a:ext cx="0" cy="528"/>
            </a:xfrm>
            <a:prstGeom prst="line">
              <a:avLst/>
            </a:prstGeom>
            <a:noFill/>
            <a:ln w="9525">
              <a:solidFill>
                <a:schemeClr val="tx1"/>
              </a:solidFill>
              <a:round/>
              <a:headEnd/>
              <a:tailEnd type="triangle" w="med" len="med"/>
            </a:ln>
          </p:spPr>
          <p:txBody>
            <a:bodyPr/>
            <a:lstStyle/>
            <a:p>
              <a:endParaRPr lang="zh-CN" altLang="en-US"/>
            </a:p>
          </p:txBody>
        </p:sp>
      </p:grpSp>
      <p:grpSp>
        <p:nvGrpSpPr>
          <p:cNvPr id="7" name="Group 19"/>
          <p:cNvGrpSpPr>
            <a:grpSpLocks/>
          </p:cNvGrpSpPr>
          <p:nvPr/>
        </p:nvGrpSpPr>
        <p:grpSpPr bwMode="auto">
          <a:xfrm>
            <a:off x="5241925" y="2071688"/>
            <a:ext cx="939800" cy="1503362"/>
            <a:chOff x="3216" y="1536"/>
            <a:chExt cx="511" cy="864"/>
          </a:xfrm>
        </p:grpSpPr>
        <p:sp>
          <p:nvSpPr>
            <p:cNvPr id="252962" name="AutoShape 20"/>
            <p:cNvSpPr>
              <a:spLocks noChangeArrowheads="1"/>
            </p:cNvSpPr>
            <p:nvPr/>
          </p:nvSpPr>
          <p:spPr bwMode="auto">
            <a:xfrm>
              <a:off x="3216" y="1536"/>
              <a:ext cx="511" cy="389"/>
            </a:xfrm>
            <a:prstGeom prst="flowChartOnlineStorage">
              <a:avLst/>
            </a:prstGeom>
            <a:noFill/>
            <a:ln w="9525">
              <a:solidFill>
                <a:schemeClr val="tx1"/>
              </a:solidFill>
              <a:miter lim="800000"/>
              <a:headEnd/>
              <a:tailEnd/>
            </a:ln>
          </p:spPr>
          <p:txBody>
            <a:bodyPr/>
            <a:lstStyle/>
            <a:p>
              <a:pPr algn="ctr" eaLnBrk="0" hangingPunct="0">
                <a:lnSpc>
                  <a:spcPct val="120000"/>
                </a:lnSpc>
              </a:pPr>
              <a:r>
                <a:rPr lang="zh-CN" altLang="en-US" sz="1600" b="1" dirty="0">
                  <a:latin typeface="Times New Roman" pitchFamily="18" charset="0"/>
                </a:rPr>
                <a:t>货币</a:t>
              </a:r>
            </a:p>
            <a:p>
              <a:pPr algn="ctr" eaLnBrk="0" hangingPunct="0">
                <a:lnSpc>
                  <a:spcPct val="120000"/>
                </a:lnSpc>
              </a:pPr>
              <a:r>
                <a:rPr lang="en-US" altLang="zh-CN" sz="1600" b="1" dirty="0">
                  <a:latin typeface="Times New Roman" pitchFamily="18" charset="0"/>
                </a:rPr>
                <a:t>DB</a:t>
              </a:r>
            </a:p>
          </p:txBody>
        </p:sp>
        <p:sp>
          <p:nvSpPr>
            <p:cNvPr id="252963" name="Line 21"/>
            <p:cNvSpPr>
              <a:spLocks noChangeShapeType="1"/>
            </p:cNvSpPr>
            <p:nvPr/>
          </p:nvSpPr>
          <p:spPr bwMode="auto">
            <a:xfrm flipV="1">
              <a:off x="3456" y="1920"/>
              <a:ext cx="0" cy="480"/>
            </a:xfrm>
            <a:prstGeom prst="line">
              <a:avLst/>
            </a:prstGeom>
            <a:noFill/>
            <a:ln w="9525">
              <a:solidFill>
                <a:schemeClr val="tx1"/>
              </a:solidFill>
              <a:round/>
              <a:headEnd/>
              <a:tailEnd type="triangle" w="med" len="med"/>
            </a:ln>
          </p:spPr>
          <p:txBody>
            <a:bodyPr/>
            <a:lstStyle/>
            <a:p>
              <a:endParaRPr lang="zh-CN" altLang="en-US"/>
            </a:p>
          </p:txBody>
        </p:sp>
      </p:grpSp>
      <p:grpSp>
        <p:nvGrpSpPr>
          <p:cNvPr id="8" name="Group 22"/>
          <p:cNvGrpSpPr>
            <a:grpSpLocks/>
          </p:cNvGrpSpPr>
          <p:nvPr/>
        </p:nvGrpSpPr>
        <p:grpSpPr bwMode="auto">
          <a:xfrm>
            <a:off x="7361238" y="1905000"/>
            <a:ext cx="938212" cy="1587500"/>
            <a:chOff x="4368" y="1440"/>
            <a:chExt cx="510" cy="912"/>
          </a:xfrm>
        </p:grpSpPr>
        <p:sp>
          <p:nvSpPr>
            <p:cNvPr id="252960" name="AutoShape 23"/>
            <p:cNvSpPr>
              <a:spLocks noChangeArrowheads="1"/>
            </p:cNvSpPr>
            <p:nvPr/>
          </p:nvSpPr>
          <p:spPr bwMode="auto">
            <a:xfrm>
              <a:off x="4368" y="1440"/>
              <a:ext cx="510" cy="389"/>
            </a:xfrm>
            <a:prstGeom prst="flowChartOnlineStorage">
              <a:avLst/>
            </a:prstGeom>
            <a:noFill/>
            <a:ln w="9525">
              <a:solidFill>
                <a:schemeClr val="tx1"/>
              </a:solidFill>
              <a:miter lim="800000"/>
              <a:headEnd/>
              <a:tailEnd/>
            </a:ln>
          </p:spPr>
          <p:txBody>
            <a:bodyPr/>
            <a:lstStyle/>
            <a:p>
              <a:pPr algn="ctr" eaLnBrk="0" hangingPunct="0">
                <a:lnSpc>
                  <a:spcPct val="150000"/>
                </a:lnSpc>
              </a:pPr>
              <a:r>
                <a:rPr lang="zh-CN" altLang="en-US" sz="1600" b="1" dirty="0">
                  <a:latin typeface="Times New Roman" pitchFamily="18" charset="0"/>
                </a:rPr>
                <a:t>货币</a:t>
              </a:r>
            </a:p>
            <a:p>
              <a:pPr algn="ctr" eaLnBrk="0" hangingPunct="0"/>
              <a:r>
                <a:rPr lang="en-US" altLang="zh-CN" sz="1600" b="1" dirty="0">
                  <a:latin typeface="Times New Roman" pitchFamily="18" charset="0"/>
                </a:rPr>
                <a:t>DB</a:t>
              </a:r>
            </a:p>
          </p:txBody>
        </p:sp>
        <p:sp>
          <p:nvSpPr>
            <p:cNvPr id="252961" name="Line 24"/>
            <p:cNvSpPr>
              <a:spLocks noChangeShapeType="1"/>
            </p:cNvSpPr>
            <p:nvPr/>
          </p:nvSpPr>
          <p:spPr bwMode="auto">
            <a:xfrm flipV="1">
              <a:off x="4608" y="1824"/>
              <a:ext cx="0" cy="528"/>
            </a:xfrm>
            <a:prstGeom prst="line">
              <a:avLst/>
            </a:prstGeom>
            <a:noFill/>
            <a:ln w="9525">
              <a:solidFill>
                <a:schemeClr val="tx1"/>
              </a:solidFill>
              <a:round/>
              <a:headEnd/>
              <a:tailEnd type="triangle" w="med" len="med"/>
            </a:ln>
          </p:spPr>
          <p:txBody>
            <a:bodyPr/>
            <a:lstStyle/>
            <a:p>
              <a:endParaRPr lang="zh-CN" altLang="en-US"/>
            </a:p>
          </p:txBody>
        </p:sp>
      </p:grpSp>
      <p:grpSp>
        <p:nvGrpSpPr>
          <p:cNvPr id="9" name="Group 25"/>
          <p:cNvGrpSpPr>
            <a:grpSpLocks/>
          </p:cNvGrpSpPr>
          <p:nvPr/>
        </p:nvGrpSpPr>
        <p:grpSpPr bwMode="auto">
          <a:xfrm>
            <a:off x="4559300" y="3575050"/>
            <a:ext cx="2336800" cy="541338"/>
            <a:chOff x="2846" y="2400"/>
            <a:chExt cx="1269" cy="311"/>
          </a:xfrm>
        </p:grpSpPr>
        <p:sp>
          <p:nvSpPr>
            <p:cNvPr id="252957" name="Text Box 26"/>
            <p:cNvSpPr txBox="1">
              <a:spLocks noChangeArrowheads="1"/>
            </p:cNvSpPr>
            <p:nvPr/>
          </p:nvSpPr>
          <p:spPr bwMode="auto">
            <a:xfrm>
              <a:off x="3072" y="2400"/>
              <a:ext cx="718" cy="311"/>
            </a:xfrm>
            <a:prstGeom prst="rect">
              <a:avLst/>
            </a:prstGeom>
            <a:solidFill>
              <a:schemeClr val="accent1"/>
            </a:solidFill>
            <a:ln w="9525">
              <a:solidFill>
                <a:schemeClr val="tx1"/>
              </a:solidFill>
              <a:miter lim="800000"/>
              <a:headEnd/>
              <a:tailEnd/>
            </a:ln>
          </p:spPr>
          <p:txBody>
            <a:bodyPr/>
            <a:lstStyle/>
            <a:p>
              <a:pPr algn="ctr" eaLnBrk="0" hangingPunct="0">
                <a:lnSpc>
                  <a:spcPct val="180000"/>
                </a:lnSpc>
                <a:spcBef>
                  <a:spcPts val="463"/>
                </a:spcBef>
              </a:pPr>
              <a:r>
                <a:rPr lang="en-US" altLang="zh-CN" sz="1600" b="1" noProof="1">
                  <a:latin typeface="Times New Roman" pitchFamily="18" charset="0"/>
                </a:rPr>
                <a:t>Mogent</a:t>
              </a:r>
              <a:r>
                <a:rPr lang="zh-CN" sz="1600" b="1" dirty="0">
                  <a:latin typeface="Times New Roman" pitchFamily="18" charset="0"/>
                </a:rPr>
                <a:t>银行</a:t>
              </a:r>
              <a:endParaRPr lang="zh-CN" altLang="en-US" sz="1600" b="1" dirty="0">
                <a:latin typeface="Times New Roman" pitchFamily="18" charset="0"/>
              </a:endParaRPr>
            </a:p>
          </p:txBody>
        </p:sp>
        <p:sp>
          <p:nvSpPr>
            <p:cNvPr id="252958" name="Line 27"/>
            <p:cNvSpPr>
              <a:spLocks noChangeShapeType="1"/>
            </p:cNvSpPr>
            <p:nvPr/>
          </p:nvSpPr>
          <p:spPr bwMode="auto">
            <a:xfrm flipH="1" flipV="1">
              <a:off x="2846" y="2559"/>
              <a:ext cx="238" cy="0"/>
            </a:xfrm>
            <a:prstGeom prst="line">
              <a:avLst/>
            </a:prstGeom>
            <a:noFill/>
            <a:ln w="9525">
              <a:solidFill>
                <a:schemeClr val="tx1"/>
              </a:solidFill>
              <a:round/>
              <a:headEnd/>
              <a:tailEnd type="triangle" w="med" len="med"/>
            </a:ln>
          </p:spPr>
          <p:txBody>
            <a:bodyPr/>
            <a:lstStyle/>
            <a:p>
              <a:endParaRPr lang="zh-CN" altLang="en-US"/>
            </a:p>
          </p:txBody>
        </p:sp>
        <p:sp>
          <p:nvSpPr>
            <p:cNvPr id="252959" name="Line 28"/>
            <p:cNvSpPr>
              <a:spLocks noChangeShapeType="1"/>
            </p:cNvSpPr>
            <p:nvPr/>
          </p:nvSpPr>
          <p:spPr bwMode="auto">
            <a:xfrm>
              <a:off x="3790" y="2555"/>
              <a:ext cx="325" cy="0"/>
            </a:xfrm>
            <a:prstGeom prst="line">
              <a:avLst/>
            </a:prstGeom>
            <a:noFill/>
            <a:ln w="9525">
              <a:solidFill>
                <a:schemeClr val="tx1"/>
              </a:solidFill>
              <a:round/>
              <a:headEnd/>
              <a:tailEnd type="triangle" w="med" len="med"/>
            </a:ln>
          </p:spPr>
          <p:txBody>
            <a:bodyPr/>
            <a:lstStyle/>
            <a:p>
              <a:endParaRPr lang="zh-CN" altLang="en-US"/>
            </a:p>
          </p:txBody>
        </p:sp>
      </p:grpSp>
      <p:sp>
        <p:nvSpPr>
          <p:cNvPr id="252942" name="Rectangle 29"/>
          <p:cNvSpPr>
            <a:spLocks noChangeArrowheads="1"/>
          </p:cNvSpPr>
          <p:nvPr/>
        </p:nvSpPr>
        <p:spPr bwMode="auto">
          <a:xfrm>
            <a:off x="381000" y="1905000"/>
            <a:ext cx="6361113" cy="4343400"/>
          </a:xfrm>
          <a:prstGeom prst="rect">
            <a:avLst/>
          </a:prstGeom>
          <a:noFill/>
          <a:ln w="9525">
            <a:solidFill>
              <a:schemeClr val="tx1"/>
            </a:solidFill>
            <a:prstDash val="sysDot"/>
            <a:miter lim="800000"/>
            <a:headEnd/>
            <a:tailEnd/>
          </a:ln>
        </p:spPr>
        <p:txBody>
          <a:bodyPr/>
          <a:lstStyle/>
          <a:p>
            <a:endParaRPr lang="zh-CN" altLang="en-US"/>
          </a:p>
        </p:txBody>
      </p:sp>
      <p:sp>
        <p:nvSpPr>
          <p:cNvPr id="2080798" name="Text Box 30"/>
          <p:cNvSpPr txBox="1">
            <a:spLocks noChangeArrowheads="1"/>
          </p:cNvSpPr>
          <p:nvPr/>
        </p:nvSpPr>
        <p:spPr bwMode="auto">
          <a:xfrm>
            <a:off x="7096125" y="4911725"/>
            <a:ext cx="1590675" cy="668338"/>
          </a:xfrm>
          <a:prstGeom prst="rect">
            <a:avLst/>
          </a:prstGeom>
          <a:solidFill>
            <a:schemeClr val="accent2">
              <a:lumMod val="60000"/>
              <a:lumOff val="40000"/>
            </a:schemeClr>
          </a:solidFill>
          <a:ln w="9525">
            <a:solidFill>
              <a:schemeClr val="tx1"/>
            </a:solidFill>
            <a:miter lim="800000"/>
            <a:headEnd/>
            <a:tailEnd/>
          </a:ln>
        </p:spPr>
        <p:txBody>
          <a:bodyPr/>
          <a:lstStyle/>
          <a:p>
            <a:pPr algn="ctr" eaLnBrk="0" hangingPunct="0">
              <a:lnSpc>
                <a:spcPct val="170000"/>
              </a:lnSpc>
              <a:spcBef>
                <a:spcPts val="463"/>
              </a:spcBef>
            </a:pPr>
            <a:r>
              <a:rPr lang="en-US" altLang="zh-CN" b="1" noProof="1">
                <a:latin typeface="Times New Roman" pitchFamily="18" charset="0"/>
              </a:rPr>
              <a:t>CA</a:t>
            </a:r>
            <a:r>
              <a:rPr lang="zh-CN" b="1">
                <a:latin typeface="Times New Roman" pitchFamily="18" charset="0"/>
              </a:rPr>
              <a:t>中心</a:t>
            </a:r>
            <a:endParaRPr lang="zh-CN" altLang="en-US" b="1">
              <a:latin typeface="Times New Roman" pitchFamily="18" charset="0"/>
            </a:endParaRPr>
          </a:p>
        </p:txBody>
      </p:sp>
      <p:grpSp>
        <p:nvGrpSpPr>
          <p:cNvPr id="10" name="Group 31"/>
          <p:cNvGrpSpPr>
            <a:grpSpLocks/>
          </p:cNvGrpSpPr>
          <p:nvPr/>
        </p:nvGrpSpPr>
        <p:grpSpPr bwMode="auto">
          <a:xfrm>
            <a:off x="3386138" y="4995863"/>
            <a:ext cx="3709987" cy="541337"/>
            <a:chOff x="2208" y="3216"/>
            <a:chExt cx="2016" cy="311"/>
          </a:xfrm>
        </p:grpSpPr>
        <p:sp>
          <p:nvSpPr>
            <p:cNvPr id="252955" name="Text Box 32"/>
            <p:cNvSpPr txBox="1">
              <a:spLocks noChangeArrowheads="1"/>
            </p:cNvSpPr>
            <p:nvPr/>
          </p:nvSpPr>
          <p:spPr bwMode="auto">
            <a:xfrm>
              <a:off x="2208" y="3216"/>
              <a:ext cx="775" cy="311"/>
            </a:xfrm>
            <a:prstGeom prst="rect">
              <a:avLst/>
            </a:prstGeom>
            <a:solidFill>
              <a:schemeClr val="accent2">
                <a:lumMod val="60000"/>
                <a:lumOff val="40000"/>
              </a:schemeClr>
            </a:solidFill>
            <a:ln w="9525">
              <a:solidFill>
                <a:schemeClr val="tx1"/>
              </a:solidFill>
              <a:miter lim="800000"/>
              <a:headEnd/>
              <a:tailEnd/>
            </a:ln>
          </p:spPr>
          <p:txBody>
            <a:bodyPr/>
            <a:lstStyle/>
            <a:p>
              <a:pPr algn="ctr" eaLnBrk="0" hangingPunct="0">
                <a:lnSpc>
                  <a:spcPct val="170000"/>
                </a:lnSpc>
                <a:spcBef>
                  <a:spcPts val="463"/>
                </a:spcBef>
              </a:pPr>
              <a:r>
                <a:rPr lang="zh-CN" b="1" dirty="0">
                  <a:latin typeface="Times New Roman" pitchFamily="18" charset="0"/>
                </a:rPr>
                <a:t>密钥管理器</a:t>
              </a:r>
              <a:endParaRPr lang="zh-CN" altLang="en-US" b="1" dirty="0">
                <a:latin typeface="Times New Roman" pitchFamily="18" charset="0"/>
              </a:endParaRPr>
            </a:p>
          </p:txBody>
        </p:sp>
        <p:sp>
          <p:nvSpPr>
            <p:cNvPr id="252956" name="Line 33"/>
            <p:cNvSpPr>
              <a:spLocks noChangeShapeType="1"/>
            </p:cNvSpPr>
            <p:nvPr/>
          </p:nvSpPr>
          <p:spPr bwMode="auto">
            <a:xfrm flipV="1">
              <a:off x="2976" y="3360"/>
              <a:ext cx="1248" cy="0"/>
            </a:xfrm>
            <a:prstGeom prst="line">
              <a:avLst/>
            </a:prstGeom>
            <a:noFill/>
            <a:ln w="9525">
              <a:solidFill>
                <a:schemeClr val="tx1"/>
              </a:solidFill>
              <a:round/>
              <a:headEnd/>
              <a:tailEnd type="triangle" w="med" len="med"/>
            </a:ln>
          </p:spPr>
          <p:txBody>
            <a:bodyPr/>
            <a:lstStyle/>
            <a:p>
              <a:endParaRPr lang="zh-CN" altLang="en-US"/>
            </a:p>
          </p:txBody>
        </p:sp>
      </p:grpSp>
      <p:grpSp>
        <p:nvGrpSpPr>
          <p:cNvPr id="11" name="Group 34"/>
          <p:cNvGrpSpPr>
            <a:grpSpLocks/>
          </p:cNvGrpSpPr>
          <p:nvPr/>
        </p:nvGrpSpPr>
        <p:grpSpPr bwMode="auto">
          <a:xfrm>
            <a:off x="6926263" y="3465513"/>
            <a:ext cx="1752600" cy="1446212"/>
            <a:chOff x="4131" y="2337"/>
            <a:chExt cx="952" cy="831"/>
          </a:xfrm>
        </p:grpSpPr>
        <p:sp>
          <p:nvSpPr>
            <p:cNvPr id="252953" name="Text Box 35"/>
            <p:cNvSpPr txBox="1">
              <a:spLocks noChangeArrowheads="1"/>
            </p:cNvSpPr>
            <p:nvPr/>
          </p:nvSpPr>
          <p:spPr bwMode="auto">
            <a:xfrm>
              <a:off x="4131" y="2337"/>
              <a:ext cx="952" cy="436"/>
            </a:xfrm>
            <a:prstGeom prst="rect">
              <a:avLst/>
            </a:prstGeom>
            <a:solidFill>
              <a:schemeClr val="accent2">
                <a:lumMod val="60000"/>
                <a:lumOff val="40000"/>
              </a:schemeClr>
            </a:solidFill>
            <a:ln w="9525">
              <a:solidFill>
                <a:schemeClr val="tx1"/>
              </a:solidFill>
              <a:miter lim="800000"/>
              <a:headEnd/>
              <a:tailEnd/>
            </a:ln>
          </p:spPr>
          <p:txBody>
            <a:bodyPr/>
            <a:lstStyle/>
            <a:p>
              <a:pPr algn="ctr" eaLnBrk="0" hangingPunct="0">
                <a:lnSpc>
                  <a:spcPct val="160000"/>
                </a:lnSpc>
                <a:spcBef>
                  <a:spcPts val="463"/>
                </a:spcBef>
              </a:pPr>
              <a:r>
                <a:rPr lang="zh-CN" sz="1600" b="1" dirty="0">
                  <a:latin typeface="Times New Roman" pitchFamily="18" charset="0"/>
                </a:rPr>
                <a:t>电子货币</a:t>
              </a:r>
            </a:p>
            <a:p>
              <a:pPr algn="ctr" eaLnBrk="0" hangingPunct="0">
                <a:spcBef>
                  <a:spcPts val="463"/>
                </a:spcBef>
              </a:pPr>
              <a:r>
                <a:rPr lang="zh-CN" sz="1600" b="1" dirty="0">
                  <a:latin typeface="Times New Roman" pitchFamily="18" charset="0"/>
                </a:rPr>
                <a:t>中央发行银行</a:t>
              </a:r>
              <a:endParaRPr lang="zh-CN" altLang="en-US" sz="1600" b="1" dirty="0">
                <a:latin typeface="Times New Roman" pitchFamily="18" charset="0"/>
              </a:endParaRPr>
            </a:p>
          </p:txBody>
        </p:sp>
        <p:sp>
          <p:nvSpPr>
            <p:cNvPr id="252954" name="Line 36"/>
            <p:cNvSpPr>
              <a:spLocks noChangeShapeType="1"/>
            </p:cNvSpPr>
            <p:nvPr/>
          </p:nvSpPr>
          <p:spPr bwMode="auto">
            <a:xfrm>
              <a:off x="4608" y="2784"/>
              <a:ext cx="0" cy="384"/>
            </a:xfrm>
            <a:prstGeom prst="line">
              <a:avLst/>
            </a:prstGeom>
            <a:noFill/>
            <a:ln w="9525">
              <a:solidFill>
                <a:schemeClr val="tx1"/>
              </a:solidFill>
              <a:round/>
              <a:headEnd/>
              <a:tailEnd type="triangle" w="med" len="med"/>
            </a:ln>
          </p:spPr>
          <p:txBody>
            <a:bodyPr/>
            <a:lstStyle/>
            <a:p>
              <a:endParaRPr lang="zh-CN" altLang="en-US"/>
            </a:p>
          </p:txBody>
        </p:sp>
      </p:grpSp>
      <p:sp>
        <p:nvSpPr>
          <p:cNvPr id="2080805" name="AutoShape 37"/>
          <p:cNvSpPr>
            <a:spLocks noChangeArrowheads="1"/>
          </p:cNvSpPr>
          <p:nvPr/>
        </p:nvSpPr>
        <p:spPr bwMode="auto">
          <a:xfrm>
            <a:off x="3649663" y="2740025"/>
            <a:ext cx="1149350" cy="334963"/>
          </a:xfrm>
          <a:prstGeom prst="wedgeRoundRectCallout">
            <a:avLst>
              <a:gd name="adj1" fmla="val -38301"/>
              <a:gd name="adj2" fmla="val 194792"/>
              <a:gd name="adj3" fmla="val 16667"/>
            </a:avLst>
          </a:prstGeom>
          <a:noFill/>
          <a:ln w="9525">
            <a:solidFill>
              <a:srgbClr val="FF0000"/>
            </a:solidFill>
            <a:miter lim="800000"/>
            <a:headEnd/>
            <a:tailEnd/>
          </a:ln>
          <a:effectLst/>
        </p:spPr>
        <p:txBody>
          <a:bodyPr wrap="none" anchor="ctr"/>
          <a:lstStyle/>
          <a:p>
            <a:pPr algn="ctr">
              <a:defRPr/>
            </a:pPr>
            <a:r>
              <a:rPr kumimoji="1" lang="zh-CN" altLang="en-US" b="1">
                <a:effectLst>
                  <a:outerShdw blurRad="38100" dist="38100" dir="2700000" algn="tl">
                    <a:srgbClr val="C0C0C0"/>
                  </a:outerShdw>
                </a:effectLst>
                <a:latin typeface="Times New Roman" pitchFamily="18" charset="0"/>
                <a:ea typeface="宋体" pitchFamily="2" charset="-122"/>
              </a:rPr>
              <a:t>通信安全</a:t>
            </a:r>
            <a:endParaRPr kumimoji="1" lang="zh-CN" altLang="en-US" sz="2800" b="1">
              <a:effectLst>
                <a:outerShdw blurRad="38100" dist="38100" dir="2700000" algn="tl">
                  <a:srgbClr val="C0C0C0"/>
                </a:outerShdw>
              </a:effectLst>
              <a:latin typeface="Times New Roman" pitchFamily="18" charset="0"/>
              <a:ea typeface="宋体" pitchFamily="2" charset="-122"/>
            </a:endParaRPr>
          </a:p>
        </p:txBody>
      </p:sp>
      <p:grpSp>
        <p:nvGrpSpPr>
          <p:cNvPr id="12" name="Group 38"/>
          <p:cNvGrpSpPr>
            <a:grpSpLocks/>
          </p:cNvGrpSpPr>
          <p:nvPr/>
        </p:nvGrpSpPr>
        <p:grpSpPr bwMode="auto">
          <a:xfrm>
            <a:off x="1000125" y="2322513"/>
            <a:ext cx="1060450" cy="1252537"/>
            <a:chOff x="912" y="1680"/>
            <a:chExt cx="576" cy="720"/>
          </a:xfrm>
        </p:grpSpPr>
        <p:sp>
          <p:nvSpPr>
            <p:cNvPr id="252950" name="Line 39"/>
            <p:cNvSpPr>
              <a:spLocks noChangeShapeType="1"/>
            </p:cNvSpPr>
            <p:nvPr/>
          </p:nvSpPr>
          <p:spPr bwMode="auto">
            <a:xfrm flipH="1">
              <a:off x="1200" y="1680"/>
              <a:ext cx="288" cy="48"/>
            </a:xfrm>
            <a:prstGeom prst="line">
              <a:avLst/>
            </a:prstGeom>
            <a:noFill/>
            <a:ln w="9525">
              <a:solidFill>
                <a:schemeClr val="tx1"/>
              </a:solidFill>
              <a:round/>
              <a:headEnd/>
              <a:tailEnd type="triangle" w="med" len="med"/>
            </a:ln>
          </p:spPr>
          <p:txBody>
            <a:bodyPr wrap="none" anchor="ctr"/>
            <a:lstStyle/>
            <a:p>
              <a:endParaRPr lang="zh-CN" altLang="en-US"/>
            </a:p>
          </p:txBody>
        </p:sp>
        <p:sp>
          <p:nvSpPr>
            <p:cNvPr id="252951" name="Line 40"/>
            <p:cNvSpPr>
              <a:spLocks noChangeShapeType="1"/>
            </p:cNvSpPr>
            <p:nvPr/>
          </p:nvSpPr>
          <p:spPr bwMode="auto">
            <a:xfrm flipH="1" flipV="1">
              <a:off x="1248" y="2064"/>
              <a:ext cx="240" cy="336"/>
            </a:xfrm>
            <a:prstGeom prst="line">
              <a:avLst/>
            </a:prstGeom>
            <a:noFill/>
            <a:ln w="9525">
              <a:solidFill>
                <a:schemeClr val="tx1"/>
              </a:solidFill>
              <a:round/>
              <a:headEnd/>
              <a:tailEnd type="triangle" w="med" len="med"/>
            </a:ln>
          </p:spPr>
          <p:txBody>
            <a:bodyPr wrap="none" anchor="ctr"/>
            <a:lstStyle/>
            <a:p>
              <a:endParaRPr lang="zh-CN" altLang="en-US"/>
            </a:p>
          </p:txBody>
        </p:sp>
        <p:sp>
          <p:nvSpPr>
            <p:cNvPr id="252952" name="Line 41"/>
            <p:cNvSpPr>
              <a:spLocks noChangeShapeType="1"/>
            </p:cNvSpPr>
            <p:nvPr/>
          </p:nvSpPr>
          <p:spPr bwMode="auto">
            <a:xfrm flipV="1">
              <a:off x="912" y="2016"/>
              <a:ext cx="0" cy="384"/>
            </a:xfrm>
            <a:prstGeom prst="line">
              <a:avLst/>
            </a:prstGeom>
            <a:noFill/>
            <a:ln w="9525">
              <a:solidFill>
                <a:schemeClr val="tx1"/>
              </a:solidFill>
              <a:round/>
              <a:headEnd/>
              <a:tailEnd type="triangle" w="med" len="med"/>
            </a:ln>
          </p:spPr>
          <p:txBody>
            <a:bodyPr wrap="none" anchor="ctr"/>
            <a:lstStyle/>
            <a:p>
              <a:endParaRPr lang="zh-CN" altLang="en-US"/>
            </a:p>
          </p:txBody>
        </p:sp>
      </p:grpSp>
      <p:sp>
        <p:nvSpPr>
          <p:cNvPr id="2080810" name="AutoShape 42"/>
          <p:cNvSpPr>
            <a:spLocks noChangeArrowheads="1"/>
          </p:cNvSpPr>
          <p:nvPr/>
        </p:nvSpPr>
        <p:spPr bwMode="auto">
          <a:xfrm>
            <a:off x="469900" y="2322513"/>
            <a:ext cx="1147763" cy="584200"/>
          </a:xfrm>
          <a:prstGeom prst="cloudCallout">
            <a:avLst>
              <a:gd name="adj1" fmla="val 41505"/>
              <a:gd name="adj2" fmla="val 65181"/>
            </a:avLst>
          </a:prstGeom>
          <a:noFill/>
          <a:ln w="9525">
            <a:solidFill>
              <a:srgbClr val="FF0000"/>
            </a:solidFill>
            <a:round/>
            <a:headEnd/>
            <a:tailEnd/>
          </a:ln>
          <a:effectLst/>
        </p:spPr>
        <p:txBody>
          <a:bodyPr wrap="none" anchor="ctr"/>
          <a:lstStyle/>
          <a:p>
            <a:pPr algn="ctr">
              <a:defRPr/>
            </a:pPr>
            <a:r>
              <a:rPr kumimoji="1" lang="zh-CN" altLang="en-US" b="1">
                <a:effectLst>
                  <a:outerShdw blurRad="38100" dist="38100" dir="2700000" algn="tl">
                    <a:srgbClr val="C0C0C0"/>
                  </a:outerShdw>
                </a:effectLst>
                <a:latin typeface="Times New Roman" pitchFamily="18" charset="0"/>
                <a:ea typeface="宋体" pitchFamily="2" charset="-122"/>
              </a:rPr>
              <a:t>站点安全</a:t>
            </a:r>
            <a:endParaRPr kumimoji="1" lang="zh-CN" altLang="en-US" sz="2800" b="1">
              <a:effectLst>
                <a:outerShdw blurRad="38100" dist="38100" dir="2700000" algn="tl">
                  <a:srgbClr val="C0C0C0"/>
                </a:outerShdw>
              </a:effectLst>
              <a:latin typeface="Times New Roman" pitchFamily="18" charset="0"/>
              <a:ea typeface="宋体" pitchFamily="2" charset="-122"/>
            </a:endParaRPr>
          </a:p>
        </p:txBody>
      </p:sp>
      <p:sp>
        <p:nvSpPr>
          <p:cNvPr id="2080811" name="AutoShape 43"/>
          <p:cNvSpPr>
            <a:spLocks noChangeArrowheads="1"/>
          </p:cNvSpPr>
          <p:nvPr/>
        </p:nvSpPr>
        <p:spPr bwMode="auto">
          <a:xfrm>
            <a:off x="5770563" y="4410075"/>
            <a:ext cx="1147762" cy="419100"/>
          </a:xfrm>
          <a:prstGeom prst="wedgeRoundRectCallout">
            <a:avLst>
              <a:gd name="adj1" fmla="val -58333"/>
              <a:gd name="adj2" fmla="val -135417"/>
              <a:gd name="adj3" fmla="val 16667"/>
            </a:avLst>
          </a:prstGeom>
          <a:noFill/>
          <a:ln w="9525">
            <a:solidFill>
              <a:srgbClr val="FF0000"/>
            </a:solidFill>
            <a:miter lim="800000"/>
            <a:headEnd/>
            <a:tailEnd/>
          </a:ln>
          <a:effectLst/>
        </p:spPr>
        <p:txBody>
          <a:bodyPr wrap="none" anchor="ctr"/>
          <a:lstStyle/>
          <a:p>
            <a:pPr algn="ctr">
              <a:defRPr/>
            </a:pPr>
            <a:r>
              <a:rPr kumimoji="1" lang="zh-CN" altLang="en-US" b="1">
                <a:effectLst>
                  <a:outerShdw blurRad="38100" dist="38100" dir="2700000" algn="tl">
                    <a:srgbClr val="C0C0C0"/>
                  </a:outerShdw>
                </a:effectLst>
                <a:latin typeface="Times New Roman" pitchFamily="18" charset="0"/>
                <a:ea typeface="宋体" pitchFamily="2" charset="-122"/>
              </a:rPr>
              <a:t>网络安全</a:t>
            </a:r>
            <a:endParaRPr kumimoji="1" lang="zh-CN" altLang="en-US" sz="2800" b="1">
              <a:effectLst>
                <a:outerShdw blurRad="38100" dist="38100" dir="2700000" algn="tl">
                  <a:srgbClr val="C0C0C0"/>
                </a:outerShdw>
              </a:effectLst>
              <a:latin typeface="Times New Roman" pitchFamily="18" charset="0"/>
              <a:ea typeface="宋体" pitchFamily="2" charset="-122"/>
            </a:endParaRPr>
          </a:p>
        </p:txBody>
      </p:sp>
      <p:sp>
        <p:nvSpPr>
          <p:cNvPr id="45" name="日期占位符 44"/>
          <p:cNvSpPr>
            <a:spLocks noGrp="1"/>
          </p:cNvSpPr>
          <p:nvPr>
            <p:ph type="dt" sz="half" idx="10"/>
          </p:nvPr>
        </p:nvSpPr>
        <p:spPr/>
        <p:txBody>
          <a:bodyPr/>
          <a:lstStyle/>
          <a:p>
            <a:pPr eaLnBrk="1" latinLnBrk="0" hangingPunct="1"/>
            <a:fld id="{9367CC62-C20C-477B-8008-04D4CDBE2E07}" type="datetime1">
              <a:rPr lang="en-US" altLang="zh-CN" smtClean="0"/>
              <a:pPr eaLnBrk="1" latinLnBrk="0" hangingPunct="1"/>
              <a:t>12/13/2011</a:t>
            </a:fld>
            <a:endParaRPr lang="en-US"/>
          </a:p>
        </p:txBody>
      </p:sp>
      <p:sp>
        <p:nvSpPr>
          <p:cNvPr id="46" name="页脚占位符 45"/>
          <p:cNvSpPr>
            <a:spLocks noGrp="1"/>
          </p:cNvSpPr>
          <p:nvPr>
            <p:ph type="ftr" sz="quarter" idx="11"/>
          </p:nvPr>
        </p:nvSpPr>
        <p:spPr/>
        <p:txBody>
          <a:bodyPr/>
          <a:lstStyle/>
          <a:p>
            <a:r>
              <a:rPr kumimoji="0" lang="en-US" smtClean="0"/>
              <a:t>Institute of Computer Software, Nanjing University</a:t>
            </a:r>
            <a:endParaRPr kumimoji="0" lang="en-US"/>
          </a:p>
        </p:txBody>
      </p:sp>
      <p:sp>
        <p:nvSpPr>
          <p:cNvPr id="47" name="灯片编号占位符 6"/>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2BBB5E19-F10A-4C2F-BF6F-11C513378A2E}" type="slidenum">
              <a:rPr kumimoji="0" lang="en-US" sz="1200" b="0" i="0" u="none" strike="noStrike" kern="1200" cap="none" spc="0" normalizeH="0" baseline="0" noProof="0" smtClean="0">
                <a:ln>
                  <a:noFill/>
                </a:ln>
                <a:solidFill>
                  <a:schemeClr val="tx1">
                    <a:tint val="95000"/>
                  </a:schemeClr>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36</a:t>
            </a:fld>
            <a:endParaRPr kumimoji="0" lang="en-US" sz="1200" b="0" i="0" u="none" strike="noStrike" kern="1200" cap="none" spc="0" normalizeH="0" baseline="0" noProof="0" dirty="0">
              <a:ln>
                <a:noFill/>
              </a:ln>
              <a:solidFill>
                <a:schemeClr val="tx1">
                  <a:tint val="95000"/>
                </a:schemeClr>
              </a:solidFill>
              <a:effectLst/>
              <a:uLnTx/>
              <a:uFillTx/>
              <a:latin typeface="+mn-lt"/>
              <a:ea typeface="+mn-ea"/>
              <a:cs typeface="+mn-cs"/>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2080798"/>
                                        </p:tgtEl>
                                        <p:attrNameLst>
                                          <p:attrName>style.visibility</p:attrName>
                                        </p:attrNameLst>
                                      </p:cBhvr>
                                      <p:to>
                                        <p:strVal val="visible"/>
                                      </p:to>
                                    </p:set>
                                    <p:anim calcmode="lin" valueType="num">
                                      <p:cBhvr>
                                        <p:cTn id="7" dur="500" fill="hold"/>
                                        <p:tgtEl>
                                          <p:spTgt spid="2080798"/>
                                        </p:tgtEl>
                                        <p:attrNameLst>
                                          <p:attrName>ppt_w</p:attrName>
                                        </p:attrNameLst>
                                      </p:cBhvr>
                                      <p:tavLst>
                                        <p:tav tm="0">
                                          <p:val>
                                            <p:fltVal val="0"/>
                                          </p:val>
                                        </p:tav>
                                        <p:tav tm="100000">
                                          <p:val>
                                            <p:strVal val="#ppt_w"/>
                                          </p:val>
                                        </p:tav>
                                      </p:tavLst>
                                    </p:anim>
                                    <p:anim calcmode="lin" valueType="num">
                                      <p:cBhvr>
                                        <p:cTn id="8" dur="500" fill="hold"/>
                                        <p:tgtEl>
                                          <p:spTgt spid="2080798"/>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4" fill="hold" nodeType="clickEffect">
                                  <p:stCondLst>
                                    <p:cond delay="0"/>
                                  </p:stCondLst>
                                  <p:childTnLst>
                                    <p:set>
                                      <p:cBhvr>
                                        <p:cTn id="12" dur="1" fill="hold">
                                          <p:stCondLst>
                                            <p:cond delay="0"/>
                                          </p:stCondLst>
                                        </p:cTn>
                                        <p:tgtEl>
                                          <p:spTgt spid="11"/>
                                        </p:tgtEl>
                                        <p:attrNameLst>
                                          <p:attrName>style.visibility</p:attrName>
                                        </p:attrNameLst>
                                      </p:cBhvr>
                                      <p:to>
                                        <p:strVal val="visible"/>
                                      </p:to>
                                    </p:set>
                                    <p:anim calcmode="lin" valueType="num">
                                      <p:cBhvr>
                                        <p:cTn id="13" dur="500" fill="hold"/>
                                        <p:tgtEl>
                                          <p:spTgt spid="11"/>
                                        </p:tgtEl>
                                        <p:attrNameLst>
                                          <p:attrName>ppt_x</p:attrName>
                                        </p:attrNameLst>
                                      </p:cBhvr>
                                      <p:tavLst>
                                        <p:tav tm="0">
                                          <p:val>
                                            <p:strVal val="#ppt_x"/>
                                          </p:val>
                                        </p:tav>
                                        <p:tav tm="100000">
                                          <p:val>
                                            <p:strVal val="#ppt_x"/>
                                          </p:val>
                                        </p:tav>
                                      </p:tavLst>
                                    </p:anim>
                                    <p:anim calcmode="lin" valueType="num">
                                      <p:cBhvr>
                                        <p:cTn id="14" dur="500" fill="hold"/>
                                        <p:tgtEl>
                                          <p:spTgt spid="11"/>
                                        </p:tgtEl>
                                        <p:attrNameLst>
                                          <p:attrName>ppt_y</p:attrName>
                                        </p:attrNameLst>
                                      </p:cBhvr>
                                      <p:tavLst>
                                        <p:tav tm="0">
                                          <p:val>
                                            <p:strVal val="#ppt_y+#ppt_h/2"/>
                                          </p:val>
                                        </p:tav>
                                        <p:tav tm="100000">
                                          <p:val>
                                            <p:strVal val="#ppt_y"/>
                                          </p:val>
                                        </p:tav>
                                      </p:tavLst>
                                    </p:anim>
                                    <p:anim calcmode="lin" valueType="num">
                                      <p:cBhvr>
                                        <p:cTn id="15" dur="500" fill="hold"/>
                                        <p:tgtEl>
                                          <p:spTgt spid="11"/>
                                        </p:tgtEl>
                                        <p:attrNameLst>
                                          <p:attrName>ppt_w</p:attrName>
                                        </p:attrNameLst>
                                      </p:cBhvr>
                                      <p:tavLst>
                                        <p:tav tm="0">
                                          <p:val>
                                            <p:strVal val="#ppt_w"/>
                                          </p:val>
                                        </p:tav>
                                        <p:tav tm="100000">
                                          <p:val>
                                            <p:strVal val="#ppt_w"/>
                                          </p:val>
                                        </p:tav>
                                      </p:tavLst>
                                    </p:anim>
                                    <p:anim calcmode="lin" valueType="num">
                                      <p:cBhvr>
                                        <p:cTn id="16" dur="500" fill="hold"/>
                                        <p:tgtEl>
                                          <p:spTgt spid="11"/>
                                        </p:tgtEl>
                                        <p:attrNameLst>
                                          <p:attrName>ppt_h</p:attrName>
                                        </p:attrNameLst>
                                      </p:cBhvr>
                                      <p:tavLst>
                                        <p:tav tm="0">
                                          <p:val>
                                            <p:fltVal val="0"/>
                                          </p:val>
                                        </p:tav>
                                        <p:tav tm="100000">
                                          <p:val>
                                            <p:strVal val="#ppt_h"/>
                                          </p:val>
                                        </p:tav>
                                      </p:tavLst>
                                    </p:anim>
                                  </p:childTnLst>
                                </p:cTn>
                              </p:par>
                            </p:childTnLst>
                          </p:cTn>
                        </p:par>
                      </p:childTnLst>
                    </p:cTn>
                  </p:par>
                  <p:par>
                    <p:cTn id="17" fill="hold">
                      <p:stCondLst>
                        <p:cond delay="indefinite"/>
                      </p:stCondLst>
                      <p:childTnLst>
                        <p:par>
                          <p:cTn id="18" fill="hold">
                            <p:stCondLst>
                              <p:cond delay="0"/>
                            </p:stCondLst>
                            <p:childTnLst>
                              <p:par>
                                <p:cTn id="19" presetID="17" presetClass="entr" presetSubtype="1" fill="hold" nodeType="clickEffect">
                                  <p:stCondLst>
                                    <p:cond delay="0"/>
                                  </p:stCondLst>
                                  <p:childTnLst>
                                    <p:set>
                                      <p:cBhvr>
                                        <p:cTn id="20" dur="1" fill="hold">
                                          <p:stCondLst>
                                            <p:cond delay="0"/>
                                          </p:stCondLst>
                                        </p:cTn>
                                        <p:tgtEl>
                                          <p:spTgt spid="8"/>
                                        </p:tgtEl>
                                        <p:attrNameLst>
                                          <p:attrName>style.visibility</p:attrName>
                                        </p:attrNameLst>
                                      </p:cBhvr>
                                      <p:to>
                                        <p:strVal val="visible"/>
                                      </p:to>
                                    </p:set>
                                    <p:anim calcmode="lin" valueType="num">
                                      <p:cBhvr>
                                        <p:cTn id="21" dur="500" fill="hold"/>
                                        <p:tgtEl>
                                          <p:spTgt spid="8"/>
                                        </p:tgtEl>
                                        <p:attrNameLst>
                                          <p:attrName>ppt_x</p:attrName>
                                        </p:attrNameLst>
                                      </p:cBhvr>
                                      <p:tavLst>
                                        <p:tav tm="0">
                                          <p:val>
                                            <p:strVal val="#ppt_x"/>
                                          </p:val>
                                        </p:tav>
                                        <p:tav tm="100000">
                                          <p:val>
                                            <p:strVal val="#ppt_x"/>
                                          </p:val>
                                        </p:tav>
                                      </p:tavLst>
                                    </p:anim>
                                    <p:anim calcmode="lin" valueType="num">
                                      <p:cBhvr>
                                        <p:cTn id="22" dur="500" fill="hold"/>
                                        <p:tgtEl>
                                          <p:spTgt spid="8"/>
                                        </p:tgtEl>
                                        <p:attrNameLst>
                                          <p:attrName>ppt_y</p:attrName>
                                        </p:attrNameLst>
                                      </p:cBhvr>
                                      <p:tavLst>
                                        <p:tav tm="0">
                                          <p:val>
                                            <p:strVal val="#ppt_y-#ppt_h/2"/>
                                          </p:val>
                                        </p:tav>
                                        <p:tav tm="100000">
                                          <p:val>
                                            <p:strVal val="#ppt_y"/>
                                          </p:val>
                                        </p:tav>
                                      </p:tavLst>
                                    </p:anim>
                                    <p:anim calcmode="lin" valueType="num">
                                      <p:cBhvr>
                                        <p:cTn id="23" dur="500" fill="hold"/>
                                        <p:tgtEl>
                                          <p:spTgt spid="8"/>
                                        </p:tgtEl>
                                        <p:attrNameLst>
                                          <p:attrName>ppt_w</p:attrName>
                                        </p:attrNameLst>
                                      </p:cBhvr>
                                      <p:tavLst>
                                        <p:tav tm="0">
                                          <p:val>
                                            <p:strVal val="#ppt_w"/>
                                          </p:val>
                                        </p:tav>
                                        <p:tav tm="100000">
                                          <p:val>
                                            <p:strVal val="#ppt_w"/>
                                          </p:val>
                                        </p:tav>
                                      </p:tavLst>
                                    </p:anim>
                                    <p:anim calcmode="lin" valueType="num">
                                      <p:cBhvr>
                                        <p:cTn id="24" dur="500" fill="hold"/>
                                        <p:tgtEl>
                                          <p:spTgt spid="8"/>
                                        </p:tgtEl>
                                        <p:attrNameLst>
                                          <p:attrName>ppt_h</p:attrName>
                                        </p:attrNameLst>
                                      </p:cBhvr>
                                      <p:tavLst>
                                        <p:tav tm="0">
                                          <p:val>
                                            <p:fltVal val="0"/>
                                          </p:val>
                                        </p:tav>
                                        <p:tav tm="100000">
                                          <p:val>
                                            <p:strVal val="#ppt_h"/>
                                          </p:val>
                                        </p:tav>
                                      </p:tavLst>
                                    </p:anim>
                                  </p:childTnLst>
                                </p:cTn>
                              </p:par>
                            </p:childTnLst>
                          </p:cTn>
                        </p:par>
                      </p:childTnLst>
                    </p:cTn>
                  </p:par>
                  <p:par>
                    <p:cTn id="25" fill="hold">
                      <p:stCondLst>
                        <p:cond delay="indefinite"/>
                      </p:stCondLst>
                      <p:childTnLst>
                        <p:par>
                          <p:cTn id="26" fill="hold">
                            <p:stCondLst>
                              <p:cond delay="0"/>
                            </p:stCondLst>
                            <p:childTnLst>
                              <p:par>
                                <p:cTn id="27" presetID="17" presetClass="entr" presetSubtype="2" fill="hold" nodeType="clickEffect">
                                  <p:stCondLst>
                                    <p:cond delay="0"/>
                                  </p:stCondLst>
                                  <p:childTnLst>
                                    <p:set>
                                      <p:cBhvr>
                                        <p:cTn id="28" dur="1" fill="hold">
                                          <p:stCondLst>
                                            <p:cond delay="0"/>
                                          </p:stCondLst>
                                        </p:cTn>
                                        <p:tgtEl>
                                          <p:spTgt spid="9"/>
                                        </p:tgtEl>
                                        <p:attrNameLst>
                                          <p:attrName>style.visibility</p:attrName>
                                        </p:attrNameLst>
                                      </p:cBhvr>
                                      <p:to>
                                        <p:strVal val="visible"/>
                                      </p:to>
                                    </p:set>
                                    <p:anim calcmode="lin" valueType="num">
                                      <p:cBhvr>
                                        <p:cTn id="29" dur="500" fill="hold"/>
                                        <p:tgtEl>
                                          <p:spTgt spid="9"/>
                                        </p:tgtEl>
                                        <p:attrNameLst>
                                          <p:attrName>ppt_x</p:attrName>
                                        </p:attrNameLst>
                                      </p:cBhvr>
                                      <p:tavLst>
                                        <p:tav tm="0">
                                          <p:val>
                                            <p:strVal val="#ppt_x+#ppt_w/2"/>
                                          </p:val>
                                        </p:tav>
                                        <p:tav tm="100000">
                                          <p:val>
                                            <p:strVal val="#ppt_x"/>
                                          </p:val>
                                        </p:tav>
                                      </p:tavLst>
                                    </p:anim>
                                    <p:anim calcmode="lin" valueType="num">
                                      <p:cBhvr>
                                        <p:cTn id="30" dur="500" fill="hold"/>
                                        <p:tgtEl>
                                          <p:spTgt spid="9"/>
                                        </p:tgtEl>
                                        <p:attrNameLst>
                                          <p:attrName>ppt_y</p:attrName>
                                        </p:attrNameLst>
                                      </p:cBhvr>
                                      <p:tavLst>
                                        <p:tav tm="0">
                                          <p:val>
                                            <p:strVal val="#ppt_y"/>
                                          </p:val>
                                        </p:tav>
                                        <p:tav tm="100000">
                                          <p:val>
                                            <p:strVal val="#ppt_y"/>
                                          </p:val>
                                        </p:tav>
                                      </p:tavLst>
                                    </p:anim>
                                    <p:anim calcmode="lin" valueType="num">
                                      <p:cBhvr>
                                        <p:cTn id="31" dur="500" fill="hold"/>
                                        <p:tgtEl>
                                          <p:spTgt spid="9"/>
                                        </p:tgtEl>
                                        <p:attrNameLst>
                                          <p:attrName>ppt_w</p:attrName>
                                        </p:attrNameLst>
                                      </p:cBhvr>
                                      <p:tavLst>
                                        <p:tav tm="0">
                                          <p:val>
                                            <p:fltVal val="0"/>
                                          </p:val>
                                        </p:tav>
                                        <p:tav tm="100000">
                                          <p:val>
                                            <p:strVal val="#ppt_w"/>
                                          </p:val>
                                        </p:tav>
                                      </p:tavLst>
                                    </p:anim>
                                    <p:anim calcmode="lin" valueType="num">
                                      <p:cBhvr>
                                        <p:cTn id="32" dur="500" fill="hold"/>
                                        <p:tgtEl>
                                          <p:spTgt spid="9"/>
                                        </p:tgtEl>
                                        <p:attrNameLst>
                                          <p:attrName>ppt_h</p:attrName>
                                        </p:attrNameLst>
                                      </p:cBhvr>
                                      <p:tavLst>
                                        <p:tav tm="0">
                                          <p:val>
                                            <p:strVal val="#ppt_h"/>
                                          </p:val>
                                        </p:tav>
                                        <p:tav tm="100000">
                                          <p:val>
                                            <p:strVal val="#ppt_h"/>
                                          </p:val>
                                        </p:tav>
                                      </p:tavLst>
                                    </p:anim>
                                  </p:childTnLst>
                                </p:cTn>
                              </p:par>
                            </p:childTnLst>
                          </p:cTn>
                        </p:par>
                      </p:childTnLst>
                    </p:cTn>
                  </p:par>
                  <p:par>
                    <p:cTn id="33" fill="hold">
                      <p:stCondLst>
                        <p:cond delay="indefinite"/>
                      </p:stCondLst>
                      <p:childTnLst>
                        <p:par>
                          <p:cTn id="34" fill="hold">
                            <p:stCondLst>
                              <p:cond delay="0"/>
                            </p:stCondLst>
                            <p:childTnLst>
                              <p:par>
                                <p:cTn id="35" presetID="17" presetClass="entr" presetSubtype="1" fill="hold" nodeType="clickEffect">
                                  <p:stCondLst>
                                    <p:cond delay="0"/>
                                  </p:stCondLst>
                                  <p:childTnLst>
                                    <p:set>
                                      <p:cBhvr>
                                        <p:cTn id="36" dur="1" fill="hold">
                                          <p:stCondLst>
                                            <p:cond delay="0"/>
                                          </p:stCondLst>
                                        </p:cTn>
                                        <p:tgtEl>
                                          <p:spTgt spid="7"/>
                                        </p:tgtEl>
                                        <p:attrNameLst>
                                          <p:attrName>style.visibility</p:attrName>
                                        </p:attrNameLst>
                                      </p:cBhvr>
                                      <p:to>
                                        <p:strVal val="visible"/>
                                      </p:to>
                                    </p:set>
                                    <p:anim calcmode="lin" valueType="num">
                                      <p:cBhvr>
                                        <p:cTn id="37" dur="500" fill="hold"/>
                                        <p:tgtEl>
                                          <p:spTgt spid="7"/>
                                        </p:tgtEl>
                                        <p:attrNameLst>
                                          <p:attrName>ppt_x</p:attrName>
                                        </p:attrNameLst>
                                      </p:cBhvr>
                                      <p:tavLst>
                                        <p:tav tm="0">
                                          <p:val>
                                            <p:strVal val="#ppt_x"/>
                                          </p:val>
                                        </p:tav>
                                        <p:tav tm="100000">
                                          <p:val>
                                            <p:strVal val="#ppt_x"/>
                                          </p:val>
                                        </p:tav>
                                      </p:tavLst>
                                    </p:anim>
                                    <p:anim calcmode="lin" valueType="num">
                                      <p:cBhvr>
                                        <p:cTn id="38" dur="500" fill="hold"/>
                                        <p:tgtEl>
                                          <p:spTgt spid="7"/>
                                        </p:tgtEl>
                                        <p:attrNameLst>
                                          <p:attrName>ppt_y</p:attrName>
                                        </p:attrNameLst>
                                      </p:cBhvr>
                                      <p:tavLst>
                                        <p:tav tm="0">
                                          <p:val>
                                            <p:strVal val="#ppt_y-#ppt_h/2"/>
                                          </p:val>
                                        </p:tav>
                                        <p:tav tm="100000">
                                          <p:val>
                                            <p:strVal val="#ppt_y"/>
                                          </p:val>
                                        </p:tav>
                                      </p:tavLst>
                                    </p:anim>
                                    <p:anim calcmode="lin" valueType="num">
                                      <p:cBhvr>
                                        <p:cTn id="39" dur="500" fill="hold"/>
                                        <p:tgtEl>
                                          <p:spTgt spid="7"/>
                                        </p:tgtEl>
                                        <p:attrNameLst>
                                          <p:attrName>ppt_w</p:attrName>
                                        </p:attrNameLst>
                                      </p:cBhvr>
                                      <p:tavLst>
                                        <p:tav tm="0">
                                          <p:val>
                                            <p:strVal val="#ppt_w"/>
                                          </p:val>
                                        </p:tav>
                                        <p:tav tm="100000">
                                          <p:val>
                                            <p:strVal val="#ppt_w"/>
                                          </p:val>
                                        </p:tav>
                                      </p:tavLst>
                                    </p:anim>
                                    <p:anim calcmode="lin" valueType="num">
                                      <p:cBhvr>
                                        <p:cTn id="40" dur="500" fill="hold"/>
                                        <p:tgtEl>
                                          <p:spTgt spid="7"/>
                                        </p:tgtEl>
                                        <p:attrNameLst>
                                          <p:attrName>ppt_h</p:attrName>
                                        </p:attrNameLst>
                                      </p:cBhvr>
                                      <p:tavLst>
                                        <p:tav tm="0">
                                          <p:val>
                                            <p:fltVal val="0"/>
                                          </p:val>
                                        </p:tav>
                                        <p:tav tm="100000">
                                          <p:val>
                                            <p:strVal val="#ppt_h"/>
                                          </p:val>
                                        </p:tav>
                                      </p:tavLst>
                                    </p:anim>
                                  </p:childTnLst>
                                </p:cTn>
                              </p:par>
                            </p:childTnLst>
                          </p:cTn>
                        </p:par>
                      </p:childTnLst>
                    </p:cTn>
                  </p:par>
                  <p:par>
                    <p:cTn id="41" fill="hold">
                      <p:stCondLst>
                        <p:cond delay="indefinite"/>
                      </p:stCondLst>
                      <p:childTnLst>
                        <p:par>
                          <p:cTn id="42" fill="hold">
                            <p:stCondLst>
                              <p:cond delay="0"/>
                            </p:stCondLst>
                            <p:childTnLst>
                              <p:par>
                                <p:cTn id="43" presetID="17" presetClass="entr" presetSubtype="2" fill="hold" nodeType="clickEffect">
                                  <p:stCondLst>
                                    <p:cond delay="0"/>
                                  </p:stCondLst>
                                  <p:childTnLst>
                                    <p:set>
                                      <p:cBhvr>
                                        <p:cTn id="44" dur="1" fill="hold">
                                          <p:stCondLst>
                                            <p:cond delay="0"/>
                                          </p:stCondLst>
                                        </p:cTn>
                                        <p:tgtEl>
                                          <p:spTgt spid="10"/>
                                        </p:tgtEl>
                                        <p:attrNameLst>
                                          <p:attrName>style.visibility</p:attrName>
                                        </p:attrNameLst>
                                      </p:cBhvr>
                                      <p:to>
                                        <p:strVal val="visible"/>
                                      </p:to>
                                    </p:set>
                                    <p:anim calcmode="lin" valueType="num">
                                      <p:cBhvr>
                                        <p:cTn id="45" dur="500" fill="hold"/>
                                        <p:tgtEl>
                                          <p:spTgt spid="10"/>
                                        </p:tgtEl>
                                        <p:attrNameLst>
                                          <p:attrName>ppt_x</p:attrName>
                                        </p:attrNameLst>
                                      </p:cBhvr>
                                      <p:tavLst>
                                        <p:tav tm="0">
                                          <p:val>
                                            <p:strVal val="#ppt_x+#ppt_w/2"/>
                                          </p:val>
                                        </p:tav>
                                        <p:tav tm="100000">
                                          <p:val>
                                            <p:strVal val="#ppt_x"/>
                                          </p:val>
                                        </p:tav>
                                      </p:tavLst>
                                    </p:anim>
                                    <p:anim calcmode="lin" valueType="num">
                                      <p:cBhvr>
                                        <p:cTn id="46" dur="500" fill="hold"/>
                                        <p:tgtEl>
                                          <p:spTgt spid="10"/>
                                        </p:tgtEl>
                                        <p:attrNameLst>
                                          <p:attrName>ppt_y</p:attrName>
                                        </p:attrNameLst>
                                      </p:cBhvr>
                                      <p:tavLst>
                                        <p:tav tm="0">
                                          <p:val>
                                            <p:strVal val="#ppt_y"/>
                                          </p:val>
                                        </p:tav>
                                        <p:tav tm="100000">
                                          <p:val>
                                            <p:strVal val="#ppt_y"/>
                                          </p:val>
                                        </p:tav>
                                      </p:tavLst>
                                    </p:anim>
                                    <p:anim calcmode="lin" valueType="num">
                                      <p:cBhvr>
                                        <p:cTn id="47" dur="500" fill="hold"/>
                                        <p:tgtEl>
                                          <p:spTgt spid="10"/>
                                        </p:tgtEl>
                                        <p:attrNameLst>
                                          <p:attrName>ppt_w</p:attrName>
                                        </p:attrNameLst>
                                      </p:cBhvr>
                                      <p:tavLst>
                                        <p:tav tm="0">
                                          <p:val>
                                            <p:fltVal val="0"/>
                                          </p:val>
                                        </p:tav>
                                        <p:tav tm="100000">
                                          <p:val>
                                            <p:strVal val="#ppt_w"/>
                                          </p:val>
                                        </p:tav>
                                      </p:tavLst>
                                    </p:anim>
                                    <p:anim calcmode="lin" valueType="num">
                                      <p:cBhvr>
                                        <p:cTn id="48" dur="500" fill="hold"/>
                                        <p:tgtEl>
                                          <p:spTgt spid="10"/>
                                        </p:tgtEl>
                                        <p:attrNameLst>
                                          <p:attrName>ppt_h</p:attrName>
                                        </p:attrNameLst>
                                      </p:cBhvr>
                                      <p:tavLst>
                                        <p:tav tm="0">
                                          <p:val>
                                            <p:strVal val="#ppt_h"/>
                                          </p:val>
                                        </p:tav>
                                        <p:tav tm="100000">
                                          <p:val>
                                            <p:strVal val="#ppt_h"/>
                                          </p:val>
                                        </p:tav>
                                      </p:tavLst>
                                    </p:anim>
                                  </p:childTnLst>
                                </p:cTn>
                              </p:par>
                            </p:childTnLst>
                          </p:cTn>
                        </p:par>
                      </p:childTnLst>
                    </p:cTn>
                  </p:par>
                  <p:par>
                    <p:cTn id="49" fill="hold">
                      <p:stCondLst>
                        <p:cond delay="indefinite"/>
                      </p:stCondLst>
                      <p:childTnLst>
                        <p:par>
                          <p:cTn id="50" fill="hold">
                            <p:stCondLst>
                              <p:cond delay="0"/>
                            </p:stCondLst>
                            <p:childTnLst>
                              <p:par>
                                <p:cTn id="51" presetID="17" presetClass="entr" presetSubtype="2" fill="hold" nodeType="clickEffect">
                                  <p:stCondLst>
                                    <p:cond delay="0"/>
                                  </p:stCondLst>
                                  <p:childTnLst>
                                    <p:set>
                                      <p:cBhvr>
                                        <p:cTn id="52" dur="1" fill="hold">
                                          <p:stCondLst>
                                            <p:cond delay="0"/>
                                          </p:stCondLst>
                                        </p:cTn>
                                        <p:tgtEl>
                                          <p:spTgt spid="4"/>
                                        </p:tgtEl>
                                        <p:attrNameLst>
                                          <p:attrName>style.visibility</p:attrName>
                                        </p:attrNameLst>
                                      </p:cBhvr>
                                      <p:to>
                                        <p:strVal val="visible"/>
                                      </p:to>
                                    </p:set>
                                    <p:anim calcmode="lin" valueType="num">
                                      <p:cBhvr>
                                        <p:cTn id="53" dur="500" fill="hold"/>
                                        <p:tgtEl>
                                          <p:spTgt spid="4"/>
                                        </p:tgtEl>
                                        <p:attrNameLst>
                                          <p:attrName>ppt_x</p:attrName>
                                        </p:attrNameLst>
                                      </p:cBhvr>
                                      <p:tavLst>
                                        <p:tav tm="0">
                                          <p:val>
                                            <p:strVal val="#ppt_x+#ppt_w/2"/>
                                          </p:val>
                                        </p:tav>
                                        <p:tav tm="100000">
                                          <p:val>
                                            <p:strVal val="#ppt_x"/>
                                          </p:val>
                                        </p:tav>
                                      </p:tavLst>
                                    </p:anim>
                                    <p:anim calcmode="lin" valueType="num">
                                      <p:cBhvr>
                                        <p:cTn id="54" dur="500" fill="hold"/>
                                        <p:tgtEl>
                                          <p:spTgt spid="4"/>
                                        </p:tgtEl>
                                        <p:attrNameLst>
                                          <p:attrName>ppt_y</p:attrName>
                                        </p:attrNameLst>
                                      </p:cBhvr>
                                      <p:tavLst>
                                        <p:tav tm="0">
                                          <p:val>
                                            <p:strVal val="#ppt_y"/>
                                          </p:val>
                                        </p:tav>
                                        <p:tav tm="100000">
                                          <p:val>
                                            <p:strVal val="#ppt_y"/>
                                          </p:val>
                                        </p:tav>
                                      </p:tavLst>
                                    </p:anim>
                                    <p:anim calcmode="lin" valueType="num">
                                      <p:cBhvr>
                                        <p:cTn id="55" dur="500" fill="hold"/>
                                        <p:tgtEl>
                                          <p:spTgt spid="4"/>
                                        </p:tgtEl>
                                        <p:attrNameLst>
                                          <p:attrName>ppt_w</p:attrName>
                                        </p:attrNameLst>
                                      </p:cBhvr>
                                      <p:tavLst>
                                        <p:tav tm="0">
                                          <p:val>
                                            <p:fltVal val="0"/>
                                          </p:val>
                                        </p:tav>
                                        <p:tav tm="100000">
                                          <p:val>
                                            <p:strVal val="#ppt_w"/>
                                          </p:val>
                                        </p:tav>
                                      </p:tavLst>
                                    </p:anim>
                                    <p:anim calcmode="lin" valueType="num">
                                      <p:cBhvr>
                                        <p:cTn id="56" dur="500" fill="hold"/>
                                        <p:tgtEl>
                                          <p:spTgt spid="4"/>
                                        </p:tgtEl>
                                        <p:attrNameLst>
                                          <p:attrName>ppt_h</p:attrName>
                                        </p:attrNameLst>
                                      </p:cBhvr>
                                      <p:tavLst>
                                        <p:tav tm="0">
                                          <p:val>
                                            <p:strVal val="#ppt_h"/>
                                          </p:val>
                                        </p:tav>
                                        <p:tav tm="100000">
                                          <p:val>
                                            <p:strVal val="#ppt_h"/>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8" fill="hold" nodeType="clickEffect">
                                  <p:stCondLst>
                                    <p:cond delay="0"/>
                                  </p:stCondLst>
                                  <p:childTnLst>
                                    <p:set>
                                      <p:cBhvr>
                                        <p:cTn id="60" dur="1" fill="hold">
                                          <p:stCondLst>
                                            <p:cond delay="0"/>
                                          </p:stCondLst>
                                        </p:cTn>
                                        <p:tgtEl>
                                          <p:spTgt spid="3"/>
                                        </p:tgtEl>
                                        <p:attrNameLst>
                                          <p:attrName>style.visibility</p:attrName>
                                        </p:attrNameLst>
                                      </p:cBhvr>
                                      <p:to>
                                        <p:strVal val="visible"/>
                                      </p:to>
                                    </p:set>
                                    <p:anim calcmode="lin" valueType="num">
                                      <p:cBhvr additive="base">
                                        <p:cTn id="61" dur="500" fill="hold"/>
                                        <p:tgtEl>
                                          <p:spTgt spid="3"/>
                                        </p:tgtEl>
                                        <p:attrNameLst>
                                          <p:attrName>ppt_x</p:attrName>
                                        </p:attrNameLst>
                                      </p:cBhvr>
                                      <p:tavLst>
                                        <p:tav tm="0">
                                          <p:val>
                                            <p:strVal val="0-#ppt_w/2"/>
                                          </p:val>
                                        </p:tav>
                                        <p:tav tm="100000">
                                          <p:val>
                                            <p:strVal val="#ppt_x"/>
                                          </p:val>
                                        </p:tav>
                                      </p:tavLst>
                                    </p:anim>
                                    <p:anim calcmode="lin" valueType="num">
                                      <p:cBhvr additive="base">
                                        <p:cTn id="62" dur="500" fill="hold"/>
                                        <p:tgtEl>
                                          <p:spTgt spid="3"/>
                                        </p:tgtEl>
                                        <p:attrNameLst>
                                          <p:attrName>ppt_y</p:attrName>
                                        </p:attrNameLst>
                                      </p:cBhvr>
                                      <p:tavLst>
                                        <p:tav tm="0">
                                          <p:val>
                                            <p:strVal val="#ppt_y"/>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8" fill="hold" nodeType="clickEffect">
                                  <p:stCondLst>
                                    <p:cond delay="0"/>
                                  </p:stCondLst>
                                  <p:childTnLst>
                                    <p:set>
                                      <p:cBhvr>
                                        <p:cTn id="66" dur="1" fill="hold">
                                          <p:stCondLst>
                                            <p:cond delay="0"/>
                                          </p:stCondLst>
                                        </p:cTn>
                                        <p:tgtEl>
                                          <p:spTgt spid="5"/>
                                        </p:tgtEl>
                                        <p:attrNameLst>
                                          <p:attrName>style.visibility</p:attrName>
                                        </p:attrNameLst>
                                      </p:cBhvr>
                                      <p:to>
                                        <p:strVal val="visible"/>
                                      </p:to>
                                    </p:set>
                                    <p:anim calcmode="lin" valueType="num">
                                      <p:cBhvr additive="base">
                                        <p:cTn id="67" dur="500" fill="hold"/>
                                        <p:tgtEl>
                                          <p:spTgt spid="5"/>
                                        </p:tgtEl>
                                        <p:attrNameLst>
                                          <p:attrName>ppt_x</p:attrName>
                                        </p:attrNameLst>
                                      </p:cBhvr>
                                      <p:tavLst>
                                        <p:tav tm="0">
                                          <p:val>
                                            <p:strVal val="0-#ppt_w/2"/>
                                          </p:val>
                                        </p:tav>
                                        <p:tav tm="100000">
                                          <p:val>
                                            <p:strVal val="#ppt_x"/>
                                          </p:val>
                                        </p:tav>
                                      </p:tavLst>
                                    </p:anim>
                                    <p:anim calcmode="lin" valueType="num">
                                      <p:cBhvr additive="base">
                                        <p:cTn id="68" dur="50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17" presetClass="entr" presetSubtype="1" fill="hold" nodeType="clickEffect">
                                  <p:stCondLst>
                                    <p:cond delay="0"/>
                                  </p:stCondLst>
                                  <p:childTnLst>
                                    <p:set>
                                      <p:cBhvr>
                                        <p:cTn id="72" dur="1" fill="hold">
                                          <p:stCondLst>
                                            <p:cond delay="0"/>
                                          </p:stCondLst>
                                        </p:cTn>
                                        <p:tgtEl>
                                          <p:spTgt spid="6"/>
                                        </p:tgtEl>
                                        <p:attrNameLst>
                                          <p:attrName>style.visibility</p:attrName>
                                        </p:attrNameLst>
                                      </p:cBhvr>
                                      <p:to>
                                        <p:strVal val="visible"/>
                                      </p:to>
                                    </p:set>
                                    <p:anim calcmode="lin" valueType="num">
                                      <p:cBhvr>
                                        <p:cTn id="73" dur="500" fill="hold"/>
                                        <p:tgtEl>
                                          <p:spTgt spid="6"/>
                                        </p:tgtEl>
                                        <p:attrNameLst>
                                          <p:attrName>ppt_x</p:attrName>
                                        </p:attrNameLst>
                                      </p:cBhvr>
                                      <p:tavLst>
                                        <p:tav tm="0">
                                          <p:val>
                                            <p:strVal val="#ppt_x"/>
                                          </p:val>
                                        </p:tav>
                                        <p:tav tm="100000">
                                          <p:val>
                                            <p:strVal val="#ppt_x"/>
                                          </p:val>
                                        </p:tav>
                                      </p:tavLst>
                                    </p:anim>
                                    <p:anim calcmode="lin" valueType="num">
                                      <p:cBhvr>
                                        <p:cTn id="74" dur="500" fill="hold"/>
                                        <p:tgtEl>
                                          <p:spTgt spid="6"/>
                                        </p:tgtEl>
                                        <p:attrNameLst>
                                          <p:attrName>ppt_y</p:attrName>
                                        </p:attrNameLst>
                                      </p:cBhvr>
                                      <p:tavLst>
                                        <p:tav tm="0">
                                          <p:val>
                                            <p:strVal val="#ppt_y-#ppt_h/2"/>
                                          </p:val>
                                        </p:tav>
                                        <p:tav tm="100000">
                                          <p:val>
                                            <p:strVal val="#ppt_y"/>
                                          </p:val>
                                        </p:tav>
                                      </p:tavLst>
                                    </p:anim>
                                    <p:anim calcmode="lin" valueType="num">
                                      <p:cBhvr>
                                        <p:cTn id="75" dur="500" fill="hold"/>
                                        <p:tgtEl>
                                          <p:spTgt spid="6"/>
                                        </p:tgtEl>
                                        <p:attrNameLst>
                                          <p:attrName>ppt_w</p:attrName>
                                        </p:attrNameLst>
                                      </p:cBhvr>
                                      <p:tavLst>
                                        <p:tav tm="0">
                                          <p:val>
                                            <p:strVal val="#ppt_w"/>
                                          </p:val>
                                        </p:tav>
                                        <p:tav tm="100000">
                                          <p:val>
                                            <p:strVal val="#ppt_w"/>
                                          </p:val>
                                        </p:tav>
                                      </p:tavLst>
                                    </p:anim>
                                    <p:anim calcmode="lin" valueType="num">
                                      <p:cBhvr>
                                        <p:cTn id="76" dur="500" fill="hold"/>
                                        <p:tgtEl>
                                          <p:spTgt spid="6"/>
                                        </p:tgtEl>
                                        <p:attrNameLst>
                                          <p:attrName>ppt_h</p:attrName>
                                        </p:attrNameLst>
                                      </p:cBhvr>
                                      <p:tavLst>
                                        <p:tav tm="0">
                                          <p:val>
                                            <p:fltVal val="0"/>
                                          </p:val>
                                        </p:tav>
                                        <p:tav tm="100000">
                                          <p:val>
                                            <p:strVal val="#ppt_h"/>
                                          </p:val>
                                        </p:tav>
                                      </p:tavLst>
                                    </p:anim>
                                  </p:childTnLst>
                                </p:cTn>
                              </p:par>
                            </p:childTnLst>
                          </p:cTn>
                        </p:par>
                      </p:childTnLst>
                    </p:cTn>
                  </p:par>
                  <p:par>
                    <p:cTn id="77" fill="hold">
                      <p:stCondLst>
                        <p:cond delay="indefinite"/>
                      </p:stCondLst>
                      <p:childTnLst>
                        <p:par>
                          <p:cTn id="78" fill="hold">
                            <p:stCondLst>
                              <p:cond delay="0"/>
                            </p:stCondLst>
                            <p:childTnLst>
                              <p:par>
                                <p:cTn id="79" presetID="2" presetClass="entr" presetSubtype="8" fill="hold" nodeType="clickEffect">
                                  <p:stCondLst>
                                    <p:cond delay="0"/>
                                  </p:stCondLst>
                                  <p:childTnLst>
                                    <p:set>
                                      <p:cBhvr>
                                        <p:cTn id="80" dur="1" fill="hold">
                                          <p:stCondLst>
                                            <p:cond delay="0"/>
                                          </p:stCondLst>
                                        </p:cTn>
                                        <p:tgtEl>
                                          <p:spTgt spid="2"/>
                                        </p:tgtEl>
                                        <p:attrNameLst>
                                          <p:attrName>style.visibility</p:attrName>
                                        </p:attrNameLst>
                                      </p:cBhvr>
                                      <p:to>
                                        <p:strVal val="visible"/>
                                      </p:to>
                                    </p:set>
                                    <p:anim calcmode="lin" valueType="num">
                                      <p:cBhvr additive="base">
                                        <p:cTn id="81" dur="500" fill="hold"/>
                                        <p:tgtEl>
                                          <p:spTgt spid="2"/>
                                        </p:tgtEl>
                                        <p:attrNameLst>
                                          <p:attrName>ppt_x</p:attrName>
                                        </p:attrNameLst>
                                      </p:cBhvr>
                                      <p:tavLst>
                                        <p:tav tm="0">
                                          <p:val>
                                            <p:strVal val="0-#ppt_w/2"/>
                                          </p:val>
                                        </p:tav>
                                        <p:tav tm="100000">
                                          <p:val>
                                            <p:strVal val="#ppt_x"/>
                                          </p:val>
                                        </p:tav>
                                      </p:tavLst>
                                    </p:anim>
                                    <p:anim calcmode="lin" valueType="num">
                                      <p:cBhvr additive="base">
                                        <p:cTn id="82" dur="5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83" fill="hold">
                      <p:stCondLst>
                        <p:cond delay="indefinite"/>
                      </p:stCondLst>
                      <p:childTnLst>
                        <p:par>
                          <p:cTn id="84" fill="hold">
                            <p:stCondLst>
                              <p:cond delay="0"/>
                            </p:stCondLst>
                            <p:childTnLst>
                              <p:par>
                                <p:cTn id="85" presetID="2" presetClass="entr" presetSubtype="8" fill="hold" grpId="0" nodeType="clickEffect">
                                  <p:stCondLst>
                                    <p:cond delay="0"/>
                                  </p:stCondLst>
                                  <p:childTnLst>
                                    <p:set>
                                      <p:cBhvr>
                                        <p:cTn id="86" dur="1" fill="hold">
                                          <p:stCondLst>
                                            <p:cond delay="0"/>
                                          </p:stCondLst>
                                        </p:cTn>
                                        <p:tgtEl>
                                          <p:spTgt spid="2080805"/>
                                        </p:tgtEl>
                                        <p:attrNameLst>
                                          <p:attrName>style.visibility</p:attrName>
                                        </p:attrNameLst>
                                      </p:cBhvr>
                                      <p:to>
                                        <p:strVal val="visible"/>
                                      </p:to>
                                    </p:set>
                                    <p:anim calcmode="lin" valueType="num">
                                      <p:cBhvr additive="base">
                                        <p:cTn id="87" dur="500" fill="hold"/>
                                        <p:tgtEl>
                                          <p:spTgt spid="2080805"/>
                                        </p:tgtEl>
                                        <p:attrNameLst>
                                          <p:attrName>ppt_x</p:attrName>
                                        </p:attrNameLst>
                                      </p:cBhvr>
                                      <p:tavLst>
                                        <p:tav tm="0">
                                          <p:val>
                                            <p:strVal val="0-#ppt_w/2"/>
                                          </p:val>
                                        </p:tav>
                                        <p:tav tm="100000">
                                          <p:val>
                                            <p:strVal val="#ppt_x"/>
                                          </p:val>
                                        </p:tav>
                                      </p:tavLst>
                                    </p:anim>
                                    <p:anim calcmode="lin" valueType="num">
                                      <p:cBhvr additive="base">
                                        <p:cTn id="88" dur="500" fill="hold"/>
                                        <p:tgtEl>
                                          <p:spTgt spid="2080805"/>
                                        </p:tgtEl>
                                        <p:attrNameLst>
                                          <p:attrName>ppt_y</p:attrName>
                                        </p:attrNameLst>
                                      </p:cBhvr>
                                      <p:tavLst>
                                        <p:tav tm="0">
                                          <p:val>
                                            <p:strVal val="#ppt_y"/>
                                          </p:val>
                                        </p:tav>
                                        <p:tav tm="100000">
                                          <p:val>
                                            <p:strVal val="#ppt_y"/>
                                          </p:val>
                                        </p:tav>
                                      </p:tavLst>
                                    </p:anim>
                                  </p:childTnLst>
                                </p:cTn>
                              </p:par>
                            </p:childTnLst>
                          </p:cTn>
                        </p:par>
                      </p:childTnLst>
                    </p:cTn>
                  </p:par>
                  <p:par>
                    <p:cTn id="89" fill="hold">
                      <p:stCondLst>
                        <p:cond delay="indefinite"/>
                      </p:stCondLst>
                      <p:childTnLst>
                        <p:par>
                          <p:cTn id="90" fill="hold">
                            <p:stCondLst>
                              <p:cond delay="0"/>
                            </p:stCondLst>
                            <p:childTnLst>
                              <p:par>
                                <p:cTn id="91" presetID="1" presetClass="entr" presetSubtype="0" fill="hold" nodeType="clickEffect">
                                  <p:stCondLst>
                                    <p:cond delay="0"/>
                                  </p:stCondLst>
                                  <p:childTnLst>
                                    <p:set>
                                      <p:cBhvr>
                                        <p:cTn id="92" dur="1" fill="hold">
                                          <p:stCondLst>
                                            <p:cond delay="499"/>
                                          </p:stCondLst>
                                        </p:cTn>
                                        <p:tgtEl>
                                          <p:spTgt spid="12"/>
                                        </p:tgtEl>
                                        <p:attrNameLst>
                                          <p:attrName>style.visibility</p:attrName>
                                        </p:attrNameLst>
                                      </p:cBhvr>
                                      <p:to>
                                        <p:strVal val="visible"/>
                                      </p:to>
                                    </p:set>
                                  </p:childTnLst>
                                </p:cTn>
                              </p:par>
                            </p:childTnLst>
                          </p:cTn>
                        </p:par>
                      </p:childTnLst>
                    </p:cTn>
                  </p:par>
                  <p:par>
                    <p:cTn id="93" fill="hold">
                      <p:stCondLst>
                        <p:cond delay="indefinite"/>
                      </p:stCondLst>
                      <p:childTnLst>
                        <p:par>
                          <p:cTn id="94" fill="hold">
                            <p:stCondLst>
                              <p:cond delay="0"/>
                            </p:stCondLst>
                            <p:childTnLst>
                              <p:par>
                                <p:cTn id="95" presetID="2" presetClass="entr" presetSubtype="8" fill="hold" grpId="0" nodeType="clickEffect">
                                  <p:stCondLst>
                                    <p:cond delay="0"/>
                                  </p:stCondLst>
                                  <p:childTnLst>
                                    <p:set>
                                      <p:cBhvr>
                                        <p:cTn id="96" dur="1" fill="hold">
                                          <p:stCondLst>
                                            <p:cond delay="0"/>
                                          </p:stCondLst>
                                        </p:cTn>
                                        <p:tgtEl>
                                          <p:spTgt spid="2080810"/>
                                        </p:tgtEl>
                                        <p:attrNameLst>
                                          <p:attrName>style.visibility</p:attrName>
                                        </p:attrNameLst>
                                      </p:cBhvr>
                                      <p:to>
                                        <p:strVal val="visible"/>
                                      </p:to>
                                    </p:set>
                                    <p:anim calcmode="lin" valueType="num">
                                      <p:cBhvr additive="base">
                                        <p:cTn id="97" dur="500" fill="hold"/>
                                        <p:tgtEl>
                                          <p:spTgt spid="2080810"/>
                                        </p:tgtEl>
                                        <p:attrNameLst>
                                          <p:attrName>ppt_x</p:attrName>
                                        </p:attrNameLst>
                                      </p:cBhvr>
                                      <p:tavLst>
                                        <p:tav tm="0">
                                          <p:val>
                                            <p:strVal val="0-#ppt_w/2"/>
                                          </p:val>
                                        </p:tav>
                                        <p:tav tm="100000">
                                          <p:val>
                                            <p:strVal val="#ppt_x"/>
                                          </p:val>
                                        </p:tav>
                                      </p:tavLst>
                                    </p:anim>
                                    <p:anim calcmode="lin" valueType="num">
                                      <p:cBhvr additive="base">
                                        <p:cTn id="98" dur="500" fill="hold"/>
                                        <p:tgtEl>
                                          <p:spTgt spid="2080810"/>
                                        </p:tgtEl>
                                        <p:attrNameLst>
                                          <p:attrName>ppt_y</p:attrName>
                                        </p:attrNameLst>
                                      </p:cBhvr>
                                      <p:tavLst>
                                        <p:tav tm="0">
                                          <p:val>
                                            <p:strVal val="#ppt_y"/>
                                          </p:val>
                                        </p:tav>
                                        <p:tav tm="100000">
                                          <p:val>
                                            <p:strVal val="#ppt_y"/>
                                          </p:val>
                                        </p:tav>
                                      </p:tavLst>
                                    </p:anim>
                                  </p:childTnLst>
                                </p:cTn>
                              </p:par>
                            </p:childTnLst>
                          </p:cTn>
                        </p:par>
                      </p:childTnLst>
                    </p:cTn>
                  </p:par>
                  <p:par>
                    <p:cTn id="99" fill="hold">
                      <p:stCondLst>
                        <p:cond delay="indefinite"/>
                      </p:stCondLst>
                      <p:childTnLst>
                        <p:par>
                          <p:cTn id="100" fill="hold">
                            <p:stCondLst>
                              <p:cond delay="0"/>
                            </p:stCondLst>
                            <p:childTnLst>
                              <p:par>
                                <p:cTn id="101" presetID="2" presetClass="entr" presetSubtype="8" fill="hold" grpId="0" nodeType="clickEffect">
                                  <p:stCondLst>
                                    <p:cond delay="0"/>
                                  </p:stCondLst>
                                  <p:childTnLst>
                                    <p:set>
                                      <p:cBhvr>
                                        <p:cTn id="102" dur="1" fill="hold">
                                          <p:stCondLst>
                                            <p:cond delay="0"/>
                                          </p:stCondLst>
                                        </p:cTn>
                                        <p:tgtEl>
                                          <p:spTgt spid="2080811"/>
                                        </p:tgtEl>
                                        <p:attrNameLst>
                                          <p:attrName>style.visibility</p:attrName>
                                        </p:attrNameLst>
                                      </p:cBhvr>
                                      <p:to>
                                        <p:strVal val="visible"/>
                                      </p:to>
                                    </p:set>
                                    <p:anim calcmode="lin" valueType="num">
                                      <p:cBhvr additive="base">
                                        <p:cTn id="103" dur="500" fill="hold"/>
                                        <p:tgtEl>
                                          <p:spTgt spid="2080811"/>
                                        </p:tgtEl>
                                        <p:attrNameLst>
                                          <p:attrName>ppt_x</p:attrName>
                                        </p:attrNameLst>
                                      </p:cBhvr>
                                      <p:tavLst>
                                        <p:tav tm="0">
                                          <p:val>
                                            <p:strVal val="0-#ppt_w/2"/>
                                          </p:val>
                                        </p:tav>
                                        <p:tav tm="100000">
                                          <p:val>
                                            <p:strVal val="#ppt_x"/>
                                          </p:val>
                                        </p:tav>
                                      </p:tavLst>
                                    </p:anim>
                                    <p:anim calcmode="lin" valueType="num">
                                      <p:cBhvr additive="base">
                                        <p:cTn id="104" dur="500" fill="hold"/>
                                        <p:tgtEl>
                                          <p:spTgt spid="208081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80798" grpId="0" animBg="1" autoUpdateAnimBg="0"/>
      <p:bldP spid="2080805" grpId="0" animBg="1" autoUpdateAnimBg="0"/>
      <p:bldP spid="2080810" grpId="0" animBg="1" autoUpdateAnimBg="0"/>
      <p:bldP spid="2080811" grpId="0" animBg="1" autoUpdateAnimBg="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a:xfrm>
            <a:off x="317500" y="52388"/>
            <a:ext cx="8637588" cy="1431925"/>
          </a:xfrm>
        </p:spPr>
        <p:txBody>
          <a:bodyPr>
            <a:normAutofit/>
          </a:bodyPr>
          <a:lstStyle/>
          <a:p>
            <a:pPr eaLnBrk="1" hangingPunct="1"/>
            <a:r>
              <a:rPr lang="en-US" altLang="zh-CN" sz="4000" dirty="0" err="1" smtClean="0">
                <a:solidFill>
                  <a:srgbClr val="FFC000"/>
                </a:solidFill>
              </a:rPr>
              <a:t>Mogent</a:t>
            </a:r>
            <a:r>
              <a:rPr lang="zh-CN" altLang="en-US" sz="4000" dirty="0" smtClean="0">
                <a:solidFill>
                  <a:srgbClr val="FFC000"/>
                </a:solidFill>
              </a:rPr>
              <a:t>系统安全</a:t>
            </a:r>
            <a:r>
              <a:rPr lang="zh-CN" altLang="en-US" sz="4000" dirty="0" smtClean="0">
                <a:solidFill>
                  <a:schemeClr val="tx1"/>
                </a:solidFill>
              </a:rPr>
              <a:t>机制</a:t>
            </a:r>
          </a:p>
        </p:txBody>
      </p:sp>
      <p:sp>
        <p:nvSpPr>
          <p:cNvPr id="3" name="内容占位符 2"/>
          <p:cNvSpPr>
            <a:spLocks noGrp="1"/>
          </p:cNvSpPr>
          <p:nvPr>
            <p:ph idx="1"/>
          </p:nvPr>
        </p:nvSpPr>
        <p:spPr/>
        <p:txBody>
          <a:bodyPr/>
          <a:lstStyle/>
          <a:p>
            <a:r>
              <a:rPr lang="zh-CN" altLang="en-US" dirty="0" smtClean="0"/>
              <a:t>安全传输通道</a:t>
            </a:r>
            <a:endParaRPr lang="en-US" altLang="zh-CN" dirty="0" smtClean="0"/>
          </a:p>
          <a:p>
            <a:pPr lvl="1"/>
            <a:r>
              <a:rPr lang="en-US" altLang="zh-CN" dirty="0" err="1" smtClean="0"/>
              <a:t>Mogent</a:t>
            </a:r>
            <a:r>
              <a:rPr lang="zh-CN" altLang="en-US" dirty="0" smtClean="0"/>
              <a:t>安全体系的核心：保护站点，其它</a:t>
            </a:r>
            <a:r>
              <a:rPr lang="en-US" altLang="zh-CN" dirty="0" smtClean="0"/>
              <a:t>agent</a:t>
            </a:r>
            <a:r>
              <a:rPr lang="zh-CN" altLang="en-US" dirty="0" smtClean="0"/>
              <a:t>，通信</a:t>
            </a:r>
            <a:endParaRPr lang="en-US" altLang="zh-CN" dirty="0" smtClean="0"/>
          </a:p>
          <a:p>
            <a:r>
              <a:rPr lang="zh-CN" altLang="en-US" dirty="0" smtClean="0"/>
              <a:t>授权</a:t>
            </a:r>
            <a:endParaRPr lang="en-US" altLang="zh-CN" dirty="0" smtClean="0"/>
          </a:p>
          <a:p>
            <a:pPr lvl="1"/>
            <a:r>
              <a:rPr lang="zh-CN" altLang="en-US" dirty="0" smtClean="0"/>
              <a:t>基于信任的授权模型，保护站点</a:t>
            </a:r>
            <a:endParaRPr lang="en-US" altLang="zh-CN" dirty="0" smtClean="0"/>
          </a:p>
          <a:p>
            <a:r>
              <a:rPr lang="zh-CN" altLang="en-US" dirty="0" smtClean="0"/>
              <a:t>访问控制：电子货币</a:t>
            </a:r>
            <a:endParaRPr lang="en-US" altLang="zh-CN" dirty="0" smtClean="0"/>
          </a:p>
          <a:p>
            <a:pPr lvl="1"/>
            <a:r>
              <a:rPr lang="zh-CN" altLang="en-US" dirty="0" smtClean="0"/>
              <a:t>网络保护</a:t>
            </a:r>
            <a:endParaRPr lang="en-US" altLang="zh-CN" dirty="0" smtClean="0"/>
          </a:p>
          <a:p>
            <a:pPr lvl="1"/>
            <a:r>
              <a:rPr lang="zh-CN" altLang="en-US" dirty="0" smtClean="0"/>
              <a:t>为电子商务应用提供基础</a:t>
            </a:r>
            <a:endParaRPr lang="en-US" altLang="zh-CN" dirty="0" smtClean="0"/>
          </a:p>
          <a:p>
            <a:endParaRPr lang="en-US" altLang="zh-CN" dirty="0" smtClean="0"/>
          </a:p>
        </p:txBody>
      </p:sp>
      <p:sp>
        <p:nvSpPr>
          <p:cNvPr id="5" name="灯片编号占位符 5"/>
          <p:cNvSpPr>
            <a:spLocks noGrp="1"/>
          </p:cNvSpPr>
          <p:nvPr>
            <p:ph type="sldNum" sz="quarter" idx="12"/>
          </p:nvPr>
        </p:nvSpPr>
        <p:spPr>
          <a:xfrm>
            <a:off x="8244408" y="5763078"/>
            <a:ext cx="403424" cy="431254"/>
          </a:xfrm>
          <a:prstGeom prst="rect">
            <a:avLst/>
          </a:prstGeom>
        </p:spPr>
        <p:txBody>
          <a:bodyPr/>
          <a:lstStyle/>
          <a:p>
            <a:pPr>
              <a:defRPr/>
            </a:pPr>
            <a:fld id="{9EA34BCE-A9B6-4080-BFDA-24B42780DE08}" type="slidenum">
              <a:rPr lang="en-US" altLang="zh-CN" smtClean="0">
                <a:solidFill>
                  <a:schemeClr val="bg1"/>
                </a:solidFill>
              </a:rPr>
              <a:pPr>
                <a:defRPr/>
              </a:pPr>
              <a:t>37</a:t>
            </a:fld>
            <a:endParaRPr lang="en-US" altLang="zh-CN" dirty="0">
              <a:solidFill>
                <a:schemeClr val="bg1"/>
              </a:solidFill>
            </a:endParaRPr>
          </a:p>
        </p:txBody>
      </p:sp>
      <p:sp>
        <p:nvSpPr>
          <p:cNvPr id="6" name="日期占位符 5"/>
          <p:cNvSpPr>
            <a:spLocks noGrp="1"/>
          </p:cNvSpPr>
          <p:nvPr>
            <p:ph type="dt" sz="half" idx="10"/>
          </p:nvPr>
        </p:nvSpPr>
        <p:spPr/>
        <p:txBody>
          <a:bodyPr/>
          <a:lstStyle/>
          <a:p>
            <a:pPr eaLnBrk="1" latinLnBrk="0" hangingPunct="1"/>
            <a:fld id="{C271FADC-BF50-4986-8853-79763906F7EB}" type="datetime1">
              <a:rPr lang="en-US" altLang="zh-CN" smtClean="0"/>
              <a:pPr eaLnBrk="1" latinLnBrk="0" hangingPunct="1"/>
              <a:t>12/13/2011</a:t>
            </a:fld>
            <a:endParaRPr lang="en-US" dirty="0"/>
          </a:p>
        </p:txBody>
      </p:sp>
      <p:sp>
        <p:nvSpPr>
          <p:cNvPr id="7" name="页脚占位符 6"/>
          <p:cNvSpPr>
            <a:spLocks noGrp="1"/>
          </p:cNvSpPr>
          <p:nvPr>
            <p:ph type="ftr" sz="quarter" idx="11"/>
          </p:nvPr>
        </p:nvSpPr>
        <p:spPr/>
        <p:txBody>
          <a:bodyPr/>
          <a:lstStyle/>
          <a:p>
            <a:r>
              <a:rPr kumimoji="0" lang="en-US" smtClean="0"/>
              <a:t>Institute of Computer Software, Nanjing University</a:t>
            </a:r>
            <a:endParaRPr kumimoji="0" lang="en-US"/>
          </a:p>
        </p:txBody>
      </p:sp>
      <p:sp>
        <p:nvSpPr>
          <p:cNvPr id="8" name="灯片编号占位符 6"/>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2BBB5E19-F10A-4C2F-BF6F-11C513378A2E}" type="slidenum">
              <a:rPr kumimoji="0" lang="en-US" sz="1200" b="0" i="0" u="none" strike="noStrike" kern="1200" cap="none" spc="0" normalizeH="0" baseline="0" noProof="0" smtClean="0">
                <a:ln>
                  <a:noFill/>
                </a:ln>
                <a:solidFill>
                  <a:schemeClr val="tx1">
                    <a:tint val="95000"/>
                  </a:schemeClr>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37</a:t>
            </a:fld>
            <a:endParaRPr kumimoji="0" lang="en-US" sz="1200" b="0" i="0" u="none" strike="noStrike" kern="1200" cap="none" spc="0" normalizeH="0" baseline="0" noProof="0" dirty="0">
              <a:ln>
                <a:noFill/>
              </a:ln>
              <a:solidFill>
                <a:schemeClr val="tx1">
                  <a:tint val="95000"/>
                </a:schemeClr>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3954" name="Rectangle 2"/>
          <p:cNvSpPr>
            <a:spLocks noGrp="1" noChangeArrowheads="1"/>
          </p:cNvSpPr>
          <p:nvPr>
            <p:ph type="title"/>
          </p:nvPr>
        </p:nvSpPr>
        <p:spPr>
          <a:xfrm>
            <a:off x="317500" y="52388"/>
            <a:ext cx="8637588" cy="1431925"/>
          </a:xfrm>
        </p:spPr>
        <p:txBody>
          <a:bodyPr/>
          <a:lstStyle/>
          <a:p>
            <a:pPr eaLnBrk="1" hangingPunct="1"/>
            <a:r>
              <a:rPr lang="en-US" altLang="zh-CN" sz="4000" dirty="0" err="1" smtClean="0">
                <a:solidFill>
                  <a:srgbClr val="FFC000"/>
                </a:solidFill>
              </a:rPr>
              <a:t>Mogent</a:t>
            </a:r>
            <a:r>
              <a:rPr lang="zh-CN" altLang="en-US" sz="4000" dirty="0" smtClean="0">
                <a:solidFill>
                  <a:srgbClr val="FFC000"/>
                </a:solidFill>
              </a:rPr>
              <a:t>系统安全</a:t>
            </a:r>
            <a:r>
              <a:rPr lang="zh-CN" altLang="en-US" sz="2900" dirty="0" smtClean="0">
                <a:solidFill>
                  <a:schemeClr val="tx1"/>
                </a:solidFill>
              </a:rPr>
              <a:t>机制</a:t>
            </a:r>
          </a:p>
        </p:txBody>
      </p:sp>
      <p:sp>
        <p:nvSpPr>
          <p:cNvPr id="253955" name="Rectangle 3"/>
          <p:cNvSpPr>
            <a:spLocks noGrp="1" noChangeArrowheads="1"/>
          </p:cNvSpPr>
          <p:nvPr>
            <p:ph idx="1"/>
          </p:nvPr>
        </p:nvSpPr>
        <p:spPr/>
        <p:txBody>
          <a:bodyPr/>
          <a:lstStyle/>
          <a:p>
            <a:pPr eaLnBrk="1" hangingPunct="1"/>
            <a:r>
              <a:rPr lang="zh-CN" altLang="en-US" dirty="0" smtClean="0"/>
              <a:t>安全传输通道</a:t>
            </a:r>
          </a:p>
        </p:txBody>
      </p:sp>
      <p:sp>
        <p:nvSpPr>
          <p:cNvPr id="26" name="灯片编号占位符 5"/>
          <p:cNvSpPr>
            <a:spLocks noGrp="1"/>
          </p:cNvSpPr>
          <p:nvPr>
            <p:ph type="sldNum" sz="quarter" idx="12"/>
          </p:nvPr>
        </p:nvSpPr>
        <p:spPr>
          <a:xfrm>
            <a:off x="8244408" y="5763078"/>
            <a:ext cx="403424" cy="431254"/>
          </a:xfrm>
          <a:prstGeom prst="rect">
            <a:avLst/>
          </a:prstGeom>
        </p:spPr>
        <p:txBody>
          <a:bodyPr/>
          <a:lstStyle/>
          <a:p>
            <a:pPr>
              <a:defRPr/>
            </a:pPr>
            <a:fld id="{9EA34BCE-A9B6-4080-BFDA-24B42780DE08}" type="slidenum">
              <a:rPr lang="en-US" altLang="zh-CN" smtClean="0">
                <a:solidFill>
                  <a:schemeClr val="bg1"/>
                </a:solidFill>
              </a:rPr>
              <a:pPr>
                <a:defRPr/>
              </a:pPr>
              <a:t>38</a:t>
            </a:fld>
            <a:endParaRPr lang="en-US" altLang="zh-CN" dirty="0">
              <a:solidFill>
                <a:schemeClr val="bg1"/>
              </a:solidFill>
            </a:endParaRPr>
          </a:p>
        </p:txBody>
      </p:sp>
      <p:grpSp>
        <p:nvGrpSpPr>
          <p:cNvPr id="2" name="Group 4"/>
          <p:cNvGrpSpPr>
            <a:grpSpLocks/>
          </p:cNvGrpSpPr>
          <p:nvPr/>
        </p:nvGrpSpPr>
        <p:grpSpPr bwMode="auto">
          <a:xfrm>
            <a:off x="381000" y="2514600"/>
            <a:ext cx="2725738" cy="1136650"/>
            <a:chOff x="240" y="1584"/>
            <a:chExt cx="1717" cy="716"/>
          </a:xfrm>
        </p:grpSpPr>
        <p:sp>
          <p:nvSpPr>
            <p:cNvPr id="253977" name="AutoShape 5"/>
            <p:cNvSpPr>
              <a:spLocks noChangeArrowheads="1"/>
            </p:cNvSpPr>
            <p:nvPr/>
          </p:nvSpPr>
          <p:spPr bwMode="auto">
            <a:xfrm>
              <a:off x="240" y="1872"/>
              <a:ext cx="1717" cy="428"/>
            </a:xfrm>
            <a:prstGeom prst="cube">
              <a:avLst>
                <a:gd name="adj" fmla="val 39806"/>
              </a:avLst>
            </a:prstGeom>
            <a:solidFill>
              <a:schemeClr val="accent1"/>
            </a:solidFill>
            <a:ln w="15875">
              <a:solidFill>
                <a:srgbClr val="000000"/>
              </a:solidFill>
              <a:miter lim="800000"/>
              <a:headEnd/>
              <a:tailEnd/>
            </a:ln>
          </p:spPr>
          <p:txBody>
            <a:bodyPr/>
            <a:lstStyle/>
            <a:p>
              <a:pPr algn="ctr" eaLnBrk="0" hangingPunct="0"/>
              <a:r>
                <a:rPr kumimoji="1" lang="en-US" altLang="zh-CN" sz="2200">
                  <a:latin typeface="Times New Roman" pitchFamily="18" charset="0"/>
                </a:rPr>
                <a:t>mogent user/server</a:t>
              </a:r>
            </a:p>
          </p:txBody>
        </p:sp>
        <p:grpSp>
          <p:nvGrpSpPr>
            <p:cNvPr id="3" name="Group 6"/>
            <p:cNvGrpSpPr>
              <a:grpSpLocks/>
            </p:cNvGrpSpPr>
            <p:nvPr/>
          </p:nvGrpSpPr>
          <p:grpSpPr bwMode="auto">
            <a:xfrm>
              <a:off x="864" y="1584"/>
              <a:ext cx="430" cy="380"/>
              <a:chOff x="6255" y="2430"/>
              <a:chExt cx="405" cy="675"/>
            </a:xfrm>
          </p:grpSpPr>
          <p:sp>
            <p:nvSpPr>
              <p:cNvPr id="253979" name="AutoShape 7"/>
              <p:cNvSpPr>
                <a:spLocks noChangeArrowheads="1"/>
              </p:cNvSpPr>
              <p:nvPr/>
            </p:nvSpPr>
            <p:spPr bwMode="auto">
              <a:xfrm>
                <a:off x="6255" y="2430"/>
                <a:ext cx="405" cy="420"/>
              </a:xfrm>
              <a:prstGeom prst="smileyFace">
                <a:avLst>
                  <a:gd name="adj" fmla="val 4653"/>
                </a:avLst>
              </a:prstGeom>
              <a:solidFill>
                <a:schemeClr val="accent2"/>
              </a:solidFill>
              <a:ln w="15875">
                <a:solidFill>
                  <a:srgbClr val="000000"/>
                </a:solidFill>
                <a:round/>
                <a:headEnd/>
                <a:tailEnd/>
              </a:ln>
            </p:spPr>
            <p:txBody>
              <a:bodyPr/>
              <a:lstStyle/>
              <a:p>
                <a:endParaRPr lang="zh-CN" altLang="en-US"/>
              </a:p>
            </p:txBody>
          </p:sp>
          <p:sp>
            <p:nvSpPr>
              <p:cNvPr id="253980" name="AutoShape 8"/>
              <p:cNvSpPr>
                <a:spLocks noChangeArrowheads="1"/>
              </p:cNvSpPr>
              <p:nvPr/>
            </p:nvSpPr>
            <p:spPr bwMode="auto">
              <a:xfrm>
                <a:off x="6300" y="2835"/>
                <a:ext cx="315" cy="270"/>
              </a:xfrm>
              <a:prstGeom prst="triangle">
                <a:avLst>
                  <a:gd name="adj" fmla="val 50000"/>
                </a:avLst>
              </a:prstGeom>
              <a:solidFill>
                <a:schemeClr val="accent2"/>
              </a:solidFill>
              <a:ln w="15875">
                <a:solidFill>
                  <a:srgbClr val="000000"/>
                </a:solidFill>
                <a:miter lim="800000"/>
                <a:headEnd/>
                <a:tailEnd/>
              </a:ln>
            </p:spPr>
            <p:txBody>
              <a:bodyPr/>
              <a:lstStyle/>
              <a:p>
                <a:endParaRPr lang="zh-CN" altLang="en-US"/>
              </a:p>
            </p:txBody>
          </p:sp>
        </p:grpSp>
      </p:grpSp>
      <p:grpSp>
        <p:nvGrpSpPr>
          <p:cNvPr id="4" name="Group 9"/>
          <p:cNvGrpSpPr>
            <a:grpSpLocks/>
          </p:cNvGrpSpPr>
          <p:nvPr/>
        </p:nvGrpSpPr>
        <p:grpSpPr bwMode="auto">
          <a:xfrm>
            <a:off x="5538788" y="2514600"/>
            <a:ext cx="2725737" cy="1111250"/>
            <a:chOff x="3489" y="1584"/>
            <a:chExt cx="1717" cy="700"/>
          </a:xfrm>
        </p:grpSpPr>
        <p:sp>
          <p:nvSpPr>
            <p:cNvPr id="253973" name="AutoShape 10"/>
            <p:cNvSpPr>
              <a:spLocks noChangeArrowheads="1"/>
            </p:cNvSpPr>
            <p:nvPr/>
          </p:nvSpPr>
          <p:spPr bwMode="auto">
            <a:xfrm>
              <a:off x="3489" y="1915"/>
              <a:ext cx="1717" cy="369"/>
            </a:xfrm>
            <a:prstGeom prst="cube">
              <a:avLst>
                <a:gd name="adj" fmla="val 39806"/>
              </a:avLst>
            </a:prstGeom>
            <a:solidFill>
              <a:schemeClr val="accent1"/>
            </a:solidFill>
            <a:ln w="15875">
              <a:solidFill>
                <a:srgbClr val="000000"/>
              </a:solidFill>
              <a:miter lim="800000"/>
              <a:headEnd/>
              <a:tailEnd/>
            </a:ln>
          </p:spPr>
          <p:txBody>
            <a:bodyPr/>
            <a:lstStyle/>
            <a:p>
              <a:pPr algn="ctr" eaLnBrk="0" hangingPunct="0"/>
              <a:r>
                <a:rPr kumimoji="1" lang="en-US" altLang="zh-CN" sz="2400">
                  <a:latin typeface="Times New Roman" pitchFamily="18" charset="0"/>
                </a:rPr>
                <a:t>mogent server</a:t>
              </a:r>
            </a:p>
          </p:txBody>
        </p:sp>
        <p:grpSp>
          <p:nvGrpSpPr>
            <p:cNvPr id="5" name="Group 11"/>
            <p:cNvGrpSpPr>
              <a:grpSpLocks/>
            </p:cNvGrpSpPr>
            <p:nvPr/>
          </p:nvGrpSpPr>
          <p:grpSpPr bwMode="auto">
            <a:xfrm>
              <a:off x="4139" y="1584"/>
              <a:ext cx="430" cy="380"/>
              <a:chOff x="6255" y="2430"/>
              <a:chExt cx="405" cy="675"/>
            </a:xfrm>
          </p:grpSpPr>
          <p:sp>
            <p:nvSpPr>
              <p:cNvPr id="253975" name="AutoShape 12"/>
              <p:cNvSpPr>
                <a:spLocks noChangeArrowheads="1"/>
              </p:cNvSpPr>
              <p:nvPr/>
            </p:nvSpPr>
            <p:spPr bwMode="auto">
              <a:xfrm>
                <a:off x="6255" y="2430"/>
                <a:ext cx="405" cy="420"/>
              </a:xfrm>
              <a:prstGeom prst="smileyFace">
                <a:avLst>
                  <a:gd name="adj" fmla="val 4653"/>
                </a:avLst>
              </a:prstGeom>
              <a:solidFill>
                <a:schemeClr val="accent2"/>
              </a:solidFill>
              <a:ln w="15875">
                <a:solidFill>
                  <a:srgbClr val="000000"/>
                </a:solidFill>
                <a:round/>
                <a:headEnd/>
                <a:tailEnd/>
              </a:ln>
            </p:spPr>
            <p:txBody>
              <a:bodyPr/>
              <a:lstStyle/>
              <a:p>
                <a:endParaRPr lang="zh-CN" altLang="en-US"/>
              </a:p>
            </p:txBody>
          </p:sp>
          <p:sp>
            <p:nvSpPr>
              <p:cNvPr id="253976" name="AutoShape 13"/>
              <p:cNvSpPr>
                <a:spLocks noChangeArrowheads="1"/>
              </p:cNvSpPr>
              <p:nvPr/>
            </p:nvSpPr>
            <p:spPr bwMode="auto">
              <a:xfrm>
                <a:off x="6300" y="2835"/>
                <a:ext cx="315" cy="270"/>
              </a:xfrm>
              <a:prstGeom prst="triangle">
                <a:avLst>
                  <a:gd name="adj" fmla="val 50000"/>
                </a:avLst>
              </a:prstGeom>
              <a:solidFill>
                <a:schemeClr val="accent2"/>
              </a:solidFill>
              <a:ln w="15875">
                <a:solidFill>
                  <a:srgbClr val="000000"/>
                </a:solidFill>
                <a:miter lim="800000"/>
                <a:headEnd/>
                <a:tailEnd/>
              </a:ln>
            </p:spPr>
            <p:txBody>
              <a:bodyPr/>
              <a:lstStyle/>
              <a:p>
                <a:endParaRPr lang="zh-CN" altLang="en-US"/>
              </a:p>
            </p:txBody>
          </p:sp>
        </p:grpSp>
      </p:grpSp>
      <p:sp>
        <p:nvSpPr>
          <p:cNvPr id="2082830" name="Text Box 14"/>
          <p:cNvSpPr txBox="1">
            <a:spLocks noChangeArrowheads="1"/>
          </p:cNvSpPr>
          <p:nvPr/>
        </p:nvSpPr>
        <p:spPr bwMode="auto">
          <a:xfrm>
            <a:off x="3200400" y="3613150"/>
            <a:ext cx="1784350" cy="519113"/>
          </a:xfrm>
          <a:prstGeom prst="rect">
            <a:avLst/>
          </a:prstGeom>
          <a:noFill/>
          <a:ln w="9525">
            <a:noFill/>
            <a:miter lim="800000"/>
            <a:headEnd/>
            <a:tailEnd/>
          </a:ln>
        </p:spPr>
        <p:txBody>
          <a:bodyPr wrap="none" anchor="ctr">
            <a:spAutoFit/>
          </a:bodyPr>
          <a:lstStyle/>
          <a:p>
            <a:pPr algn="ctr">
              <a:spcBef>
                <a:spcPct val="50000"/>
              </a:spcBef>
            </a:pPr>
            <a:r>
              <a:rPr kumimoji="1" lang="en-US" altLang="zh-CN" sz="2800">
                <a:latin typeface="Times New Roman" pitchFamily="18" charset="0"/>
              </a:rPr>
              <a:t>I am Tony!</a:t>
            </a:r>
          </a:p>
        </p:txBody>
      </p:sp>
      <p:sp>
        <p:nvSpPr>
          <p:cNvPr id="2082831" name="Text Box 15"/>
          <p:cNvSpPr txBox="1">
            <a:spLocks noChangeArrowheads="1"/>
          </p:cNvSpPr>
          <p:nvPr/>
        </p:nvSpPr>
        <p:spPr bwMode="auto">
          <a:xfrm>
            <a:off x="2663825" y="5129213"/>
            <a:ext cx="3995738" cy="519112"/>
          </a:xfrm>
          <a:prstGeom prst="rect">
            <a:avLst/>
          </a:prstGeom>
          <a:noFill/>
          <a:ln w="9525">
            <a:noFill/>
            <a:miter lim="800000"/>
            <a:headEnd/>
            <a:tailEnd/>
          </a:ln>
        </p:spPr>
        <p:txBody>
          <a:bodyPr wrap="none" anchor="ctr">
            <a:spAutoFit/>
          </a:bodyPr>
          <a:lstStyle/>
          <a:p>
            <a:pPr algn="ctr">
              <a:spcBef>
                <a:spcPct val="50000"/>
              </a:spcBef>
            </a:pPr>
            <a:r>
              <a:rPr kumimoji="1" lang="en-US" altLang="zh-CN" sz="2800">
                <a:latin typeface="Times New Roman" pitchFamily="18" charset="0"/>
              </a:rPr>
              <a:t>W</a:t>
            </a:r>
            <a:r>
              <a:rPr kumimoji="1" lang="zh-CN" altLang="en-US" sz="2800">
                <a:latin typeface="Times New Roman" pitchFamily="18" charset="0"/>
              </a:rPr>
              <a:t>钟</a:t>
            </a:r>
            <a:r>
              <a:rPr kumimoji="1" lang="en-US" altLang="zh-CN" sz="2800">
                <a:latin typeface="Times New Roman" pitchFamily="18" charset="0"/>
              </a:rPr>
              <a:t>v?</a:t>
            </a:r>
            <a:r>
              <a:rPr kumimoji="1" lang="zh-CN" altLang="en-US" sz="2800">
                <a:latin typeface="Times New Roman" pitchFamily="18" charset="0"/>
              </a:rPr>
              <a:t>；鵍€濉议棖</a:t>
            </a:r>
            <a:r>
              <a:rPr kumimoji="1" lang="en-US" altLang="zh-CN" sz="2800">
                <a:latin typeface="Times New Roman" pitchFamily="18" charset="0"/>
              </a:rPr>
              <a:t>f</a:t>
            </a:r>
            <a:r>
              <a:rPr kumimoji="1" lang="zh-CN" altLang="en-US" sz="2800">
                <a:latin typeface="Times New Roman" pitchFamily="18" charset="0"/>
              </a:rPr>
              <a:t>螠術</a:t>
            </a:r>
          </a:p>
        </p:txBody>
      </p:sp>
      <p:grpSp>
        <p:nvGrpSpPr>
          <p:cNvPr id="6" name="Group 16"/>
          <p:cNvGrpSpPr>
            <a:grpSpLocks/>
          </p:cNvGrpSpPr>
          <p:nvPr/>
        </p:nvGrpSpPr>
        <p:grpSpPr bwMode="auto">
          <a:xfrm>
            <a:off x="2414588" y="4057650"/>
            <a:ext cx="5576887" cy="1960563"/>
            <a:chOff x="1716" y="2304"/>
            <a:chExt cx="3633" cy="1524"/>
          </a:xfrm>
        </p:grpSpPr>
        <p:sp>
          <p:nvSpPr>
            <p:cNvPr id="253971" name="WordArt 17"/>
            <p:cNvSpPr>
              <a:spLocks noChangeArrowheads="1" noChangeShapeType="1" noTextEdit="1"/>
            </p:cNvSpPr>
            <p:nvPr/>
          </p:nvSpPr>
          <p:spPr bwMode="auto">
            <a:xfrm>
              <a:off x="4917" y="2304"/>
              <a:ext cx="432" cy="720"/>
            </a:xfrm>
            <a:prstGeom prst="rect">
              <a:avLst/>
            </a:prstGeom>
          </p:spPr>
          <p:txBody>
            <a:bodyPr wrap="none" fromWordArt="1">
              <a:prstTxWarp prst="textPlain">
                <a:avLst>
                  <a:gd name="adj" fmla="val 50000"/>
                </a:avLst>
              </a:prstTxWarp>
            </a:bodyPr>
            <a:lstStyle/>
            <a:p>
              <a:pPr algn="ctr"/>
              <a:r>
                <a:rPr lang="en-US" altLang="zh-CN" sz="4400" kern="1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latin typeface="宋体"/>
                  <a:ea typeface="宋体"/>
                </a:rPr>
                <a:t>?</a:t>
              </a:r>
              <a:endParaRPr lang="zh-CN" altLang="en-US" sz="4400" kern="1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latin typeface="宋体"/>
                <a:ea typeface="宋体"/>
              </a:endParaRPr>
            </a:p>
          </p:txBody>
        </p:sp>
        <p:sp>
          <p:nvSpPr>
            <p:cNvPr id="253972" name="Text Box 18"/>
            <p:cNvSpPr txBox="1">
              <a:spLocks noChangeArrowheads="1"/>
            </p:cNvSpPr>
            <p:nvPr/>
          </p:nvSpPr>
          <p:spPr bwMode="auto">
            <a:xfrm>
              <a:off x="1716" y="3425"/>
              <a:ext cx="2791" cy="403"/>
            </a:xfrm>
            <a:prstGeom prst="rect">
              <a:avLst/>
            </a:prstGeom>
            <a:noFill/>
            <a:ln w="9525">
              <a:noFill/>
              <a:miter lim="800000"/>
              <a:headEnd/>
              <a:tailEnd/>
            </a:ln>
          </p:spPr>
          <p:txBody>
            <a:bodyPr wrap="none" anchor="ctr">
              <a:spAutoFit/>
            </a:bodyPr>
            <a:lstStyle/>
            <a:p>
              <a:pPr algn="ctr">
                <a:spcBef>
                  <a:spcPct val="50000"/>
                </a:spcBef>
              </a:pPr>
              <a:r>
                <a:rPr kumimoji="1" lang="en-US" altLang="zh-CN" sz="2800">
                  <a:solidFill>
                    <a:srgbClr val="FF0000"/>
                  </a:solidFill>
                  <a:latin typeface="Times New Roman" pitchFamily="18" charset="0"/>
                </a:rPr>
                <a:t>What are they talking about?</a:t>
              </a:r>
            </a:p>
          </p:txBody>
        </p:sp>
      </p:grpSp>
      <p:grpSp>
        <p:nvGrpSpPr>
          <p:cNvPr id="7" name="Group 19"/>
          <p:cNvGrpSpPr>
            <a:grpSpLocks/>
          </p:cNvGrpSpPr>
          <p:nvPr/>
        </p:nvGrpSpPr>
        <p:grpSpPr bwMode="auto">
          <a:xfrm>
            <a:off x="4654550" y="4922838"/>
            <a:ext cx="3675063" cy="1539875"/>
            <a:chOff x="2932" y="3101"/>
            <a:chExt cx="2315" cy="970"/>
          </a:xfrm>
        </p:grpSpPr>
        <p:pic>
          <p:nvPicPr>
            <p:cNvPr id="253969" name="Picture 20" descr="eavesdropper"/>
            <p:cNvPicPr>
              <a:picLocks noChangeAspect="1" noChangeArrowheads="1"/>
            </p:cNvPicPr>
            <p:nvPr/>
          </p:nvPicPr>
          <p:blipFill>
            <a:blip r:embed="rId3" cstate="print"/>
            <a:srcRect/>
            <a:stretch>
              <a:fillRect/>
            </a:stretch>
          </p:blipFill>
          <p:spPr bwMode="auto">
            <a:xfrm>
              <a:off x="4186" y="3101"/>
              <a:ext cx="788" cy="583"/>
            </a:xfrm>
            <a:prstGeom prst="rect">
              <a:avLst/>
            </a:prstGeom>
            <a:noFill/>
            <a:ln w="9525">
              <a:noFill/>
              <a:miter lim="800000"/>
              <a:headEnd/>
              <a:tailEnd/>
            </a:ln>
          </p:spPr>
        </p:pic>
        <p:sp>
          <p:nvSpPr>
            <p:cNvPr id="253970" name="Text Box 21"/>
            <p:cNvSpPr txBox="1">
              <a:spLocks noChangeArrowheads="1"/>
            </p:cNvSpPr>
            <p:nvPr/>
          </p:nvSpPr>
          <p:spPr bwMode="auto">
            <a:xfrm>
              <a:off x="2932" y="3783"/>
              <a:ext cx="2315" cy="288"/>
            </a:xfrm>
            <a:prstGeom prst="rect">
              <a:avLst/>
            </a:prstGeom>
            <a:noFill/>
            <a:ln w="9525">
              <a:noFill/>
              <a:miter lim="800000"/>
              <a:headEnd/>
              <a:tailEnd/>
            </a:ln>
          </p:spPr>
          <p:txBody>
            <a:bodyPr anchor="ctr">
              <a:spAutoFit/>
            </a:bodyPr>
            <a:lstStyle/>
            <a:p>
              <a:pPr algn="ctr">
                <a:spcBef>
                  <a:spcPct val="50000"/>
                </a:spcBef>
              </a:pPr>
              <a:r>
                <a:rPr kumimoji="1" lang="en-US" altLang="zh-CN" sz="2400">
                  <a:latin typeface="Times New Roman" pitchFamily="18" charset="0"/>
                </a:rPr>
                <a:t>eavesdropper in the corner</a:t>
              </a:r>
            </a:p>
          </p:txBody>
        </p:sp>
      </p:grpSp>
      <p:grpSp>
        <p:nvGrpSpPr>
          <p:cNvPr id="8" name="Group 22"/>
          <p:cNvGrpSpPr>
            <a:grpSpLocks/>
          </p:cNvGrpSpPr>
          <p:nvPr/>
        </p:nvGrpSpPr>
        <p:grpSpPr bwMode="auto">
          <a:xfrm>
            <a:off x="1004888" y="3633788"/>
            <a:ext cx="7294562" cy="1177925"/>
            <a:chOff x="633" y="2289"/>
            <a:chExt cx="4595" cy="742"/>
          </a:xfrm>
        </p:grpSpPr>
        <p:sp>
          <p:nvSpPr>
            <p:cNvPr id="253967" name="Freeform 23"/>
            <p:cNvSpPr>
              <a:spLocks/>
            </p:cNvSpPr>
            <p:nvPr/>
          </p:nvSpPr>
          <p:spPr bwMode="auto">
            <a:xfrm>
              <a:off x="633" y="2289"/>
              <a:ext cx="4595" cy="739"/>
            </a:xfrm>
            <a:custGeom>
              <a:avLst/>
              <a:gdLst>
                <a:gd name="T0" fmla="*/ 0 w 211"/>
                <a:gd name="T1" fmla="*/ 0 h 88"/>
                <a:gd name="T2" fmla="*/ 2147483647 w 211"/>
                <a:gd name="T3" fmla="*/ 30864299 h 88"/>
                <a:gd name="T4" fmla="*/ 2147483647 w 211"/>
                <a:gd name="T5" fmla="*/ 30864299 h 88"/>
                <a:gd name="T6" fmla="*/ 2147483647 w 211"/>
                <a:gd name="T7" fmla="*/ 10190408 h 88"/>
                <a:gd name="T8" fmla="*/ 2147483647 w 211"/>
                <a:gd name="T9" fmla="*/ 10190408 h 88"/>
                <a:gd name="T10" fmla="*/ 2147483647 w 211"/>
                <a:gd name="T11" fmla="*/ 0 h 88"/>
                <a:gd name="T12" fmla="*/ 2147483647 w 211"/>
                <a:gd name="T13" fmla="*/ 10190408 h 88"/>
                <a:gd name="T14" fmla="*/ 2147483647 w 211"/>
                <a:gd name="T15" fmla="*/ 10190408 h 88"/>
                <a:gd name="T16" fmla="*/ 2147483647 w 211"/>
                <a:gd name="T17" fmla="*/ 29442363 h 88"/>
                <a:gd name="T18" fmla="*/ 2147483647 w 211"/>
                <a:gd name="T19" fmla="*/ 29442363 h 88"/>
                <a:gd name="T20" fmla="*/ 2147483647 w 211"/>
                <a:gd name="T21" fmla="*/ 0 h 88"/>
                <a:gd name="T22" fmla="*/ 0 w 211"/>
                <a:gd name="T23" fmla="*/ 0 h 88"/>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211"/>
                <a:gd name="T37" fmla="*/ 0 h 88"/>
                <a:gd name="T38" fmla="*/ 211 w 211"/>
                <a:gd name="T39" fmla="*/ 88 h 88"/>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211" h="88">
                  <a:moveTo>
                    <a:pt x="0" y="0"/>
                  </a:moveTo>
                  <a:cubicBezTo>
                    <a:pt x="0" y="48"/>
                    <a:pt x="33" y="88"/>
                    <a:pt x="75" y="88"/>
                  </a:cubicBezTo>
                  <a:lnTo>
                    <a:pt x="118" y="88"/>
                  </a:lnTo>
                  <a:cubicBezTo>
                    <a:pt x="150" y="88"/>
                    <a:pt x="178" y="64"/>
                    <a:pt x="189" y="29"/>
                  </a:cubicBezTo>
                  <a:lnTo>
                    <a:pt x="211" y="29"/>
                  </a:lnTo>
                  <a:lnTo>
                    <a:pt x="172" y="0"/>
                  </a:lnTo>
                  <a:lnTo>
                    <a:pt x="124" y="29"/>
                  </a:lnTo>
                  <a:lnTo>
                    <a:pt x="146" y="29"/>
                  </a:lnTo>
                  <a:cubicBezTo>
                    <a:pt x="138" y="55"/>
                    <a:pt x="120" y="76"/>
                    <a:pt x="96" y="84"/>
                  </a:cubicBezTo>
                  <a:cubicBezTo>
                    <a:pt x="65" y="73"/>
                    <a:pt x="43" y="39"/>
                    <a:pt x="43" y="0"/>
                  </a:cubicBezTo>
                  <a:lnTo>
                    <a:pt x="0" y="0"/>
                  </a:lnTo>
                  <a:close/>
                </a:path>
              </a:pathLst>
            </a:custGeom>
            <a:solidFill>
              <a:srgbClr val="99FFCC"/>
            </a:solidFill>
            <a:ln w="14351">
              <a:solidFill>
                <a:srgbClr val="000000"/>
              </a:solidFill>
              <a:round/>
              <a:headEnd/>
              <a:tailEnd/>
            </a:ln>
          </p:spPr>
          <p:txBody>
            <a:bodyPr/>
            <a:lstStyle/>
            <a:p>
              <a:endParaRPr lang="zh-CN" altLang="en-US"/>
            </a:p>
          </p:txBody>
        </p:sp>
        <p:sp>
          <p:nvSpPr>
            <p:cNvPr id="253968" name="Freeform 24"/>
            <p:cNvSpPr>
              <a:spLocks/>
            </p:cNvSpPr>
            <p:nvPr/>
          </p:nvSpPr>
          <p:spPr bwMode="auto">
            <a:xfrm>
              <a:off x="646" y="2292"/>
              <a:ext cx="2571" cy="739"/>
            </a:xfrm>
            <a:custGeom>
              <a:avLst/>
              <a:gdLst>
                <a:gd name="T0" fmla="*/ 0 w 118"/>
                <a:gd name="T1" fmla="*/ 0 h 88"/>
                <a:gd name="T2" fmla="*/ 2147483647 w 118"/>
                <a:gd name="T3" fmla="*/ 30864299 h 88"/>
                <a:gd name="T4" fmla="*/ 2147483647 w 118"/>
                <a:gd name="T5" fmla="*/ 30864299 h 88"/>
                <a:gd name="T6" fmla="*/ 2147483647 w 118"/>
                <a:gd name="T7" fmla="*/ 0 h 88"/>
                <a:gd name="T8" fmla="*/ 0 w 118"/>
                <a:gd name="T9" fmla="*/ 0 h 88"/>
                <a:gd name="T10" fmla="*/ 0 60000 65536"/>
                <a:gd name="T11" fmla="*/ 0 60000 65536"/>
                <a:gd name="T12" fmla="*/ 0 60000 65536"/>
                <a:gd name="T13" fmla="*/ 0 60000 65536"/>
                <a:gd name="T14" fmla="*/ 0 60000 65536"/>
                <a:gd name="T15" fmla="*/ 0 w 118"/>
                <a:gd name="T16" fmla="*/ 0 h 88"/>
                <a:gd name="T17" fmla="*/ 118 w 118"/>
                <a:gd name="T18" fmla="*/ 88 h 88"/>
              </a:gdLst>
              <a:ahLst/>
              <a:cxnLst>
                <a:cxn ang="T10">
                  <a:pos x="T0" y="T1"/>
                </a:cxn>
                <a:cxn ang="T11">
                  <a:pos x="T2" y="T3"/>
                </a:cxn>
                <a:cxn ang="T12">
                  <a:pos x="T4" y="T5"/>
                </a:cxn>
                <a:cxn ang="T13">
                  <a:pos x="T6" y="T7"/>
                </a:cxn>
                <a:cxn ang="T14">
                  <a:pos x="T8" y="T9"/>
                </a:cxn>
              </a:cxnLst>
              <a:rect l="T15" t="T16" r="T17" b="T18"/>
              <a:pathLst>
                <a:path w="118" h="88">
                  <a:moveTo>
                    <a:pt x="0" y="0"/>
                  </a:moveTo>
                  <a:cubicBezTo>
                    <a:pt x="0" y="48"/>
                    <a:pt x="33" y="88"/>
                    <a:pt x="75" y="88"/>
                  </a:cubicBezTo>
                  <a:lnTo>
                    <a:pt x="118" y="88"/>
                  </a:lnTo>
                  <a:cubicBezTo>
                    <a:pt x="76" y="88"/>
                    <a:pt x="43" y="48"/>
                    <a:pt x="43" y="0"/>
                  </a:cubicBezTo>
                  <a:lnTo>
                    <a:pt x="0" y="0"/>
                  </a:lnTo>
                  <a:close/>
                </a:path>
              </a:pathLst>
            </a:custGeom>
            <a:solidFill>
              <a:srgbClr val="99FFCC"/>
            </a:solidFill>
            <a:ln w="9525">
              <a:noFill/>
              <a:round/>
              <a:headEnd/>
              <a:tailEnd/>
            </a:ln>
          </p:spPr>
          <p:txBody>
            <a:bodyPr/>
            <a:lstStyle/>
            <a:p>
              <a:endParaRPr lang="zh-CN" altLang="en-US"/>
            </a:p>
          </p:txBody>
        </p:sp>
      </p:grpSp>
      <p:sp>
        <p:nvSpPr>
          <p:cNvPr id="2082841" name="AutoShape 25"/>
          <p:cNvSpPr>
            <a:spLocks noChangeArrowheads="1"/>
          </p:cNvSpPr>
          <p:nvPr/>
        </p:nvSpPr>
        <p:spPr bwMode="auto">
          <a:xfrm>
            <a:off x="4654550" y="4119563"/>
            <a:ext cx="1916113" cy="803275"/>
          </a:xfrm>
          <a:prstGeom prst="wedgeEllipseCallout">
            <a:avLst>
              <a:gd name="adj1" fmla="val 56412"/>
              <a:gd name="adj2" fmla="val 101921"/>
            </a:avLst>
          </a:prstGeom>
          <a:solidFill>
            <a:srgbClr val="C0C0C0"/>
          </a:solidFill>
          <a:ln w="9525">
            <a:solidFill>
              <a:schemeClr val="bg2"/>
            </a:solidFill>
            <a:miter lim="800000"/>
            <a:headEnd/>
            <a:tailEnd/>
          </a:ln>
        </p:spPr>
        <p:txBody>
          <a:bodyPr wrap="none" anchor="ctr"/>
          <a:lstStyle/>
          <a:p>
            <a:pPr algn="ctr"/>
            <a:endParaRPr lang="zh-CN" altLang="zh-CN">
              <a:latin typeface="Arial Black" pitchFamily="34" charset="0"/>
            </a:endParaRPr>
          </a:p>
        </p:txBody>
      </p:sp>
      <p:sp>
        <p:nvSpPr>
          <p:cNvPr id="27" name="日期占位符 26"/>
          <p:cNvSpPr>
            <a:spLocks noGrp="1"/>
          </p:cNvSpPr>
          <p:nvPr>
            <p:ph type="dt" sz="half" idx="10"/>
          </p:nvPr>
        </p:nvSpPr>
        <p:spPr/>
        <p:txBody>
          <a:bodyPr/>
          <a:lstStyle/>
          <a:p>
            <a:pPr eaLnBrk="1" latinLnBrk="0" hangingPunct="1"/>
            <a:fld id="{9612389F-1941-40A2-9D95-499BFDC8F2D3}" type="datetime1">
              <a:rPr lang="en-US" altLang="zh-CN" smtClean="0"/>
              <a:pPr eaLnBrk="1" latinLnBrk="0" hangingPunct="1"/>
              <a:t>12/13/2011</a:t>
            </a:fld>
            <a:endParaRPr lang="en-US" dirty="0"/>
          </a:p>
        </p:txBody>
      </p:sp>
      <p:sp>
        <p:nvSpPr>
          <p:cNvPr id="28" name="页脚占位符 27"/>
          <p:cNvSpPr>
            <a:spLocks noGrp="1"/>
          </p:cNvSpPr>
          <p:nvPr>
            <p:ph type="ftr" sz="quarter" idx="11"/>
          </p:nvPr>
        </p:nvSpPr>
        <p:spPr/>
        <p:txBody>
          <a:bodyPr/>
          <a:lstStyle/>
          <a:p>
            <a:r>
              <a:rPr kumimoji="0" lang="en-US" smtClean="0"/>
              <a:t>Institute of Computer Software, Nanjing University</a:t>
            </a:r>
            <a:endParaRPr kumimoji="0" lang="en-US"/>
          </a:p>
        </p:txBody>
      </p:sp>
      <p:sp>
        <p:nvSpPr>
          <p:cNvPr id="29" name="灯片编号占位符 6"/>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2BBB5E19-F10A-4C2F-BF6F-11C513378A2E}" type="slidenum">
              <a:rPr kumimoji="0" lang="en-US" sz="1200" b="0" i="0" u="none" strike="noStrike" kern="1200" cap="none" spc="0" normalizeH="0" baseline="0" noProof="0" smtClean="0">
                <a:ln>
                  <a:noFill/>
                </a:ln>
                <a:solidFill>
                  <a:schemeClr val="tx1">
                    <a:tint val="95000"/>
                  </a:schemeClr>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38</a:t>
            </a:fld>
            <a:endParaRPr kumimoji="0" lang="en-US" sz="1200" b="0" i="0" u="none" strike="noStrike" kern="1200" cap="none" spc="0" normalizeH="0" baseline="0" noProof="0" dirty="0">
              <a:ln>
                <a:noFill/>
              </a:ln>
              <a:solidFill>
                <a:schemeClr val="tx1">
                  <a:tint val="95000"/>
                </a:schemeClr>
              </a:solidFill>
              <a:effectLst/>
              <a:uLnTx/>
              <a:uFillTx/>
              <a:latin typeface="+mn-lt"/>
              <a:ea typeface="+mn-ea"/>
              <a:cs typeface="+mn-cs"/>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p:cTn id="13" dur="500" fill="hold"/>
                                        <p:tgtEl>
                                          <p:spTgt spid="4"/>
                                        </p:tgtEl>
                                        <p:attrNameLst>
                                          <p:attrName>ppt_w</p:attrName>
                                        </p:attrNameLst>
                                      </p:cBhvr>
                                      <p:tavLst>
                                        <p:tav tm="0">
                                          <p:val>
                                            <p:fltVal val="0"/>
                                          </p:val>
                                        </p:tav>
                                        <p:tav tm="100000">
                                          <p:val>
                                            <p:strVal val="#ppt_w"/>
                                          </p:val>
                                        </p:tav>
                                      </p:tavLst>
                                    </p:anim>
                                    <p:anim calcmode="lin" valueType="num">
                                      <p:cBhvr>
                                        <p:cTn id="14" dur="500" fill="hold"/>
                                        <p:tgtEl>
                                          <p:spTgt spid="4"/>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2" presetClass="entr" presetSubtype="8" fill="hold" nodeType="click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wipe(left)">
                                      <p:cBhvr>
                                        <p:cTn id="19" dur="500"/>
                                        <p:tgtEl>
                                          <p:spTgt spid="8"/>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8" fill="hold" grpId="0" nodeType="clickEffect">
                                  <p:stCondLst>
                                    <p:cond delay="0"/>
                                  </p:stCondLst>
                                  <p:iterate type="wd">
                                    <p:tmPct val="100000"/>
                                  </p:iterate>
                                  <p:childTnLst>
                                    <p:set>
                                      <p:cBhvr>
                                        <p:cTn id="23" dur="1" fill="hold">
                                          <p:stCondLst>
                                            <p:cond delay="0"/>
                                          </p:stCondLst>
                                        </p:cTn>
                                        <p:tgtEl>
                                          <p:spTgt spid="2082830"/>
                                        </p:tgtEl>
                                        <p:attrNameLst>
                                          <p:attrName>style.visibility</p:attrName>
                                        </p:attrNameLst>
                                      </p:cBhvr>
                                      <p:to>
                                        <p:strVal val="visible"/>
                                      </p:to>
                                    </p:set>
                                    <p:animEffect transition="in" filter="wipe(left)">
                                      <p:cBhvr>
                                        <p:cTn id="24" dur="300"/>
                                        <p:tgtEl>
                                          <p:spTgt spid="2082830"/>
                                        </p:tgtEl>
                                      </p:cBhvr>
                                    </p:animEffect>
                                  </p:childTnLst>
                                </p:cTn>
                              </p:par>
                            </p:childTnLst>
                          </p:cTn>
                        </p:par>
                      </p:childTnLst>
                    </p:cTn>
                  </p:par>
                  <p:par>
                    <p:cTn id="25" fill="hold">
                      <p:stCondLst>
                        <p:cond delay="indefinite"/>
                      </p:stCondLst>
                      <p:childTnLst>
                        <p:par>
                          <p:cTn id="26" fill="hold">
                            <p:stCondLst>
                              <p:cond delay="0"/>
                            </p:stCondLst>
                            <p:childTnLst>
                              <p:par>
                                <p:cTn id="27" presetID="23" presetClass="entr" presetSubtype="16" fill="hold" nodeType="clickEffect">
                                  <p:stCondLst>
                                    <p:cond delay="0"/>
                                  </p:stCondLst>
                                  <p:childTnLst>
                                    <p:set>
                                      <p:cBhvr>
                                        <p:cTn id="28" dur="1" fill="hold">
                                          <p:stCondLst>
                                            <p:cond delay="0"/>
                                          </p:stCondLst>
                                        </p:cTn>
                                        <p:tgtEl>
                                          <p:spTgt spid="7"/>
                                        </p:tgtEl>
                                        <p:attrNameLst>
                                          <p:attrName>style.visibility</p:attrName>
                                        </p:attrNameLst>
                                      </p:cBhvr>
                                      <p:to>
                                        <p:strVal val="visible"/>
                                      </p:to>
                                    </p:set>
                                    <p:anim calcmode="lin" valueType="num">
                                      <p:cBhvr>
                                        <p:cTn id="29" dur="500" fill="hold"/>
                                        <p:tgtEl>
                                          <p:spTgt spid="7"/>
                                        </p:tgtEl>
                                        <p:attrNameLst>
                                          <p:attrName>ppt_w</p:attrName>
                                        </p:attrNameLst>
                                      </p:cBhvr>
                                      <p:tavLst>
                                        <p:tav tm="0">
                                          <p:val>
                                            <p:fltVal val="0"/>
                                          </p:val>
                                        </p:tav>
                                        <p:tav tm="100000">
                                          <p:val>
                                            <p:strVal val="#ppt_w"/>
                                          </p:val>
                                        </p:tav>
                                      </p:tavLst>
                                    </p:anim>
                                    <p:anim calcmode="lin" valueType="num">
                                      <p:cBhvr>
                                        <p:cTn id="30" dur="500" fill="hold"/>
                                        <p:tgtEl>
                                          <p:spTgt spid="7"/>
                                        </p:tgtEl>
                                        <p:attrNameLst>
                                          <p:attrName>ppt_h</p:attrName>
                                        </p:attrNameLst>
                                      </p:cBhvr>
                                      <p:tavLst>
                                        <p:tav tm="0">
                                          <p:val>
                                            <p:fltVal val="0"/>
                                          </p:val>
                                        </p:tav>
                                        <p:tav tm="100000">
                                          <p:val>
                                            <p:strVal val="#ppt_h"/>
                                          </p:val>
                                        </p:tav>
                                      </p:tavLst>
                                    </p:anim>
                                  </p:childTnLst>
                                </p:cTn>
                              </p:par>
                            </p:childTnLst>
                          </p:cTn>
                        </p:par>
                      </p:childTnLst>
                    </p:cTn>
                  </p:par>
                  <p:par>
                    <p:cTn id="31" fill="hold">
                      <p:stCondLst>
                        <p:cond delay="indefinite"/>
                      </p:stCondLst>
                      <p:childTnLst>
                        <p:par>
                          <p:cTn id="32" fill="hold">
                            <p:stCondLst>
                              <p:cond delay="0"/>
                            </p:stCondLst>
                            <p:childTnLst>
                              <p:par>
                                <p:cTn id="33" presetID="23" presetClass="entr" presetSubtype="16" fill="hold" grpId="0" nodeType="clickEffect">
                                  <p:stCondLst>
                                    <p:cond delay="0"/>
                                  </p:stCondLst>
                                  <p:childTnLst>
                                    <p:set>
                                      <p:cBhvr>
                                        <p:cTn id="34" dur="1" fill="hold">
                                          <p:stCondLst>
                                            <p:cond delay="0"/>
                                          </p:stCondLst>
                                        </p:cTn>
                                        <p:tgtEl>
                                          <p:spTgt spid="2082841"/>
                                        </p:tgtEl>
                                        <p:attrNameLst>
                                          <p:attrName>style.visibility</p:attrName>
                                        </p:attrNameLst>
                                      </p:cBhvr>
                                      <p:to>
                                        <p:strVal val="visible"/>
                                      </p:to>
                                    </p:set>
                                    <p:anim calcmode="lin" valueType="num">
                                      <p:cBhvr>
                                        <p:cTn id="35" dur="500" fill="hold"/>
                                        <p:tgtEl>
                                          <p:spTgt spid="2082841"/>
                                        </p:tgtEl>
                                        <p:attrNameLst>
                                          <p:attrName>ppt_w</p:attrName>
                                        </p:attrNameLst>
                                      </p:cBhvr>
                                      <p:tavLst>
                                        <p:tav tm="0">
                                          <p:val>
                                            <p:fltVal val="0"/>
                                          </p:val>
                                        </p:tav>
                                        <p:tav tm="100000">
                                          <p:val>
                                            <p:strVal val="#ppt_w"/>
                                          </p:val>
                                        </p:tav>
                                      </p:tavLst>
                                    </p:anim>
                                    <p:anim calcmode="lin" valueType="num">
                                      <p:cBhvr>
                                        <p:cTn id="36" dur="500" fill="hold"/>
                                        <p:tgtEl>
                                          <p:spTgt spid="2082841"/>
                                        </p:tgtEl>
                                        <p:attrNameLst>
                                          <p:attrName>ppt_h</p:attrName>
                                        </p:attrNameLst>
                                      </p:cBhvr>
                                      <p:tavLst>
                                        <p:tav tm="0">
                                          <p:val>
                                            <p:fltVal val="0"/>
                                          </p:val>
                                        </p:tav>
                                        <p:tav tm="100000">
                                          <p:val>
                                            <p:strVal val="#ppt_h"/>
                                          </p:val>
                                        </p:tav>
                                      </p:tavLst>
                                    </p:anim>
                                  </p:childTnLst>
                                </p:cTn>
                              </p:par>
                            </p:childTnLst>
                          </p:cTn>
                        </p:par>
                      </p:childTnLst>
                    </p:cTn>
                  </p:par>
                  <p:par>
                    <p:cTn id="37" fill="hold">
                      <p:stCondLst>
                        <p:cond delay="indefinite"/>
                      </p:stCondLst>
                      <p:childTnLst>
                        <p:par>
                          <p:cTn id="38" fill="hold">
                            <p:stCondLst>
                              <p:cond delay="0"/>
                            </p:stCondLst>
                            <p:childTnLst>
                              <p:par>
                                <p:cTn id="39" presetID="22" presetClass="entr" presetSubtype="8" fill="hold" nodeType="clickEffect">
                                  <p:stCondLst>
                                    <p:cond delay="0"/>
                                  </p:stCondLst>
                                  <p:childTnLst>
                                    <p:set>
                                      <p:cBhvr>
                                        <p:cTn id="40" dur="1" fill="hold">
                                          <p:stCondLst>
                                            <p:cond delay="0"/>
                                          </p:stCondLst>
                                        </p:cTn>
                                        <p:tgtEl>
                                          <p:spTgt spid="6"/>
                                        </p:tgtEl>
                                        <p:attrNameLst>
                                          <p:attrName>style.visibility</p:attrName>
                                        </p:attrNameLst>
                                      </p:cBhvr>
                                      <p:to>
                                        <p:strVal val="visible"/>
                                      </p:to>
                                    </p:set>
                                    <p:animEffect transition="in" filter="wipe(left)">
                                      <p:cBhvr>
                                        <p:cTn id="41" dur="500"/>
                                        <p:tgtEl>
                                          <p:spTgt spid="6"/>
                                        </p:tgtEl>
                                      </p:cBhvr>
                                    </p:animEffect>
                                  </p:childTnLst>
                                </p:cTn>
                              </p:par>
                            </p:childTnLst>
                          </p:cTn>
                        </p:par>
                      </p:childTnLst>
                    </p:cTn>
                  </p:par>
                  <p:par>
                    <p:cTn id="42" fill="hold">
                      <p:stCondLst>
                        <p:cond delay="indefinite"/>
                      </p:stCondLst>
                      <p:childTnLst>
                        <p:par>
                          <p:cTn id="43" fill="hold">
                            <p:stCondLst>
                              <p:cond delay="0"/>
                            </p:stCondLst>
                            <p:childTnLst>
                              <p:par>
                                <p:cTn id="44" presetID="2" presetClass="entr" presetSubtype="8" fill="hold" grpId="0" nodeType="clickEffect">
                                  <p:stCondLst>
                                    <p:cond delay="0"/>
                                  </p:stCondLst>
                                  <p:iterate type="lt">
                                    <p:tmPct val="100000"/>
                                  </p:iterate>
                                  <p:childTnLst>
                                    <p:set>
                                      <p:cBhvr>
                                        <p:cTn id="45" dur="1" fill="hold">
                                          <p:stCondLst>
                                            <p:cond delay="0"/>
                                          </p:stCondLst>
                                        </p:cTn>
                                        <p:tgtEl>
                                          <p:spTgt spid="2082831"/>
                                        </p:tgtEl>
                                        <p:attrNameLst>
                                          <p:attrName>style.visibility</p:attrName>
                                        </p:attrNameLst>
                                      </p:cBhvr>
                                      <p:to>
                                        <p:strVal val="visible"/>
                                      </p:to>
                                    </p:set>
                                    <p:anim calcmode="lin" valueType="num">
                                      <p:cBhvr additive="base">
                                        <p:cTn id="46" dur="75" fill="hold"/>
                                        <p:tgtEl>
                                          <p:spTgt spid="2082831"/>
                                        </p:tgtEl>
                                        <p:attrNameLst>
                                          <p:attrName>ppt_x</p:attrName>
                                        </p:attrNameLst>
                                      </p:cBhvr>
                                      <p:tavLst>
                                        <p:tav tm="0">
                                          <p:val>
                                            <p:strVal val="0-#ppt_w/2"/>
                                          </p:val>
                                        </p:tav>
                                        <p:tav tm="100000">
                                          <p:val>
                                            <p:strVal val="#ppt_x"/>
                                          </p:val>
                                        </p:tav>
                                      </p:tavLst>
                                    </p:anim>
                                    <p:anim calcmode="lin" valueType="num">
                                      <p:cBhvr additive="base">
                                        <p:cTn id="47" dur="75" fill="hold"/>
                                        <p:tgtEl>
                                          <p:spTgt spid="208283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82830" grpId="0" autoUpdateAnimBg="0"/>
      <p:bldP spid="2082831" grpId="0" autoUpdateAnimBg="0"/>
      <p:bldP spid="2082841" grpId="0" animBg="1"/>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4978" name="Rectangle 2"/>
          <p:cNvSpPr>
            <a:spLocks noGrp="1" noChangeArrowheads="1"/>
          </p:cNvSpPr>
          <p:nvPr>
            <p:ph type="title"/>
          </p:nvPr>
        </p:nvSpPr>
        <p:spPr>
          <a:xfrm>
            <a:off x="317500" y="52388"/>
            <a:ext cx="8637588" cy="1431925"/>
          </a:xfrm>
        </p:spPr>
        <p:txBody>
          <a:bodyPr>
            <a:normAutofit/>
          </a:bodyPr>
          <a:lstStyle/>
          <a:p>
            <a:pPr eaLnBrk="1" hangingPunct="1"/>
            <a:r>
              <a:rPr lang="en-US" altLang="zh-CN" sz="4000" dirty="0" err="1" smtClean="0">
                <a:solidFill>
                  <a:srgbClr val="FFC000"/>
                </a:solidFill>
              </a:rPr>
              <a:t>Mogent</a:t>
            </a:r>
            <a:r>
              <a:rPr lang="zh-CN" altLang="en-US" sz="4000" dirty="0" smtClean="0">
                <a:solidFill>
                  <a:srgbClr val="FFC000"/>
                </a:solidFill>
              </a:rPr>
              <a:t>系统安全</a:t>
            </a:r>
            <a:r>
              <a:rPr lang="zh-CN" altLang="en-US" sz="4000" dirty="0" smtClean="0">
                <a:solidFill>
                  <a:schemeClr val="tx1"/>
                </a:solidFill>
              </a:rPr>
              <a:t>机制</a:t>
            </a:r>
            <a:endParaRPr lang="zh-CN" altLang="en-US" sz="4000" dirty="0" smtClean="0">
              <a:solidFill>
                <a:schemeClr val="tx1"/>
              </a:solidFill>
            </a:endParaRPr>
          </a:p>
        </p:txBody>
      </p:sp>
      <p:sp>
        <p:nvSpPr>
          <p:cNvPr id="254979" name="Rectangle 3"/>
          <p:cNvSpPr>
            <a:spLocks noGrp="1" noChangeArrowheads="1"/>
          </p:cNvSpPr>
          <p:nvPr>
            <p:ph idx="1"/>
          </p:nvPr>
        </p:nvSpPr>
        <p:spPr/>
        <p:txBody>
          <a:bodyPr/>
          <a:lstStyle/>
          <a:p>
            <a:pPr eaLnBrk="1" hangingPunct="1"/>
            <a:r>
              <a:rPr lang="zh-CN" altLang="en-US" smtClean="0"/>
              <a:t>确保</a:t>
            </a:r>
            <a:r>
              <a:rPr lang="en-US" altLang="zh-CN" smtClean="0"/>
              <a:t>Agent</a:t>
            </a:r>
            <a:r>
              <a:rPr lang="zh-CN" altLang="en-US" smtClean="0"/>
              <a:t>传输的保密性和完整性</a:t>
            </a:r>
          </a:p>
          <a:p>
            <a:pPr eaLnBrk="1" hangingPunct="1"/>
            <a:r>
              <a:rPr lang="zh-CN" altLang="en-US" smtClean="0"/>
              <a:t>类似</a:t>
            </a:r>
            <a:r>
              <a:rPr lang="en-US" altLang="zh-CN" smtClean="0"/>
              <a:t>SSL</a:t>
            </a:r>
            <a:r>
              <a:rPr lang="zh-CN" altLang="en-US" smtClean="0"/>
              <a:t>的协议</a:t>
            </a:r>
          </a:p>
          <a:p>
            <a:pPr eaLnBrk="1" hangingPunct="1"/>
            <a:r>
              <a:rPr lang="zh-CN" altLang="en-US" smtClean="0"/>
              <a:t>运用</a:t>
            </a:r>
            <a:r>
              <a:rPr lang="en-US" altLang="zh-CN" smtClean="0"/>
              <a:t>RSA</a:t>
            </a:r>
            <a:r>
              <a:rPr lang="zh-CN" altLang="en-US" smtClean="0"/>
              <a:t>、</a:t>
            </a:r>
            <a:r>
              <a:rPr lang="en-US" altLang="zh-CN" smtClean="0"/>
              <a:t>DES</a:t>
            </a:r>
            <a:r>
              <a:rPr lang="zh-CN" altLang="en-US" smtClean="0"/>
              <a:t>、</a:t>
            </a:r>
            <a:r>
              <a:rPr lang="en-US" altLang="zh-CN" smtClean="0"/>
              <a:t>MD5</a:t>
            </a:r>
            <a:r>
              <a:rPr lang="zh-CN" altLang="en-US" smtClean="0"/>
              <a:t>等成熟的现代密码学技术</a:t>
            </a:r>
          </a:p>
        </p:txBody>
      </p:sp>
      <p:sp>
        <p:nvSpPr>
          <p:cNvPr id="4" name="灯片编号占位符 5"/>
          <p:cNvSpPr>
            <a:spLocks noGrp="1"/>
          </p:cNvSpPr>
          <p:nvPr>
            <p:ph type="sldNum" sz="quarter" idx="12"/>
          </p:nvPr>
        </p:nvSpPr>
        <p:spPr>
          <a:xfrm>
            <a:off x="8244408" y="5763078"/>
            <a:ext cx="403424" cy="431254"/>
          </a:xfrm>
          <a:prstGeom prst="rect">
            <a:avLst/>
          </a:prstGeom>
        </p:spPr>
        <p:txBody>
          <a:bodyPr/>
          <a:lstStyle/>
          <a:p>
            <a:pPr>
              <a:defRPr/>
            </a:pPr>
            <a:fld id="{9EA34BCE-A9B6-4080-BFDA-24B42780DE08}" type="slidenum">
              <a:rPr lang="en-US" altLang="zh-CN" smtClean="0">
                <a:solidFill>
                  <a:schemeClr val="bg1"/>
                </a:solidFill>
              </a:rPr>
              <a:pPr>
                <a:defRPr/>
              </a:pPr>
              <a:t>39</a:t>
            </a:fld>
            <a:endParaRPr lang="en-US" altLang="zh-CN" dirty="0">
              <a:solidFill>
                <a:schemeClr val="bg1"/>
              </a:solidFill>
            </a:endParaRPr>
          </a:p>
        </p:txBody>
      </p:sp>
      <p:sp>
        <p:nvSpPr>
          <p:cNvPr id="5" name="日期占位符 4"/>
          <p:cNvSpPr>
            <a:spLocks noGrp="1"/>
          </p:cNvSpPr>
          <p:nvPr>
            <p:ph type="dt" sz="half" idx="10"/>
          </p:nvPr>
        </p:nvSpPr>
        <p:spPr/>
        <p:txBody>
          <a:bodyPr/>
          <a:lstStyle/>
          <a:p>
            <a:pPr eaLnBrk="1" latinLnBrk="0" hangingPunct="1"/>
            <a:fld id="{C0900985-66D5-4611-95EE-989965676AE9}" type="datetime1">
              <a:rPr lang="en-US" altLang="zh-CN" smtClean="0"/>
              <a:pPr eaLnBrk="1" latinLnBrk="0" hangingPunct="1"/>
              <a:t>12/13/2011</a:t>
            </a:fld>
            <a:endParaRPr lang="en-US" dirty="0"/>
          </a:p>
        </p:txBody>
      </p:sp>
      <p:sp>
        <p:nvSpPr>
          <p:cNvPr id="6" name="页脚占位符 5"/>
          <p:cNvSpPr>
            <a:spLocks noGrp="1"/>
          </p:cNvSpPr>
          <p:nvPr>
            <p:ph type="ftr" sz="quarter" idx="11"/>
          </p:nvPr>
        </p:nvSpPr>
        <p:spPr/>
        <p:txBody>
          <a:bodyPr/>
          <a:lstStyle/>
          <a:p>
            <a:r>
              <a:rPr kumimoji="0" lang="en-US" smtClean="0"/>
              <a:t>Institute of Computer Software, Nanjing University</a:t>
            </a:r>
            <a:endParaRPr kumimoji="0" lang="en-US"/>
          </a:p>
        </p:txBody>
      </p:sp>
      <p:sp>
        <p:nvSpPr>
          <p:cNvPr id="7" name="灯片编号占位符 6"/>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2BBB5E19-F10A-4C2F-BF6F-11C513378A2E}" type="slidenum">
              <a:rPr kumimoji="0" lang="en-US" sz="1200" b="0" i="0" u="none" strike="noStrike" kern="1200" cap="none" spc="0" normalizeH="0" baseline="0" noProof="0" smtClean="0">
                <a:ln>
                  <a:noFill/>
                </a:ln>
                <a:solidFill>
                  <a:schemeClr val="tx1">
                    <a:tint val="95000"/>
                  </a:schemeClr>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39</a:t>
            </a:fld>
            <a:endParaRPr kumimoji="0" lang="en-US" sz="1200" b="0" i="0" u="none" strike="noStrike" kern="1200" cap="none" spc="0" normalizeH="0" baseline="0" noProof="0" dirty="0">
              <a:ln>
                <a:noFill/>
              </a:ln>
              <a:solidFill>
                <a:schemeClr val="tx1">
                  <a:tint val="95000"/>
                </a:schemeClr>
              </a:solidFill>
              <a:effectLst/>
              <a:uLnTx/>
              <a:uFillTx/>
              <a:latin typeface="+mn-lt"/>
              <a:ea typeface="+mn-ea"/>
              <a:cs typeface="+mn-cs"/>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187" name="Rectangle 3"/>
          <p:cNvSpPr>
            <a:spLocks noGrp="1" noChangeArrowheads="1"/>
          </p:cNvSpPr>
          <p:nvPr>
            <p:ph idx="1"/>
          </p:nvPr>
        </p:nvSpPr>
        <p:spPr/>
        <p:txBody>
          <a:bodyPr/>
          <a:lstStyle/>
          <a:p>
            <a:pPr eaLnBrk="1" hangingPunct="1"/>
            <a:r>
              <a:rPr lang="zh-CN" altLang="en-US" smtClean="0"/>
              <a:t>单机平台的安全：</a:t>
            </a:r>
          </a:p>
          <a:p>
            <a:pPr lvl="1" eaLnBrk="1" hangingPunct="1"/>
            <a:r>
              <a:rPr lang="zh-CN" altLang="en-US" smtClean="0"/>
              <a:t>基于的假设：</a:t>
            </a:r>
          </a:p>
          <a:p>
            <a:pPr lvl="2" eaLnBrk="1" hangingPunct="1"/>
            <a:r>
              <a:rPr lang="zh-CN" altLang="en-US" smtClean="0"/>
              <a:t>封闭</a:t>
            </a:r>
          </a:p>
          <a:p>
            <a:pPr lvl="2" eaLnBrk="1" hangingPunct="1"/>
            <a:r>
              <a:rPr lang="zh-CN" altLang="en-US" smtClean="0"/>
              <a:t>静态</a:t>
            </a:r>
          </a:p>
          <a:p>
            <a:pPr lvl="2" eaLnBrk="1" hangingPunct="1"/>
            <a:r>
              <a:rPr lang="zh-CN" altLang="en-US" smtClean="0"/>
              <a:t>可跟踪</a:t>
            </a:r>
          </a:p>
          <a:p>
            <a:pPr lvl="2" eaLnBrk="1" hangingPunct="1"/>
            <a:r>
              <a:rPr lang="zh-CN" altLang="en-US" smtClean="0"/>
              <a:t>可集中管理</a:t>
            </a:r>
          </a:p>
        </p:txBody>
      </p:sp>
      <p:sp>
        <p:nvSpPr>
          <p:cNvPr id="4" name="灯片编号占位符 5"/>
          <p:cNvSpPr>
            <a:spLocks noGrp="1"/>
          </p:cNvSpPr>
          <p:nvPr>
            <p:ph type="sldNum" sz="quarter" idx="12"/>
          </p:nvPr>
        </p:nvSpPr>
        <p:spPr>
          <a:xfrm>
            <a:off x="8244408" y="5763078"/>
            <a:ext cx="403424" cy="431254"/>
          </a:xfrm>
          <a:prstGeom prst="rect">
            <a:avLst/>
          </a:prstGeom>
        </p:spPr>
        <p:txBody>
          <a:bodyPr/>
          <a:lstStyle/>
          <a:p>
            <a:pPr>
              <a:defRPr/>
            </a:pPr>
            <a:fld id="{9EA34BCE-A9B6-4080-BFDA-24B42780DE08}" type="slidenum">
              <a:rPr lang="en-US" altLang="zh-CN" smtClean="0">
                <a:solidFill>
                  <a:schemeClr val="bg1"/>
                </a:solidFill>
              </a:rPr>
              <a:pPr>
                <a:defRPr/>
              </a:pPr>
              <a:t>4</a:t>
            </a:fld>
            <a:endParaRPr lang="en-US" altLang="zh-CN" dirty="0">
              <a:solidFill>
                <a:schemeClr val="bg1"/>
              </a:solidFill>
            </a:endParaRPr>
          </a:p>
        </p:txBody>
      </p:sp>
      <p:sp>
        <p:nvSpPr>
          <p:cNvPr id="5" name="标题 4"/>
          <p:cNvSpPr>
            <a:spLocks noGrp="1"/>
          </p:cNvSpPr>
          <p:nvPr>
            <p:ph type="title"/>
          </p:nvPr>
        </p:nvSpPr>
        <p:spPr/>
        <p:txBody>
          <a:bodyPr/>
          <a:lstStyle/>
          <a:p>
            <a:r>
              <a:rPr lang="zh-CN" altLang="en-US" dirty="0" smtClean="0"/>
              <a:t>安全问题</a:t>
            </a:r>
            <a:endParaRPr lang="zh-CN" altLang="en-US" dirty="0"/>
          </a:p>
        </p:txBody>
      </p:sp>
      <p:sp>
        <p:nvSpPr>
          <p:cNvPr id="6" name="日期占位符 5"/>
          <p:cNvSpPr>
            <a:spLocks noGrp="1"/>
          </p:cNvSpPr>
          <p:nvPr>
            <p:ph type="dt" sz="half" idx="10"/>
          </p:nvPr>
        </p:nvSpPr>
        <p:spPr/>
        <p:txBody>
          <a:bodyPr/>
          <a:lstStyle/>
          <a:p>
            <a:pPr eaLnBrk="1" latinLnBrk="0" hangingPunct="1"/>
            <a:fld id="{61D1ACCC-2EE7-4610-B78B-2D9D430C9C55}" type="datetime1">
              <a:rPr lang="en-US" altLang="zh-CN" smtClean="0"/>
              <a:pPr eaLnBrk="1" latinLnBrk="0" hangingPunct="1"/>
              <a:t>12/13/2011</a:t>
            </a:fld>
            <a:endParaRPr lang="en-US" dirty="0"/>
          </a:p>
        </p:txBody>
      </p:sp>
      <p:sp>
        <p:nvSpPr>
          <p:cNvPr id="7" name="页脚占位符 6"/>
          <p:cNvSpPr>
            <a:spLocks noGrp="1"/>
          </p:cNvSpPr>
          <p:nvPr>
            <p:ph type="ftr" sz="quarter" idx="11"/>
          </p:nvPr>
        </p:nvSpPr>
        <p:spPr/>
        <p:txBody>
          <a:bodyPr/>
          <a:lstStyle/>
          <a:p>
            <a:r>
              <a:rPr kumimoji="0" lang="en-US" smtClean="0"/>
              <a:t>Institute of Computer Software, Nanjing University</a:t>
            </a:r>
            <a:endParaRPr kumimoji="0" lang="en-US"/>
          </a:p>
        </p:txBody>
      </p:sp>
      <p:sp>
        <p:nvSpPr>
          <p:cNvPr id="8" name="灯片编号占位符 6"/>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2BBB5E19-F10A-4C2F-BF6F-11C513378A2E}" type="slidenum">
              <a:rPr kumimoji="0" lang="en-US" sz="1200" b="0" i="0" u="none" strike="noStrike" kern="1200" cap="none" spc="0" normalizeH="0" baseline="0" noProof="0" smtClean="0">
                <a:ln>
                  <a:noFill/>
                </a:ln>
                <a:solidFill>
                  <a:schemeClr val="tx1">
                    <a:tint val="95000"/>
                  </a:schemeClr>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dirty="0">
              <a:ln>
                <a:noFill/>
              </a:ln>
              <a:solidFill>
                <a:schemeClr val="tx1">
                  <a:tint val="95000"/>
                </a:schemeClr>
              </a:solidFill>
              <a:effectLst/>
              <a:uLnTx/>
              <a:uFillTx/>
              <a:latin typeface="+mn-lt"/>
              <a:ea typeface="+mn-ea"/>
              <a:cs typeface="+mn-cs"/>
            </a:endParaRPr>
          </a:p>
        </p:txBody>
      </p:sp>
    </p:spTree>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6002" name="Rectangle 2"/>
          <p:cNvSpPr>
            <a:spLocks noGrp="1" noChangeArrowheads="1"/>
          </p:cNvSpPr>
          <p:nvPr>
            <p:ph type="title"/>
          </p:nvPr>
        </p:nvSpPr>
        <p:spPr>
          <a:xfrm>
            <a:off x="317500" y="52388"/>
            <a:ext cx="8637588" cy="1431925"/>
          </a:xfrm>
        </p:spPr>
        <p:txBody>
          <a:bodyPr>
            <a:normAutofit/>
          </a:bodyPr>
          <a:lstStyle/>
          <a:p>
            <a:pPr eaLnBrk="1" hangingPunct="1"/>
            <a:r>
              <a:rPr lang="en-US" altLang="zh-CN" sz="4000" dirty="0" err="1" smtClean="0">
                <a:solidFill>
                  <a:srgbClr val="FFC000"/>
                </a:solidFill>
              </a:rPr>
              <a:t>Mogent</a:t>
            </a:r>
            <a:r>
              <a:rPr lang="zh-CN" altLang="en-US" sz="4000" dirty="0" smtClean="0">
                <a:solidFill>
                  <a:srgbClr val="FFC000"/>
                </a:solidFill>
              </a:rPr>
              <a:t>系统安全</a:t>
            </a:r>
            <a:endParaRPr lang="zh-CN" altLang="en-US" sz="4000" dirty="0" smtClean="0">
              <a:solidFill>
                <a:srgbClr val="FFC000"/>
              </a:solidFill>
            </a:endParaRPr>
          </a:p>
        </p:txBody>
      </p:sp>
      <p:sp>
        <p:nvSpPr>
          <p:cNvPr id="2086915" name="Rectangle 3"/>
          <p:cNvSpPr>
            <a:spLocks noGrp="1" noChangeArrowheads="1"/>
          </p:cNvSpPr>
          <p:nvPr>
            <p:ph idx="1"/>
          </p:nvPr>
        </p:nvSpPr>
        <p:spPr/>
        <p:txBody>
          <a:bodyPr/>
          <a:lstStyle/>
          <a:p>
            <a:pPr eaLnBrk="1" hangingPunct="1">
              <a:lnSpc>
                <a:spcPct val="90000"/>
              </a:lnSpc>
            </a:pPr>
            <a:r>
              <a:rPr lang="zh-CN" altLang="en-US" smtClean="0"/>
              <a:t>安全传输通道</a:t>
            </a:r>
          </a:p>
          <a:p>
            <a:pPr lvl="1" eaLnBrk="1" hangingPunct="1">
              <a:lnSpc>
                <a:spcPct val="90000"/>
              </a:lnSpc>
            </a:pPr>
            <a:r>
              <a:rPr lang="zh-CN" altLang="en-US" smtClean="0"/>
              <a:t>实现方式</a:t>
            </a:r>
          </a:p>
          <a:p>
            <a:pPr lvl="2" eaLnBrk="1" hangingPunct="1">
              <a:lnSpc>
                <a:spcPct val="90000"/>
              </a:lnSpc>
            </a:pPr>
            <a:r>
              <a:rPr lang="zh-CN" altLang="en-US" smtClean="0"/>
              <a:t>对称密钥 </a:t>
            </a:r>
          </a:p>
          <a:p>
            <a:pPr lvl="3" eaLnBrk="1" hangingPunct="1">
              <a:lnSpc>
                <a:spcPct val="90000"/>
              </a:lnSpc>
            </a:pPr>
            <a:r>
              <a:rPr lang="zh-CN" altLang="en-US" smtClean="0"/>
              <a:t>密钥确定不易</a:t>
            </a:r>
          </a:p>
          <a:p>
            <a:pPr lvl="2" eaLnBrk="1" hangingPunct="1">
              <a:lnSpc>
                <a:spcPct val="90000"/>
              </a:lnSpc>
            </a:pPr>
            <a:r>
              <a:rPr lang="zh-CN" altLang="en-US" smtClean="0"/>
              <a:t>非对称密钥</a:t>
            </a:r>
          </a:p>
          <a:p>
            <a:pPr lvl="3" eaLnBrk="1" hangingPunct="1">
              <a:lnSpc>
                <a:spcPct val="90000"/>
              </a:lnSpc>
            </a:pPr>
            <a:r>
              <a:rPr lang="zh-CN" altLang="en-US" smtClean="0"/>
              <a:t>安全问题</a:t>
            </a:r>
          </a:p>
          <a:p>
            <a:pPr lvl="3" eaLnBrk="1" hangingPunct="1">
              <a:lnSpc>
                <a:spcPct val="90000"/>
              </a:lnSpc>
            </a:pPr>
            <a:r>
              <a:rPr lang="zh-CN" altLang="en-US" smtClean="0"/>
              <a:t>性能问题</a:t>
            </a:r>
          </a:p>
          <a:p>
            <a:pPr lvl="1" eaLnBrk="1" hangingPunct="1">
              <a:lnSpc>
                <a:spcPct val="90000"/>
              </a:lnSpc>
            </a:pPr>
            <a:r>
              <a:rPr lang="zh-CN" altLang="en-US" smtClean="0"/>
              <a:t>两阶段握手</a:t>
            </a:r>
          </a:p>
          <a:p>
            <a:pPr lvl="2" eaLnBrk="1" hangingPunct="1">
              <a:lnSpc>
                <a:spcPct val="90000"/>
              </a:lnSpc>
            </a:pPr>
            <a:r>
              <a:rPr lang="zh-CN" altLang="en-US" smtClean="0"/>
              <a:t>非对称密钥方法确定对称密钥</a:t>
            </a:r>
          </a:p>
          <a:p>
            <a:pPr lvl="2" eaLnBrk="1" hangingPunct="1">
              <a:lnSpc>
                <a:spcPct val="90000"/>
              </a:lnSpc>
            </a:pPr>
            <a:r>
              <a:rPr lang="zh-CN" altLang="en-US" smtClean="0"/>
              <a:t>对称密钥进行安全传输</a:t>
            </a:r>
          </a:p>
        </p:txBody>
      </p:sp>
      <p:sp>
        <p:nvSpPr>
          <p:cNvPr id="4" name="灯片编号占位符 5"/>
          <p:cNvSpPr>
            <a:spLocks noGrp="1"/>
          </p:cNvSpPr>
          <p:nvPr>
            <p:ph type="sldNum" sz="quarter" idx="12"/>
          </p:nvPr>
        </p:nvSpPr>
        <p:spPr>
          <a:xfrm>
            <a:off x="8244408" y="5763078"/>
            <a:ext cx="403424" cy="431254"/>
          </a:xfrm>
          <a:prstGeom prst="rect">
            <a:avLst/>
          </a:prstGeom>
        </p:spPr>
        <p:txBody>
          <a:bodyPr/>
          <a:lstStyle/>
          <a:p>
            <a:pPr>
              <a:defRPr/>
            </a:pPr>
            <a:fld id="{9EA34BCE-A9B6-4080-BFDA-24B42780DE08}" type="slidenum">
              <a:rPr lang="en-US" altLang="zh-CN" smtClean="0">
                <a:solidFill>
                  <a:schemeClr val="bg1"/>
                </a:solidFill>
              </a:rPr>
              <a:pPr>
                <a:defRPr/>
              </a:pPr>
              <a:t>40</a:t>
            </a:fld>
            <a:endParaRPr lang="en-US" altLang="zh-CN" dirty="0">
              <a:solidFill>
                <a:schemeClr val="bg1"/>
              </a:solidFill>
            </a:endParaRPr>
          </a:p>
        </p:txBody>
      </p:sp>
      <p:sp>
        <p:nvSpPr>
          <p:cNvPr id="6" name="日期占位符 5"/>
          <p:cNvSpPr>
            <a:spLocks noGrp="1"/>
          </p:cNvSpPr>
          <p:nvPr>
            <p:ph type="dt" sz="half" idx="10"/>
          </p:nvPr>
        </p:nvSpPr>
        <p:spPr/>
        <p:txBody>
          <a:bodyPr/>
          <a:lstStyle/>
          <a:p>
            <a:pPr eaLnBrk="1" latinLnBrk="0" hangingPunct="1"/>
            <a:fld id="{6E9FFF8B-1B33-4DD4-A34D-52F72CD2A540}" type="datetime1">
              <a:rPr lang="en-US" altLang="zh-CN" smtClean="0"/>
              <a:pPr eaLnBrk="1" latinLnBrk="0" hangingPunct="1"/>
              <a:t>12/13/2011</a:t>
            </a:fld>
            <a:endParaRPr lang="en-US" dirty="0"/>
          </a:p>
        </p:txBody>
      </p:sp>
      <p:sp>
        <p:nvSpPr>
          <p:cNvPr id="7" name="页脚占位符 6"/>
          <p:cNvSpPr>
            <a:spLocks noGrp="1"/>
          </p:cNvSpPr>
          <p:nvPr>
            <p:ph type="ftr" sz="quarter" idx="11"/>
          </p:nvPr>
        </p:nvSpPr>
        <p:spPr/>
        <p:txBody>
          <a:bodyPr/>
          <a:lstStyle/>
          <a:p>
            <a:r>
              <a:rPr kumimoji="0" lang="en-US" smtClean="0"/>
              <a:t>Institute of Computer Software, Nanjing University</a:t>
            </a:r>
            <a:endParaRPr kumimoji="0" lang="en-US"/>
          </a:p>
        </p:txBody>
      </p:sp>
      <p:sp>
        <p:nvSpPr>
          <p:cNvPr id="8" name="灯片编号占位符 6"/>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2BBB5E19-F10A-4C2F-BF6F-11C513378A2E}" type="slidenum">
              <a:rPr kumimoji="0" lang="en-US" sz="1200" b="0" i="0" u="none" strike="noStrike" kern="1200" cap="none" spc="0" normalizeH="0" baseline="0" noProof="0" smtClean="0">
                <a:ln>
                  <a:noFill/>
                </a:ln>
                <a:solidFill>
                  <a:schemeClr val="tx1">
                    <a:tint val="95000"/>
                  </a:schemeClr>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40</a:t>
            </a:fld>
            <a:endParaRPr kumimoji="0" lang="en-US" sz="1200" b="0" i="0" u="none" strike="noStrike" kern="1200" cap="none" spc="0" normalizeH="0" baseline="0" noProof="0" dirty="0">
              <a:ln>
                <a:noFill/>
              </a:ln>
              <a:solidFill>
                <a:schemeClr val="tx1">
                  <a:tint val="95000"/>
                </a:schemeClr>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086915">
                                            <p:txEl>
                                              <p:pRg st="0" end="0"/>
                                            </p:txEl>
                                          </p:spTgt>
                                        </p:tgtEl>
                                        <p:attrNameLst>
                                          <p:attrName>style.visibility</p:attrName>
                                        </p:attrNameLst>
                                      </p:cBhvr>
                                      <p:to>
                                        <p:strVal val="visible"/>
                                      </p:to>
                                    </p:set>
                                    <p:anim calcmode="lin" valueType="num">
                                      <p:cBhvr additive="base">
                                        <p:cTn id="7" dur="500" fill="hold"/>
                                        <p:tgtEl>
                                          <p:spTgt spid="208691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08691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086915">
                                            <p:txEl>
                                              <p:pRg st="1" end="1"/>
                                            </p:txEl>
                                          </p:spTgt>
                                        </p:tgtEl>
                                        <p:attrNameLst>
                                          <p:attrName>style.visibility</p:attrName>
                                        </p:attrNameLst>
                                      </p:cBhvr>
                                      <p:to>
                                        <p:strVal val="visible"/>
                                      </p:to>
                                    </p:set>
                                    <p:anim calcmode="lin" valueType="num">
                                      <p:cBhvr additive="base">
                                        <p:cTn id="13" dur="500" fill="hold"/>
                                        <p:tgtEl>
                                          <p:spTgt spid="208691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08691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086915">
                                            <p:txEl>
                                              <p:pRg st="2" end="2"/>
                                            </p:txEl>
                                          </p:spTgt>
                                        </p:tgtEl>
                                        <p:attrNameLst>
                                          <p:attrName>style.visibility</p:attrName>
                                        </p:attrNameLst>
                                      </p:cBhvr>
                                      <p:to>
                                        <p:strVal val="visible"/>
                                      </p:to>
                                    </p:set>
                                    <p:anim calcmode="lin" valueType="num">
                                      <p:cBhvr additive="base">
                                        <p:cTn id="19" dur="500" fill="hold"/>
                                        <p:tgtEl>
                                          <p:spTgt spid="2086915">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086915">
                                            <p:txEl>
                                              <p:pRg st="2" end="2"/>
                                            </p:txEl>
                                          </p:spTgt>
                                        </p:tgtEl>
                                        <p:attrNameLst>
                                          <p:attrName>ppt_y</p:attrName>
                                        </p:attrNameLst>
                                      </p:cBhvr>
                                      <p:tavLst>
                                        <p:tav tm="0">
                                          <p:val>
                                            <p:strVal val="#ppt_y"/>
                                          </p:val>
                                        </p:tav>
                                        <p:tav tm="100000">
                                          <p:val>
                                            <p:strVal val="#ppt_y"/>
                                          </p:val>
                                        </p:tav>
                                      </p:tavLst>
                                    </p:anim>
                                  </p:childTnLst>
                                </p:cTn>
                              </p:par>
                              <p:par>
                                <p:cTn id="21" presetID="2" presetClass="entr" presetSubtype="8" fill="hold" grpId="0" nodeType="withEffect">
                                  <p:stCondLst>
                                    <p:cond delay="0"/>
                                  </p:stCondLst>
                                  <p:childTnLst>
                                    <p:set>
                                      <p:cBhvr>
                                        <p:cTn id="22" dur="1" fill="hold">
                                          <p:stCondLst>
                                            <p:cond delay="0"/>
                                          </p:stCondLst>
                                        </p:cTn>
                                        <p:tgtEl>
                                          <p:spTgt spid="2086915">
                                            <p:txEl>
                                              <p:pRg st="3" end="3"/>
                                            </p:txEl>
                                          </p:spTgt>
                                        </p:tgtEl>
                                        <p:attrNameLst>
                                          <p:attrName>style.visibility</p:attrName>
                                        </p:attrNameLst>
                                      </p:cBhvr>
                                      <p:to>
                                        <p:strVal val="visible"/>
                                      </p:to>
                                    </p:set>
                                    <p:anim calcmode="lin" valueType="num">
                                      <p:cBhvr additive="base">
                                        <p:cTn id="23" dur="500" fill="hold"/>
                                        <p:tgtEl>
                                          <p:spTgt spid="2086915">
                                            <p:txEl>
                                              <p:pRg st="3" end="3"/>
                                            </p:txEl>
                                          </p:spTgt>
                                        </p:tgtEl>
                                        <p:attrNameLst>
                                          <p:attrName>ppt_x</p:attrName>
                                        </p:attrNameLst>
                                      </p:cBhvr>
                                      <p:tavLst>
                                        <p:tav tm="0">
                                          <p:val>
                                            <p:strVal val="0-#ppt_w/2"/>
                                          </p:val>
                                        </p:tav>
                                        <p:tav tm="100000">
                                          <p:val>
                                            <p:strVal val="#ppt_x"/>
                                          </p:val>
                                        </p:tav>
                                      </p:tavLst>
                                    </p:anim>
                                    <p:anim calcmode="lin" valueType="num">
                                      <p:cBhvr additive="base">
                                        <p:cTn id="24" dur="500" fill="hold"/>
                                        <p:tgtEl>
                                          <p:spTgt spid="2086915">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8" fill="hold" grpId="0" nodeType="clickEffect">
                                  <p:stCondLst>
                                    <p:cond delay="0"/>
                                  </p:stCondLst>
                                  <p:childTnLst>
                                    <p:set>
                                      <p:cBhvr>
                                        <p:cTn id="28" dur="1" fill="hold">
                                          <p:stCondLst>
                                            <p:cond delay="0"/>
                                          </p:stCondLst>
                                        </p:cTn>
                                        <p:tgtEl>
                                          <p:spTgt spid="2086915">
                                            <p:txEl>
                                              <p:pRg st="4" end="4"/>
                                            </p:txEl>
                                          </p:spTgt>
                                        </p:tgtEl>
                                        <p:attrNameLst>
                                          <p:attrName>style.visibility</p:attrName>
                                        </p:attrNameLst>
                                      </p:cBhvr>
                                      <p:to>
                                        <p:strVal val="visible"/>
                                      </p:to>
                                    </p:set>
                                    <p:anim calcmode="lin" valueType="num">
                                      <p:cBhvr additive="base">
                                        <p:cTn id="29" dur="500" fill="hold"/>
                                        <p:tgtEl>
                                          <p:spTgt spid="2086915">
                                            <p:txEl>
                                              <p:pRg st="4" end="4"/>
                                            </p:txEl>
                                          </p:spTgt>
                                        </p:tgtEl>
                                        <p:attrNameLst>
                                          <p:attrName>ppt_x</p:attrName>
                                        </p:attrNameLst>
                                      </p:cBhvr>
                                      <p:tavLst>
                                        <p:tav tm="0">
                                          <p:val>
                                            <p:strVal val="0-#ppt_w/2"/>
                                          </p:val>
                                        </p:tav>
                                        <p:tav tm="100000">
                                          <p:val>
                                            <p:strVal val="#ppt_x"/>
                                          </p:val>
                                        </p:tav>
                                      </p:tavLst>
                                    </p:anim>
                                    <p:anim calcmode="lin" valueType="num">
                                      <p:cBhvr additive="base">
                                        <p:cTn id="30" dur="500" fill="hold"/>
                                        <p:tgtEl>
                                          <p:spTgt spid="2086915">
                                            <p:txEl>
                                              <p:pRg st="4" end="4"/>
                                            </p:txEl>
                                          </p:spTgt>
                                        </p:tgtEl>
                                        <p:attrNameLst>
                                          <p:attrName>ppt_y</p:attrName>
                                        </p:attrNameLst>
                                      </p:cBhvr>
                                      <p:tavLst>
                                        <p:tav tm="0">
                                          <p:val>
                                            <p:strVal val="#ppt_y"/>
                                          </p:val>
                                        </p:tav>
                                        <p:tav tm="100000">
                                          <p:val>
                                            <p:strVal val="#ppt_y"/>
                                          </p:val>
                                        </p:tav>
                                      </p:tavLst>
                                    </p:anim>
                                  </p:childTnLst>
                                </p:cTn>
                              </p:par>
                              <p:par>
                                <p:cTn id="31" presetID="2" presetClass="entr" presetSubtype="8" fill="hold" grpId="0" nodeType="withEffect">
                                  <p:stCondLst>
                                    <p:cond delay="0"/>
                                  </p:stCondLst>
                                  <p:childTnLst>
                                    <p:set>
                                      <p:cBhvr>
                                        <p:cTn id="32" dur="1" fill="hold">
                                          <p:stCondLst>
                                            <p:cond delay="0"/>
                                          </p:stCondLst>
                                        </p:cTn>
                                        <p:tgtEl>
                                          <p:spTgt spid="2086915">
                                            <p:txEl>
                                              <p:pRg st="5" end="5"/>
                                            </p:txEl>
                                          </p:spTgt>
                                        </p:tgtEl>
                                        <p:attrNameLst>
                                          <p:attrName>style.visibility</p:attrName>
                                        </p:attrNameLst>
                                      </p:cBhvr>
                                      <p:to>
                                        <p:strVal val="visible"/>
                                      </p:to>
                                    </p:set>
                                    <p:anim calcmode="lin" valueType="num">
                                      <p:cBhvr additive="base">
                                        <p:cTn id="33" dur="500" fill="hold"/>
                                        <p:tgtEl>
                                          <p:spTgt spid="2086915">
                                            <p:txEl>
                                              <p:pRg st="5" end="5"/>
                                            </p:txEl>
                                          </p:spTgt>
                                        </p:tgtEl>
                                        <p:attrNameLst>
                                          <p:attrName>ppt_x</p:attrName>
                                        </p:attrNameLst>
                                      </p:cBhvr>
                                      <p:tavLst>
                                        <p:tav tm="0">
                                          <p:val>
                                            <p:strVal val="0-#ppt_w/2"/>
                                          </p:val>
                                        </p:tav>
                                        <p:tav tm="100000">
                                          <p:val>
                                            <p:strVal val="#ppt_x"/>
                                          </p:val>
                                        </p:tav>
                                      </p:tavLst>
                                    </p:anim>
                                    <p:anim calcmode="lin" valueType="num">
                                      <p:cBhvr additive="base">
                                        <p:cTn id="34" dur="500" fill="hold"/>
                                        <p:tgtEl>
                                          <p:spTgt spid="2086915">
                                            <p:txEl>
                                              <p:pRg st="5" end="5"/>
                                            </p:txEl>
                                          </p:spTgt>
                                        </p:tgtEl>
                                        <p:attrNameLst>
                                          <p:attrName>ppt_y</p:attrName>
                                        </p:attrNameLst>
                                      </p:cBhvr>
                                      <p:tavLst>
                                        <p:tav tm="0">
                                          <p:val>
                                            <p:strVal val="#ppt_y"/>
                                          </p:val>
                                        </p:tav>
                                        <p:tav tm="100000">
                                          <p:val>
                                            <p:strVal val="#ppt_y"/>
                                          </p:val>
                                        </p:tav>
                                      </p:tavLst>
                                    </p:anim>
                                  </p:childTnLst>
                                </p:cTn>
                              </p:par>
                              <p:par>
                                <p:cTn id="35" presetID="2" presetClass="entr" presetSubtype="8" fill="hold" grpId="0" nodeType="withEffect">
                                  <p:stCondLst>
                                    <p:cond delay="0"/>
                                  </p:stCondLst>
                                  <p:childTnLst>
                                    <p:set>
                                      <p:cBhvr>
                                        <p:cTn id="36" dur="1" fill="hold">
                                          <p:stCondLst>
                                            <p:cond delay="0"/>
                                          </p:stCondLst>
                                        </p:cTn>
                                        <p:tgtEl>
                                          <p:spTgt spid="2086915">
                                            <p:txEl>
                                              <p:pRg st="6" end="6"/>
                                            </p:txEl>
                                          </p:spTgt>
                                        </p:tgtEl>
                                        <p:attrNameLst>
                                          <p:attrName>style.visibility</p:attrName>
                                        </p:attrNameLst>
                                      </p:cBhvr>
                                      <p:to>
                                        <p:strVal val="visible"/>
                                      </p:to>
                                    </p:set>
                                    <p:anim calcmode="lin" valueType="num">
                                      <p:cBhvr additive="base">
                                        <p:cTn id="37" dur="500" fill="hold"/>
                                        <p:tgtEl>
                                          <p:spTgt spid="2086915">
                                            <p:txEl>
                                              <p:pRg st="6" end="6"/>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2086915">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2086915">
                                            <p:txEl>
                                              <p:pRg st="7" end="7"/>
                                            </p:txEl>
                                          </p:spTgt>
                                        </p:tgtEl>
                                        <p:attrNameLst>
                                          <p:attrName>style.visibility</p:attrName>
                                        </p:attrNameLst>
                                      </p:cBhvr>
                                      <p:to>
                                        <p:strVal val="visible"/>
                                      </p:to>
                                    </p:set>
                                    <p:anim calcmode="lin" valueType="num">
                                      <p:cBhvr additive="base">
                                        <p:cTn id="43" dur="500" fill="hold"/>
                                        <p:tgtEl>
                                          <p:spTgt spid="2086915">
                                            <p:txEl>
                                              <p:pRg st="7" end="7"/>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2086915">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2086915">
                                            <p:txEl>
                                              <p:pRg st="8" end="8"/>
                                            </p:txEl>
                                          </p:spTgt>
                                        </p:tgtEl>
                                        <p:attrNameLst>
                                          <p:attrName>style.visibility</p:attrName>
                                        </p:attrNameLst>
                                      </p:cBhvr>
                                      <p:to>
                                        <p:strVal val="visible"/>
                                      </p:to>
                                    </p:set>
                                    <p:anim calcmode="lin" valueType="num">
                                      <p:cBhvr additive="base">
                                        <p:cTn id="49" dur="500" fill="hold"/>
                                        <p:tgtEl>
                                          <p:spTgt spid="2086915">
                                            <p:txEl>
                                              <p:pRg st="8" end="8"/>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2086915">
                                            <p:txEl>
                                              <p:pRg st="8" end="8"/>
                                            </p:txEl>
                                          </p:spTgt>
                                        </p:tgtEl>
                                        <p:attrNameLst>
                                          <p:attrName>ppt_y</p:attrName>
                                        </p:attrNameLst>
                                      </p:cBhvr>
                                      <p:tavLst>
                                        <p:tav tm="0">
                                          <p:val>
                                            <p:strVal val="#ppt_y"/>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2086915">
                                            <p:txEl>
                                              <p:pRg st="9" end="9"/>
                                            </p:txEl>
                                          </p:spTgt>
                                        </p:tgtEl>
                                        <p:attrNameLst>
                                          <p:attrName>style.visibility</p:attrName>
                                        </p:attrNameLst>
                                      </p:cBhvr>
                                      <p:to>
                                        <p:strVal val="visible"/>
                                      </p:to>
                                    </p:set>
                                    <p:anim calcmode="lin" valueType="num">
                                      <p:cBhvr additive="base">
                                        <p:cTn id="55" dur="500" fill="hold"/>
                                        <p:tgtEl>
                                          <p:spTgt spid="2086915">
                                            <p:txEl>
                                              <p:pRg st="9" end="9"/>
                                            </p:txEl>
                                          </p:spTgt>
                                        </p:tgtEl>
                                        <p:attrNameLst>
                                          <p:attrName>ppt_x</p:attrName>
                                        </p:attrNameLst>
                                      </p:cBhvr>
                                      <p:tavLst>
                                        <p:tav tm="0">
                                          <p:val>
                                            <p:strVal val="0-#ppt_w/2"/>
                                          </p:val>
                                        </p:tav>
                                        <p:tav tm="100000">
                                          <p:val>
                                            <p:strVal val="#ppt_x"/>
                                          </p:val>
                                        </p:tav>
                                      </p:tavLst>
                                    </p:anim>
                                    <p:anim calcmode="lin" valueType="num">
                                      <p:cBhvr additive="base">
                                        <p:cTn id="56" dur="500" fill="hold"/>
                                        <p:tgtEl>
                                          <p:spTgt spid="2086915">
                                            <p:txEl>
                                              <p:pRg st="9" end="9"/>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86915" grpId="0" build="p" bldLvl="3" autoUpdateAnimBg="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7027" name="Rectangle 3"/>
          <p:cNvSpPr>
            <a:spLocks noGrp="1" noChangeArrowheads="1"/>
          </p:cNvSpPr>
          <p:nvPr>
            <p:ph idx="1"/>
          </p:nvPr>
        </p:nvSpPr>
        <p:spPr/>
        <p:txBody>
          <a:bodyPr/>
          <a:lstStyle/>
          <a:p>
            <a:pPr eaLnBrk="1" hangingPunct="1"/>
            <a:r>
              <a:rPr lang="zh-CN" altLang="en-US" smtClean="0"/>
              <a:t>安全传输通道</a:t>
            </a:r>
          </a:p>
        </p:txBody>
      </p:sp>
      <p:sp>
        <p:nvSpPr>
          <p:cNvPr id="16" name="灯片编号占位符 5"/>
          <p:cNvSpPr>
            <a:spLocks noGrp="1"/>
          </p:cNvSpPr>
          <p:nvPr>
            <p:ph type="sldNum" sz="quarter" idx="12"/>
          </p:nvPr>
        </p:nvSpPr>
        <p:spPr>
          <a:xfrm>
            <a:off x="8244408" y="5763078"/>
            <a:ext cx="403424" cy="431254"/>
          </a:xfrm>
          <a:prstGeom prst="rect">
            <a:avLst/>
          </a:prstGeom>
        </p:spPr>
        <p:txBody>
          <a:bodyPr/>
          <a:lstStyle/>
          <a:p>
            <a:pPr>
              <a:defRPr/>
            </a:pPr>
            <a:fld id="{9EA34BCE-A9B6-4080-BFDA-24B42780DE08}" type="slidenum">
              <a:rPr lang="en-US" altLang="zh-CN" smtClean="0">
                <a:solidFill>
                  <a:schemeClr val="bg1"/>
                </a:solidFill>
              </a:rPr>
              <a:pPr>
                <a:defRPr/>
              </a:pPr>
              <a:t>41</a:t>
            </a:fld>
            <a:endParaRPr lang="en-US" altLang="zh-CN" dirty="0">
              <a:solidFill>
                <a:schemeClr val="bg1"/>
              </a:solidFill>
            </a:endParaRPr>
          </a:p>
        </p:txBody>
      </p:sp>
      <p:sp>
        <p:nvSpPr>
          <p:cNvPr id="257031" name="AutoShape 4"/>
          <p:cNvSpPr>
            <a:spLocks noChangeArrowheads="1"/>
          </p:cNvSpPr>
          <p:nvPr/>
        </p:nvSpPr>
        <p:spPr bwMode="auto">
          <a:xfrm>
            <a:off x="5788025" y="4154488"/>
            <a:ext cx="2592388" cy="784225"/>
          </a:xfrm>
          <a:prstGeom prst="cube">
            <a:avLst>
              <a:gd name="adj" fmla="val 39806"/>
            </a:avLst>
          </a:prstGeom>
          <a:noFill/>
          <a:ln w="15875">
            <a:solidFill>
              <a:schemeClr val="tx1"/>
            </a:solidFill>
            <a:miter lim="800000"/>
            <a:headEnd/>
            <a:tailEnd/>
          </a:ln>
        </p:spPr>
        <p:txBody>
          <a:bodyPr/>
          <a:lstStyle/>
          <a:p>
            <a:pPr algn="ctr" eaLnBrk="0" hangingPunct="0"/>
            <a:r>
              <a:rPr lang="en-US" altLang="zh-CN" sz="2000">
                <a:latin typeface="Times New Roman" pitchFamily="18" charset="0"/>
              </a:rPr>
              <a:t>mogent server</a:t>
            </a:r>
          </a:p>
        </p:txBody>
      </p:sp>
      <p:grpSp>
        <p:nvGrpSpPr>
          <p:cNvPr id="2" name="Group 5"/>
          <p:cNvGrpSpPr>
            <a:grpSpLocks/>
          </p:cNvGrpSpPr>
          <p:nvPr/>
        </p:nvGrpSpPr>
        <p:grpSpPr bwMode="auto">
          <a:xfrm>
            <a:off x="6769100" y="3452813"/>
            <a:ext cx="649288" cy="806450"/>
            <a:chOff x="4512" y="2275"/>
            <a:chExt cx="445" cy="469"/>
          </a:xfrm>
        </p:grpSpPr>
        <p:sp>
          <p:nvSpPr>
            <p:cNvPr id="257041" name="AutoShape 6"/>
            <p:cNvSpPr>
              <a:spLocks noChangeArrowheads="1"/>
            </p:cNvSpPr>
            <p:nvPr/>
          </p:nvSpPr>
          <p:spPr bwMode="auto">
            <a:xfrm>
              <a:off x="4512" y="2275"/>
              <a:ext cx="445" cy="292"/>
            </a:xfrm>
            <a:prstGeom prst="smileyFace">
              <a:avLst>
                <a:gd name="adj" fmla="val 4653"/>
              </a:avLst>
            </a:prstGeom>
            <a:solidFill>
              <a:srgbClr val="FF0000"/>
            </a:solidFill>
            <a:ln w="15875">
              <a:solidFill>
                <a:schemeClr val="tx1"/>
              </a:solidFill>
              <a:round/>
              <a:headEnd/>
              <a:tailEnd/>
            </a:ln>
          </p:spPr>
          <p:txBody>
            <a:bodyPr/>
            <a:lstStyle/>
            <a:p>
              <a:endParaRPr lang="zh-CN" altLang="en-US"/>
            </a:p>
          </p:txBody>
        </p:sp>
        <p:sp>
          <p:nvSpPr>
            <p:cNvPr id="257042" name="AutoShape 7"/>
            <p:cNvSpPr>
              <a:spLocks noChangeArrowheads="1"/>
            </p:cNvSpPr>
            <p:nvPr/>
          </p:nvSpPr>
          <p:spPr bwMode="auto">
            <a:xfrm>
              <a:off x="4561" y="2556"/>
              <a:ext cx="347" cy="188"/>
            </a:xfrm>
            <a:prstGeom prst="triangle">
              <a:avLst>
                <a:gd name="adj" fmla="val 50000"/>
              </a:avLst>
            </a:prstGeom>
            <a:solidFill>
              <a:srgbClr val="FF0000"/>
            </a:solidFill>
            <a:ln w="15875">
              <a:solidFill>
                <a:schemeClr val="tx1"/>
              </a:solidFill>
              <a:miter lim="800000"/>
              <a:headEnd/>
              <a:tailEnd/>
            </a:ln>
          </p:spPr>
          <p:txBody>
            <a:bodyPr/>
            <a:lstStyle/>
            <a:p>
              <a:endParaRPr lang="zh-CN" altLang="en-US"/>
            </a:p>
          </p:txBody>
        </p:sp>
      </p:grpSp>
      <p:sp>
        <p:nvSpPr>
          <p:cNvPr id="257033" name="AutoShape 8"/>
          <p:cNvSpPr>
            <a:spLocks noChangeArrowheads="1"/>
          </p:cNvSpPr>
          <p:nvPr/>
        </p:nvSpPr>
        <p:spPr bwMode="auto">
          <a:xfrm>
            <a:off x="531813" y="4164013"/>
            <a:ext cx="2592387" cy="782637"/>
          </a:xfrm>
          <a:prstGeom prst="cube">
            <a:avLst>
              <a:gd name="adj" fmla="val 39806"/>
            </a:avLst>
          </a:prstGeom>
          <a:noFill/>
          <a:ln w="15875">
            <a:solidFill>
              <a:schemeClr val="tx1"/>
            </a:solidFill>
            <a:miter lim="800000"/>
            <a:headEnd/>
            <a:tailEnd/>
          </a:ln>
        </p:spPr>
        <p:txBody>
          <a:bodyPr/>
          <a:lstStyle/>
          <a:p>
            <a:pPr algn="ctr" eaLnBrk="0" hangingPunct="0"/>
            <a:r>
              <a:rPr lang="en-US" altLang="zh-CN" sz="2000">
                <a:latin typeface="Times New Roman" pitchFamily="18" charset="0"/>
              </a:rPr>
              <a:t>mogent user/server</a:t>
            </a:r>
          </a:p>
        </p:txBody>
      </p:sp>
      <p:grpSp>
        <p:nvGrpSpPr>
          <p:cNvPr id="3" name="Group 9"/>
          <p:cNvGrpSpPr>
            <a:grpSpLocks/>
          </p:cNvGrpSpPr>
          <p:nvPr/>
        </p:nvGrpSpPr>
        <p:grpSpPr bwMode="auto">
          <a:xfrm>
            <a:off x="1512888" y="3452813"/>
            <a:ext cx="649287" cy="806450"/>
            <a:chOff x="912" y="2275"/>
            <a:chExt cx="445" cy="469"/>
          </a:xfrm>
        </p:grpSpPr>
        <p:sp>
          <p:nvSpPr>
            <p:cNvPr id="257039" name="AutoShape 10"/>
            <p:cNvSpPr>
              <a:spLocks noChangeArrowheads="1"/>
            </p:cNvSpPr>
            <p:nvPr/>
          </p:nvSpPr>
          <p:spPr bwMode="auto">
            <a:xfrm>
              <a:off x="912" y="2275"/>
              <a:ext cx="445" cy="292"/>
            </a:xfrm>
            <a:prstGeom prst="smileyFace">
              <a:avLst>
                <a:gd name="adj" fmla="val 4653"/>
              </a:avLst>
            </a:prstGeom>
            <a:solidFill>
              <a:srgbClr val="FF0000"/>
            </a:solidFill>
            <a:ln w="15875">
              <a:solidFill>
                <a:schemeClr val="tx1"/>
              </a:solidFill>
              <a:round/>
              <a:headEnd/>
              <a:tailEnd/>
            </a:ln>
          </p:spPr>
          <p:txBody>
            <a:bodyPr/>
            <a:lstStyle/>
            <a:p>
              <a:endParaRPr lang="zh-CN" altLang="en-US"/>
            </a:p>
          </p:txBody>
        </p:sp>
        <p:sp>
          <p:nvSpPr>
            <p:cNvPr id="257040" name="AutoShape 11"/>
            <p:cNvSpPr>
              <a:spLocks noChangeArrowheads="1"/>
            </p:cNvSpPr>
            <p:nvPr/>
          </p:nvSpPr>
          <p:spPr bwMode="auto">
            <a:xfrm>
              <a:off x="961" y="2556"/>
              <a:ext cx="347" cy="188"/>
            </a:xfrm>
            <a:prstGeom prst="triangle">
              <a:avLst>
                <a:gd name="adj" fmla="val 50000"/>
              </a:avLst>
            </a:prstGeom>
            <a:solidFill>
              <a:srgbClr val="FF0000"/>
            </a:solidFill>
            <a:ln w="15875">
              <a:solidFill>
                <a:schemeClr val="tx1"/>
              </a:solidFill>
              <a:miter lim="800000"/>
              <a:headEnd/>
              <a:tailEnd/>
            </a:ln>
          </p:spPr>
          <p:txBody>
            <a:bodyPr/>
            <a:lstStyle/>
            <a:p>
              <a:endParaRPr lang="zh-CN" altLang="en-US"/>
            </a:p>
          </p:txBody>
        </p:sp>
      </p:grpSp>
      <p:sp>
        <p:nvSpPr>
          <p:cNvPr id="2088972" name="Line 12"/>
          <p:cNvSpPr>
            <a:spLocks noChangeShapeType="1"/>
          </p:cNvSpPr>
          <p:nvPr/>
        </p:nvSpPr>
        <p:spPr bwMode="auto">
          <a:xfrm flipH="1">
            <a:off x="3124200" y="3937000"/>
            <a:ext cx="2663825" cy="0"/>
          </a:xfrm>
          <a:prstGeom prst="line">
            <a:avLst/>
          </a:prstGeom>
          <a:noFill/>
          <a:ln w="9525">
            <a:solidFill>
              <a:schemeClr val="tx1"/>
            </a:solidFill>
            <a:round/>
            <a:headEnd type="triangle" w="med" len="med"/>
            <a:tailEnd type="triangle" w="med" len="med"/>
          </a:ln>
        </p:spPr>
        <p:txBody>
          <a:bodyPr wrap="none" anchor="ctr"/>
          <a:lstStyle/>
          <a:p>
            <a:endParaRPr lang="zh-CN" altLang="en-US"/>
          </a:p>
        </p:txBody>
      </p:sp>
      <p:sp>
        <p:nvSpPr>
          <p:cNvPr id="2088973" name="Text Box 13">
            <a:hlinkClick r:id="rId3" action="ppaction://hlinksldjump"/>
          </p:cNvPr>
          <p:cNvSpPr txBox="1">
            <a:spLocks noChangeArrowheads="1"/>
          </p:cNvSpPr>
          <p:nvPr/>
        </p:nvSpPr>
        <p:spPr bwMode="auto">
          <a:xfrm>
            <a:off x="3124200" y="3124200"/>
            <a:ext cx="2081213" cy="822325"/>
          </a:xfrm>
          <a:prstGeom prst="rect">
            <a:avLst/>
          </a:prstGeom>
          <a:noFill/>
          <a:ln w="9525">
            <a:noFill/>
            <a:miter lim="800000"/>
            <a:headEnd/>
            <a:tailEnd/>
          </a:ln>
        </p:spPr>
        <p:txBody>
          <a:bodyPr anchor="ctr">
            <a:spAutoFit/>
          </a:bodyPr>
          <a:lstStyle/>
          <a:p>
            <a:pPr algn="ctr"/>
            <a:r>
              <a:rPr lang="zh-CN" altLang="en-US" sz="2400">
                <a:latin typeface="Times New Roman" pitchFamily="18" charset="0"/>
              </a:rPr>
              <a:t>公开密钥</a:t>
            </a:r>
          </a:p>
          <a:p>
            <a:pPr algn="ctr"/>
            <a:r>
              <a:rPr lang="zh-CN" altLang="en-US" sz="2400">
                <a:latin typeface="Times New Roman" pitchFamily="18" charset="0"/>
              </a:rPr>
              <a:t>身份认证</a:t>
            </a:r>
          </a:p>
        </p:txBody>
      </p:sp>
      <p:sp>
        <p:nvSpPr>
          <p:cNvPr id="2088974" name="Text Box 14">
            <a:hlinkClick r:id="rId4" action="ppaction://hlinksldjump"/>
          </p:cNvPr>
          <p:cNvSpPr txBox="1">
            <a:spLocks noChangeArrowheads="1"/>
          </p:cNvSpPr>
          <p:nvPr/>
        </p:nvSpPr>
        <p:spPr bwMode="auto">
          <a:xfrm>
            <a:off x="3854450" y="4710113"/>
            <a:ext cx="1403350" cy="457200"/>
          </a:xfrm>
          <a:prstGeom prst="rect">
            <a:avLst/>
          </a:prstGeom>
          <a:noFill/>
          <a:ln w="9525">
            <a:noFill/>
            <a:miter lim="800000"/>
            <a:headEnd/>
            <a:tailEnd/>
          </a:ln>
        </p:spPr>
        <p:txBody>
          <a:bodyPr wrap="none" anchor="ctr">
            <a:spAutoFit/>
          </a:bodyPr>
          <a:lstStyle/>
          <a:p>
            <a:pPr algn="ctr">
              <a:spcBef>
                <a:spcPct val="50000"/>
              </a:spcBef>
            </a:pPr>
            <a:r>
              <a:rPr lang="zh-CN" altLang="zh-CN" sz="2400">
                <a:latin typeface="Times New Roman" pitchFamily="18" charset="0"/>
              </a:rPr>
              <a:t>商定密钥</a:t>
            </a:r>
          </a:p>
        </p:txBody>
      </p:sp>
      <p:sp>
        <p:nvSpPr>
          <p:cNvPr id="2088975" name="Line 15"/>
          <p:cNvSpPr>
            <a:spLocks noChangeShapeType="1"/>
          </p:cNvSpPr>
          <p:nvPr/>
        </p:nvSpPr>
        <p:spPr bwMode="auto">
          <a:xfrm>
            <a:off x="3124200" y="5186363"/>
            <a:ext cx="2663825" cy="0"/>
          </a:xfrm>
          <a:prstGeom prst="line">
            <a:avLst/>
          </a:prstGeom>
          <a:noFill/>
          <a:ln w="9525">
            <a:solidFill>
              <a:schemeClr val="tx1"/>
            </a:solidFill>
            <a:round/>
            <a:headEnd type="triangle" w="med" len="med"/>
            <a:tailEnd type="triangle" w="med" len="med"/>
          </a:ln>
        </p:spPr>
        <p:txBody>
          <a:bodyPr wrap="none" anchor="ctr"/>
          <a:lstStyle/>
          <a:p>
            <a:endParaRPr lang="zh-CN" altLang="en-US"/>
          </a:p>
        </p:txBody>
      </p:sp>
      <p:sp>
        <p:nvSpPr>
          <p:cNvPr id="19" name="Rectangle 2"/>
          <p:cNvSpPr>
            <a:spLocks noGrp="1" noChangeArrowheads="1"/>
          </p:cNvSpPr>
          <p:nvPr>
            <p:ph type="title"/>
          </p:nvPr>
        </p:nvSpPr>
        <p:spPr>
          <a:xfrm>
            <a:off x="317500" y="52388"/>
            <a:ext cx="8637588" cy="1431925"/>
          </a:xfrm>
        </p:spPr>
        <p:txBody>
          <a:bodyPr>
            <a:normAutofit/>
          </a:bodyPr>
          <a:lstStyle/>
          <a:p>
            <a:pPr eaLnBrk="1" hangingPunct="1"/>
            <a:r>
              <a:rPr lang="en-US" altLang="zh-CN" sz="4000" dirty="0" err="1" smtClean="0">
                <a:solidFill>
                  <a:srgbClr val="FFC000"/>
                </a:solidFill>
              </a:rPr>
              <a:t>Mogent</a:t>
            </a:r>
            <a:r>
              <a:rPr lang="zh-CN" altLang="en-US" sz="4000" dirty="0" smtClean="0">
                <a:solidFill>
                  <a:srgbClr val="FFC000"/>
                </a:solidFill>
              </a:rPr>
              <a:t>系统安全</a:t>
            </a:r>
            <a:endParaRPr lang="zh-CN" altLang="en-US" sz="4000" dirty="0" smtClean="0">
              <a:solidFill>
                <a:srgbClr val="FFC000"/>
              </a:solidFill>
            </a:endParaRPr>
          </a:p>
        </p:txBody>
      </p:sp>
      <p:sp>
        <p:nvSpPr>
          <p:cNvPr id="20" name="日期占位符 19"/>
          <p:cNvSpPr>
            <a:spLocks noGrp="1"/>
          </p:cNvSpPr>
          <p:nvPr>
            <p:ph type="dt" sz="half" idx="10"/>
          </p:nvPr>
        </p:nvSpPr>
        <p:spPr/>
        <p:txBody>
          <a:bodyPr/>
          <a:lstStyle/>
          <a:p>
            <a:pPr eaLnBrk="1" latinLnBrk="0" hangingPunct="1"/>
            <a:fld id="{AB677F19-5E1C-4BBE-9D5A-354FD57514F9}" type="datetime1">
              <a:rPr lang="en-US" altLang="zh-CN" smtClean="0"/>
              <a:pPr eaLnBrk="1" latinLnBrk="0" hangingPunct="1"/>
              <a:t>12/13/2011</a:t>
            </a:fld>
            <a:endParaRPr lang="en-US" dirty="0"/>
          </a:p>
        </p:txBody>
      </p:sp>
      <p:sp>
        <p:nvSpPr>
          <p:cNvPr id="21" name="页脚占位符 20"/>
          <p:cNvSpPr>
            <a:spLocks noGrp="1"/>
          </p:cNvSpPr>
          <p:nvPr>
            <p:ph type="ftr" sz="quarter" idx="11"/>
          </p:nvPr>
        </p:nvSpPr>
        <p:spPr/>
        <p:txBody>
          <a:bodyPr/>
          <a:lstStyle/>
          <a:p>
            <a:r>
              <a:rPr kumimoji="0" lang="en-US" smtClean="0"/>
              <a:t>Institute of Computer Software, Nanjing University</a:t>
            </a:r>
            <a:endParaRPr kumimoji="0" lang="en-US"/>
          </a:p>
        </p:txBody>
      </p:sp>
      <p:sp>
        <p:nvSpPr>
          <p:cNvPr id="22" name="灯片编号占位符 6"/>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2BBB5E19-F10A-4C2F-BF6F-11C513378A2E}" type="slidenum">
              <a:rPr kumimoji="0" lang="en-US" sz="1200" b="0" i="0" u="none" strike="noStrike" kern="1200" cap="none" spc="0" normalizeH="0" baseline="0" noProof="0" smtClean="0">
                <a:ln>
                  <a:noFill/>
                </a:ln>
                <a:solidFill>
                  <a:schemeClr val="tx1">
                    <a:tint val="95000"/>
                  </a:schemeClr>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41</a:t>
            </a:fld>
            <a:endParaRPr kumimoji="0" lang="en-US" sz="1200" b="0" i="0" u="none" strike="noStrike" kern="1200" cap="none" spc="0" normalizeH="0" baseline="0" noProof="0" dirty="0">
              <a:ln>
                <a:noFill/>
              </a:ln>
              <a:solidFill>
                <a:schemeClr val="tx1">
                  <a:tint val="95000"/>
                </a:schemeClr>
              </a:solidFill>
              <a:effectLst/>
              <a:uLnTx/>
              <a:uFillTx/>
              <a:latin typeface="+mn-lt"/>
              <a:ea typeface="+mn-ea"/>
              <a:cs typeface="+mn-cs"/>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2088973"/>
                                        </p:tgtEl>
                                        <p:attrNameLst>
                                          <p:attrName>style.visibility</p:attrName>
                                        </p:attrNameLst>
                                      </p:cBhvr>
                                      <p:to>
                                        <p:strVal val="visible"/>
                                      </p:to>
                                    </p:set>
                                    <p:anim calcmode="lin" valueType="num">
                                      <p:cBhvr>
                                        <p:cTn id="7" dur="500" fill="hold"/>
                                        <p:tgtEl>
                                          <p:spTgt spid="2088973"/>
                                        </p:tgtEl>
                                        <p:attrNameLst>
                                          <p:attrName>ppt_w</p:attrName>
                                        </p:attrNameLst>
                                      </p:cBhvr>
                                      <p:tavLst>
                                        <p:tav tm="0">
                                          <p:val>
                                            <p:fltVal val="0"/>
                                          </p:val>
                                        </p:tav>
                                        <p:tav tm="100000">
                                          <p:val>
                                            <p:strVal val="#ppt_w"/>
                                          </p:val>
                                        </p:tav>
                                      </p:tavLst>
                                    </p:anim>
                                    <p:anim calcmode="lin" valueType="num">
                                      <p:cBhvr>
                                        <p:cTn id="8" dur="500" fill="hold"/>
                                        <p:tgtEl>
                                          <p:spTgt spid="2088973"/>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499"/>
                                          </p:stCondLst>
                                        </p:cTn>
                                        <p:tgtEl>
                                          <p:spTgt spid="208897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499"/>
                                          </p:stCondLst>
                                        </p:cTn>
                                        <p:tgtEl>
                                          <p:spTgt spid="208897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499"/>
                                          </p:stCondLst>
                                        </p:cTn>
                                        <p:tgtEl>
                                          <p:spTgt spid="208897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88972" grpId="0" animBg="1"/>
      <p:bldP spid="2088973" grpId="0" autoUpdateAnimBg="0"/>
      <p:bldP spid="2088974" grpId="0" autoUpdateAnimBg="0"/>
      <p:bldP spid="2088975" grpId="0" animBg="1"/>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a:xfrm>
            <a:off x="317500" y="52388"/>
            <a:ext cx="8637588" cy="1431925"/>
          </a:xfrm>
        </p:spPr>
        <p:txBody>
          <a:bodyPr>
            <a:normAutofit/>
          </a:bodyPr>
          <a:lstStyle/>
          <a:p>
            <a:pPr eaLnBrk="1" hangingPunct="1"/>
            <a:r>
              <a:rPr lang="en-US" altLang="zh-CN" sz="4000" dirty="0" err="1" smtClean="0">
                <a:solidFill>
                  <a:srgbClr val="FFC000"/>
                </a:solidFill>
              </a:rPr>
              <a:t>Mogent</a:t>
            </a:r>
            <a:r>
              <a:rPr lang="zh-CN" altLang="en-US" sz="4000" dirty="0" smtClean="0">
                <a:solidFill>
                  <a:srgbClr val="FFC000"/>
                </a:solidFill>
              </a:rPr>
              <a:t>系统安全</a:t>
            </a:r>
            <a:endParaRPr lang="zh-CN" altLang="en-US" sz="4000" dirty="0" smtClean="0">
              <a:solidFill>
                <a:srgbClr val="FFC000"/>
              </a:solidFill>
            </a:endParaRPr>
          </a:p>
        </p:txBody>
      </p:sp>
      <p:sp>
        <p:nvSpPr>
          <p:cNvPr id="3" name="内容占位符 2"/>
          <p:cNvSpPr>
            <a:spLocks noGrp="1"/>
          </p:cNvSpPr>
          <p:nvPr>
            <p:ph idx="1"/>
          </p:nvPr>
        </p:nvSpPr>
        <p:spPr/>
        <p:txBody>
          <a:bodyPr/>
          <a:lstStyle/>
          <a:p>
            <a:r>
              <a:rPr lang="zh-CN" altLang="en-US" dirty="0" smtClean="0"/>
              <a:t>授权和访问控制</a:t>
            </a:r>
            <a:endParaRPr lang="en-US" altLang="zh-CN" dirty="0" smtClean="0"/>
          </a:p>
          <a:p>
            <a:pPr lvl="1"/>
            <a:r>
              <a:rPr lang="zh-CN" altLang="en-US" dirty="0" smtClean="0"/>
              <a:t>授权是给一个用户的</a:t>
            </a:r>
            <a:r>
              <a:rPr lang="en-US" altLang="zh-CN" dirty="0" err="1" smtClean="0"/>
              <a:t>mogent</a:t>
            </a:r>
            <a:r>
              <a:rPr lang="zh-CN" altLang="en-US" dirty="0" smtClean="0"/>
              <a:t>设置可访问的资源</a:t>
            </a:r>
            <a:endParaRPr lang="en-US" altLang="zh-CN" dirty="0" smtClean="0"/>
          </a:p>
          <a:p>
            <a:pPr lvl="2"/>
            <a:r>
              <a:rPr lang="en-US" altLang="zh-CN" dirty="0" err="1" smtClean="0"/>
              <a:t>Mogent</a:t>
            </a:r>
            <a:r>
              <a:rPr lang="zh-CN" altLang="en-US" dirty="0" smtClean="0"/>
              <a:t>平台的管理者和</a:t>
            </a:r>
            <a:r>
              <a:rPr lang="en-US" altLang="zh-CN" dirty="0" err="1" smtClean="0"/>
              <a:t>Mogent</a:t>
            </a:r>
            <a:r>
              <a:rPr lang="zh-CN" altLang="en-US" dirty="0" smtClean="0"/>
              <a:t>用户之间的信任关系</a:t>
            </a:r>
            <a:endParaRPr lang="en-US" altLang="zh-CN" dirty="0" smtClean="0"/>
          </a:p>
          <a:p>
            <a:pPr lvl="3"/>
            <a:r>
              <a:rPr lang="en-US" altLang="zh-CN" dirty="0" err="1" smtClean="0"/>
              <a:t>Mogent</a:t>
            </a:r>
            <a:r>
              <a:rPr lang="zh-CN" altLang="en-US" dirty="0" smtClean="0"/>
              <a:t>的发送者</a:t>
            </a:r>
            <a:endParaRPr lang="en-US" altLang="zh-CN" dirty="0" smtClean="0"/>
          </a:p>
          <a:p>
            <a:pPr lvl="3"/>
            <a:r>
              <a:rPr lang="zh-CN" altLang="en-US" dirty="0" smtClean="0"/>
              <a:t>管理者自身</a:t>
            </a:r>
            <a:endParaRPr lang="en-US" altLang="zh-CN" dirty="0" smtClean="0"/>
          </a:p>
          <a:p>
            <a:pPr lvl="3"/>
            <a:r>
              <a:rPr lang="en-US" altLang="zh-CN" b="1" dirty="0" err="1" smtClean="0"/>
              <a:t>Mogent</a:t>
            </a:r>
            <a:r>
              <a:rPr lang="zh-CN" altLang="en-US" b="1" dirty="0" smtClean="0"/>
              <a:t>旅行中其它服务器上的用户</a:t>
            </a:r>
            <a:endParaRPr lang="zh-CN" altLang="en-US" b="1" dirty="0"/>
          </a:p>
        </p:txBody>
      </p:sp>
      <p:sp>
        <p:nvSpPr>
          <p:cNvPr id="5" name="灯片编号占位符 5"/>
          <p:cNvSpPr>
            <a:spLocks noGrp="1"/>
          </p:cNvSpPr>
          <p:nvPr>
            <p:ph type="sldNum" sz="quarter" idx="12"/>
          </p:nvPr>
        </p:nvSpPr>
        <p:spPr>
          <a:xfrm>
            <a:off x="8244408" y="5763078"/>
            <a:ext cx="403424" cy="431254"/>
          </a:xfrm>
          <a:prstGeom prst="rect">
            <a:avLst/>
          </a:prstGeom>
        </p:spPr>
        <p:txBody>
          <a:bodyPr/>
          <a:lstStyle/>
          <a:p>
            <a:pPr>
              <a:defRPr/>
            </a:pPr>
            <a:fld id="{9EA34BCE-A9B6-4080-BFDA-24B42780DE08}" type="slidenum">
              <a:rPr lang="en-US" altLang="zh-CN" smtClean="0">
                <a:solidFill>
                  <a:schemeClr val="bg1"/>
                </a:solidFill>
              </a:rPr>
              <a:pPr>
                <a:defRPr/>
              </a:pPr>
              <a:t>42</a:t>
            </a:fld>
            <a:endParaRPr lang="en-US" altLang="zh-CN" dirty="0">
              <a:solidFill>
                <a:schemeClr val="bg1"/>
              </a:solidFill>
            </a:endParaRPr>
          </a:p>
        </p:txBody>
      </p:sp>
      <p:sp>
        <p:nvSpPr>
          <p:cNvPr id="7" name="日期占位符 6"/>
          <p:cNvSpPr>
            <a:spLocks noGrp="1"/>
          </p:cNvSpPr>
          <p:nvPr>
            <p:ph type="dt" sz="half" idx="10"/>
          </p:nvPr>
        </p:nvSpPr>
        <p:spPr/>
        <p:txBody>
          <a:bodyPr/>
          <a:lstStyle/>
          <a:p>
            <a:pPr eaLnBrk="1" latinLnBrk="0" hangingPunct="1"/>
            <a:fld id="{DB14C3EE-70C7-4DE6-81A8-3B59938008C1}" type="datetime1">
              <a:rPr lang="en-US" altLang="zh-CN" smtClean="0"/>
              <a:pPr eaLnBrk="1" latinLnBrk="0" hangingPunct="1"/>
              <a:t>12/13/2011</a:t>
            </a:fld>
            <a:endParaRPr lang="en-US" dirty="0"/>
          </a:p>
        </p:txBody>
      </p:sp>
      <p:sp>
        <p:nvSpPr>
          <p:cNvPr id="8" name="页脚占位符 7"/>
          <p:cNvSpPr>
            <a:spLocks noGrp="1"/>
          </p:cNvSpPr>
          <p:nvPr>
            <p:ph type="ftr" sz="quarter" idx="11"/>
          </p:nvPr>
        </p:nvSpPr>
        <p:spPr/>
        <p:txBody>
          <a:bodyPr/>
          <a:lstStyle/>
          <a:p>
            <a:r>
              <a:rPr kumimoji="0" lang="en-US" smtClean="0"/>
              <a:t>Institute of Computer Software, Nanjing University</a:t>
            </a:r>
            <a:endParaRPr kumimoji="0" lang="en-US"/>
          </a:p>
        </p:txBody>
      </p:sp>
      <p:sp>
        <p:nvSpPr>
          <p:cNvPr id="9" name="灯片编号占位符 6"/>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2BBB5E19-F10A-4C2F-BF6F-11C513378A2E}" type="slidenum">
              <a:rPr kumimoji="0" lang="en-US" sz="1200" b="0" i="0" u="none" strike="noStrike" kern="1200" cap="none" spc="0" normalizeH="0" baseline="0" noProof="0" smtClean="0">
                <a:ln>
                  <a:noFill/>
                </a:ln>
                <a:solidFill>
                  <a:schemeClr val="tx1">
                    <a:tint val="95000"/>
                  </a:schemeClr>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42</a:t>
            </a:fld>
            <a:endParaRPr kumimoji="0" lang="en-US" sz="1200" b="0" i="0" u="none" strike="noStrike" kern="1200" cap="none" spc="0" normalizeH="0" baseline="0" noProof="0" dirty="0">
              <a:ln>
                <a:noFill/>
              </a:ln>
              <a:solidFill>
                <a:schemeClr val="tx1">
                  <a:tint val="95000"/>
                </a:schemeClr>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8050" name="Rectangle 2"/>
          <p:cNvSpPr>
            <a:spLocks noGrp="1" noChangeArrowheads="1"/>
          </p:cNvSpPr>
          <p:nvPr>
            <p:ph type="title"/>
          </p:nvPr>
        </p:nvSpPr>
        <p:spPr>
          <a:xfrm>
            <a:off x="317500" y="52388"/>
            <a:ext cx="8637588" cy="1431925"/>
          </a:xfrm>
        </p:spPr>
        <p:txBody>
          <a:bodyPr>
            <a:normAutofit/>
          </a:bodyPr>
          <a:lstStyle/>
          <a:p>
            <a:pPr eaLnBrk="1" hangingPunct="1"/>
            <a:r>
              <a:rPr lang="en-US" altLang="zh-CN" sz="4000" dirty="0" err="1" smtClean="0">
                <a:solidFill>
                  <a:srgbClr val="FFC000"/>
                </a:solidFill>
              </a:rPr>
              <a:t>Mogent</a:t>
            </a:r>
            <a:r>
              <a:rPr lang="zh-CN" altLang="en-US" sz="4000" dirty="0" smtClean="0">
                <a:solidFill>
                  <a:srgbClr val="FFC000"/>
                </a:solidFill>
              </a:rPr>
              <a:t>系统安全机制</a:t>
            </a:r>
          </a:p>
        </p:txBody>
      </p:sp>
      <p:sp>
        <p:nvSpPr>
          <p:cNvPr id="2091011" name="Rectangle 3"/>
          <p:cNvSpPr>
            <a:spLocks noGrp="1" noChangeArrowheads="1"/>
          </p:cNvSpPr>
          <p:nvPr>
            <p:ph idx="1"/>
          </p:nvPr>
        </p:nvSpPr>
        <p:spPr>
          <a:xfrm>
            <a:off x="328613" y="1700808"/>
            <a:ext cx="8208962" cy="4916487"/>
          </a:xfrm>
        </p:spPr>
        <p:txBody>
          <a:bodyPr/>
          <a:lstStyle/>
          <a:p>
            <a:pPr eaLnBrk="1" hangingPunct="1">
              <a:buSzPct val="110000"/>
              <a:buFont typeface="Wingdings" pitchFamily="2" charset="2"/>
              <a:buBlip>
                <a:blip r:embed="rId3"/>
              </a:buBlip>
            </a:pPr>
            <a:r>
              <a:rPr lang="zh-CN" altLang="en-US" dirty="0" smtClean="0">
                <a:latin typeface="Tahoma" pitchFamily="34" charset="0"/>
              </a:rPr>
              <a:t>基于信任传递的授权模型</a:t>
            </a:r>
          </a:p>
          <a:p>
            <a:pPr lvl="1" eaLnBrk="1" hangingPunct="1">
              <a:buClr>
                <a:schemeClr val="tx1"/>
              </a:buClr>
              <a:buSzPct val="60000"/>
            </a:pPr>
            <a:r>
              <a:rPr lang="zh-CN" altLang="en-US" sz="2000" dirty="0" smtClean="0">
                <a:latin typeface="Tahoma" pitchFamily="34" charset="0"/>
              </a:rPr>
              <a:t>节点保护措施</a:t>
            </a:r>
          </a:p>
          <a:p>
            <a:pPr lvl="2" eaLnBrk="1" hangingPunct="1">
              <a:buClr>
                <a:schemeClr val="hlink"/>
              </a:buClr>
              <a:buSzPct val="95000"/>
              <a:buFont typeface="Wingdings" pitchFamily="2" charset="2"/>
              <a:buChar char="w"/>
            </a:pPr>
            <a:r>
              <a:rPr lang="zh-CN" altLang="en-US" sz="1600" dirty="0" smtClean="0">
                <a:latin typeface="Tahoma" pitchFamily="34" charset="0"/>
              </a:rPr>
              <a:t>身份认证＋授权＋访问控制</a:t>
            </a:r>
          </a:p>
          <a:p>
            <a:pPr lvl="2" eaLnBrk="1" hangingPunct="1">
              <a:buClr>
                <a:schemeClr val="hlink"/>
              </a:buClr>
              <a:buSzPct val="95000"/>
              <a:buFont typeface="Wingdings" pitchFamily="2" charset="2"/>
              <a:buChar char="w"/>
            </a:pPr>
            <a:r>
              <a:rPr lang="zh-CN" altLang="en-US" sz="1600" dirty="0" smtClean="0">
                <a:latin typeface="Tahoma" pitchFamily="34" charset="0"/>
              </a:rPr>
              <a:t>在移动</a:t>
            </a:r>
            <a:r>
              <a:rPr lang="en-US" altLang="zh-CN" sz="1600" dirty="0" smtClean="0">
                <a:latin typeface="Tahoma" pitchFamily="34" charset="0"/>
              </a:rPr>
              <a:t>agent</a:t>
            </a:r>
            <a:r>
              <a:rPr lang="zh-CN" altLang="en-US" sz="1600" dirty="0" smtClean="0">
                <a:latin typeface="Tahoma" pitchFamily="34" charset="0"/>
              </a:rPr>
              <a:t>环境中的不足</a:t>
            </a:r>
            <a:endParaRPr lang="zh-CN" altLang="en-US" sz="1600" dirty="0" smtClean="0"/>
          </a:p>
        </p:txBody>
      </p:sp>
      <p:sp>
        <p:nvSpPr>
          <p:cNvPr id="27" name="灯片编号占位符 5"/>
          <p:cNvSpPr>
            <a:spLocks noGrp="1"/>
          </p:cNvSpPr>
          <p:nvPr>
            <p:ph type="sldNum" sz="quarter" idx="12"/>
          </p:nvPr>
        </p:nvSpPr>
        <p:spPr>
          <a:xfrm>
            <a:off x="8244408" y="5763078"/>
            <a:ext cx="403424" cy="431254"/>
          </a:xfrm>
          <a:prstGeom prst="rect">
            <a:avLst/>
          </a:prstGeom>
        </p:spPr>
        <p:txBody>
          <a:bodyPr/>
          <a:lstStyle/>
          <a:p>
            <a:pPr>
              <a:defRPr/>
            </a:pPr>
            <a:fld id="{9EA34BCE-A9B6-4080-BFDA-24B42780DE08}" type="slidenum">
              <a:rPr lang="en-US" altLang="zh-CN" smtClean="0">
                <a:solidFill>
                  <a:schemeClr val="bg1"/>
                </a:solidFill>
              </a:rPr>
              <a:pPr>
                <a:defRPr/>
              </a:pPr>
              <a:t>43</a:t>
            </a:fld>
            <a:endParaRPr lang="en-US" altLang="zh-CN" dirty="0">
              <a:solidFill>
                <a:schemeClr val="bg1"/>
              </a:solidFill>
            </a:endParaRPr>
          </a:p>
        </p:txBody>
      </p:sp>
      <p:sp>
        <p:nvSpPr>
          <p:cNvPr id="2091012" name="AutoShape 4"/>
          <p:cNvSpPr>
            <a:spLocks noChangeArrowheads="1"/>
          </p:cNvSpPr>
          <p:nvPr/>
        </p:nvSpPr>
        <p:spPr bwMode="auto">
          <a:xfrm>
            <a:off x="1768475" y="5451475"/>
            <a:ext cx="1974850" cy="788988"/>
          </a:xfrm>
          <a:prstGeom prst="cube">
            <a:avLst>
              <a:gd name="adj" fmla="val 32875"/>
            </a:avLst>
          </a:prstGeom>
          <a:solidFill>
            <a:srgbClr val="ECD882"/>
          </a:solidFill>
          <a:ln w="15875">
            <a:solidFill>
              <a:schemeClr val="tx1"/>
            </a:solidFill>
            <a:miter lim="800000"/>
            <a:headEnd/>
            <a:tailEnd/>
          </a:ln>
        </p:spPr>
        <p:txBody>
          <a:bodyPr/>
          <a:lstStyle/>
          <a:p>
            <a:pPr algn="ctr" eaLnBrk="0" hangingPunct="0"/>
            <a:r>
              <a:rPr lang="en-US" altLang="zh-CN" sz="2400">
                <a:solidFill>
                  <a:srgbClr val="808080"/>
                </a:solidFill>
                <a:latin typeface="Times New Roman" pitchFamily="18" charset="0"/>
              </a:rPr>
              <a:t>Hostile Host</a:t>
            </a:r>
            <a:endParaRPr lang="en-US" altLang="zh-CN" sz="1000">
              <a:solidFill>
                <a:srgbClr val="808080"/>
              </a:solidFill>
              <a:latin typeface="Times New Roman" pitchFamily="18" charset="0"/>
            </a:endParaRPr>
          </a:p>
        </p:txBody>
      </p:sp>
      <p:grpSp>
        <p:nvGrpSpPr>
          <p:cNvPr id="2" name="Group 5"/>
          <p:cNvGrpSpPr>
            <a:grpSpLocks/>
          </p:cNvGrpSpPr>
          <p:nvPr/>
        </p:nvGrpSpPr>
        <p:grpSpPr bwMode="auto">
          <a:xfrm>
            <a:off x="2682875" y="4994275"/>
            <a:ext cx="722313" cy="590550"/>
            <a:chOff x="3765" y="3252"/>
            <a:chExt cx="654" cy="648"/>
          </a:xfrm>
        </p:grpSpPr>
        <p:sp>
          <p:nvSpPr>
            <p:cNvPr id="258076" name="AutoShape 6"/>
            <p:cNvSpPr>
              <a:spLocks noChangeArrowheads="1"/>
            </p:cNvSpPr>
            <p:nvPr/>
          </p:nvSpPr>
          <p:spPr bwMode="auto">
            <a:xfrm>
              <a:off x="3765" y="3252"/>
              <a:ext cx="654" cy="403"/>
            </a:xfrm>
            <a:prstGeom prst="smileyFace">
              <a:avLst>
                <a:gd name="adj" fmla="val -4653"/>
              </a:avLst>
            </a:prstGeom>
            <a:solidFill>
              <a:srgbClr val="0000CC"/>
            </a:solidFill>
            <a:ln w="15875">
              <a:solidFill>
                <a:srgbClr val="00FF00"/>
              </a:solidFill>
              <a:round/>
              <a:headEnd/>
              <a:tailEnd/>
            </a:ln>
          </p:spPr>
          <p:txBody>
            <a:bodyPr/>
            <a:lstStyle/>
            <a:p>
              <a:endParaRPr lang="zh-CN" altLang="en-US"/>
            </a:p>
          </p:txBody>
        </p:sp>
        <p:sp>
          <p:nvSpPr>
            <p:cNvPr id="258077" name="AutoShape 7"/>
            <p:cNvSpPr>
              <a:spLocks noChangeArrowheads="1"/>
            </p:cNvSpPr>
            <p:nvPr/>
          </p:nvSpPr>
          <p:spPr bwMode="auto">
            <a:xfrm>
              <a:off x="3876" y="3641"/>
              <a:ext cx="444" cy="259"/>
            </a:xfrm>
            <a:prstGeom prst="triangle">
              <a:avLst>
                <a:gd name="adj" fmla="val 50000"/>
              </a:avLst>
            </a:prstGeom>
            <a:solidFill>
              <a:srgbClr val="0000CC"/>
            </a:solidFill>
            <a:ln w="15875">
              <a:solidFill>
                <a:srgbClr val="00FF00"/>
              </a:solidFill>
              <a:miter lim="800000"/>
              <a:headEnd/>
              <a:tailEnd/>
            </a:ln>
          </p:spPr>
          <p:txBody>
            <a:bodyPr/>
            <a:lstStyle/>
            <a:p>
              <a:endParaRPr lang="zh-CN" altLang="en-US"/>
            </a:p>
          </p:txBody>
        </p:sp>
      </p:grpSp>
      <p:sp>
        <p:nvSpPr>
          <p:cNvPr id="2091016" name="AutoShape 8"/>
          <p:cNvSpPr>
            <a:spLocks noChangeArrowheads="1"/>
          </p:cNvSpPr>
          <p:nvPr/>
        </p:nvSpPr>
        <p:spPr bwMode="auto">
          <a:xfrm>
            <a:off x="5343525" y="4013200"/>
            <a:ext cx="1951038" cy="720725"/>
          </a:xfrm>
          <a:prstGeom prst="cube">
            <a:avLst>
              <a:gd name="adj" fmla="val 32875"/>
            </a:avLst>
          </a:prstGeom>
          <a:solidFill>
            <a:srgbClr val="ECD882"/>
          </a:solidFill>
          <a:ln w="15875">
            <a:solidFill>
              <a:schemeClr val="tx1"/>
            </a:solidFill>
            <a:miter lim="800000"/>
            <a:headEnd/>
            <a:tailEnd/>
          </a:ln>
        </p:spPr>
        <p:txBody>
          <a:bodyPr/>
          <a:lstStyle/>
          <a:p>
            <a:pPr algn="ctr" eaLnBrk="0" hangingPunct="0"/>
            <a:r>
              <a:rPr lang="en-US" altLang="zh-CN" sz="2400">
                <a:solidFill>
                  <a:srgbClr val="808080"/>
                </a:solidFill>
                <a:latin typeface="Times New Roman" pitchFamily="18" charset="0"/>
              </a:rPr>
              <a:t>Hostile Host</a:t>
            </a:r>
            <a:endParaRPr lang="en-US" altLang="zh-CN" sz="1000">
              <a:solidFill>
                <a:srgbClr val="808080"/>
              </a:solidFill>
              <a:latin typeface="Times New Roman" pitchFamily="18" charset="0"/>
            </a:endParaRPr>
          </a:p>
        </p:txBody>
      </p:sp>
      <p:grpSp>
        <p:nvGrpSpPr>
          <p:cNvPr id="3" name="Group 9"/>
          <p:cNvGrpSpPr>
            <a:grpSpLocks/>
          </p:cNvGrpSpPr>
          <p:nvPr/>
        </p:nvGrpSpPr>
        <p:grpSpPr bwMode="auto">
          <a:xfrm>
            <a:off x="6037263" y="3433763"/>
            <a:ext cx="693737" cy="590550"/>
            <a:chOff x="6723" y="1455"/>
            <a:chExt cx="630" cy="648"/>
          </a:xfrm>
        </p:grpSpPr>
        <p:sp>
          <p:nvSpPr>
            <p:cNvPr id="258074" name="AutoShape 10"/>
            <p:cNvSpPr>
              <a:spLocks noChangeArrowheads="1"/>
            </p:cNvSpPr>
            <p:nvPr/>
          </p:nvSpPr>
          <p:spPr bwMode="auto">
            <a:xfrm>
              <a:off x="6723" y="1455"/>
              <a:ext cx="630" cy="403"/>
            </a:xfrm>
            <a:prstGeom prst="smileyFace">
              <a:avLst>
                <a:gd name="adj" fmla="val -4653"/>
              </a:avLst>
            </a:prstGeom>
            <a:solidFill>
              <a:srgbClr val="0000CC"/>
            </a:solidFill>
            <a:ln w="15875">
              <a:solidFill>
                <a:srgbClr val="00FF00"/>
              </a:solidFill>
              <a:round/>
              <a:headEnd/>
              <a:tailEnd/>
            </a:ln>
          </p:spPr>
          <p:txBody>
            <a:bodyPr/>
            <a:lstStyle/>
            <a:p>
              <a:endParaRPr lang="zh-CN" altLang="en-US"/>
            </a:p>
          </p:txBody>
        </p:sp>
        <p:sp>
          <p:nvSpPr>
            <p:cNvPr id="258075" name="AutoShape 11"/>
            <p:cNvSpPr>
              <a:spLocks noChangeArrowheads="1"/>
            </p:cNvSpPr>
            <p:nvPr/>
          </p:nvSpPr>
          <p:spPr bwMode="auto">
            <a:xfrm>
              <a:off x="6793" y="1844"/>
              <a:ext cx="490" cy="259"/>
            </a:xfrm>
            <a:prstGeom prst="triangle">
              <a:avLst>
                <a:gd name="adj" fmla="val 50000"/>
              </a:avLst>
            </a:prstGeom>
            <a:solidFill>
              <a:srgbClr val="0000CC"/>
            </a:solidFill>
            <a:ln w="15875">
              <a:solidFill>
                <a:srgbClr val="00FF00"/>
              </a:solidFill>
              <a:miter lim="800000"/>
              <a:headEnd/>
              <a:tailEnd/>
            </a:ln>
          </p:spPr>
          <p:txBody>
            <a:bodyPr/>
            <a:lstStyle/>
            <a:p>
              <a:endParaRPr lang="zh-CN" altLang="en-US"/>
            </a:p>
          </p:txBody>
        </p:sp>
      </p:grpSp>
      <p:grpSp>
        <p:nvGrpSpPr>
          <p:cNvPr id="4" name="Group 12"/>
          <p:cNvGrpSpPr>
            <a:grpSpLocks/>
          </p:cNvGrpSpPr>
          <p:nvPr/>
        </p:nvGrpSpPr>
        <p:grpSpPr bwMode="auto">
          <a:xfrm>
            <a:off x="1933575" y="3590925"/>
            <a:ext cx="1804988" cy="1257300"/>
            <a:chOff x="1218" y="2262"/>
            <a:chExt cx="1137" cy="792"/>
          </a:xfrm>
        </p:grpSpPr>
        <p:sp>
          <p:nvSpPr>
            <p:cNvPr id="258070" name="AutoShape 13"/>
            <p:cNvSpPr>
              <a:spLocks noChangeArrowheads="1"/>
            </p:cNvSpPr>
            <p:nvPr/>
          </p:nvSpPr>
          <p:spPr bwMode="auto">
            <a:xfrm>
              <a:off x="1218" y="2606"/>
              <a:ext cx="1137" cy="448"/>
            </a:xfrm>
            <a:prstGeom prst="cube">
              <a:avLst>
                <a:gd name="adj" fmla="val 32875"/>
              </a:avLst>
            </a:prstGeom>
            <a:solidFill>
              <a:srgbClr val="ECD882"/>
            </a:solidFill>
            <a:ln w="15875">
              <a:solidFill>
                <a:schemeClr val="tx1"/>
              </a:solidFill>
              <a:miter lim="800000"/>
              <a:headEnd/>
              <a:tailEnd/>
            </a:ln>
          </p:spPr>
          <p:txBody>
            <a:bodyPr/>
            <a:lstStyle/>
            <a:p>
              <a:pPr algn="ctr" eaLnBrk="0" hangingPunct="0"/>
              <a:r>
                <a:rPr lang="en-US" altLang="zh-CN">
                  <a:solidFill>
                    <a:srgbClr val="808080"/>
                  </a:solidFill>
                  <a:latin typeface="Times New Roman" pitchFamily="18" charset="0"/>
                </a:rPr>
                <a:t>Friendly Host</a:t>
              </a:r>
              <a:endParaRPr lang="en-US" altLang="zh-CN" sz="1000">
                <a:solidFill>
                  <a:srgbClr val="808080"/>
                </a:solidFill>
                <a:latin typeface="Times New Roman" pitchFamily="18" charset="0"/>
              </a:endParaRPr>
            </a:p>
          </p:txBody>
        </p:sp>
        <p:grpSp>
          <p:nvGrpSpPr>
            <p:cNvPr id="5" name="Group 14"/>
            <p:cNvGrpSpPr>
              <a:grpSpLocks/>
            </p:cNvGrpSpPr>
            <p:nvPr/>
          </p:nvGrpSpPr>
          <p:grpSpPr bwMode="auto">
            <a:xfrm>
              <a:off x="1617" y="2262"/>
              <a:ext cx="429" cy="435"/>
              <a:chOff x="3575" y="1628"/>
              <a:chExt cx="618" cy="756"/>
            </a:xfrm>
          </p:grpSpPr>
          <p:sp>
            <p:nvSpPr>
              <p:cNvPr id="258072" name="AutoShape 15"/>
              <p:cNvSpPr>
                <a:spLocks noChangeArrowheads="1"/>
              </p:cNvSpPr>
              <p:nvPr/>
            </p:nvSpPr>
            <p:spPr bwMode="auto">
              <a:xfrm>
                <a:off x="3575" y="1628"/>
                <a:ext cx="618" cy="470"/>
              </a:xfrm>
              <a:prstGeom prst="smileyFace">
                <a:avLst>
                  <a:gd name="adj" fmla="val 4653"/>
                </a:avLst>
              </a:prstGeom>
              <a:solidFill>
                <a:srgbClr val="FF0000"/>
              </a:solidFill>
              <a:ln w="15875">
                <a:solidFill>
                  <a:schemeClr val="tx1"/>
                </a:solidFill>
                <a:round/>
                <a:headEnd/>
                <a:tailEnd/>
              </a:ln>
            </p:spPr>
            <p:txBody>
              <a:bodyPr/>
              <a:lstStyle/>
              <a:p>
                <a:endParaRPr lang="zh-CN" altLang="en-US"/>
              </a:p>
            </p:txBody>
          </p:sp>
          <p:sp>
            <p:nvSpPr>
              <p:cNvPr id="258073" name="AutoShape 16"/>
              <p:cNvSpPr>
                <a:spLocks noChangeArrowheads="1"/>
              </p:cNvSpPr>
              <p:nvPr/>
            </p:nvSpPr>
            <p:spPr bwMode="auto">
              <a:xfrm>
                <a:off x="3644" y="2082"/>
                <a:ext cx="480" cy="302"/>
              </a:xfrm>
              <a:prstGeom prst="triangle">
                <a:avLst>
                  <a:gd name="adj" fmla="val 50000"/>
                </a:avLst>
              </a:prstGeom>
              <a:solidFill>
                <a:srgbClr val="FF0000"/>
              </a:solidFill>
              <a:ln w="15875">
                <a:solidFill>
                  <a:schemeClr val="tx1"/>
                </a:solidFill>
                <a:miter lim="800000"/>
                <a:headEnd/>
                <a:tailEnd/>
              </a:ln>
            </p:spPr>
            <p:txBody>
              <a:bodyPr/>
              <a:lstStyle/>
              <a:p>
                <a:endParaRPr lang="zh-CN" altLang="en-US"/>
              </a:p>
            </p:txBody>
          </p:sp>
        </p:grpSp>
      </p:grpSp>
      <p:sp>
        <p:nvSpPr>
          <p:cNvPr id="2091025" name="AutoShape 17"/>
          <p:cNvSpPr>
            <a:spLocks noChangeArrowheads="1"/>
          </p:cNvSpPr>
          <p:nvPr/>
        </p:nvSpPr>
        <p:spPr bwMode="auto">
          <a:xfrm>
            <a:off x="5715000" y="5486400"/>
            <a:ext cx="2149475" cy="754063"/>
          </a:xfrm>
          <a:prstGeom prst="cube">
            <a:avLst>
              <a:gd name="adj" fmla="val 32875"/>
            </a:avLst>
          </a:prstGeom>
          <a:solidFill>
            <a:srgbClr val="ECD882"/>
          </a:solidFill>
          <a:ln w="15875">
            <a:solidFill>
              <a:schemeClr val="tx1"/>
            </a:solidFill>
            <a:miter lim="800000"/>
            <a:headEnd/>
            <a:tailEnd/>
          </a:ln>
        </p:spPr>
        <p:txBody>
          <a:bodyPr/>
          <a:lstStyle/>
          <a:p>
            <a:pPr algn="ctr" eaLnBrk="0" hangingPunct="0"/>
            <a:r>
              <a:rPr lang="en-US" altLang="zh-CN" sz="2000">
                <a:solidFill>
                  <a:srgbClr val="808080"/>
                </a:solidFill>
                <a:latin typeface="Times New Roman" pitchFamily="18" charset="0"/>
              </a:rPr>
              <a:t>Destination Host</a:t>
            </a:r>
            <a:endParaRPr lang="en-US" altLang="zh-CN" sz="1000">
              <a:solidFill>
                <a:srgbClr val="808080"/>
              </a:solidFill>
              <a:latin typeface="Times New Roman" pitchFamily="18" charset="0"/>
            </a:endParaRPr>
          </a:p>
        </p:txBody>
      </p:sp>
      <p:sp>
        <p:nvSpPr>
          <p:cNvPr id="2091026" name="Line 18"/>
          <p:cNvSpPr>
            <a:spLocks noChangeShapeType="1"/>
          </p:cNvSpPr>
          <p:nvPr/>
        </p:nvSpPr>
        <p:spPr bwMode="auto">
          <a:xfrm>
            <a:off x="3738563" y="4403725"/>
            <a:ext cx="1595437" cy="3175"/>
          </a:xfrm>
          <a:prstGeom prst="line">
            <a:avLst/>
          </a:prstGeom>
          <a:noFill/>
          <a:ln w="9525">
            <a:solidFill>
              <a:schemeClr val="tx1"/>
            </a:solidFill>
            <a:round/>
            <a:headEnd/>
            <a:tailEnd type="triangle" w="med" len="med"/>
          </a:ln>
        </p:spPr>
        <p:txBody>
          <a:bodyPr/>
          <a:lstStyle/>
          <a:p>
            <a:endParaRPr lang="zh-CN" altLang="en-US"/>
          </a:p>
        </p:txBody>
      </p:sp>
      <p:sp>
        <p:nvSpPr>
          <p:cNvPr id="2091027" name="Line 19"/>
          <p:cNvSpPr>
            <a:spLocks noChangeShapeType="1"/>
          </p:cNvSpPr>
          <p:nvPr/>
        </p:nvSpPr>
        <p:spPr bwMode="auto">
          <a:xfrm>
            <a:off x="3673475" y="5908675"/>
            <a:ext cx="2030413" cy="7938"/>
          </a:xfrm>
          <a:prstGeom prst="line">
            <a:avLst/>
          </a:prstGeom>
          <a:noFill/>
          <a:ln w="9525">
            <a:solidFill>
              <a:schemeClr val="tx1"/>
            </a:solidFill>
            <a:round/>
            <a:headEnd/>
            <a:tailEnd type="triangle" w="med" len="med"/>
          </a:ln>
        </p:spPr>
        <p:txBody>
          <a:bodyPr/>
          <a:lstStyle/>
          <a:p>
            <a:endParaRPr lang="zh-CN" altLang="en-US"/>
          </a:p>
        </p:txBody>
      </p:sp>
      <p:grpSp>
        <p:nvGrpSpPr>
          <p:cNvPr id="6" name="Group 20"/>
          <p:cNvGrpSpPr>
            <a:grpSpLocks/>
          </p:cNvGrpSpPr>
          <p:nvPr/>
        </p:nvGrpSpPr>
        <p:grpSpPr bwMode="auto">
          <a:xfrm>
            <a:off x="3673475" y="4733925"/>
            <a:ext cx="1989138" cy="946150"/>
            <a:chOff x="2304" y="3004"/>
            <a:chExt cx="1253" cy="596"/>
          </a:xfrm>
        </p:grpSpPr>
        <p:sp>
          <p:nvSpPr>
            <p:cNvPr id="258067" name="Line 21"/>
            <p:cNvSpPr>
              <a:spLocks noChangeShapeType="1"/>
            </p:cNvSpPr>
            <p:nvPr/>
          </p:nvSpPr>
          <p:spPr bwMode="auto">
            <a:xfrm flipH="1">
              <a:off x="2970" y="3004"/>
              <a:ext cx="587" cy="309"/>
            </a:xfrm>
            <a:prstGeom prst="line">
              <a:avLst/>
            </a:prstGeom>
            <a:noFill/>
            <a:ln w="9525">
              <a:solidFill>
                <a:schemeClr val="tx1"/>
              </a:solidFill>
              <a:round/>
              <a:headEnd/>
              <a:tailEnd/>
            </a:ln>
          </p:spPr>
          <p:txBody>
            <a:bodyPr/>
            <a:lstStyle/>
            <a:p>
              <a:endParaRPr lang="zh-CN" altLang="en-US"/>
            </a:p>
          </p:txBody>
        </p:sp>
        <p:sp>
          <p:nvSpPr>
            <p:cNvPr id="258068" name="Line 22"/>
            <p:cNvSpPr>
              <a:spLocks noChangeShapeType="1"/>
            </p:cNvSpPr>
            <p:nvPr/>
          </p:nvSpPr>
          <p:spPr bwMode="auto">
            <a:xfrm flipH="1">
              <a:off x="2304" y="3408"/>
              <a:ext cx="720" cy="192"/>
            </a:xfrm>
            <a:prstGeom prst="line">
              <a:avLst/>
            </a:prstGeom>
            <a:noFill/>
            <a:ln w="9525">
              <a:solidFill>
                <a:schemeClr val="tx1"/>
              </a:solidFill>
              <a:round/>
              <a:headEnd/>
              <a:tailEnd type="triangle" w="med" len="med"/>
            </a:ln>
          </p:spPr>
          <p:txBody>
            <a:bodyPr/>
            <a:lstStyle/>
            <a:p>
              <a:endParaRPr lang="zh-CN" altLang="en-US"/>
            </a:p>
          </p:txBody>
        </p:sp>
        <p:sp>
          <p:nvSpPr>
            <p:cNvPr id="258069" name="Line 23"/>
            <p:cNvSpPr>
              <a:spLocks noChangeShapeType="1"/>
            </p:cNvSpPr>
            <p:nvPr/>
          </p:nvSpPr>
          <p:spPr bwMode="auto">
            <a:xfrm>
              <a:off x="2979" y="3306"/>
              <a:ext cx="45" cy="102"/>
            </a:xfrm>
            <a:prstGeom prst="line">
              <a:avLst/>
            </a:prstGeom>
            <a:noFill/>
            <a:ln w="9525">
              <a:solidFill>
                <a:schemeClr val="tx1"/>
              </a:solidFill>
              <a:round/>
              <a:headEnd/>
              <a:tailEnd/>
            </a:ln>
          </p:spPr>
          <p:txBody>
            <a:bodyPr/>
            <a:lstStyle/>
            <a:p>
              <a:endParaRPr lang="zh-CN" altLang="en-US"/>
            </a:p>
          </p:txBody>
        </p:sp>
      </p:grpSp>
      <p:grpSp>
        <p:nvGrpSpPr>
          <p:cNvPr id="7" name="Group 24"/>
          <p:cNvGrpSpPr>
            <a:grpSpLocks/>
          </p:cNvGrpSpPr>
          <p:nvPr/>
        </p:nvGrpSpPr>
        <p:grpSpPr bwMode="auto">
          <a:xfrm>
            <a:off x="6575425" y="4937125"/>
            <a:ext cx="682625" cy="688975"/>
            <a:chOff x="7211" y="3104"/>
            <a:chExt cx="618" cy="756"/>
          </a:xfrm>
        </p:grpSpPr>
        <p:sp>
          <p:nvSpPr>
            <p:cNvPr id="258065" name="AutoShape 25"/>
            <p:cNvSpPr>
              <a:spLocks noChangeArrowheads="1"/>
            </p:cNvSpPr>
            <p:nvPr/>
          </p:nvSpPr>
          <p:spPr bwMode="auto">
            <a:xfrm>
              <a:off x="7211" y="3104"/>
              <a:ext cx="618" cy="470"/>
            </a:xfrm>
            <a:prstGeom prst="smileyFace">
              <a:avLst>
                <a:gd name="adj" fmla="val 4653"/>
              </a:avLst>
            </a:prstGeom>
            <a:solidFill>
              <a:srgbClr val="FFFF00"/>
            </a:solidFill>
            <a:ln w="15875" cap="rnd">
              <a:solidFill>
                <a:srgbClr val="336600"/>
              </a:solidFill>
              <a:prstDash val="sysDot"/>
              <a:round/>
              <a:headEnd/>
              <a:tailEnd/>
            </a:ln>
          </p:spPr>
          <p:txBody>
            <a:bodyPr/>
            <a:lstStyle/>
            <a:p>
              <a:endParaRPr lang="zh-CN" altLang="en-US"/>
            </a:p>
          </p:txBody>
        </p:sp>
        <p:sp>
          <p:nvSpPr>
            <p:cNvPr id="258066" name="AutoShape 26"/>
            <p:cNvSpPr>
              <a:spLocks noChangeArrowheads="1"/>
            </p:cNvSpPr>
            <p:nvPr/>
          </p:nvSpPr>
          <p:spPr bwMode="auto">
            <a:xfrm>
              <a:off x="7268" y="3558"/>
              <a:ext cx="480" cy="302"/>
            </a:xfrm>
            <a:prstGeom prst="triangle">
              <a:avLst>
                <a:gd name="adj" fmla="val 50000"/>
              </a:avLst>
            </a:prstGeom>
            <a:solidFill>
              <a:srgbClr val="FFFF00"/>
            </a:solidFill>
            <a:ln w="15875" cap="rnd">
              <a:solidFill>
                <a:srgbClr val="336600"/>
              </a:solidFill>
              <a:prstDash val="sysDot"/>
              <a:miter lim="800000"/>
              <a:headEnd/>
              <a:tailEnd/>
            </a:ln>
          </p:spPr>
          <p:txBody>
            <a:bodyPr/>
            <a:lstStyle/>
            <a:p>
              <a:endParaRPr lang="zh-CN" altLang="en-US"/>
            </a:p>
          </p:txBody>
        </p:sp>
      </p:grpSp>
      <p:sp>
        <p:nvSpPr>
          <p:cNvPr id="28" name="日期占位符 27"/>
          <p:cNvSpPr>
            <a:spLocks noGrp="1"/>
          </p:cNvSpPr>
          <p:nvPr>
            <p:ph type="dt" sz="half" idx="10"/>
          </p:nvPr>
        </p:nvSpPr>
        <p:spPr/>
        <p:txBody>
          <a:bodyPr/>
          <a:lstStyle/>
          <a:p>
            <a:pPr eaLnBrk="1" latinLnBrk="0" hangingPunct="1"/>
            <a:fld id="{2F9C8A1D-E570-4883-8561-3875CF0AAF4A}" type="datetime1">
              <a:rPr lang="en-US" altLang="zh-CN" smtClean="0"/>
              <a:pPr eaLnBrk="1" latinLnBrk="0" hangingPunct="1"/>
              <a:t>12/13/2011</a:t>
            </a:fld>
            <a:endParaRPr lang="en-US" dirty="0"/>
          </a:p>
        </p:txBody>
      </p:sp>
      <p:sp>
        <p:nvSpPr>
          <p:cNvPr id="29" name="页脚占位符 28"/>
          <p:cNvSpPr>
            <a:spLocks noGrp="1"/>
          </p:cNvSpPr>
          <p:nvPr>
            <p:ph type="ftr" sz="quarter" idx="11"/>
          </p:nvPr>
        </p:nvSpPr>
        <p:spPr/>
        <p:txBody>
          <a:bodyPr/>
          <a:lstStyle/>
          <a:p>
            <a:r>
              <a:rPr kumimoji="0" lang="en-US" smtClean="0"/>
              <a:t>Institute of Computer Software, Nanjing University</a:t>
            </a:r>
            <a:endParaRPr kumimoji="0" lang="en-US"/>
          </a:p>
        </p:txBody>
      </p:sp>
      <p:sp>
        <p:nvSpPr>
          <p:cNvPr id="30" name="灯片编号占位符 6"/>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2BBB5E19-F10A-4C2F-BF6F-11C513378A2E}" type="slidenum">
              <a:rPr kumimoji="0" lang="en-US" sz="1200" b="0" i="0" u="none" strike="noStrike" kern="1200" cap="none" spc="0" normalizeH="0" baseline="0" noProof="0" smtClean="0">
                <a:ln>
                  <a:noFill/>
                </a:ln>
                <a:solidFill>
                  <a:schemeClr val="tx1">
                    <a:tint val="95000"/>
                  </a:schemeClr>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43</a:t>
            </a:fld>
            <a:endParaRPr kumimoji="0" lang="en-US" sz="1200" b="0" i="0" u="none" strike="noStrike" kern="1200" cap="none" spc="0" normalizeH="0" baseline="0" noProof="0" dirty="0">
              <a:ln>
                <a:noFill/>
              </a:ln>
              <a:solidFill>
                <a:schemeClr val="tx1">
                  <a:tint val="95000"/>
                </a:schemeClr>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091011">
                                            <p:txEl>
                                              <p:pRg st="0" end="0"/>
                                            </p:txEl>
                                          </p:spTgt>
                                        </p:tgtEl>
                                        <p:attrNameLst>
                                          <p:attrName>style.visibility</p:attrName>
                                        </p:attrNameLst>
                                      </p:cBhvr>
                                      <p:to>
                                        <p:strVal val="visible"/>
                                      </p:to>
                                    </p:set>
                                    <p:anim calcmode="lin" valueType="num">
                                      <p:cBhvr additive="base">
                                        <p:cTn id="7" dur="500" fill="hold"/>
                                        <p:tgtEl>
                                          <p:spTgt spid="2091011">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09101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091011">
                                            <p:txEl>
                                              <p:pRg st="1" end="1"/>
                                            </p:txEl>
                                          </p:spTgt>
                                        </p:tgtEl>
                                        <p:attrNameLst>
                                          <p:attrName>style.visibility</p:attrName>
                                        </p:attrNameLst>
                                      </p:cBhvr>
                                      <p:to>
                                        <p:strVal val="visible"/>
                                      </p:to>
                                    </p:set>
                                    <p:anim calcmode="lin" valueType="num">
                                      <p:cBhvr additive="base">
                                        <p:cTn id="13" dur="500" fill="hold"/>
                                        <p:tgtEl>
                                          <p:spTgt spid="2091011">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091011">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091011">
                                            <p:txEl>
                                              <p:pRg st="2" end="2"/>
                                            </p:txEl>
                                          </p:spTgt>
                                        </p:tgtEl>
                                        <p:attrNameLst>
                                          <p:attrName>style.visibility</p:attrName>
                                        </p:attrNameLst>
                                      </p:cBhvr>
                                      <p:to>
                                        <p:strVal val="visible"/>
                                      </p:to>
                                    </p:set>
                                    <p:anim calcmode="lin" valueType="num">
                                      <p:cBhvr additive="base">
                                        <p:cTn id="19" dur="500" fill="hold"/>
                                        <p:tgtEl>
                                          <p:spTgt spid="2091011">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091011">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091011">
                                            <p:txEl>
                                              <p:pRg st="3" end="3"/>
                                            </p:txEl>
                                          </p:spTgt>
                                        </p:tgtEl>
                                        <p:attrNameLst>
                                          <p:attrName>style.visibility</p:attrName>
                                        </p:attrNameLst>
                                      </p:cBhvr>
                                      <p:to>
                                        <p:strVal val="visible"/>
                                      </p:to>
                                    </p:set>
                                    <p:anim calcmode="lin" valueType="num">
                                      <p:cBhvr additive="base">
                                        <p:cTn id="25" dur="500" fill="hold"/>
                                        <p:tgtEl>
                                          <p:spTgt spid="2091011">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091011">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3" presetClass="entr" presetSubtype="16" fill="hold" nodeType="clickEffect">
                                  <p:stCondLst>
                                    <p:cond delay="0"/>
                                  </p:stCondLst>
                                  <p:childTnLst>
                                    <p:set>
                                      <p:cBhvr>
                                        <p:cTn id="30" dur="1" fill="hold">
                                          <p:stCondLst>
                                            <p:cond delay="0"/>
                                          </p:stCondLst>
                                        </p:cTn>
                                        <p:tgtEl>
                                          <p:spTgt spid="4"/>
                                        </p:tgtEl>
                                        <p:attrNameLst>
                                          <p:attrName>style.visibility</p:attrName>
                                        </p:attrNameLst>
                                      </p:cBhvr>
                                      <p:to>
                                        <p:strVal val="visible"/>
                                      </p:to>
                                    </p:set>
                                    <p:anim calcmode="lin" valueType="num">
                                      <p:cBhvr>
                                        <p:cTn id="31" dur="500" fill="hold"/>
                                        <p:tgtEl>
                                          <p:spTgt spid="4"/>
                                        </p:tgtEl>
                                        <p:attrNameLst>
                                          <p:attrName>ppt_w</p:attrName>
                                        </p:attrNameLst>
                                      </p:cBhvr>
                                      <p:tavLst>
                                        <p:tav tm="0">
                                          <p:val>
                                            <p:fltVal val="0"/>
                                          </p:val>
                                        </p:tav>
                                        <p:tav tm="100000">
                                          <p:val>
                                            <p:strVal val="#ppt_w"/>
                                          </p:val>
                                        </p:tav>
                                      </p:tavLst>
                                    </p:anim>
                                    <p:anim calcmode="lin" valueType="num">
                                      <p:cBhvr>
                                        <p:cTn id="32" dur="500" fill="hold"/>
                                        <p:tgtEl>
                                          <p:spTgt spid="4"/>
                                        </p:tgtEl>
                                        <p:attrNameLst>
                                          <p:attrName>ppt_h</p:attrName>
                                        </p:attrNameLst>
                                      </p:cBhvr>
                                      <p:tavLst>
                                        <p:tav tm="0">
                                          <p:val>
                                            <p:fltVal val="0"/>
                                          </p:val>
                                        </p:tav>
                                        <p:tav tm="100000">
                                          <p:val>
                                            <p:strVal val="#ppt_h"/>
                                          </p:val>
                                        </p:tav>
                                      </p:tavLst>
                                    </p:anim>
                                  </p:childTnLst>
                                </p:cTn>
                              </p:par>
                            </p:childTnLst>
                          </p:cTn>
                        </p:par>
                      </p:childTnLst>
                    </p:cTn>
                  </p:par>
                  <p:par>
                    <p:cTn id="33" fill="hold">
                      <p:stCondLst>
                        <p:cond delay="indefinite"/>
                      </p:stCondLst>
                      <p:childTnLst>
                        <p:par>
                          <p:cTn id="34" fill="hold">
                            <p:stCondLst>
                              <p:cond delay="0"/>
                            </p:stCondLst>
                            <p:childTnLst>
                              <p:par>
                                <p:cTn id="35" presetID="23" presetClass="entr" presetSubtype="16" fill="hold" grpId="0" nodeType="clickEffect">
                                  <p:stCondLst>
                                    <p:cond delay="0"/>
                                  </p:stCondLst>
                                  <p:childTnLst>
                                    <p:set>
                                      <p:cBhvr>
                                        <p:cTn id="36" dur="1" fill="hold">
                                          <p:stCondLst>
                                            <p:cond delay="0"/>
                                          </p:stCondLst>
                                        </p:cTn>
                                        <p:tgtEl>
                                          <p:spTgt spid="2091025"/>
                                        </p:tgtEl>
                                        <p:attrNameLst>
                                          <p:attrName>style.visibility</p:attrName>
                                        </p:attrNameLst>
                                      </p:cBhvr>
                                      <p:to>
                                        <p:strVal val="visible"/>
                                      </p:to>
                                    </p:set>
                                    <p:anim calcmode="lin" valueType="num">
                                      <p:cBhvr>
                                        <p:cTn id="37" dur="500" fill="hold"/>
                                        <p:tgtEl>
                                          <p:spTgt spid="2091025"/>
                                        </p:tgtEl>
                                        <p:attrNameLst>
                                          <p:attrName>ppt_w</p:attrName>
                                        </p:attrNameLst>
                                      </p:cBhvr>
                                      <p:tavLst>
                                        <p:tav tm="0">
                                          <p:val>
                                            <p:fltVal val="0"/>
                                          </p:val>
                                        </p:tav>
                                        <p:tav tm="100000">
                                          <p:val>
                                            <p:strVal val="#ppt_w"/>
                                          </p:val>
                                        </p:tav>
                                      </p:tavLst>
                                    </p:anim>
                                    <p:anim calcmode="lin" valueType="num">
                                      <p:cBhvr>
                                        <p:cTn id="38" dur="500" fill="hold"/>
                                        <p:tgtEl>
                                          <p:spTgt spid="2091025"/>
                                        </p:tgtEl>
                                        <p:attrNameLst>
                                          <p:attrName>ppt_h</p:attrName>
                                        </p:attrNameLst>
                                      </p:cBhvr>
                                      <p:tavLst>
                                        <p:tav tm="0">
                                          <p:val>
                                            <p:fltVal val="0"/>
                                          </p:val>
                                        </p:tav>
                                        <p:tav tm="100000">
                                          <p:val>
                                            <p:strVal val="#ppt_h"/>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2091016"/>
                                        </p:tgtEl>
                                        <p:attrNameLst>
                                          <p:attrName>style.visibility</p:attrName>
                                        </p:attrNameLst>
                                      </p:cBhvr>
                                      <p:to>
                                        <p:strVal val="visible"/>
                                      </p:to>
                                    </p:set>
                                    <p:anim calcmode="lin" valueType="num">
                                      <p:cBhvr additive="base">
                                        <p:cTn id="43" dur="500" fill="hold"/>
                                        <p:tgtEl>
                                          <p:spTgt spid="2091016"/>
                                        </p:tgtEl>
                                        <p:attrNameLst>
                                          <p:attrName>ppt_x</p:attrName>
                                        </p:attrNameLst>
                                      </p:cBhvr>
                                      <p:tavLst>
                                        <p:tav tm="0">
                                          <p:val>
                                            <p:strVal val="0-#ppt_w/2"/>
                                          </p:val>
                                        </p:tav>
                                        <p:tav tm="100000">
                                          <p:val>
                                            <p:strVal val="#ppt_x"/>
                                          </p:val>
                                        </p:tav>
                                      </p:tavLst>
                                    </p:anim>
                                    <p:anim calcmode="lin" valueType="num">
                                      <p:cBhvr additive="base">
                                        <p:cTn id="44" dur="500" fill="hold"/>
                                        <p:tgtEl>
                                          <p:spTgt spid="2091016"/>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2091012"/>
                                        </p:tgtEl>
                                        <p:attrNameLst>
                                          <p:attrName>style.visibility</p:attrName>
                                        </p:attrNameLst>
                                      </p:cBhvr>
                                      <p:to>
                                        <p:strVal val="visible"/>
                                      </p:to>
                                    </p:set>
                                    <p:anim calcmode="lin" valueType="num">
                                      <p:cBhvr additive="base">
                                        <p:cTn id="49" dur="500" fill="hold"/>
                                        <p:tgtEl>
                                          <p:spTgt spid="2091012"/>
                                        </p:tgtEl>
                                        <p:attrNameLst>
                                          <p:attrName>ppt_x</p:attrName>
                                        </p:attrNameLst>
                                      </p:cBhvr>
                                      <p:tavLst>
                                        <p:tav tm="0">
                                          <p:val>
                                            <p:strVal val="0-#ppt_w/2"/>
                                          </p:val>
                                        </p:tav>
                                        <p:tav tm="100000">
                                          <p:val>
                                            <p:strVal val="#ppt_x"/>
                                          </p:val>
                                        </p:tav>
                                      </p:tavLst>
                                    </p:anim>
                                    <p:anim calcmode="lin" valueType="num">
                                      <p:cBhvr additive="base">
                                        <p:cTn id="50" dur="500" fill="hold"/>
                                        <p:tgtEl>
                                          <p:spTgt spid="2091012"/>
                                        </p:tgtEl>
                                        <p:attrNameLst>
                                          <p:attrName>ppt_y</p:attrName>
                                        </p:attrNameLst>
                                      </p:cBhvr>
                                      <p:tavLst>
                                        <p:tav tm="0">
                                          <p:val>
                                            <p:strVal val="#ppt_y"/>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17" presetClass="entr" presetSubtype="8" fill="hold" grpId="0" nodeType="clickEffect">
                                  <p:stCondLst>
                                    <p:cond delay="0"/>
                                  </p:stCondLst>
                                  <p:childTnLst>
                                    <p:set>
                                      <p:cBhvr>
                                        <p:cTn id="54" dur="1" fill="hold">
                                          <p:stCondLst>
                                            <p:cond delay="0"/>
                                          </p:stCondLst>
                                        </p:cTn>
                                        <p:tgtEl>
                                          <p:spTgt spid="2091026"/>
                                        </p:tgtEl>
                                        <p:attrNameLst>
                                          <p:attrName>style.visibility</p:attrName>
                                        </p:attrNameLst>
                                      </p:cBhvr>
                                      <p:to>
                                        <p:strVal val="visible"/>
                                      </p:to>
                                    </p:set>
                                    <p:anim calcmode="lin" valueType="num">
                                      <p:cBhvr>
                                        <p:cTn id="55" dur="500" fill="hold"/>
                                        <p:tgtEl>
                                          <p:spTgt spid="2091026"/>
                                        </p:tgtEl>
                                        <p:attrNameLst>
                                          <p:attrName>ppt_x</p:attrName>
                                        </p:attrNameLst>
                                      </p:cBhvr>
                                      <p:tavLst>
                                        <p:tav tm="0">
                                          <p:val>
                                            <p:strVal val="#ppt_x-#ppt_w/2"/>
                                          </p:val>
                                        </p:tav>
                                        <p:tav tm="100000">
                                          <p:val>
                                            <p:strVal val="#ppt_x"/>
                                          </p:val>
                                        </p:tav>
                                      </p:tavLst>
                                    </p:anim>
                                    <p:anim calcmode="lin" valueType="num">
                                      <p:cBhvr>
                                        <p:cTn id="56" dur="500" fill="hold"/>
                                        <p:tgtEl>
                                          <p:spTgt spid="2091026"/>
                                        </p:tgtEl>
                                        <p:attrNameLst>
                                          <p:attrName>ppt_y</p:attrName>
                                        </p:attrNameLst>
                                      </p:cBhvr>
                                      <p:tavLst>
                                        <p:tav tm="0">
                                          <p:val>
                                            <p:strVal val="#ppt_y"/>
                                          </p:val>
                                        </p:tav>
                                        <p:tav tm="100000">
                                          <p:val>
                                            <p:strVal val="#ppt_y"/>
                                          </p:val>
                                        </p:tav>
                                      </p:tavLst>
                                    </p:anim>
                                    <p:anim calcmode="lin" valueType="num">
                                      <p:cBhvr>
                                        <p:cTn id="57" dur="500" fill="hold"/>
                                        <p:tgtEl>
                                          <p:spTgt spid="2091026"/>
                                        </p:tgtEl>
                                        <p:attrNameLst>
                                          <p:attrName>ppt_w</p:attrName>
                                        </p:attrNameLst>
                                      </p:cBhvr>
                                      <p:tavLst>
                                        <p:tav tm="0">
                                          <p:val>
                                            <p:fltVal val="0"/>
                                          </p:val>
                                        </p:tav>
                                        <p:tav tm="100000">
                                          <p:val>
                                            <p:strVal val="#ppt_w"/>
                                          </p:val>
                                        </p:tav>
                                      </p:tavLst>
                                    </p:anim>
                                    <p:anim calcmode="lin" valueType="num">
                                      <p:cBhvr>
                                        <p:cTn id="58" dur="500" fill="hold"/>
                                        <p:tgtEl>
                                          <p:spTgt spid="2091026"/>
                                        </p:tgtEl>
                                        <p:attrNameLst>
                                          <p:attrName>ppt_h</p:attrName>
                                        </p:attrNameLst>
                                      </p:cBhvr>
                                      <p:tavLst>
                                        <p:tav tm="0">
                                          <p:val>
                                            <p:strVal val="#ppt_h"/>
                                          </p:val>
                                        </p:tav>
                                        <p:tav tm="100000">
                                          <p:val>
                                            <p:strVal val="#ppt_h"/>
                                          </p:val>
                                        </p:tav>
                                      </p:tavLst>
                                    </p:anim>
                                  </p:childTnLst>
                                </p:cTn>
                              </p:par>
                            </p:childTnLst>
                          </p:cTn>
                        </p:par>
                      </p:childTnLst>
                    </p:cTn>
                  </p:par>
                  <p:par>
                    <p:cTn id="59" fill="hold">
                      <p:stCondLst>
                        <p:cond delay="indefinite"/>
                      </p:stCondLst>
                      <p:childTnLst>
                        <p:par>
                          <p:cTn id="60" fill="hold">
                            <p:stCondLst>
                              <p:cond delay="0"/>
                            </p:stCondLst>
                            <p:childTnLst>
                              <p:par>
                                <p:cTn id="61" presetID="16" presetClass="entr" presetSubtype="37" fill="hold" nodeType="clickEffect">
                                  <p:stCondLst>
                                    <p:cond delay="0"/>
                                  </p:stCondLst>
                                  <p:childTnLst>
                                    <p:set>
                                      <p:cBhvr>
                                        <p:cTn id="62" dur="1" fill="hold">
                                          <p:stCondLst>
                                            <p:cond delay="0"/>
                                          </p:stCondLst>
                                        </p:cTn>
                                        <p:tgtEl>
                                          <p:spTgt spid="3"/>
                                        </p:tgtEl>
                                        <p:attrNameLst>
                                          <p:attrName>style.visibility</p:attrName>
                                        </p:attrNameLst>
                                      </p:cBhvr>
                                      <p:to>
                                        <p:strVal val="visible"/>
                                      </p:to>
                                    </p:set>
                                    <p:animEffect transition="in" filter="barn(outVertical)">
                                      <p:cBhvr>
                                        <p:cTn id="63" dur="500"/>
                                        <p:tgtEl>
                                          <p:spTgt spid="3"/>
                                        </p:tgtEl>
                                      </p:cBhvr>
                                    </p:animEffect>
                                  </p:childTnLst>
                                </p:cTn>
                              </p:par>
                            </p:childTnLst>
                          </p:cTn>
                        </p:par>
                      </p:childTnLst>
                    </p:cTn>
                  </p:par>
                  <p:par>
                    <p:cTn id="64" fill="hold">
                      <p:stCondLst>
                        <p:cond delay="indefinite"/>
                      </p:stCondLst>
                      <p:childTnLst>
                        <p:par>
                          <p:cTn id="65" fill="hold">
                            <p:stCondLst>
                              <p:cond delay="0"/>
                            </p:stCondLst>
                            <p:childTnLst>
                              <p:par>
                                <p:cTn id="66" presetID="17" presetClass="entr" presetSubtype="2" fill="hold" nodeType="clickEffect">
                                  <p:stCondLst>
                                    <p:cond delay="0"/>
                                  </p:stCondLst>
                                  <p:childTnLst>
                                    <p:set>
                                      <p:cBhvr>
                                        <p:cTn id="67" dur="1" fill="hold">
                                          <p:stCondLst>
                                            <p:cond delay="0"/>
                                          </p:stCondLst>
                                        </p:cTn>
                                        <p:tgtEl>
                                          <p:spTgt spid="6"/>
                                        </p:tgtEl>
                                        <p:attrNameLst>
                                          <p:attrName>style.visibility</p:attrName>
                                        </p:attrNameLst>
                                      </p:cBhvr>
                                      <p:to>
                                        <p:strVal val="visible"/>
                                      </p:to>
                                    </p:set>
                                    <p:anim calcmode="lin" valueType="num">
                                      <p:cBhvr>
                                        <p:cTn id="68" dur="500" fill="hold"/>
                                        <p:tgtEl>
                                          <p:spTgt spid="6"/>
                                        </p:tgtEl>
                                        <p:attrNameLst>
                                          <p:attrName>ppt_x</p:attrName>
                                        </p:attrNameLst>
                                      </p:cBhvr>
                                      <p:tavLst>
                                        <p:tav tm="0">
                                          <p:val>
                                            <p:strVal val="#ppt_x+#ppt_w/2"/>
                                          </p:val>
                                        </p:tav>
                                        <p:tav tm="100000">
                                          <p:val>
                                            <p:strVal val="#ppt_x"/>
                                          </p:val>
                                        </p:tav>
                                      </p:tavLst>
                                    </p:anim>
                                    <p:anim calcmode="lin" valueType="num">
                                      <p:cBhvr>
                                        <p:cTn id="69" dur="500" fill="hold"/>
                                        <p:tgtEl>
                                          <p:spTgt spid="6"/>
                                        </p:tgtEl>
                                        <p:attrNameLst>
                                          <p:attrName>ppt_y</p:attrName>
                                        </p:attrNameLst>
                                      </p:cBhvr>
                                      <p:tavLst>
                                        <p:tav tm="0">
                                          <p:val>
                                            <p:strVal val="#ppt_y"/>
                                          </p:val>
                                        </p:tav>
                                        <p:tav tm="100000">
                                          <p:val>
                                            <p:strVal val="#ppt_y"/>
                                          </p:val>
                                        </p:tav>
                                      </p:tavLst>
                                    </p:anim>
                                    <p:anim calcmode="lin" valueType="num">
                                      <p:cBhvr>
                                        <p:cTn id="70" dur="500" fill="hold"/>
                                        <p:tgtEl>
                                          <p:spTgt spid="6"/>
                                        </p:tgtEl>
                                        <p:attrNameLst>
                                          <p:attrName>ppt_w</p:attrName>
                                        </p:attrNameLst>
                                      </p:cBhvr>
                                      <p:tavLst>
                                        <p:tav tm="0">
                                          <p:val>
                                            <p:fltVal val="0"/>
                                          </p:val>
                                        </p:tav>
                                        <p:tav tm="100000">
                                          <p:val>
                                            <p:strVal val="#ppt_w"/>
                                          </p:val>
                                        </p:tav>
                                      </p:tavLst>
                                    </p:anim>
                                    <p:anim calcmode="lin" valueType="num">
                                      <p:cBhvr>
                                        <p:cTn id="71" dur="500" fill="hold"/>
                                        <p:tgtEl>
                                          <p:spTgt spid="6"/>
                                        </p:tgtEl>
                                        <p:attrNameLst>
                                          <p:attrName>ppt_h</p:attrName>
                                        </p:attrNameLst>
                                      </p:cBhvr>
                                      <p:tavLst>
                                        <p:tav tm="0">
                                          <p:val>
                                            <p:strVal val="#ppt_h"/>
                                          </p:val>
                                        </p:tav>
                                        <p:tav tm="100000">
                                          <p:val>
                                            <p:strVal val="#ppt_h"/>
                                          </p:val>
                                        </p:tav>
                                      </p:tavLst>
                                    </p:anim>
                                  </p:childTnLst>
                                </p:cTn>
                              </p:par>
                            </p:childTnLst>
                          </p:cTn>
                        </p:par>
                      </p:childTnLst>
                    </p:cTn>
                  </p:par>
                  <p:par>
                    <p:cTn id="72" fill="hold">
                      <p:stCondLst>
                        <p:cond delay="indefinite"/>
                      </p:stCondLst>
                      <p:childTnLst>
                        <p:par>
                          <p:cTn id="73" fill="hold">
                            <p:stCondLst>
                              <p:cond delay="0"/>
                            </p:stCondLst>
                            <p:childTnLst>
                              <p:par>
                                <p:cTn id="74" presetID="16" presetClass="entr" presetSubtype="37" fill="hold" nodeType="clickEffect">
                                  <p:stCondLst>
                                    <p:cond delay="0"/>
                                  </p:stCondLst>
                                  <p:childTnLst>
                                    <p:set>
                                      <p:cBhvr>
                                        <p:cTn id="75" dur="1" fill="hold">
                                          <p:stCondLst>
                                            <p:cond delay="0"/>
                                          </p:stCondLst>
                                        </p:cTn>
                                        <p:tgtEl>
                                          <p:spTgt spid="2"/>
                                        </p:tgtEl>
                                        <p:attrNameLst>
                                          <p:attrName>style.visibility</p:attrName>
                                        </p:attrNameLst>
                                      </p:cBhvr>
                                      <p:to>
                                        <p:strVal val="visible"/>
                                      </p:to>
                                    </p:set>
                                    <p:animEffect transition="in" filter="barn(outVertical)">
                                      <p:cBhvr>
                                        <p:cTn id="76" dur="500"/>
                                        <p:tgtEl>
                                          <p:spTgt spid="2"/>
                                        </p:tgtEl>
                                      </p:cBhvr>
                                    </p:animEffect>
                                  </p:childTnLst>
                                </p:cTn>
                              </p:par>
                            </p:childTnLst>
                          </p:cTn>
                        </p:par>
                      </p:childTnLst>
                    </p:cTn>
                  </p:par>
                  <p:par>
                    <p:cTn id="77" fill="hold">
                      <p:stCondLst>
                        <p:cond delay="indefinite"/>
                      </p:stCondLst>
                      <p:childTnLst>
                        <p:par>
                          <p:cTn id="78" fill="hold">
                            <p:stCondLst>
                              <p:cond delay="0"/>
                            </p:stCondLst>
                            <p:childTnLst>
                              <p:par>
                                <p:cTn id="79" presetID="17" presetClass="entr" presetSubtype="8" fill="hold" grpId="0" nodeType="clickEffect">
                                  <p:stCondLst>
                                    <p:cond delay="0"/>
                                  </p:stCondLst>
                                  <p:childTnLst>
                                    <p:set>
                                      <p:cBhvr>
                                        <p:cTn id="80" dur="1" fill="hold">
                                          <p:stCondLst>
                                            <p:cond delay="0"/>
                                          </p:stCondLst>
                                        </p:cTn>
                                        <p:tgtEl>
                                          <p:spTgt spid="2091027"/>
                                        </p:tgtEl>
                                        <p:attrNameLst>
                                          <p:attrName>style.visibility</p:attrName>
                                        </p:attrNameLst>
                                      </p:cBhvr>
                                      <p:to>
                                        <p:strVal val="visible"/>
                                      </p:to>
                                    </p:set>
                                    <p:anim calcmode="lin" valueType="num">
                                      <p:cBhvr>
                                        <p:cTn id="81" dur="500" fill="hold"/>
                                        <p:tgtEl>
                                          <p:spTgt spid="2091027"/>
                                        </p:tgtEl>
                                        <p:attrNameLst>
                                          <p:attrName>ppt_x</p:attrName>
                                        </p:attrNameLst>
                                      </p:cBhvr>
                                      <p:tavLst>
                                        <p:tav tm="0">
                                          <p:val>
                                            <p:strVal val="#ppt_x-#ppt_w/2"/>
                                          </p:val>
                                        </p:tav>
                                        <p:tav tm="100000">
                                          <p:val>
                                            <p:strVal val="#ppt_x"/>
                                          </p:val>
                                        </p:tav>
                                      </p:tavLst>
                                    </p:anim>
                                    <p:anim calcmode="lin" valueType="num">
                                      <p:cBhvr>
                                        <p:cTn id="82" dur="500" fill="hold"/>
                                        <p:tgtEl>
                                          <p:spTgt spid="2091027"/>
                                        </p:tgtEl>
                                        <p:attrNameLst>
                                          <p:attrName>ppt_y</p:attrName>
                                        </p:attrNameLst>
                                      </p:cBhvr>
                                      <p:tavLst>
                                        <p:tav tm="0">
                                          <p:val>
                                            <p:strVal val="#ppt_y"/>
                                          </p:val>
                                        </p:tav>
                                        <p:tav tm="100000">
                                          <p:val>
                                            <p:strVal val="#ppt_y"/>
                                          </p:val>
                                        </p:tav>
                                      </p:tavLst>
                                    </p:anim>
                                    <p:anim calcmode="lin" valueType="num">
                                      <p:cBhvr>
                                        <p:cTn id="83" dur="500" fill="hold"/>
                                        <p:tgtEl>
                                          <p:spTgt spid="2091027"/>
                                        </p:tgtEl>
                                        <p:attrNameLst>
                                          <p:attrName>ppt_w</p:attrName>
                                        </p:attrNameLst>
                                      </p:cBhvr>
                                      <p:tavLst>
                                        <p:tav tm="0">
                                          <p:val>
                                            <p:fltVal val="0"/>
                                          </p:val>
                                        </p:tav>
                                        <p:tav tm="100000">
                                          <p:val>
                                            <p:strVal val="#ppt_w"/>
                                          </p:val>
                                        </p:tav>
                                      </p:tavLst>
                                    </p:anim>
                                    <p:anim calcmode="lin" valueType="num">
                                      <p:cBhvr>
                                        <p:cTn id="84" dur="500" fill="hold"/>
                                        <p:tgtEl>
                                          <p:spTgt spid="2091027"/>
                                        </p:tgtEl>
                                        <p:attrNameLst>
                                          <p:attrName>ppt_h</p:attrName>
                                        </p:attrNameLst>
                                      </p:cBhvr>
                                      <p:tavLst>
                                        <p:tav tm="0">
                                          <p:val>
                                            <p:strVal val="#ppt_h"/>
                                          </p:val>
                                        </p:tav>
                                        <p:tav tm="100000">
                                          <p:val>
                                            <p:strVal val="#ppt_h"/>
                                          </p:val>
                                        </p:tav>
                                      </p:tavLst>
                                    </p:anim>
                                  </p:childTnLst>
                                </p:cTn>
                              </p:par>
                            </p:childTnLst>
                          </p:cTn>
                        </p:par>
                      </p:childTnLst>
                    </p:cTn>
                  </p:par>
                  <p:par>
                    <p:cTn id="85" fill="hold">
                      <p:stCondLst>
                        <p:cond delay="indefinite"/>
                      </p:stCondLst>
                      <p:childTnLst>
                        <p:par>
                          <p:cTn id="86" fill="hold">
                            <p:stCondLst>
                              <p:cond delay="0"/>
                            </p:stCondLst>
                            <p:childTnLst>
                              <p:par>
                                <p:cTn id="87" presetID="16" presetClass="entr" presetSubtype="37" fill="hold" nodeType="clickEffect">
                                  <p:stCondLst>
                                    <p:cond delay="0"/>
                                  </p:stCondLst>
                                  <p:childTnLst>
                                    <p:set>
                                      <p:cBhvr>
                                        <p:cTn id="88" dur="1" fill="hold">
                                          <p:stCondLst>
                                            <p:cond delay="0"/>
                                          </p:stCondLst>
                                        </p:cTn>
                                        <p:tgtEl>
                                          <p:spTgt spid="7"/>
                                        </p:tgtEl>
                                        <p:attrNameLst>
                                          <p:attrName>style.visibility</p:attrName>
                                        </p:attrNameLst>
                                      </p:cBhvr>
                                      <p:to>
                                        <p:strVal val="visible"/>
                                      </p:to>
                                    </p:set>
                                    <p:animEffect transition="in" filter="barn(outVertical)">
                                      <p:cBhvr>
                                        <p:cTn id="89"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91011" grpId="0" build="p" bldLvl="3" autoUpdateAnimBg="0"/>
      <p:bldP spid="2091012" grpId="0" animBg="1" autoUpdateAnimBg="0"/>
      <p:bldP spid="2091016" grpId="0" animBg="1" autoUpdateAnimBg="0"/>
      <p:bldP spid="2091025" grpId="0" animBg="1" autoUpdateAnimBg="0"/>
      <p:bldP spid="2091026" grpId="0" animBg="1"/>
      <p:bldP spid="2091027" grpId="0" animBg="1"/>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9074" name="Rectangle 2"/>
          <p:cNvSpPr>
            <a:spLocks noGrp="1" noChangeArrowheads="1"/>
          </p:cNvSpPr>
          <p:nvPr>
            <p:ph type="title"/>
          </p:nvPr>
        </p:nvSpPr>
        <p:spPr>
          <a:xfrm>
            <a:off x="317500" y="52388"/>
            <a:ext cx="8637588" cy="1431925"/>
          </a:xfrm>
        </p:spPr>
        <p:txBody>
          <a:bodyPr>
            <a:normAutofit/>
          </a:bodyPr>
          <a:lstStyle/>
          <a:p>
            <a:pPr eaLnBrk="1" hangingPunct="1"/>
            <a:r>
              <a:rPr lang="en-US" altLang="zh-CN" sz="4000" dirty="0" err="1" smtClean="0">
                <a:solidFill>
                  <a:srgbClr val="FFC000"/>
                </a:solidFill>
              </a:rPr>
              <a:t>Mogent</a:t>
            </a:r>
            <a:r>
              <a:rPr lang="zh-CN" altLang="en-US" sz="4000" dirty="0" smtClean="0">
                <a:solidFill>
                  <a:srgbClr val="FFC000"/>
                </a:solidFill>
              </a:rPr>
              <a:t>系统安全机制</a:t>
            </a:r>
          </a:p>
        </p:txBody>
      </p:sp>
      <p:sp>
        <p:nvSpPr>
          <p:cNvPr id="259075" name="Rectangle 3"/>
          <p:cNvSpPr>
            <a:spLocks noGrp="1" noChangeArrowheads="1"/>
          </p:cNvSpPr>
          <p:nvPr>
            <p:ph idx="1"/>
          </p:nvPr>
        </p:nvSpPr>
        <p:spPr>
          <a:xfrm>
            <a:off x="328613" y="1600200"/>
            <a:ext cx="8208962" cy="5105400"/>
          </a:xfrm>
        </p:spPr>
        <p:txBody>
          <a:bodyPr/>
          <a:lstStyle/>
          <a:p>
            <a:pPr eaLnBrk="1" hangingPunct="1"/>
            <a:r>
              <a:rPr lang="zh-CN" altLang="en-US" dirty="0" smtClean="0"/>
              <a:t>基于信任传递的安全模型</a:t>
            </a:r>
          </a:p>
        </p:txBody>
      </p:sp>
      <p:sp>
        <p:nvSpPr>
          <p:cNvPr id="53" name="灯片编号占位符 5"/>
          <p:cNvSpPr>
            <a:spLocks noGrp="1"/>
          </p:cNvSpPr>
          <p:nvPr>
            <p:ph type="sldNum" sz="quarter" idx="12"/>
          </p:nvPr>
        </p:nvSpPr>
        <p:spPr>
          <a:xfrm>
            <a:off x="8244408" y="5763078"/>
            <a:ext cx="403424" cy="431254"/>
          </a:xfrm>
          <a:prstGeom prst="rect">
            <a:avLst/>
          </a:prstGeom>
        </p:spPr>
        <p:txBody>
          <a:bodyPr/>
          <a:lstStyle/>
          <a:p>
            <a:pPr>
              <a:defRPr/>
            </a:pPr>
            <a:fld id="{9EA34BCE-A9B6-4080-BFDA-24B42780DE08}" type="slidenum">
              <a:rPr lang="en-US" altLang="zh-CN" smtClean="0">
                <a:solidFill>
                  <a:schemeClr val="bg1"/>
                </a:solidFill>
              </a:rPr>
              <a:pPr>
                <a:defRPr/>
              </a:pPr>
              <a:t>44</a:t>
            </a:fld>
            <a:endParaRPr lang="en-US" altLang="zh-CN" dirty="0">
              <a:solidFill>
                <a:schemeClr val="bg1"/>
              </a:solidFill>
            </a:endParaRPr>
          </a:p>
        </p:txBody>
      </p:sp>
      <p:sp>
        <p:nvSpPr>
          <p:cNvPr id="259079" name="AutoShape 4"/>
          <p:cNvSpPr>
            <a:spLocks noChangeArrowheads="1"/>
          </p:cNvSpPr>
          <p:nvPr/>
        </p:nvSpPr>
        <p:spPr bwMode="auto">
          <a:xfrm>
            <a:off x="914400" y="2819400"/>
            <a:ext cx="2187575" cy="949325"/>
          </a:xfrm>
          <a:prstGeom prst="cube">
            <a:avLst>
              <a:gd name="adj" fmla="val 61537"/>
            </a:avLst>
          </a:prstGeom>
          <a:solidFill>
            <a:srgbClr val="ECD882"/>
          </a:solidFill>
          <a:ln w="15875">
            <a:solidFill>
              <a:srgbClr val="000000"/>
            </a:solidFill>
            <a:miter lim="800000"/>
            <a:headEnd/>
            <a:tailEnd/>
          </a:ln>
        </p:spPr>
        <p:txBody>
          <a:bodyPr/>
          <a:lstStyle/>
          <a:p>
            <a:pPr algn="ctr" eaLnBrk="0" hangingPunct="0"/>
            <a:r>
              <a:rPr lang="en-US" altLang="zh-CN">
                <a:solidFill>
                  <a:srgbClr val="FF0000"/>
                </a:solidFill>
                <a:latin typeface="Times New Roman" pitchFamily="18" charset="0"/>
              </a:rPr>
              <a:t>Friend A</a:t>
            </a:r>
          </a:p>
        </p:txBody>
      </p:sp>
      <p:sp>
        <p:nvSpPr>
          <p:cNvPr id="259080" name="AutoShape 5"/>
          <p:cNvSpPr>
            <a:spLocks noChangeArrowheads="1"/>
          </p:cNvSpPr>
          <p:nvPr/>
        </p:nvSpPr>
        <p:spPr bwMode="auto">
          <a:xfrm>
            <a:off x="838200" y="4543425"/>
            <a:ext cx="2259013" cy="1133475"/>
          </a:xfrm>
          <a:prstGeom prst="cube">
            <a:avLst>
              <a:gd name="adj" fmla="val 65685"/>
            </a:avLst>
          </a:prstGeom>
          <a:solidFill>
            <a:srgbClr val="ECD882"/>
          </a:solidFill>
          <a:ln w="15875">
            <a:solidFill>
              <a:srgbClr val="000000"/>
            </a:solidFill>
            <a:miter lim="800000"/>
            <a:headEnd/>
            <a:tailEnd/>
          </a:ln>
        </p:spPr>
        <p:txBody>
          <a:bodyPr/>
          <a:lstStyle/>
          <a:p>
            <a:pPr algn="ctr" eaLnBrk="0" hangingPunct="0"/>
            <a:r>
              <a:rPr lang="en-US" altLang="zh-CN">
                <a:solidFill>
                  <a:srgbClr val="FF0000"/>
                </a:solidFill>
                <a:latin typeface="Times New Roman" pitchFamily="18" charset="0"/>
              </a:rPr>
              <a:t>Hostile C</a:t>
            </a:r>
          </a:p>
        </p:txBody>
      </p:sp>
      <p:grpSp>
        <p:nvGrpSpPr>
          <p:cNvPr id="2" name="Group 6"/>
          <p:cNvGrpSpPr>
            <a:grpSpLocks/>
          </p:cNvGrpSpPr>
          <p:nvPr/>
        </p:nvGrpSpPr>
        <p:grpSpPr bwMode="auto">
          <a:xfrm>
            <a:off x="1676400" y="4495800"/>
            <a:ext cx="541338" cy="485775"/>
            <a:chOff x="6255" y="2430"/>
            <a:chExt cx="405" cy="675"/>
          </a:xfrm>
        </p:grpSpPr>
        <p:sp>
          <p:nvSpPr>
            <p:cNvPr id="259126" name="AutoShape 7"/>
            <p:cNvSpPr>
              <a:spLocks noChangeArrowheads="1"/>
            </p:cNvSpPr>
            <p:nvPr/>
          </p:nvSpPr>
          <p:spPr bwMode="auto">
            <a:xfrm>
              <a:off x="6255" y="2430"/>
              <a:ext cx="405" cy="420"/>
            </a:xfrm>
            <a:prstGeom prst="smileyFace">
              <a:avLst>
                <a:gd name="adj" fmla="val 4653"/>
              </a:avLst>
            </a:prstGeom>
            <a:solidFill>
              <a:srgbClr val="B2B2B2"/>
            </a:solidFill>
            <a:ln w="15875" cap="rnd">
              <a:solidFill>
                <a:srgbClr val="000000"/>
              </a:solidFill>
              <a:prstDash val="sysDot"/>
              <a:round/>
              <a:headEnd/>
              <a:tailEnd/>
            </a:ln>
          </p:spPr>
          <p:txBody>
            <a:bodyPr/>
            <a:lstStyle/>
            <a:p>
              <a:endParaRPr lang="zh-CN" altLang="en-US"/>
            </a:p>
          </p:txBody>
        </p:sp>
        <p:sp>
          <p:nvSpPr>
            <p:cNvPr id="259127" name="AutoShape 8"/>
            <p:cNvSpPr>
              <a:spLocks noChangeArrowheads="1"/>
            </p:cNvSpPr>
            <p:nvPr/>
          </p:nvSpPr>
          <p:spPr bwMode="auto">
            <a:xfrm>
              <a:off x="6300" y="2835"/>
              <a:ext cx="315" cy="270"/>
            </a:xfrm>
            <a:prstGeom prst="triangle">
              <a:avLst>
                <a:gd name="adj" fmla="val 50000"/>
              </a:avLst>
            </a:prstGeom>
            <a:solidFill>
              <a:srgbClr val="B2B2B2"/>
            </a:solidFill>
            <a:ln w="15875" cap="rnd">
              <a:solidFill>
                <a:srgbClr val="000000"/>
              </a:solidFill>
              <a:prstDash val="sysDot"/>
              <a:miter lim="800000"/>
              <a:headEnd/>
              <a:tailEnd/>
            </a:ln>
          </p:spPr>
          <p:txBody>
            <a:bodyPr/>
            <a:lstStyle/>
            <a:p>
              <a:endParaRPr lang="zh-CN" altLang="en-US"/>
            </a:p>
          </p:txBody>
        </p:sp>
      </p:grpSp>
      <p:sp>
        <p:nvSpPr>
          <p:cNvPr id="259082" name="AutoShape 9"/>
          <p:cNvSpPr>
            <a:spLocks noChangeArrowheads="1"/>
          </p:cNvSpPr>
          <p:nvPr/>
        </p:nvSpPr>
        <p:spPr bwMode="auto">
          <a:xfrm>
            <a:off x="5029200" y="2514600"/>
            <a:ext cx="2209800" cy="1062038"/>
          </a:xfrm>
          <a:prstGeom prst="cube">
            <a:avLst>
              <a:gd name="adj" fmla="val 66667"/>
            </a:avLst>
          </a:prstGeom>
          <a:solidFill>
            <a:srgbClr val="ECD882"/>
          </a:solidFill>
          <a:ln w="15875">
            <a:solidFill>
              <a:srgbClr val="000000"/>
            </a:solidFill>
            <a:miter lim="800000"/>
            <a:headEnd/>
            <a:tailEnd/>
          </a:ln>
        </p:spPr>
        <p:txBody>
          <a:bodyPr/>
          <a:lstStyle/>
          <a:p>
            <a:pPr algn="ctr" eaLnBrk="0" hangingPunct="0"/>
            <a:r>
              <a:rPr lang="en-US" altLang="zh-CN">
                <a:solidFill>
                  <a:srgbClr val="FF0000"/>
                </a:solidFill>
                <a:latin typeface="Times New Roman" pitchFamily="18" charset="0"/>
              </a:rPr>
              <a:t>Anonymous B</a:t>
            </a:r>
          </a:p>
        </p:txBody>
      </p:sp>
      <p:grpSp>
        <p:nvGrpSpPr>
          <p:cNvPr id="3" name="Group 10"/>
          <p:cNvGrpSpPr>
            <a:grpSpLocks/>
          </p:cNvGrpSpPr>
          <p:nvPr/>
        </p:nvGrpSpPr>
        <p:grpSpPr bwMode="auto">
          <a:xfrm>
            <a:off x="5715000" y="2438400"/>
            <a:ext cx="536575" cy="609600"/>
            <a:chOff x="6255" y="2430"/>
            <a:chExt cx="405" cy="675"/>
          </a:xfrm>
        </p:grpSpPr>
        <p:sp>
          <p:nvSpPr>
            <p:cNvPr id="259124" name="AutoShape 11"/>
            <p:cNvSpPr>
              <a:spLocks noChangeArrowheads="1"/>
            </p:cNvSpPr>
            <p:nvPr/>
          </p:nvSpPr>
          <p:spPr bwMode="auto">
            <a:xfrm>
              <a:off x="6255" y="2430"/>
              <a:ext cx="405" cy="420"/>
            </a:xfrm>
            <a:prstGeom prst="smileyFace">
              <a:avLst>
                <a:gd name="adj" fmla="val 4653"/>
              </a:avLst>
            </a:prstGeom>
            <a:solidFill>
              <a:srgbClr val="B2B2B2"/>
            </a:solidFill>
            <a:ln w="15875" cap="rnd">
              <a:solidFill>
                <a:srgbClr val="000000"/>
              </a:solidFill>
              <a:prstDash val="sysDot"/>
              <a:round/>
              <a:headEnd/>
              <a:tailEnd/>
            </a:ln>
          </p:spPr>
          <p:txBody>
            <a:bodyPr/>
            <a:lstStyle/>
            <a:p>
              <a:endParaRPr lang="zh-CN" altLang="en-US"/>
            </a:p>
          </p:txBody>
        </p:sp>
        <p:sp>
          <p:nvSpPr>
            <p:cNvPr id="259125" name="AutoShape 12"/>
            <p:cNvSpPr>
              <a:spLocks noChangeArrowheads="1"/>
            </p:cNvSpPr>
            <p:nvPr/>
          </p:nvSpPr>
          <p:spPr bwMode="auto">
            <a:xfrm>
              <a:off x="6300" y="2835"/>
              <a:ext cx="315" cy="270"/>
            </a:xfrm>
            <a:prstGeom prst="triangle">
              <a:avLst>
                <a:gd name="adj" fmla="val 50000"/>
              </a:avLst>
            </a:prstGeom>
            <a:solidFill>
              <a:srgbClr val="B2B2B2"/>
            </a:solidFill>
            <a:ln w="15875" cap="rnd">
              <a:solidFill>
                <a:srgbClr val="000000"/>
              </a:solidFill>
              <a:prstDash val="sysDot"/>
              <a:miter lim="800000"/>
              <a:headEnd/>
              <a:tailEnd/>
            </a:ln>
          </p:spPr>
          <p:txBody>
            <a:bodyPr/>
            <a:lstStyle/>
            <a:p>
              <a:endParaRPr lang="zh-CN" altLang="en-US"/>
            </a:p>
          </p:txBody>
        </p:sp>
      </p:grpSp>
      <p:grpSp>
        <p:nvGrpSpPr>
          <p:cNvPr id="4" name="Group 13"/>
          <p:cNvGrpSpPr>
            <a:grpSpLocks/>
          </p:cNvGrpSpPr>
          <p:nvPr/>
        </p:nvGrpSpPr>
        <p:grpSpPr bwMode="auto">
          <a:xfrm>
            <a:off x="1600200" y="2438400"/>
            <a:ext cx="582613" cy="649288"/>
            <a:chOff x="6255" y="2430"/>
            <a:chExt cx="405" cy="675"/>
          </a:xfrm>
        </p:grpSpPr>
        <p:sp>
          <p:nvSpPr>
            <p:cNvPr id="259122" name="AutoShape 14"/>
            <p:cNvSpPr>
              <a:spLocks noChangeArrowheads="1"/>
            </p:cNvSpPr>
            <p:nvPr/>
          </p:nvSpPr>
          <p:spPr bwMode="auto">
            <a:xfrm>
              <a:off x="6255" y="2430"/>
              <a:ext cx="405" cy="420"/>
            </a:xfrm>
            <a:prstGeom prst="smileyFace">
              <a:avLst>
                <a:gd name="adj" fmla="val 4653"/>
              </a:avLst>
            </a:prstGeom>
            <a:solidFill>
              <a:srgbClr val="B2B2B2"/>
            </a:solidFill>
            <a:ln w="15875">
              <a:solidFill>
                <a:srgbClr val="000000"/>
              </a:solidFill>
              <a:round/>
              <a:headEnd/>
              <a:tailEnd/>
            </a:ln>
          </p:spPr>
          <p:txBody>
            <a:bodyPr/>
            <a:lstStyle/>
            <a:p>
              <a:endParaRPr lang="zh-CN" altLang="en-US"/>
            </a:p>
          </p:txBody>
        </p:sp>
        <p:sp>
          <p:nvSpPr>
            <p:cNvPr id="259123" name="AutoShape 15"/>
            <p:cNvSpPr>
              <a:spLocks noChangeArrowheads="1"/>
            </p:cNvSpPr>
            <p:nvPr/>
          </p:nvSpPr>
          <p:spPr bwMode="auto">
            <a:xfrm>
              <a:off x="6300" y="2835"/>
              <a:ext cx="315" cy="270"/>
            </a:xfrm>
            <a:prstGeom prst="triangle">
              <a:avLst>
                <a:gd name="adj" fmla="val 50000"/>
              </a:avLst>
            </a:prstGeom>
            <a:solidFill>
              <a:srgbClr val="B2B2B2"/>
            </a:solidFill>
            <a:ln w="15875">
              <a:solidFill>
                <a:srgbClr val="000000"/>
              </a:solidFill>
              <a:miter lim="800000"/>
              <a:headEnd/>
              <a:tailEnd/>
            </a:ln>
          </p:spPr>
          <p:txBody>
            <a:bodyPr/>
            <a:lstStyle/>
            <a:p>
              <a:endParaRPr lang="zh-CN" altLang="en-US"/>
            </a:p>
          </p:txBody>
        </p:sp>
      </p:grpSp>
      <p:sp>
        <p:nvSpPr>
          <p:cNvPr id="259085" name="AutoShape 16"/>
          <p:cNvSpPr>
            <a:spLocks noChangeArrowheads="1"/>
          </p:cNvSpPr>
          <p:nvPr/>
        </p:nvSpPr>
        <p:spPr bwMode="auto">
          <a:xfrm>
            <a:off x="5299075" y="4554538"/>
            <a:ext cx="2244725" cy="1122362"/>
          </a:xfrm>
          <a:prstGeom prst="cube">
            <a:avLst>
              <a:gd name="adj" fmla="val 64639"/>
            </a:avLst>
          </a:prstGeom>
          <a:solidFill>
            <a:srgbClr val="ECD882"/>
          </a:solidFill>
          <a:ln w="15875">
            <a:solidFill>
              <a:srgbClr val="000000"/>
            </a:solidFill>
            <a:miter lim="800000"/>
            <a:headEnd/>
            <a:tailEnd/>
          </a:ln>
        </p:spPr>
        <p:txBody>
          <a:bodyPr/>
          <a:lstStyle/>
          <a:p>
            <a:pPr algn="ctr" eaLnBrk="0" hangingPunct="0"/>
            <a:r>
              <a:rPr lang="en-US" altLang="zh-CN">
                <a:solidFill>
                  <a:srgbClr val="FF0000"/>
                </a:solidFill>
                <a:latin typeface="Times New Roman" pitchFamily="18" charset="0"/>
              </a:rPr>
              <a:t>Destination I</a:t>
            </a:r>
          </a:p>
        </p:txBody>
      </p:sp>
      <p:grpSp>
        <p:nvGrpSpPr>
          <p:cNvPr id="5" name="Group 17"/>
          <p:cNvGrpSpPr>
            <a:grpSpLocks/>
          </p:cNvGrpSpPr>
          <p:nvPr/>
        </p:nvGrpSpPr>
        <p:grpSpPr bwMode="auto">
          <a:xfrm>
            <a:off x="6248400" y="4572000"/>
            <a:ext cx="500063" cy="477838"/>
            <a:chOff x="6255" y="2430"/>
            <a:chExt cx="405" cy="675"/>
          </a:xfrm>
        </p:grpSpPr>
        <p:sp>
          <p:nvSpPr>
            <p:cNvPr id="259120" name="AutoShape 18"/>
            <p:cNvSpPr>
              <a:spLocks noChangeArrowheads="1"/>
            </p:cNvSpPr>
            <p:nvPr/>
          </p:nvSpPr>
          <p:spPr bwMode="auto">
            <a:xfrm>
              <a:off x="6255" y="2430"/>
              <a:ext cx="405" cy="420"/>
            </a:xfrm>
            <a:prstGeom prst="smileyFace">
              <a:avLst>
                <a:gd name="adj" fmla="val 4653"/>
              </a:avLst>
            </a:prstGeom>
            <a:solidFill>
              <a:srgbClr val="B2B2B2"/>
            </a:solidFill>
            <a:ln w="15875">
              <a:solidFill>
                <a:srgbClr val="000000"/>
              </a:solidFill>
              <a:round/>
              <a:headEnd/>
              <a:tailEnd/>
            </a:ln>
          </p:spPr>
          <p:txBody>
            <a:bodyPr/>
            <a:lstStyle/>
            <a:p>
              <a:endParaRPr lang="zh-CN" altLang="en-US"/>
            </a:p>
          </p:txBody>
        </p:sp>
        <p:sp>
          <p:nvSpPr>
            <p:cNvPr id="259121" name="AutoShape 19"/>
            <p:cNvSpPr>
              <a:spLocks noChangeArrowheads="1"/>
            </p:cNvSpPr>
            <p:nvPr/>
          </p:nvSpPr>
          <p:spPr bwMode="auto">
            <a:xfrm>
              <a:off x="6300" y="2835"/>
              <a:ext cx="315" cy="270"/>
            </a:xfrm>
            <a:prstGeom prst="triangle">
              <a:avLst>
                <a:gd name="adj" fmla="val 50000"/>
              </a:avLst>
            </a:prstGeom>
            <a:solidFill>
              <a:srgbClr val="B2B2B2"/>
            </a:solidFill>
            <a:ln w="15875">
              <a:solidFill>
                <a:srgbClr val="000000"/>
              </a:solidFill>
              <a:miter lim="800000"/>
              <a:headEnd/>
              <a:tailEnd/>
            </a:ln>
          </p:spPr>
          <p:txBody>
            <a:bodyPr/>
            <a:lstStyle/>
            <a:p>
              <a:endParaRPr lang="zh-CN" altLang="en-US"/>
            </a:p>
          </p:txBody>
        </p:sp>
      </p:grpSp>
      <p:grpSp>
        <p:nvGrpSpPr>
          <p:cNvPr id="6" name="Group 20"/>
          <p:cNvGrpSpPr>
            <a:grpSpLocks/>
          </p:cNvGrpSpPr>
          <p:nvPr/>
        </p:nvGrpSpPr>
        <p:grpSpPr bwMode="auto">
          <a:xfrm>
            <a:off x="2514600" y="2133600"/>
            <a:ext cx="2895600" cy="914400"/>
            <a:chOff x="1680" y="1536"/>
            <a:chExt cx="1632" cy="528"/>
          </a:xfrm>
        </p:grpSpPr>
        <p:sp>
          <p:nvSpPr>
            <p:cNvPr id="259116" name="Line 21"/>
            <p:cNvSpPr>
              <a:spLocks noChangeShapeType="1"/>
            </p:cNvSpPr>
            <p:nvPr/>
          </p:nvSpPr>
          <p:spPr bwMode="auto">
            <a:xfrm>
              <a:off x="1968" y="2064"/>
              <a:ext cx="1344" cy="0"/>
            </a:xfrm>
            <a:prstGeom prst="line">
              <a:avLst/>
            </a:prstGeom>
            <a:noFill/>
            <a:ln w="9525">
              <a:solidFill>
                <a:schemeClr val="tx1"/>
              </a:solidFill>
              <a:round/>
              <a:headEnd/>
              <a:tailEnd type="triangle" w="med" len="med"/>
            </a:ln>
          </p:spPr>
          <p:txBody>
            <a:bodyPr/>
            <a:lstStyle/>
            <a:p>
              <a:endParaRPr lang="zh-CN" altLang="en-US"/>
            </a:p>
          </p:txBody>
        </p:sp>
        <p:grpSp>
          <p:nvGrpSpPr>
            <p:cNvPr id="7" name="Group 22"/>
            <p:cNvGrpSpPr>
              <a:grpSpLocks/>
            </p:cNvGrpSpPr>
            <p:nvPr/>
          </p:nvGrpSpPr>
          <p:grpSpPr bwMode="auto">
            <a:xfrm>
              <a:off x="1680" y="1536"/>
              <a:ext cx="1411" cy="211"/>
              <a:chOff x="3132" y="1692"/>
              <a:chExt cx="3528" cy="528"/>
            </a:xfrm>
          </p:grpSpPr>
          <p:sp>
            <p:nvSpPr>
              <p:cNvPr id="259118" name="Text Box 23"/>
              <p:cNvSpPr txBox="1">
                <a:spLocks noChangeArrowheads="1"/>
              </p:cNvSpPr>
              <p:nvPr/>
            </p:nvSpPr>
            <p:spPr bwMode="auto">
              <a:xfrm>
                <a:off x="3132" y="1704"/>
                <a:ext cx="3528" cy="516"/>
              </a:xfrm>
              <a:prstGeom prst="rect">
                <a:avLst/>
              </a:prstGeom>
              <a:noFill/>
              <a:ln w="9525">
                <a:solidFill>
                  <a:srgbClr val="000000"/>
                </a:solidFill>
                <a:miter lim="800000"/>
                <a:headEnd/>
                <a:tailEnd/>
              </a:ln>
            </p:spPr>
            <p:txBody>
              <a:bodyPr/>
              <a:lstStyle/>
              <a:p>
                <a:pPr algn="just" eaLnBrk="0" hangingPunct="0"/>
                <a:r>
                  <a:rPr lang="en-US" altLang="zh-CN" sz="2400" b="1">
                    <a:latin typeface="Times New Roman" pitchFamily="18" charset="0"/>
                  </a:rPr>
                  <a:t>From: A     To: B</a:t>
                </a:r>
                <a:endParaRPr lang="en-US" altLang="zh-CN" sz="1400" b="1">
                  <a:latin typeface="Times New Roman" pitchFamily="18" charset="0"/>
                </a:endParaRPr>
              </a:p>
            </p:txBody>
          </p:sp>
          <p:sp>
            <p:nvSpPr>
              <p:cNvPr id="259119" name="Line 24"/>
              <p:cNvSpPr>
                <a:spLocks noChangeShapeType="1"/>
              </p:cNvSpPr>
              <p:nvPr/>
            </p:nvSpPr>
            <p:spPr bwMode="auto">
              <a:xfrm>
                <a:off x="4896" y="1692"/>
                <a:ext cx="0" cy="528"/>
              </a:xfrm>
              <a:prstGeom prst="line">
                <a:avLst/>
              </a:prstGeom>
              <a:noFill/>
              <a:ln w="9525">
                <a:solidFill>
                  <a:srgbClr val="000000"/>
                </a:solidFill>
                <a:round/>
                <a:headEnd/>
                <a:tailEnd/>
              </a:ln>
            </p:spPr>
            <p:txBody>
              <a:bodyPr/>
              <a:lstStyle/>
              <a:p>
                <a:endParaRPr lang="zh-CN" altLang="en-US"/>
              </a:p>
            </p:txBody>
          </p:sp>
        </p:grpSp>
      </p:grpSp>
      <p:grpSp>
        <p:nvGrpSpPr>
          <p:cNvPr id="8" name="Group 25"/>
          <p:cNvGrpSpPr>
            <a:grpSpLocks/>
          </p:cNvGrpSpPr>
          <p:nvPr/>
        </p:nvGrpSpPr>
        <p:grpSpPr bwMode="auto">
          <a:xfrm>
            <a:off x="2955925" y="3213100"/>
            <a:ext cx="3586163" cy="2001838"/>
            <a:chOff x="2112" y="2208"/>
            <a:chExt cx="2131" cy="1248"/>
          </a:xfrm>
        </p:grpSpPr>
        <p:grpSp>
          <p:nvGrpSpPr>
            <p:cNvPr id="9" name="Group 26"/>
            <p:cNvGrpSpPr>
              <a:grpSpLocks/>
            </p:cNvGrpSpPr>
            <p:nvPr/>
          </p:nvGrpSpPr>
          <p:grpSpPr bwMode="auto">
            <a:xfrm>
              <a:off x="2112" y="2208"/>
              <a:ext cx="1200" cy="1248"/>
              <a:chOff x="2451" y="2101"/>
              <a:chExt cx="862" cy="1174"/>
            </a:xfrm>
          </p:grpSpPr>
          <p:sp>
            <p:nvSpPr>
              <p:cNvPr id="259113" name="Line 27"/>
              <p:cNvSpPr>
                <a:spLocks noChangeShapeType="1"/>
              </p:cNvSpPr>
              <p:nvPr/>
            </p:nvSpPr>
            <p:spPr bwMode="auto">
              <a:xfrm flipH="1">
                <a:off x="2786" y="2101"/>
                <a:ext cx="527" cy="571"/>
              </a:xfrm>
              <a:prstGeom prst="line">
                <a:avLst/>
              </a:prstGeom>
              <a:noFill/>
              <a:ln w="9525">
                <a:solidFill>
                  <a:schemeClr val="tx1"/>
                </a:solidFill>
                <a:round/>
                <a:headEnd/>
                <a:tailEnd/>
              </a:ln>
            </p:spPr>
            <p:txBody>
              <a:bodyPr/>
              <a:lstStyle/>
              <a:p>
                <a:endParaRPr lang="zh-CN" altLang="en-US"/>
              </a:p>
            </p:txBody>
          </p:sp>
          <p:sp>
            <p:nvSpPr>
              <p:cNvPr id="259114" name="Line 28"/>
              <p:cNvSpPr>
                <a:spLocks noChangeShapeType="1"/>
              </p:cNvSpPr>
              <p:nvPr/>
            </p:nvSpPr>
            <p:spPr bwMode="auto">
              <a:xfrm flipH="1">
                <a:off x="2451" y="2687"/>
                <a:ext cx="587" cy="588"/>
              </a:xfrm>
              <a:prstGeom prst="line">
                <a:avLst/>
              </a:prstGeom>
              <a:noFill/>
              <a:ln w="9525">
                <a:solidFill>
                  <a:schemeClr val="tx1"/>
                </a:solidFill>
                <a:round/>
                <a:headEnd/>
                <a:tailEnd type="triangle" w="med" len="med"/>
              </a:ln>
            </p:spPr>
            <p:txBody>
              <a:bodyPr/>
              <a:lstStyle/>
              <a:p>
                <a:endParaRPr lang="zh-CN" altLang="en-US"/>
              </a:p>
            </p:txBody>
          </p:sp>
          <p:sp>
            <p:nvSpPr>
              <p:cNvPr id="259115" name="Line 29"/>
              <p:cNvSpPr>
                <a:spLocks noChangeShapeType="1"/>
              </p:cNvSpPr>
              <p:nvPr/>
            </p:nvSpPr>
            <p:spPr bwMode="auto">
              <a:xfrm>
                <a:off x="2786" y="2672"/>
                <a:ext cx="252" cy="0"/>
              </a:xfrm>
              <a:prstGeom prst="line">
                <a:avLst/>
              </a:prstGeom>
              <a:noFill/>
              <a:ln w="9525">
                <a:solidFill>
                  <a:schemeClr val="tx1"/>
                </a:solidFill>
                <a:round/>
                <a:headEnd/>
                <a:tailEnd/>
              </a:ln>
            </p:spPr>
            <p:txBody>
              <a:bodyPr/>
              <a:lstStyle/>
              <a:p>
                <a:endParaRPr lang="zh-CN" altLang="en-US"/>
              </a:p>
            </p:txBody>
          </p:sp>
        </p:grpSp>
        <p:grpSp>
          <p:nvGrpSpPr>
            <p:cNvPr id="10" name="Group 30"/>
            <p:cNvGrpSpPr>
              <a:grpSpLocks/>
            </p:cNvGrpSpPr>
            <p:nvPr/>
          </p:nvGrpSpPr>
          <p:grpSpPr bwMode="auto">
            <a:xfrm>
              <a:off x="2832" y="2388"/>
              <a:ext cx="1411" cy="415"/>
              <a:chOff x="2448" y="2484"/>
              <a:chExt cx="1411" cy="415"/>
            </a:xfrm>
          </p:grpSpPr>
          <p:grpSp>
            <p:nvGrpSpPr>
              <p:cNvPr id="11" name="Group 31"/>
              <p:cNvGrpSpPr>
                <a:grpSpLocks/>
              </p:cNvGrpSpPr>
              <p:nvPr/>
            </p:nvGrpSpPr>
            <p:grpSpPr bwMode="auto">
              <a:xfrm>
                <a:off x="2448" y="2484"/>
                <a:ext cx="1411" cy="220"/>
                <a:chOff x="3132" y="1668"/>
                <a:chExt cx="3528" cy="552"/>
              </a:xfrm>
            </p:grpSpPr>
            <p:sp>
              <p:nvSpPr>
                <p:cNvPr id="259111" name="Text Box 32"/>
                <p:cNvSpPr txBox="1">
                  <a:spLocks noChangeArrowheads="1"/>
                </p:cNvSpPr>
                <p:nvPr/>
              </p:nvSpPr>
              <p:spPr bwMode="auto">
                <a:xfrm>
                  <a:off x="3132" y="1668"/>
                  <a:ext cx="3528" cy="518"/>
                </a:xfrm>
                <a:prstGeom prst="rect">
                  <a:avLst/>
                </a:prstGeom>
                <a:noFill/>
                <a:ln w="9525">
                  <a:solidFill>
                    <a:srgbClr val="000000"/>
                  </a:solidFill>
                  <a:miter lim="800000"/>
                  <a:headEnd/>
                  <a:tailEnd/>
                </a:ln>
              </p:spPr>
              <p:txBody>
                <a:bodyPr/>
                <a:lstStyle/>
                <a:p>
                  <a:pPr algn="just" eaLnBrk="0" hangingPunct="0"/>
                  <a:r>
                    <a:rPr lang="en-US" altLang="zh-CN" sz="2400">
                      <a:latin typeface="Times New Roman" pitchFamily="18" charset="0"/>
                    </a:rPr>
                    <a:t>From: A     To: B</a:t>
                  </a:r>
                  <a:endParaRPr lang="en-US" altLang="zh-CN" sz="1400">
                    <a:latin typeface="Times New Roman" pitchFamily="18" charset="0"/>
                  </a:endParaRPr>
                </a:p>
              </p:txBody>
            </p:sp>
            <p:sp>
              <p:nvSpPr>
                <p:cNvPr id="259112" name="Line 33"/>
                <p:cNvSpPr>
                  <a:spLocks noChangeShapeType="1"/>
                </p:cNvSpPr>
                <p:nvPr/>
              </p:nvSpPr>
              <p:spPr bwMode="auto">
                <a:xfrm>
                  <a:off x="4896" y="1692"/>
                  <a:ext cx="0" cy="528"/>
                </a:xfrm>
                <a:prstGeom prst="line">
                  <a:avLst/>
                </a:prstGeom>
                <a:noFill/>
                <a:ln w="9525">
                  <a:solidFill>
                    <a:srgbClr val="000000"/>
                  </a:solidFill>
                  <a:round/>
                  <a:headEnd/>
                  <a:tailEnd/>
                </a:ln>
              </p:spPr>
              <p:txBody>
                <a:bodyPr/>
                <a:lstStyle/>
                <a:p>
                  <a:endParaRPr lang="zh-CN" altLang="en-US"/>
                </a:p>
              </p:txBody>
            </p:sp>
          </p:grpSp>
          <p:grpSp>
            <p:nvGrpSpPr>
              <p:cNvPr id="12" name="Group 34"/>
              <p:cNvGrpSpPr>
                <a:grpSpLocks/>
              </p:cNvGrpSpPr>
              <p:nvPr/>
            </p:nvGrpSpPr>
            <p:grpSpPr bwMode="auto">
              <a:xfrm>
                <a:off x="2448" y="2688"/>
                <a:ext cx="1411" cy="211"/>
                <a:chOff x="3132" y="1692"/>
                <a:chExt cx="3528" cy="528"/>
              </a:xfrm>
            </p:grpSpPr>
            <p:sp>
              <p:nvSpPr>
                <p:cNvPr id="259109" name="Text Box 35"/>
                <p:cNvSpPr txBox="1">
                  <a:spLocks noChangeArrowheads="1"/>
                </p:cNvSpPr>
                <p:nvPr/>
              </p:nvSpPr>
              <p:spPr bwMode="auto">
                <a:xfrm>
                  <a:off x="3132" y="1704"/>
                  <a:ext cx="3528" cy="516"/>
                </a:xfrm>
                <a:prstGeom prst="rect">
                  <a:avLst/>
                </a:prstGeom>
                <a:noFill/>
                <a:ln w="9525">
                  <a:solidFill>
                    <a:srgbClr val="000000"/>
                  </a:solidFill>
                  <a:miter lim="800000"/>
                  <a:headEnd/>
                  <a:tailEnd/>
                </a:ln>
              </p:spPr>
              <p:txBody>
                <a:bodyPr/>
                <a:lstStyle/>
                <a:p>
                  <a:pPr algn="just" eaLnBrk="0" hangingPunct="0"/>
                  <a:r>
                    <a:rPr lang="en-US" altLang="zh-CN" sz="2400">
                      <a:latin typeface="Times New Roman" pitchFamily="18" charset="0"/>
                    </a:rPr>
                    <a:t>From: B     To: C</a:t>
                  </a:r>
                  <a:endParaRPr lang="en-US" altLang="zh-CN" sz="1400">
                    <a:latin typeface="Times New Roman" pitchFamily="18" charset="0"/>
                  </a:endParaRPr>
                </a:p>
              </p:txBody>
            </p:sp>
            <p:sp>
              <p:nvSpPr>
                <p:cNvPr id="259110" name="Line 36"/>
                <p:cNvSpPr>
                  <a:spLocks noChangeShapeType="1"/>
                </p:cNvSpPr>
                <p:nvPr/>
              </p:nvSpPr>
              <p:spPr bwMode="auto">
                <a:xfrm>
                  <a:off x="4896" y="1692"/>
                  <a:ext cx="0" cy="528"/>
                </a:xfrm>
                <a:prstGeom prst="line">
                  <a:avLst/>
                </a:prstGeom>
                <a:noFill/>
                <a:ln w="9525">
                  <a:solidFill>
                    <a:srgbClr val="000000"/>
                  </a:solidFill>
                  <a:round/>
                  <a:headEnd/>
                  <a:tailEnd/>
                </a:ln>
              </p:spPr>
              <p:txBody>
                <a:bodyPr/>
                <a:lstStyle/>
                <a:p>
                  <a:endParaRPr lang="zh-CN" altLang="en-US"/>
                </a:p>
              </p:txBody>
            </p:sp>
          </p:grpSp>
        </p:grpSp>
      </p:grpSp>
      <p:grpSp>
        <p:nvGrpSpPr>
          <p:cNvPr id="13" name="Group 37"/>
          <p:cNvGrpSpPr>
            <a:grpSpLocks/>
          </p:cNvGrpSpPr>
          <p:nvPr/>
        </p:nvGrpSpPr>
        <p:grpSpPr bwMode="auto">
          <a:xfrm>
            <a:off x="2743200" y="5181600"/>
            <a:ext cx="2971800" cy="1031875"/>
            <a:chOff x="1872" y="3456"/>
            <a:chExt cx="1632" cy="643"/>
          </a:xfrm>
        </p:grpSpPr>
        <p:sp>
          <p:nvSpPr>
            <p:cNvPr id="259094" name="Line 38"/>
            <p:cNvSpPr>
              <a:spLocks noChangeShapeType="1"/>
            </p:cNvSpPr>
            <p:nvPr/>
          </p:nvSpPr>
          <p:spPr bwMode="auto">
            <a:xfrm>
              <a:off x="2112" y="3456"/>
              <a:ext cx="1392" cy="0"/>
            </a:xfrm>
            <a:prstGeom prst="line">
              <a:avLst/>
            </a:prstGeom>
            <a:noFill/>
            <a:ln w="9525">
              <a:solidFill>
                <a:schemeClr val="tx1"/>
              </a:solidFill>
              <a:round/>
              <a:headEnd/>
              <a:tailEnd type="triangle" w="med" len="med"/>
            </a:ln>
          </p:spPr>
          <p:txBody>
            <a:bodyPr/>
            <a:lstStyle/>
            <a:p>
              <a:endParaRPr lang="zh-CN" altLang="en-US"/>
            </a:p>
          </p:txBody>
        </p:sp>
        <p:grpSp>
          <p:nvGrpSpPr>
            <p:cNvPr id="14" name="Group 39"/>
            <p:cNvGrpSpPr>
              <a:grpSpLocks/>
            </p:cNvGrpSpPr>
            <p:nvPr/>
          </p:nvGrpSpPr>
          <p:grpSpPr bwMode="auto">
            <a:xfrm>
              <a:off x="1872" y="3485"/>
              <a:ext cx="1411" cy="422"/>
              <a:chOff x="2448" y="2477"/>
              <a:chExt cx="1411" cy="422"/>
            </a:xfrm>
          </p:grpSpPr>
          <p:grpSp>
            <p:nvGrpSpPr>
              <p:cNvPr id="15" name="Group 40"/>
              <p:cNvGrpSpPr>
                <a:grpSpLocks/>
              </p:cNvGrpSpPr>
              <p:nvPr/>
            </p:nvGrpSpPr>
            <p:grpSpPr bwMode="auto">
              <a:xfrm>
                <a:off x="2448" y="2477"/>
                <a:ext cx="1411" cy="229"/>
                <a:chOff x="3132" y="1646"/>
                <a:chExt cx="3528" cy="574"/>
              </a:xfrm>
            </p:grpSpPr>
            <p:sp>
              <p:nvSpPr>
                <p:cNvPr id="259103" name="Text Box 41"/>
                <p:cNvSpPr txBox="1">
                  <a:spLocks noChangeArrowheads="1"/>
                </p:cNvSpPr>
                <p:nvPr/>
              </p:nvSpPr>
              <p:spPr bwMode="auto">
                <a:xfrm>
                  <a:off x="3132" y="1646"/>
                  <a:ext cx="3528" cy="516"/>
                </a:xfrm>
                <a:prstGeom prst="rect">
                  <a:avLst/>
                </a:prstGeom>
                <a:noFill/>
                <a:ln w="9525">
                  <a:solidFill>
                    <a:srgbClr val="000000"/>
                  </a:solidFill>
                  <a:miter lim="800000"/>
                  <a:headEnd/>
                  <a:tailEnd/>
                </a:ln>
              </p:spPr>
              <p:txBody>
                <a:bodyPr/>
                <a:lstStyle/>
                <a:p>
                  <a:pPr algn="just" eaLnBrk="0" hangingPunct="0"/>
                  <a:r>
                    <a:rPr lang="en-US" altLang="zh-CN" sz="2400" b="1" dirty="0">
                      <a:latin typeface="Times New Roman" pitchFamily="18" charset="0"/>
                    </a:rPr>
                    <a:t>From: A     To: B</a:t>
                  </a:r>
                  <a:endParaRPr lang="en-US" altLang="zh-CN" sz="1400" b="1" dirty="0">
                    <a:latin typeface="Times New Roman" pitchFamily="18" charset="0"/>
                  </a:endParaRPr>
                </a:p>
              </p:txBody>
            </p:sp>
            <p:sp>
              <p:nvSpPr>
                <p:cNvPr id="259104" name="Line 42"/>
                <p:cNvSpPr>
                  <a:spLocks noChangeShapeType="1"/>
                </p:cNvSpPr>
                <p:nvPr/>
              </p:nvSpPr>
              <p:spPr bwMode="auto">
                <a:xfrm>
                  <a:off x="4896" y="1692"/>
                  <a:ext cx="0" cy="528"/>
                </a:xfrm>
                <a:prstGeom prst="line">
                  <a:avLst/>
                </a:prstGeom>
                <a:noFill/>
                <a:ln w="9525">
                  <a:solidFill>
                    <a:srgbClr val="000000"/>
                  </a:solidFill>
                  <a:round/>
                  <a:headEnd/>
                  <a:tailEnd/>
                </a:ln>
              </p:spPr>
              <p:txBody>
                <a:bodyPr/>
                <a:lstStyle/>
                <a:p>
                  <a:endParaRPr lang="zh-CN" altLang="en-US"/>
                </a:p>
              </p:txBody>
            </p:sp>
          </p:grpSp>
          <p:grpSp>
            <p:nvGrpSpPr>
              <p:cNvPr id="16" name="Group 43"/>
              <p:cNvGrpSpPr>
                <a:grpSpLocks/>
              </p:cNvGrpSpPr>
              <p:nvPr/>
            </p:nvGrpSpPr>
            <p:grpSpPr bwMode="auto">
              <a:xfrm>
                <a:off x="2448" y="2688"/>
                <a:ext cx="1411" cy="211"/>
                <a:chOff x="3132" y="1692"/>
                <a:chExt cx="3528" cy="528"/>
              </a:xfrm>
            </p:grpSpPr>
            <p:sp>
              <p:nvSpPr>
                <p:cNvPr id="259101" name="Text Box 44"/>
                <p:cNvSpPr txBox="1">
                  <a:spLocks noChangeArrowheads="1"/>
                </p:cNvSpPr>
                <p:nvPr/>
              </p:nvSpPr>
              <p:spPr bwMode="auto">
                <a:xfrm>
                  <a:off x="3132" y="1704"/>
                  <a:ext cx="3528" cy="516"/>
                </a:xfrm>
                <a:prstGeom prst="rect">
                  <a:avLst/>
                </a:prstGeom>
                <a:noFill/>
                <a:ln w="9525">
                  <a:solidFill>
                    <a:srgbClr val="000000"/>
                  </a:solidFill>
                  <a:miter lim="800000"/>
                  <a:headEnd/>
                  <a:tailEnd/>
                </a:ln>
              </p:spPr>
              <p:txBody>
                <a:bodyPr/>
                <a:lstStyle/>
                <a:p>
                  <a:pPr algn="just" eaLnBrk="0" hangingPunct="0"/>
                  <a:r>
                    <a:rPr lang="en-US" altLang="zh-CN" sz="2400" b="1" dirty="0">
                      <a:latin typeface="Times New Roman" pitchFamily="18" charset="0"/>
                    </a:rPr>
                    <a:t>From: B     To: C</a:t>
                  </a:r>
                  <a:endParaRPr lang="en-US" altLang="zh-CN" sz="1400" b="1" dirty="0">
                    <a:latin typeface="Times New Roman" pitchFamily="18" charset="0"/>
                  </a:endParaRPr>
                </a:p>
              </p:txBody>
            </p:sp>
            <p:sp>
              <p:nvSpPr>
                <p:cNvPr id="259102" name="Line 45"/>
                <p:cNvSpPr>
                  <a:spLocks noChangeShapeType="1"/>
                </p:cNvSpPr>
                <p:nvPr/>
              </p:nvSpPr>
              <p:spPr bwMode="auto">
                <a:xfrm>
                  <a:off x="4896" y="1692"/>
                  <a:ext cx="0" cy="528"/>
                </a:xfrm>
                <a:prstGeom prst="line">
                  <a:avLst/>
                </a:prstGeom>
                <a:noFill/>
                <a:ln w="9525">
                  <a:solidFill>
                    <a:srgbClr val="000000"/>
                  </a:solidFill>
                  <a:round/>
                  <a:headEnd/>
                  <a:tailEnd/>
                </a:ln>
              </p:spPr>
              <p:txBody>
                <a:bodyPr/>
                <a:lstStyle/>
                <a:p>
                  <a:endParaRPr lang="zh-CN" altLang="en-US"/>
                </a:p>
              </p:txBody>
            </p:sp>
          </p:grpSp>
        </p:grpSp>
        <p:grpSp>
          <p:nvGrpSpPr>
            <p:cNvPr id="17" name="Group 46"/>
            <p:cNvGrpSpPr>
              <a:grpSpLocks/>
            </p:cNvGrpSpPr>
            <p:nvPr/>
          </p:nvGrpSpPr>
          <p:grpSpPr bwMode="auto">
            <a:xfrm>
              <a:off x="1872" y="3888"/>
              <a:ext cx="1411" cy="211"/>
              <a:chOff x="3132" y="1692"/>
              <a:chExt cx="3528" cy="528"/>
            </a:xfrm>
          </p:grpSpPr>
          <p:sp>
            <p:nvSpPr>
              <p:cNvPr id="259097" name="Text Box 47"/>
              <p:cNvSpPr txBox="1">
                <a:spLocks noChangeArrowheads="1"/>
              </p:cNvSpPr>
              <p:nvPr/>
            </p:nvSpPr>
            <p:spPr bwMode="auto">
              <a:xfrm>
                <a:off x="3132" y="1704"/>
                <a:ext cx="3528" cy="516"/>
              </a:xfrm>
              <a:prstGeom prst="rect">
                <a:avLst/>
              </a:prstGeom>
              <a:noFill/>
              <a:ln w="9525">
                <a:solidFill>
                  <a:srgbClr val="000000"/>
                </a:solidFill>
                <a:miter lim="800000"/>
                <a:headEnd/>
                <a:tailEnd/>
              </a:ln>
            </p:spPr>
            <p:txBody>
              <a:bodyPr/>
              <a:lstStyle/>
              <a:p>
                <a:pPr algn="just" eaLnBrk="0" hangingPunct="0"/>
                <a:r>
                  <a:rPr lang="en-US" altLang="zh-CN" sz="2400" b="1" dirty="0">
                    <a:latin typeface="Times New Roman" pitchFamily="18" charset="0"/>
                  </a:rPr>
                  <a:t>From: C     To: I</a:t>
                </a:r>
                <a:endParaRPr lang="en-US" altLang="zh-CN" sz="1400" b="1" dirty="0">
                  <a:latin typeface="Times New Roman" pitchFamily="18" charset="0"/>
                </a:endParaRPr>
              </a:p>
            </p:txBody>
          </p:sp>
          <p:sp>
            <p:nvSpPr>
              <p:cNvPr id="259098" name="Line 48"/>
              <p:cNvSpPr>
                <a:spLocks noChangeShapeType="1"/>
              </p:cNvSpPr>
              <p:nvPr/>
            </p:nvSpPr>
            <p:spPr bwMode="auto">
              <a:xfrm>
                <a:off x="4896" y="1692"/>
                <a:ext cx="0" cy="528"/>
              </a:xfrm>
              <a:prstGeom prst="line">
                <a:avLst/>
              </a:prstGeom>
              <a:noFill/>
              <a:ln w="9525">
                <a:solidFill>
                  <a:srgbClr val="000000"/>
                </a:solidFill>
                <a:round/>
                <a:headEnd/>
                <a:tailEnd/>
              </a:ln>
            </p:spPr>
            <p:txBody>
              <a:bodyPr/>
              <a:lstStyle/>
              <a:p>
                <a:endParaRPr lang="zh-CN" altLang="en-US"/>
              </a:p>
            </p:txBody>
          </p:sp>
        </p:grpSp>
      </p:grpSp>
      <p:sp>
        <p:nvSpPr>
          <p:cNvPr id="2093105" name="Text Box 49"/>
          <p:cNvSpPr txBox="1">
            <a:spLocks noChangeArrowheads="1"/>
          </p:cNvSpPr>
          <p:nvPr/>
        </p:nvSpPr>
        <p:spPr bwMode="auto">
          <a:xfrm>
            <a:off x="565150" y="2133600"/>
            <a:ext cx="1065213" cy="396875"/>
          </a:xfrm>
          <a:prstGeom prst="rect">
            <a:avLst/>
          </a:prstGeom>
          <a:noFill/>
          <a:ln w="9525">
            <a:noFill/>
            <a:miter lim="800000"/>
            <a:headEnd/>
            <a:tailEnd/>
          </a:ln>
          <a:effectLst/>
        </p:spPr>
        <p:txBody>
          <a:bodyPr wrap="none">
            <a:spAutoFit/>
          </a:bodyPr>
          <a:lstStyle/>
          <a:p>
            <a:pPr algn="ctr">
              <a:defRPr/>
            </a:pPr>
            <a:r>
              <a:rPr kumimoji="1" lang="en-US" altLang="zh-CN" sz="2000">
                <a:effectLst>
                  <a:outerShdw blurRad="38100" dist="38100" dir="2700000" algn="tl">
                    <a:srgbClr val="C0C0C0"/>
                  </a:outerShdw>
                </a:effectLst>
                <a:latin typeface="Times New Roman" pitchFamily="18" charset="0"/>
                <a:ea typeface="宋体" pitchFamily="2" charset="-122"/>
              </a:rPr>
              <a:t>Agent m</a:t>
            </a:r>
            <a:endParaRPr kumimoji="1" lang="en-US" altLang="zh-CN" sz="3600">
              <a:effectLst>
                <a:outerShdw blurRad="38100" dist="38100" dir="2700000" algn="tl">
                  <a:srgbClr val="C0C0C0"/>
                </a:outerShdw>
              </a:effectLst>
              <a:latin typeface="Times New Roman" pitchFamily="18" charset="0"/>
              <a:ea typeface="宋体" pitchFamily="2" charset="-122"/>
            </a:endParaRPr>
          </a:p>
        </p:txBody>
      </p:sp>
      <p:grpSp>
        <p:nvGrpSpPr>
          <p:cNvPr id="18" name="Group 50"/>
          <p:cNvGrpSpPr>
            <a:grpSpLocks/>
          </p:cNvGrpSpPr>
          <p:nvPr/>
        </p:nvGrpSpPr>
        <p:grpSpPr bwMode="auto">
          <a:xfrm>
            <a:off x="7162800" y="3429000"/>
            <a:ext cx="1776413" cy="1309688"/>
            <a:chOff x="4416" y="2352"/>
            <a:chExt cx="1056" cy="816"/>
          </a:xfrm>
        </p:grpSpPr>
        <p:sp>
          <p:nvSpPr>
            <p:cNvPr id="259092" name="Text Box 51"/>
            <p:cNvSpPr txBox="1">
              <a:spLocks noChangeArrowheads="1"/>
            </p:cNvSpPr>
            <p:nvPr/>
          </p:nvSpPr>
          <p:spPr bwMode="auto">
            <a:xfrm>
              <a:off x="4560" y="2448"/>
              <a:ext cx="816" cy="576"/>
            </a:xfrm>
            <a:prstGeom prst="rect">
              <a:avLst/>
            </a:prstGeom>
            <a:noFill/>
            <a:ln w="9525">
              <a:noFill/>
              <a:miter lim="800000"/>
              <a:headEnd/>
              <a:tailEnd/>
            </a:ln>
          </p:spPr>
          <p:txBody>
            <a:bodyPr/>
            <a:lstStyle/>
            <a:p>
              <a:pPr algn="just" eaLnBrk="0" hangingPunct="0"/>
              <a:r>
                <a:rPr lang="zh-CN" altLang="en-US" sz="1600" b="1" dirty="0">
                  <a:latin typeface="Times New Roman" pitchFamily="18" charset="0"/>
                </a:rPr>
                <a:t>依</a:t>
              </a:r>
              <a:r>
                <a:rPr lang="en-US" altLang="zh-CN" sz="1600" b="1" dirty="0">
                  <a:latin typeface="Times New Roman" pitchFamily="18" charset="0"/>
                </a:rPr>
                <a:t>I</a:t>
              </a:r>
              <a:r>
                <a:rPr lang="zh-CN" altLang="en-US" sz="1600" b="1" dirty="0">
                  <a:latin typeface="Times New Roman" pitchFamily="18" charset="0"/>
                </a:rPr>
                <a:t>给</a:t>
              </a:r>
              <a:r>
                <a:rPr lang="en-US" altLang="zh-CN" sz="1600" b="1" dirty="0">
                  <a:latin typeface="Times New Roman" pitchFamily="18" charset="0"/>
                </a:rPr>
                <a:t>A,B,C</a:t>
              </a:r>
              <a:r>
                <a:rPr lang="zh-CN" altLang="en-US" sz="1600" b="1" dirty="0">
                  <a:latin typeface="Times New Roman" pitchFamily="18" charset="0"/>
                </a:rPr>
                <a:t>的访问权限之</a:t>
              </a:r>
              <a:r>
                <a:rPr lang="zh-CN" altLang="en-US" sz="1600" b="1" dirty="0">
                  <a:solidFill>
                    <a:srgbClr val="FF0000"/>
                  </a:solidFill>
                  <a:latin typeface="Times New Roman" pitchFamily="18" charset="0"/>
                </a:rPr>
                <a:t>交集</a:t>
              </a:r>
              <a:r>
                <a:rPr lang="zh-CN" altLang="en-US" sz="1600" b="1" dirty="0">
                  <a:latin typeface="Times New Roman" pitchFamily="18" charset="0"/>
                </a:rPr>
                <a:t>给</a:t>
              </a:r>
              <a:r>
                <a:rPr lang="en-US" altLang="zh-CN" sz="1600" b="1" dirty="0">
                  <a:latin typeface="Times New Roman" pitchFamily="18" charset="0"/>
                </a:rPr>
                <a:t>m</a:t>
              </a:r>
              <a:r>
                <a:rPr lang="zh-CN" altLang="en-US" sz="1600" b="1" dirty="0">
                  <a:latin typeface="Times New Roman" pitchFamily="18" charset="0"/>
                </a:rPr>
                <a:t>授权</a:t>
              </a:r>
            </a:p>
          </p:txBody>
        </p:sp>
        <p:sp>
          <p:nvSpPr>
            <p:cNvPr id="2093108" name="AutoShape 52"/>
            <p:cNvSpPr>
              <a:spLocks noChangeArrowheads="1"/>
            </p:cNvSpPr>
            <p:nvPr/>
          </p:nvSpPr>
          <p:spPr bwMode="auto">
            <a:xfrm>
              <a:off x="4416" y="2352"/>
              <a:ext cx="1056" cy="816"/>
            </a:xfrm>
            <a:prstGeom prst="cloudCallout">
              <a:avLst>
                <a:gd name="adj1" fmla="val -43750"/>
                <a:gd name="adj2" fmla="val 70000"/>
              </a:avLst>
            </a:prstGeom>
            <a:noFill/>
            <a:ln w="9525">
              <a:solidFill>
                <a:schemeClr val="tx1"/>
              </a:solidFill>
              <a:round/>
              <a:headEnd/>
              <a:tailEnd/>
            </a:ln>
            <a:effectLst/>
          </p:spPr>
          <p:txBody>
            <a:bodyPr wrap="none" anchor="ctr"/>
            <a:lstStyle/>
            <a:p>
              <a:pPr algn="ctr">
                <a:defRPr/>
              </a:pPr>
              <a:endParaRPr kumimoji="1" lang="zh-CN" altLang="zh-CN" sz="3600">
                <a:effectLst>
                  <a:outerShdw blurRad="38100" dist="38100" dir="2700000" algn="tl">
                    <a:srgbClr val="C0C0C0"/>
                  </a:outerShdw>
                </a:effectLst>
                <a:latin typeface="Times New Roman" pitchFamily="18" charset="0"/>
                <a:ea typeface="宋体" pitchFamily="2" charset="-122"/>
              </a:endParaRPr>
            </a:p>
          </p:txBody>
        </p:sp>
      </p:grpSp>
      <p:sp>
        <p:nvSpPr>
          <p:cNvPr id="54" name="日期占位符 53"/>
          <p:cNvSpPr>
            <a:spLocks noGrp="1"/>
          </p:cNvSpPr>
          <p:nvPr>
            <p:ph type="dt" sz="half" idx="10"/>
          </p:nvPr>
        </p:nvSpPr>
        <p:spPr/>
        <p:txBody>
          <a:bodyPr/>
          <a:lstStyle/>
          <a:p>
            <a:pPr eaLnBrk="1" latinLnBrk="0" hangingPunct="1"/>
            <a:fld id="{81878C4B-D3C3-43AD-8A85-A54EB9A35EC9}" type="datetime1">
              <a:rPr lang="en-US" altLang="zh-CN" smtClean="0"/>
              <a:pPr eaLnBrk="1" latinLnBrk="0" hangingPunct="1"/>
              <a:t>12/13/2011</a:t>
            </a:fld>
            <a:endParaRPr lang="en-US"/>
          </a:p>
        </p:txBody>
      </p:sp>
      <p:sp>
        <p:nvSpPr>
          <p:cNvPr id="55" name="页脚占位符 54"/>
          <p:cNvSpPr>
            <a:spLocks noGrp="1"/>
          </p:cNvSpPr>
          <p:nvPr>
            <p:ph type="ftr" sz="quarter" idx="11"/>
          </p:nvPr>
        </p:nvSpPr>
        <p:spPr/>
        <p:txBody>
          <a:bodyPr/>
          <a:lstStyle/>
          <a:p>
            <a:r>
              <a:rPr kumimoji="0" lang="en-US" smtClean="0"/>
              <a:t>Institute of Computer Software, Nanjing University</a:t>
            </a:r>
            <a:endParaRPr kumimoji="0" lang="en-US"/>
          </a:p>
        </p:txBody>
      </p:sp>
      <p:sp>
        <p:nvSpPr>
          <p:cNvPr id="56" name="灯片编号占位符 6"/>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2BBB5E19-F10A-4C2F-BF6F-11C513378A2E}" type="slidenum">
              <a:rPr kumimoji="0" lang="en-US" sz="1200" b="0" i="0" u="none" strike="noStrike" kern="1200" cap="none" spc="0" normalizeH="0" baseline="0" noProof="0" smtClean="0">
                <a:ln>
                  <a:noFill/>
                </a:ln>
                <a:solidFill>
                  <a:schemeClr val="tx1">
                    <a:tint val="95000"/>
                  </a:schemeClr>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44</a:t>
            </a:fld>
            <a:endParaRPr kumimoji="0" lang="en-US" sz="1200" b="0" i="0" u="none" strike="noStrike" kern="1200" cap="none" spc="0" normalizeH="0" baseline="0" noProof="0" dirty="0">
              <a:ln>
                <a:noFill/>
              </a:ln>
              <a:solidFill>
                <a:schemeClr val="tx1">
                  <a:tint val="95000"/>
                </a:schemeClr>
              </a:solidFill>
              <a:effectLst/>
              <a:uLnTx/>
              <a:uFillTx/>
              <a:latin typeface="+mn-lt"/>
              <a:ea typeface="+mn-ea"/>
              <a:cs typeface="+mn-cs"/>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left)">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37"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arn(outVertical)">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2" fill="hold"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wipe(right)">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37" fill="hold" nodeType="clickEffect">
                                  <p:stCondLst>
                                    <p:cond delay="0"/>
                                  </p:stCondLst>
                                  <p:childTnLst>
                                    <p:set>
                                      <p:cBhvr>
                                        <p:cTn id="21" dur="1" fill="hold">
                                          <p:stCondLst>
                                            <p:cond delay="0"/>
                                          </p:stCondLst>
                                        </p:cTn>
                                        <p:tgtEl>
                                          <p:spTgt spid="2"/>
                                        </p:tgtEl>
                                        <p:attrNameLst>
                                          <p:attrName>style.visibility</p:attrName>
                                        </p:attrNameLst>
                                      </p:cBhvr>
                                      <p:to>
                                        <p:strVal val="visible"/>
                                      </p:to>
                                    </p:set>
                                    <p:animEffect transition="in" filter="barn(outVertical)">
                                      <p:cBhvr>
                                        <p:cTn id="22" dur="500"/>
                                        <p:tgtEl>
                                          <p:spTgt spid="2"/>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13"/>
                                        </p:tgtEl>
                                        <p:attrNameLst>
                                          <p:attrName>style.visibility</p:attrName>
                                        </p:attrNameLst>
                                      </p:cBhvr>
                                      <p:to>
                                        <p:strVal val="visible"/>
                                      </p:to>
                                    </p:set>
                                    <p:animEffect transition="in" filter="wipe(left)">
                                      <p:cBhvr>
                                        <p:cTn id="27" dur="500"/>
                                        <p:tgtEl>
                                          <p:spTgt spid="13"/>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37" fill="hold" nodeType="clickEffect">
                                  <p:stCondLst>
                                    <p:cond delay="0"/>
                                  </p:stCondLst>
                                  <p:childTnLst>
                                    <p:set>
                                      <p:cBhvr>
                                        <p:cTn id="31" dur="1" fill="hold">
                                          <p:stCondLst>
                                            <p:cond delay="0"/>
                                          </p:stCondLst>
                                        </p:cTn>
                                        <p:tgtEl>
                                          <p:spTgt spid="5"/>
                                        </p:tgtEl>
                                        <p:attrNameLst>
                                          <p:attrName>style.visibility</p:attrName>
                                        </p:attrNameLst>
                                      </p:cBhvr>
                                      <p:to>
                                        <p:strVal val="visible"/>
                                      </p:to>
                                    </p:set>
                                    <p:animEffect transition="in" filter="barn(outVertical)">
                                      <p:cBhvr>
                                        <p:cTn id="32" dur="500"/>
                                        <p:tgtEl>
                                          <p:spTgt spid="5"/>
                                        </p:tgtEl>
                                      </p:cBhvr>
                                    </p:animEffect>
                                  </p:childTnLst>
                                </p:cTn>
                              </p:par>
                            </p:childTnLst>
                          </p:cTn>
                        </p:par>
                      </p:childTnLst>
                    </p:cTn>
                  </p:par>
                  <p:par>
                    <p:cTn id="33" fill="hold">
                      <p:stCondLst>
                        <p:cond delay="indefinite"/>
                      </p:stCondLst>
                      <p:childTnLst>
                        <p:par>
                          <p:cTn id="34" fill="hold">
                            <p:stCondLst>
                              <p:cond delay="0"/>
                            </p:stCondLst>
                            <p:childTnLst>
                              <p:par>
                                <p:cTn id="35" presetID="2" presetClass="entr" presetSubtype="2" fill="hold" nodeType="clickEffect">
                                  <p:stCondLst>
                                    <p:cond delay="0"/>
                                  </p:stCondLst>
                                  <p:childTnLst>
                                    <p:set>
                                      <p:cBhvr>
                                        <p:cTn id="36" dur="1" fill="hold">
                                          <p:stCondLst>
                                            <p:cond delay="0"/>
                                          </p:stCondLst>
                                        </p:cTn>
                                        <p:tgtEl>
                                          <p:spTgt spid="18"/>
                                        </p:tgtEl>
                                        <p:attrNameLst>
                                          <p:attrName>style.visibility</p:attrName>
                                        </p:attrNameLst>
                                      </p:cBhvr>
                                      <p:to>
                                        <p:strVal val="visible"/>
                                      </p:to>
                                    </p:set>
                                    <p:anim calcmode="lin" valueType="num">
                                      <p:cBhvr additive="base">
                                        <p:cTn id="37" dur="500" fill="hold"/>
                                        <p:tgtEl>
                                          <p:spTgt spid="18"/>
                                        </p:tgtEl>
                                        <p:attrNameLst>
                                          <p:attrName>ppt_x</p:attrName>
                                        </p:attrNameLst>
                                      </p:cBhvr>
                                      <p:tavLst>
                                        <p:tav tm="0">
                                          <p:val>
                                            <p:strVal val="1+#ppt_w/2"/>
                                          </p:val>
                                        </p:tav>
                                        <p:tav tm="100000">
                                          <p:val>
                                            <p:strVal val="#ppt_x"/>
                                          </p:val>
                                        </p:tav>
                                      </p:tavLst>
                                    </p:anim>
                                    <p:anim calcmode="lin" valueType="num">
                                      <p:cBhvr additive="base">
                                        <p:cTn id="38" dur="500" fill="hold"/>
                                        <p:tgtEl>
                                          <p:spTgt spid="1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0098" name="Rectangle 2"/>
          <p:cNvSpPr>
            <a:spLocks noGrp="1" noChangeArrowheads="1"/>
          </p:cNvSpPr>
          <p:nvPr>
            <p:ph type="title"/>
          </p:nvPr>
        </p:nvSpPr>
        <p:spPr>
          <a:xfrm>
            <a:off x="317500" y="52388"/>
            <a:ext cx="8637588" cy="1431925"/>
          </a:xfrm>
        </p:spPr>
        <p:txBody>
          <a:bodyPr>
            <a:normAutofit/>
          </a:bodyPr>
          <a:lstStyle/>
          <a:p>
            <a:pPr eaLnBrk="1" hangingPunct="1"/>
            <a:r>
              <a:rPr lang="en-US" altLang="zh-CN" sz="4000" dirty="0" err="1" smtClean="0">
                <a:solidFill>
                  <a:srgbClr val="FFC000"/>
                </a:solidFill>
              </a:rPr>
              <a:t>Mogent</a:t>
            </a:r>
            <a:r>
              <a:rPr lang="zh-CN" altLang="en-US" sz="4000" dirty="0" smtClean="0">
                <a:solidFill>
                  <a:srgbClr val="FFC000"/>
                </a:solidFill>
              </a:rPr>
              <a:t>系统安全机制</a:t>
            </a:r>
          </a:p>
        </p:txBody>
      </p:sp>
      <p:sp>
        <p:nvSpPr>
          <p:cNvPr id="260099" name="Rectangle 3"/>
          <p:cNvSpPr>
            <a:spLocks noGrp="1" noChangeArrowheads="1"/>
          </p:cNvSpPr>
          <p:nvPr>
            <p:ph idx="1"/>
          </p:nvPr>
        </p:nvSpPr>
        <p:spPr/>
        <p:txBody>
          <a:bodyPr/>
          <a:lstStyle/>
          <a:p>
            <a:pPr eaLnBrk="1" hangingPunct="1"/>
            <a:r>
              <a:rPr lang="zh-CN" altLang="en-US" dirty="0" smtClean="0">
                <a:latin typeface="Times New Roman" pitchFamily="18" charset="0"/>
              </a:rPr>
              <a:t>分析：</a:t>
            </a:r>
          </a:p>
          <a:p>
            <a:pPr lvl="1" eaLnBrk="1" hangingPunct="1"/>
            <a:r>
              <a:rPr lang="en-US" altLang="zh-CN" dirty="0" err="1" smtClean="0">
                <a:latin typeface="Times New Roman" pitchFamily="18" charset="0"/>
              </a:rPr>
              <a:t>Mogent</a:t>
            </a:r>
            <a:r>
              <a:rPr lang="zh-CN" altLang="en-US" dirty="0" smtClean="0">
                <a:latin typeface="宋体" charset="-122"/>
              </a:rPr>
              <a:t>访问过的主机信息必须予以保护</a:t>
            </a:r>
          </a:p>
          <a:p>
            <a:pPr lvl="1" eaLnBrk="1" hangingPunct="1"/>
            <a:r>
              <a:rPr lang="zh-CN" altLang="en-US" dirty="0" smtClean="0">
                <a:latin typeface="宋体" charset="-122"/>
              </a:rPr>
              <a:t>使用联锁（</a:t>
            </a:r>
            <a:r>
              <a:rPr lang="en-US" altLang="zh-CN" dirty="0" smtClean="0">
                <a:latin typeface="宋体" charset="-122"/>
              </a:rPr>
              <a:t>interlock</a:t>
            </a:r>
            <a:r>
              <a:rPr lang="zh-CN" altLang="en-US" dirty="0" smtClean="0">
                <a:latin typeface="宋体" charset="-122"/>
              </a:rPr>
              <a:t>）机制</a:t>
            </a:r>
          </a:p>
          <a:p>
            <a:pPr lvl="1" eaLnBrk="1" hangingPunct="1"/>
            <a:r>
              <a:rPr lang="zh-CN" altLang="en-US" dirty="0" smtClean="0">
                <a:latin typeface="宋体" charset="-122"/>
              </a:rPr>
              <a:t>在没有协作的恶意</a:t>
            </a:r>
            <a:r>
              <a:rPr lang="en-US" altLang="zh-CN" dirty="0" smtClean="0">
                <a:latin typeface="宋体" charset="-122"/>
              </a:rPr>
              <a:t>Agent</a:t>
            </a:r>
            <a:r>
              <a:rPr lang="zh-CN" altLang="en-US" dirty="0" smtClean="0">
                <a:latin typeface="宋体" charset="-122"/>
              </a:rPr>
              <a:t>情况下防止篡改</a:t>
            </a:r>
          </a:p>
          <a:p>
            <a:pPr lvl="1" eaLnBrk="1" hangingPunct="1"/>
            <a:r>
              <a:rPr lang="zh-CN" altLang="en-US" dirty="0" smtClean="0">
                <a:latin typeface="宋体" charset="-122"/>
              </a:rPr>
              <a:t>和其它方法相比安全保障程度更高</a:t>
            </a:r>
          </a:p>
          <a:p>
            <a:pPr eaLnBrk="1" hangingPunct="1"/>
            <a:r>
              <a:rPr lang="zh-CN" altLang="en-US" dirty="0" smtClean="0">
                <a:latin typeface="宋体" charset="-122"/>
              </a:rPr>
              <a:t>不足：</a:t>
            </a:r>
          </a:p>
          <a:p>
            <a:pPr lvl="1" eaLnBrk="1" hangingPunct="1"/>
            <a:r>
              <a:rPr lang="zh-CN" altLang="en-US" dirty="0" smtClean="0">
                <a:latin typeface="宋体" charset="-122"/>
              </a:rPr>
              <a:t>缺乏柔性</a:t>
            </a:r>
          </a:p>
        </p:txBody>
      </p:sp>
      <p:sp>
        <p:nvSpPr>
          <p:cNvPr id="4" name="灯片编号占位符 5"/>
          <p:cNvSpPr>
            <a:spLocks noGrp="1"/>
          </p:cNvSpPr>
          <p:nvPr>
            <p:ph type="sldNum" sz="quarter" idx="12"/>
          </p:nvPr>
        </p:nvSpPr>
        <p:spPr>
          <a:xfrm>
            <a:off x="8244408" y="5763078"/>
            <a:ext cx="403424" cy="431254"/>
          </a:xfrm>
          <a:prstGeom prst="rect">
            <a:avLst/>
          </a:prstGeom>
        </p:spPr>
        <p:txBody>
          <a:bodyPr/>
          <a:lstStyle/>
          <a:p>
            <a:pPr>
              <a:defRPr/>
            </a:pPr>
            <a:fld id="{9EA34BCE-A9B6-4080-BFDA-24B42780DE08}" type="slidenum">
              <a:rPr lang="en-US" altLang="zh-CN" smtClean="0">
                <a:solidFill>
                  <a:schemeClr val="bg1"/>
                </a:solidFill>
              </a:rPr>
              <a:pPr>
                <a:defRPr/>
              </a:pPr>
              <a:t>45</a:t>
            </a:fld>
            <a:endParaRPr lang="en-US" altLang="zh-CN" dirty="0">
              <a:solidFill>
                <a:schemeClr val="bg1"/>
              </a:solidFill>
            </a:endParaRPr>
          </a:p>
        </p:txBody>
      </p:sp>
      <p:sp>
        <p:nvSpPr>
          <p:cNvPr id="5" name="日期占位符 4"/>
          <p:cNvSpPr>
            <a:spLocks noGrp="1"/>
          </p:cNvSpPr>
          <p:nvPr>
            <p:ph type="dt" sz="half" idx="10"/>
          </p:nvPr>
        </p:nvSpPr>
        <p:spPr/>
        <p:txBody>
          <a:bodyPr/>
          <a:lstStyle/>
          <a:p>
            <a:pPr eaLnBrk="1" latinLnBrk="0" hangingPunct="1"/>
            <a:fld id="{6ACD8306-EC89-471F-BB30-CAB6A91265DA}" type="datetime1">
              <a:rPr lang="en-US" altLang="zh-CN" smtClean="0"/>
              <a:pPr eaLnBrk="1" latinLnBrk="0" hangingPunct="1"/>
              <a:t>12/13/2011</a:t>
            </a:fld>
            <a:endParaRPr lang="en-US"/>
          </a:p>
        </p:txBody>
      </p:sp>
      <p:sp>
        <p:nvSpPr>
          <p:cNvPr id="6" name="页脚占位符 5"/>
          <p:cNvSpPr>
            <a:spLocks noGrp="1"/>
          </p:cNvSpPr>
          <p:nvPr>
            <p:ph type="ftr" sz="quarter" idx="11"/>
          </p:nvPr>
        </p:nvSpPr>
        <p:spPr/>
        <p:txBody>
          <a:bodyPr/>
          <a:lstStyle/>
          <a:p>
            <a:r>
              <a:rPr kumimoji="0" lang="en-US" smtClean="0"/>
              <a:t>Institute of Computer Software, Nanjing University</a:t>
            </a:r>
            <a:endParaRPr kumimoji="0" lang="en-US"/>
          </a:p>
        </p:txBody>
      </p:sp>
      <p:sp>
        <p:nvSpPr>
          <p:cNvPr id="7" name="灯片编号占位符 6"/>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2BBB5E19-F10A-4C2F-BF6F-11C513378A2E}" type="slidenum">
              <a:rPr kumimoji="0" lang="en-US" sz="1200" b="0" i="0" u="none" strike="noStrike" kern="1200" cap="none" spc="0" normalizeH="0" baseline="0" noProof="0" smtClean="0">
                <a:ln>
                  <a:noFill/>
                </a:ln>
                <a:solidFill>
                  <a:schemeClr val="tx1">
                    <a:tint val="95000"/>
                  </a:schemeClr>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45</a:t>
            </a:fld>
            <a:endParaRPr kumimoji="0" lang="en-US" sz="1200" b="0" i="0" u="none" strike="noStrike" kern="1200" cap="none" spc="0" normalizeH="0" baseline="0" noProof="0" dirty="0">
              <a:ln>
                <a:noFill/>
              </a:ln>
              <a:solidFill>
                <a:schemeClr val="tx1">
                  <a:tint val="95000"/>
                </a:schemeClr>
              </a:solidFill>
              <a:effectLst/>
              <a:uLnTx/>
              <a:uFillTx/>
              <a:latin typeface="+mn-lt"/>
              <a:ea typeface="+mn-ea"/>
              <a:cs typeface="+mn-cs"/>
            </a:endParaRPr>
          </a:p>
        </p:txBody>
      </p:sp>
    </p:spTree>
  </p:cSld>
  <p:clrMapOvr>
    <a:masterClrMapping/>
  </p:clrMapOvr>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1122" name="Rectangle 2"/>
          <p:cNvSpPr>
            <a:spLocks noGrp="1" noChangeArrowheads="1"/>
          </p:cNvSpPr>
          <p:nvPr>
            <p:ph type="title"/>
          </p:nvPr>
        </p:nvSpPr>
        <p:spPr/>
        <p:txBody>
          <a:bodyPr/>
          <a:lstStyle/>
          <a:p>
            <a:pPr eaLnBrk="1" hangingPunct="1"/>
            <a:r>
              <a:rPr lang="zh-CN" altLang="en-US" dirty="0" smtClean="0">
                <a:latin typeface="宋体" charset="-122"/>
              </a:rPr>
              <a:t>联锁机制</a:t>
            </a:r>
            <a:endParaRPr lang="en-US" altLang="zh-CN" dirty="0" smtClean="0">
              <a:latin typeface="宋体" charset="-122"/>
            </a:endParaRPr>
          </a:p>
        </p:txBody>
      </p:sp>
      <p:sp>
        <p:nvSpPr>
          <p:cNvPr id="54" name="灯片编号占位符 5"/>
          <p:cNvSpPr>
            <a:spLocks noGrp="1"/>
          </p:cNvSpPr>
          <p:nvPr>
            <p:ph type="sldNum" sz="quarter" idx="12"/>
          </p:nvPr>
        </p:nvSpPr>
        <p:spPr>
          <a:xfrm>
            <a:off x="8244408" y="5763078"/>
            <a:ext cx="403424" cy="431254"/>
          </a:xfrm>
          <a:prstGeom prst="rect">
            <a:avLst/>
          </a:prstGeom>
        </p:spPr>
        <p:txBody>
          <a:bodyPr/>
          <a:lstStyle/>
          <a:p>
            <a:pPr>
              <a:defRPr/>
            </a:pPr>
            <a:fld id="{9EA34BCE-A9B6-4080-BFDA-24B42780DE08}" type="slidenum">
              <a:rPr lang="en-US" altLang="zh-CN" smtClean="0">
                <a:solidFill>
                  <a:schemeClr val="bg1"/>
                </a:solidFill>
              </a:rPr>
              <a:pPr>
                <a:defRPr/>
              </a:pPr>
              <a:t>46</a:t>
            </a:fld>
            <a:endParaRPr lang="en-US" altLang="zh-CN" dirty="0">
              <a:solidFill>
                <a:schemeClr val="bg1"/>
              </a:solidFill>
            </a:endParaRPr>
          </a:p>
        </p:txBody>
      </p:sp>
      <p:grpSp>
        <p:nvGrpSpPr>
          <p:cNvPr id="2" name="Group 3"/>
          <p:cNvGrpSpPr>
            <a:grpSpLocks/>
          </p:cNvGrpSpPr>
          <p:nvPr/>
        </p:nvGrpSpPr>
        <p:grpSpPr bwMode="auto">
          <a:xfrm>
            <a:off x="404813" y="2090738"/>
            <a:ext cx="8097837" cy="771525"/>
            <a:chOff x="-3" y="-3"/>
            <a:chExt cx="2172" cy="486"/>
          </a:xfrm>
        </p:grpSpPr>
        <p:grpSp>
          <p:nvGrpSpPr>
            <p:cNvPr id="3" name="Group 4"/>
            <p:cNvGrpSpPr>
              <a:grpSpLocks/>
            </p:cNvGrpSpPr>
            <p:nvPr/>
          </p:nvGrpSpPr>
          <p:grpSpPr bwMode="auto">
            <a:xfrm>
              <a:off x="0" y="0"/>
              <a:ext cx="2166" cy="480"/>
              <a:chOff x="0" y="0"/>
              <a:chExt cx="2166" cy="480"/>
            </a:xfrm>
          </p:grpSpPr>
          <p:grpSp>
            <p:nvGrpSpPr>
              <p:cNvPr id="4" name="Group 5"/>
              <p:cNvGrpSpPr>
                <a:grpSpLocks/>
              </p:cNvGrpSpPr>
              <p:nvPr/>
            </p:nvGrpSpPr>
            <p:grpSpPr bwMode="auto">
              <a:xfrm>
                <a:off x="0" y="0"/>
                <a:ext cx="722" cy="480"/>
                <a:chOff x="0" y="0"/>
                <a:chExt cx="722" cy="480"/>
              </a:xfrm>
            </p:grpSpPr>
            <p:sp>
              <p:nvSpPr>
                <p:cNvPr id="261175" name="Rectangle 6"/>
                <p:cNvSpPr>
                  <a:spLocks noChangeArrowheads="1"/>
                </p:cNvSpPr>
                <p:nvPr/>
              </p:nvSpPr>
              <p:spPr bwMode="auto">
                <a:xfrm>
                  <a:off x="43" y="0"/>
                  <a:ext cx="636" cy="480"/>
                </a:xfrm>
                <a:prstGeom prst="rect">
                  <a:avLst/>
                </a:prstGeom>
                <a:noFill/>
                <a:ln w="9525">
                  <a:noFill/>
                  <a:miter lim="800000"/>
                  <a:headEnd/>
                  <a:tailEnd/>
                </a:ln>
              </p:spPr>
              <p:txBody>
                <a:bodyPr anchor="ctr"/>
                <a:lstStyle/>
                <a:p>
                  <a:pPr algn="ctr"/>
                  <a:r>
                    <a:rPr kumimoji="1" lang="zh-CN" altLang="en-US" sz="2400" b="1">
                      <a:latin typeface="Times New Roman" pitchFamily="18" charset="0"/>
                    </a:rPr>
                    <a:t>本节点地址</a:t>
                  </a:r>
                </a:p>
              </p:txBody>
            </p:sp>
            <p:sp>
              <p:nvSpPr>
                <p:cNvPr id="261176" name="Rectangle 7"/>
                <p:cNvSpPr>
                  <a:spLocks noChangeArrowheads="1"/>
                </p:cNvSpPr>
                <p:nvPr/>
              </p:nvSpPr>
              <p:spPr bwMode="auto">
                <a:xfrm>
                  <a:off x="0" y="0"/>
                  <a:ext cx="722" cy="480"/>
                </a:xfrm>
                <a:prstGeom prst="rect">
                  <a:avLst/>
                </a:prstGeom>
                <a:noFill/>
                <a:ln w="7">
                  <a:solidFill>
                    <a:srgbClr val="A0A0A0"/>
                  </a:solidFill>
                  <a:miter lim="800000"/>
                  <a:headEnd/>
                  <a:tailEnd/>
                </a:ln>
              </p:spPr>
              <p:txBody>
                <a:bodyPr>
                  <a:spAutoFit/>
                </a:bodyPr>
                <a:lstStyle/>
                <a:p>
                  <a:endParaRPr lang="zh-CN" altLang="en-US"/>
                </a:p>
              </p:txBody>
            </p:sp>
          </p:grpSp>
          <p:grpSp>
            <p:nvGrpSpPr>
              <p:cNvPr id="5" name="Group 8"/>
              <p:cNvGrpSpPr>
                <a:grpSpLocks/>
              </p:cNvGrpSpPr>
              <p:nvPr/>
            </p:nvGrpSpPr>
            <p:grpSpPr bwMode="auto">
              <a:xfrm>
                <a:off x="722" y="0"/>
                <a:ext cx="722" cy="480"/>
                <a:chOff x="722" y="0"/>
                <a:chExt cx="722" cy="480"/>
              </a:xfrm>
            </p:grpSpPr>
            <p:sp>
              <p:nvSpPr>
                <p:cNvPr id="261173" name="Rectangle 9"/>
                <p:cNvSpPr>
                  <a:spLocks noChangeArrowheads="1"/>
                </p:cNvSpPr>
                <p:nvPr/>
              </p:nvSpPr>
              <p:spPr bwMode="auto">
                <a:xfrm>
                  <a:off x="765" y="0"/>
                  <a:ext cx="636" cy="480"/>
                </a:xfrm>
                <a:prstGeom prst="rect">
                  <a:avLst/>
                </a:prstGeom>
                <a:noFill/>
                <a:ln w="9525">
                  <a:noFill/>
                  <a:miter lim="800000"/>
                  <a:headEnd/>
                  <a:tailEnd/>
                </a:ln>
              </p:spPr>
              <p:txBody>
                <a:bodyPr anchor="ctr"/>
                <a:lstStyle/>
                <a:p>
                  <a:pPr algn="ctr"/>
                  <a:r>
                    <a:rPr kumimoji="1" lang="zh-CN" altLang="en-US" sz="2400" b="1">
                      <a:latin typeface="Times New Roman" pitchFamily="18" charset="0"/>
                    </a:rPr>
                    <a:t>下一节点地址</a:t>
                  </a:r>
                </a:p>
              </p:txBody>
            </p:sp>
            <p:sp>
              <p:nvSpPr>
                <p:cNvPr id="261174" name="Rectangle 10"/>
                <p:cNvSpPr>
                  <a:spLocks noChangeArrowheads="1"/>
                </p:cNvSpPr>
                <p:nvPr/>
              </p:nvSpPr>
              <p:spPr bwMode="auto">
                <a:xfrm>
                  <a:off x="722" y="0"/>
                  <a:ext cx="722" cy="480"/>
                </a:xfrm>
                <a:prstGeom prst="rect">
                  <a:avLst/>
                </a:prstGeom>
                <a:noFill/>
                <a:ln w="7">
                  <a:solidFill>
                    <a:srgbClr val="A0A0A0"/>
                  </a:solidFill>
                  <a:miter lim="800000"/>
                  <a:headEnd/>
                  <a:tailEnd/>
                </a:ln>
              </p:spPr>
              <p:txBody>
                <a:bodyPr>
                  <a:spAutoFit/>
                </a:bodyPr>
                <a:lstStyle/>
                <a:p>
                  <a:endParaRPr lang="zh-CN" altLang="en-US"/>
                </a:p>
              </p:txBody>
            </p:sp>
          </p:grpSp>
          <p:grpSp>
            <p:nvGrpSpPr>
              <p:cNvPr id="6" name="Group 11"/>
              <p:cNvGrpSpPr>
                <a:grpSpLocks/>
              </p:cNvGrpSpPr>
              <p:nvPr/>
            </p:nvGrpSpPr>
            <p:grpSpPr bwMode="auto">
              <a:xfrm>
                <a:off x="1444" y="0"/>
                <a:ext cx="722" cy="480"/>
                <a:chOff x="1444" y="0"/>
                <a:chExt cx="722" cy="480"/>
              </a:xfrm>
            </p:grpSpPr>
            <p:sp>
              <p:nvSpPr>
                <p:cNvPr id="261171" name="Rectangle 12"/>
                <p:cNvSpPr>
                  <a:spLocks noChangeArrowheads="1"/>
                </p:cNvSpPr>
                <p:nvPr/>
              </p:nvSpPr>
              <p:spPr bwMode="auto">
                <a:xfrm>
                  <a:off x="1487" y="0"/>
                  <a:ext cx="636" cy="480"/>
                </a:xfrm>
                <a:prstGeom prst="rect">
                  <a:avLst/>
                </a:prstGeom>
                <a:noFill/>
                <a:ln w="9525">
                  <a:noFill/>
                  <a:miter lim="800000"/>
                  <a:headEnd/>
                  <a:tailEnd/>
                </a:ln>
              </p:spPr>
              <p:txBody>
                <a:bodyPr anchor="ctr"/>
                <a:lstStyle/>
                <a:p>
                  <a:pPr algn="ctr"/>
                  <a:r>
                    <a:rPr kumimoji="1" lang="zh-CN" altLang="en-US" sz="2400" b="1">
                      <a:latin typeface="Times New Roman" pitchFamily="18" charset="0"/>
                    </a:rPr>
                    <a:t>数字签名</a:t>
                  </a:r>
                </a:p>
              </p:txBody>
            </p:sp>
            <p:sp>
              <p:nvSpPr>
                <p:cNvPr id="261172" name="Rectangle 13"/>
                <p:cNvSpPr>
                  <a:spLocks noChangeArrowheads="1"/>
                </p:cNvSpPr>
                <p:nvPr/>
              </p:nvSpPr>
              <p:spPr bwMode="auto">
                <a:xfrm>
                  <a:off x="1444" y="0"/>
                  <a:ext cx="722" cy="480"/>
                </a:xfrm>
                <a:prstGeom prst="rect">
                  <a:avLst/>
                </a:prstGeom>
                <a:noFill/>
                <a:ln w="7">
                  <a:solidFill>
                    <a:srgbClr val="A0A0A0"/>
                  </a:solidFill>
                  <a:miter lim="800000"/>
                  <a:headEnd/>
                  <a:tailEnd/>
                </a:ln>
              </p:spPr>
              <p:txBody>
                <a:bodyPr>
                  <a:spAutoFit/>
                </a:bodyPr>
                <a:lstStyle/>
                <a:p>
                  <a:endParaRPr lang="zh-CN" altLang="en-US"/>
                </a:p>
              </p:txBody>
            </p:sp>
          </p:grpSp>
        </p:grpSp>
        <p:sp>
          <p:nvSpPr>
            <p:cNvPr id="261167" name="Rectangle 14"/>
            <p:cNvSpPr>
              <a:spLocks noChangeArrowheads="1"/>
            </p:cNvSpPr>
            <p:nvPr/>
          </p:nvSpPr>
          <p:spPr bwMode="auto">
            <a:xfrm>
              <a:off x="-3" y="-3"/>
              <a:ext cx="2172" cy="486"/>
            </a:xfrm>
            <a:prstGeom prst="rect">
              <a:avLst/>
            </a:prstGeom>
            <a:noFill/>
            <a:ln w="11112">
              <a:solidFill>
                <a:srgbClr val="A0A0A0"/>
              </a:solidFill>
              <a:miter lim="800000"/>
              <a:headEnd/>
              <a:tailEnd/>
            </a:ln>
          </p:spPr>
          <p:txBody>
            <a:bodyPr>
              <a:spAutoFit/>
            </a:bodyPr>
            <a:lstStyle/>
            <a:p>
              <a:endParaRPr lang="zh-CN" altLang="en-US"/>
            </a:p>
          </p:txBody>
        </p:sp>
      </p:grpSp>
      <p:grpSp>
        <p:nvGrpSpPr>
          <p:cNvPr id="7" name="Group 15"/>
          <p:cNvGrpSpPr>
            <a:grpSpLocks/>
          </p:cNvGrpSpPr>
          <p:nvPr/>
        </p:nvGrpSpPr>
        <p:grpSpPr bwMode="auto">
          <a:xfrm>
            <a:off x="411163" y="3249613"/>
            <a:ext cx="8142287" cy="2905125"/>
            <a:chOff x="-3" y="-3"/>
            <a:chExt cx="2562" cy="1830"/>
          </a:xfrm>
        </p:grpSpPr>
        <p:grpSp>
          <p:nvGrpSpPr>
            <p:cNvPr id="8" name="Group 16"/>
            <p:cNvGrpSpPr>
              <a:grpSpLocks/>
            </p:cNvGrpSpPr>
            <p:nvPr/>
          </p:nvGrpSpPr>
          <p:grpSpPr bwMode="auto">
            <a:xfrm>
              <a:off x="0" y="0"/>
              <a:ext cx="2556" cy="1824"/>
              <a:chOff x="0" y="0"/>
              <a:chExt cx="2556" cy="1824"/>
            </a:xfrm>
          </p:grpSpPr>
          <p:grpSp>
            <p:nvGrpSpPr>
              <p:cNvPr id="9" name="Group 17"/>
              <p:cNvGrpSpPr>
                <a:grpSpLocks/>
              </p:cNvGrpSpPr>
              <p:nvPr/>
            </p:nvGrpSpPr>
            <p:grpSpPr bwMode="auto">
              <a:xfrm>
                <a:off x="0" y="0"/>
                <a:ext cx="852" cy="480"/>
                <a:chOff x="0" y="0"/>
                <a:chExt cx="852" cy="480"/>
              </a:xfrm>
            </p:grpSpPr>
            <p:sp>
              <p:nvSpPr>
                <p:cNvPr id="261164" name="Rectangle 18"/>
                <p:cNvSpPr>
                  <a:spLocks noChangeArrowheads="1"/>
                </p:cNvSpPr>
                <p:nvPr/>
              </p:nvSpPr>
              <p:spPr bwMode="auto">
                <a:xfrm>
                  <a:off x="43" y="0"/>
                  <a:ext cx="766" cy="480"/>
                </a:xfrm>
                <a:prstGeom prst="rect">
                  <a:avLst/>
                </a:prstGeom>
                <a:noFill/>
                <a:ln w="9525">
                  <a:noFill/>
                  <a:miter lim="800000"/>
                  <a:headEnd/>
                  <a:tailEnd/>
                </a:ln>
              </p:spPr>
              <p:txBody>
                <a:bodyPr anchor="ctr"/>
                <a:lstStyle/>
                <a:p>
                  <a:pPr algn="ctr"/>
                  <a:r>
                    <a:rPr kumimoji="1" lang="en-US" altLang="zh-CN" sz="2400" b="1">
                      <a:latin typeface="Times New Roman" pitchFamily="18" charset="0"/>
                    </a:rPr>
                    <a:t>202.119.36.173</a:t>
                  </a:r>
                </a:p>
              </p:txBody>
            </p:sp>
            <p:sp>
              <p:nvSpPr>
                <p:cNvPr id="261165" name="Rectangle 19"/>
                <p:cNvSpPr>
                  <a:spLocks noChangeArrowheads="1"/>
                </p:cNvSpPr>
                <p:nvPr/>
              </p:nvSpPr>
              <p:spPr bwMode="auto">
                <a:xfrm>
                  <a:off x="0" y="0"/>
                  <a:ext cx="852" cy="480"/>
                </a:xfrm>
                <a:prstGeom prst="rect">
                  <a:avLst/>
                </a:prstGeom>
                <a:noFill/>
                <a:ln w="7">
                  <a:solidFill>
                    <a:srgbClr val="A0A0A0"/>
                  </a:solidFill>
                  <a:miter lim="800000"/>
                  <a:headEnd/>
                  <a:tailEnd/>
                </a:ln>
              </p:spPr>
              <p:txBody>
                <a:bodyPr>
                  <a:spAutoFit/>
                </a:bodyPr>
                <a:lstStyle/>
                <a:p>
                  <a:endParaRPr lang="zh-CN" altLang="en-US"/>
                </a:p>
              </p:txBody>
            </p:sp>
          </p:grpSp>
          <p:grpSp>
            <p:nvGrpSpPr>
              <p:cNvPr id="10" name="Group 20"/>
              <p:cNvGrpSpPr>
                <a:grpSpLocks/>
              </p:cNvGrpSpPr>
              <p:nvPr/>
            </p:nvGrpSpPr>
            <p:grpSpPr bwMode="auto">
              <a:xfrm>
                <a:off x="852" y="0"/>
                <a:ext cx="852" cy="480"/>
                <a:chOff x="852" y="0"/>
                <a:chExt cx="852" cy="480"/>
              </a:xfrm>
            </p:grpSpPr>
            <p:sp>
              <p:nvSpPr>
                <p:cNvPr id="261162" name="Rectangle 21"/>
                <p:cNvSpPr>
                  <a:spLocks noChangeArrowheads="1"/>
                </p:cNvSpPr>
                <p:nvPr/>
              </p:nvSpPr>
              <p:spPr bwMode="auto">
                <a:xfrm>
                  <a:off x="895" y="0"/>
                  <a:ext cx="766" cy="480"/>
                </a:xfrm>
                <a:prstGeom prst="rect">
                  <a:avLst/>
                </a:prstGeom>
                <a:noFill/>
                <a:ln w="9525">
                  <a:noFill/>
                  <a:miter lim="800000"/>
                  <a:headEnd/>
                  <a:tailEnd/>
                </a:ln>
              </p:spPr>
              <p:txBody>
                <a:bodyPr anchor="ctr"/>
                <a:lstStyle/>
                <a:p>
                  <a:pPr algn="ctr"/>
                  <a:r>
                    <a:rPr kumimoji="1" lang="en-US" altLang="zh-CN" sz="2400" b="1">
                      <a:latin typeface="Times New Roman" pitchFamily="18" charset="0"/>
                    </a:rPr>
                    <a:t>202.119.36.174</a:t>
                  </a:r>
                </a:p>
              </p:txBody>
            </p:sp>
            <p:sp>
              <p:nvSpPr>
                <p:cNvPr id="261163" name="Rectangle 22"/>
                <p:cNvSpPr>
                  <a:spLocks noChangeArrowheads="1"/>
                </p:cNvSpPr>
                <p:nvPr/>
              </p:nvSpPr>
              <p:spPr bwMode="auto">
                <a:xfrm>
                  <a:off x="852" y="0"/>
                  <a:ext cx="852" cy="480"/>
                </a:xfrm>
                <a:prstGeom prst="rect">
                  <a:avLst/>
                </a:prstGeom>
                <a:noFill/>
                <a:ln w="7">
                  <a:solidFill>
                    <a:srgbClr val="A0A0A0"/>
                  </a:solidFill>
                  <a:miter lim="800000"/>
                  <a:headEnd/>
                  <a:tailEnd/>
                </a:ln>
              </p:spPr>
              <p:txBody>
                <a:bodyPr>
                  <a:spAutoFit/>
                </a:bodyPr>
                <a:lstStyle/>
                <a:p>
                  <a:endParaRPr lang="zh-CN" altLang="en-US"/>
                </a:p>
              </p:txBody>
            </p:sp>
          </p:grpSp>
          <p:grpSp>
            <p:nvGrpSpPr>
              <p:cNvPr id="11" name="Group 23"/>
              <p:cNvGrpSpPr>
                <a:grpSpLocks/>
              </p:cNvGrpSpPr>
              <p:nvPr/>
            </p:nvGrpSpPr>
            <p:grpSpPr bwMode="auto">
              <a:xfrm>
                <a:off x="1704" y="0"/>
                <a:ext cx="852" cy="480"/>
                <a:chOff x="1704" y="0"/>
                <a:chExt cx="852" cy="480"/>
              </a:xfrm>
            </p:grpSpPr>
            <p:sp>
              <p:nvSpPr>
                <p:cNvPr id="261160" name="Rectangle 24"/>
                <p:cNvSpPr>
                  <a:spLocks noChangeArrowheads="1"/>
                </p:cNvSpPr>
                <p:nvPr/>
              </p:nvSpPr>
              <p:spPr bwMode="auto">
                <a:xfrm>
                  <a:off x="1747" y="0"/>
                  <a:ext cx="766" cy="480"/>
                </a:xfrm>
                <a:prstGeom prst="rect">
                  <a:avLst/>
                </a:prstGeom>
                <a:noFill/>
                <a:ln w="9525">
                  <a:noFill/>
                  <a:miter lim="800000"/>
                  <a:headEnd/>
                  <a:tailEnd/>
                </a:ln>
              </p:spPr>
              <p:txBody>
                <a:bodyPr anchor="ctr"/>
                <a:lstStyle/>
                <a:p>
                  <a:pPr algn="ctr"/>
                  <a:r>
                    <a:rPr kumimoji="1" lang="en-US" altLang="zh-CN" sz="2400">
                      <a:latin typeface="Times New Roman" pitchFamily="18" charset="0"/>
                    </a:rPr>
                    <a:t>•••</a:t>
                  </a:r>
                </a:p>
              </p:txBody>
            </p:sp>
            <p:sp>
              <p:nvSpPr>
                <p:cNvPr id="261161" name="Rectangle 25"/>
                <p:cNvSpPr>
                  <a:spLocks noChangeArrowheads="1"/>
                </p:cNvSpPr>
                <p:nvPr/>
              </p:nvSpPr>
              <p:spPr bwMode="auto">
                <a:xfrm>
                  <a:off x="1704" y="0"/>
                  <a:ext cx="852" cy="480"/>
                </a:xfrm>
                <a:prstGeom prst="rect">
                  <a:avLst/>
                </a:prstGeom>
                <a:noFill/>
                <a:ln w="7">
                  <a:solidFill>
                    <a:srgbClr val="A0A0A0"/>
                  </a:solidFill>
                  <a:miter lim="800000"/>
                  <a:headEnd/>
                  <a:tailEnd/>
                </a:ln>
              </p:spPr>
              <p:txBody>
                <a:bodyPr>
                  <a:spAutoFit/>
                </a:bodyPr>
                <a:lstStyle/>
                <a:p>
                  <a:endParaRPr lang="zh-CN" altLang="en-US"/>
                </a:p>
              </p:txBody>
            </p:sp>
          </p:grpSp>
          <p:grpSp>
            <p:nvGrpSpPr>
              <p:cNvPr id="12" name="Group 26"/>
              <p:cNvGrpSpPr>
                <a:grpSpLocks/>
              </p:cNvGrpSpPr>
              <p:nvPr/>
            </p:nvGrpSpPr>
            <p:grpSpPr bwMode="auto">
              <a:xfrm>
                <a:off x="0" y="480"/>
                <a:ext cx="852" cy="480"/>
                <a:chOff x="0" y="480"/>
                <a:chExt cx="852" cy="480"/>
              </a:xfrm>
            </p:grpSpPr>
            <p:sp>
              <p:nvSpPr>
                <p:cNvPr id="261158" name="Rectangle 27"/>
                <p:cNvSpPr>
                  <a:spLocks noChangeArrowheads="1"/>
                </p:cNvSpPr>
                <p:nvPr/>
              </p:nvSpPr>
              <p:spPr bwMode="auto">
                <a:xfrm>
                  <a:off x="43" y="480"/>
                  <a:ext cx="766" cy="480"/>
                </a:xfrm>
                <a:prstGeom prst="rect">
                  <a:avLst/>
                </a:prstGeom>
                <a:noFill/>
                <a:ln w="9525">
                  <a:noFill/>
                  <a:miter lim="800000"/>
                  <a:headEnd/>
                  <a:tailEnd/>
                </a:ln>
              </p:spPr>
              <p:txBody>
                <a:bodyPr anchor="ctr"/>
                <a:lstStyle/>
                <a:p>
                  <a:pPr algn="ctr"/>
                  <a:r>
                    <a:rPr kumimoji="1" lang="en-US" altLang="zh-CN" sz="2400" b="1">
                      <a:latin typeface="Times New Roman" pitchFamily="18" charset="0"/>
                    </a:rPr>
                    <a:t>202.119.36.174</a:t>
                  </a:r>
                </a:p>
              </p:txBody>
            </p:sp>
            <p:sp>
              <p:nvSpPr>
                <p:cNvPr id="261159" name="Rectangle 28"/>
                <p:cNvSpPr>
                  <a:spLocks noChangeArrowheads="1"/>
                </p:cNvSpPr>
                <p:nvPr/>
              </p:nvSpPr>
              <p:spPr bwMode="auto">
                <a:xfrm>
                  <a:off x="0" y="480"/>
                  <a:ext cx="852" cy="480"/>
                </a:xfrm>
                <a:prstGeom prst="rect">
                  <a:avLst/>
                </a:prstGeom>
                <a:noFill/>
                <a:ln w="7">
                  <a:solidFill>
                    <a:srgbClr val="A0A0A0"/>
                  </a:solidFill>
                  <a:miter lim="800000"/>
                  <a:headEnd/>
                  <a:tailEnd/>
                </a:ln>
              </p:spPr>
              <p:txBody>
                <a:bodyPr>
                  <a:spAutoFit/>
                </a:bodyPr>
                <a:lstStyle/>
                <a:p>
                  <a:endParaRPr lang="zh-CN" altLang="en-US"/>
                </a:p>
              </p:txBody>
            </p:sp>
          </p:grpSp>
          <p:grpSp>
            <p:nvGrpSpPr>
              <p:cNvPr id="13" name="Group 29"/>
              <p:cNvGrpSpPr>
                <a:grpSpLocks/>
              </p:cNvGrpSpPr>
              <p:nvPr/>
            </p:nvGrpSpPr>
            <p:grpSpPr bwMode="auto">
              <a:xfrm>
                <a:off x="852" y="480"/>
                <a:ext cx="852" cy="480"/>
                <a:chOff x="852" y="480"/>
                <a:chExt cx="852" cy="480"/>
              </a:xfrm>
            </p:grpSpPr>
            <p:sp>
              <p:nvSpPr>
                <p:cNvPr id="261156" name="Rectangle 30"/>
                <p:cNvSpPr>
                  <a:spLocks noChangeArrowheads="1"/>
                </p:cNvSpPr>
                <p:nvPr/>
              </p:nvSpPr>
              <p:spPr bwMode="auto">
                <a:xfrm>
                  <a:off x="895" y="480"/>
                  <a:ext cx="766" cy="480"/>
                </a:xfrm>
                <a:prstGeom prst="rect">
                  <a:avLst/>
                </a:prstGeom>
                <a:noFill/>
                <a:ln w="9525">
                  <a:noFill/>
                  <a:miter lim="800000"/>
                  <a:headEnd/>
                  <a:tailEnd/>
                </a:ln>
              </p:spPr>
              <p:txBody>
                <a:bodyPr anchor="ctr"/>
                <a:lstStyle/>
                <a:p>
                  <a:pPr algn="ctr"/>
                  <a:r>
                    <a:rPr kumimoji="1" lang="en-US" altLang="zh-CN" sz="2400" b="1">
                      <a:latin typeface="Times New Roman" pitchFamily="18" charset="0"/>
                    </a:rPr>
                    <a:t>202.119.36.175</a:t>
                  </a:r>
                </a:p>
              </p:txBody>
            </p:sp>
            <p:sp>
              <p:nvSpPr>
                <p:cNvPr id="261157" name="Rectangle 31"/>
                <p:cNvSpPr>
                  <a:spLocks noChangeArrowheads="1"/>
                </p:cNvSpPr>
                <p:nvPr/>
              </p:nvSpPr>
              <p:spPr bwMode="auto">
                <a:xfrm>
                  <a:off x="852" y="480"/>
                  <a:ext cx="852" cy="480"/>
                </a:xfrm>
                <a:prstGeom prst="rect">
                  <a:avLst/>
                </a:prstGeom>
                <a:noFill/>
                <a:ln w="7">
                  <a:solidFill>
                    <a:srgbClr val="A0A0A0"/>
                  </a:solidFill>
                  <a:miter lim="800000"/>
                  <a:headEnd/>
                  <a:tailEnd/>
                </a:ln>
              </p:spPr>
              <p:txBody>
                <a:bodyPr>
                  <a:spAutoFit/>
                </a:bodyPr>
                <a:lstStyle/>
                <a:p>
                  <a:endParaRPr lang="zh-CN" altLang="en-US"/>
                </a:p>
              </p:txBody>
            </p:sp>
          </p:grpSp>
          <p:grpSp>
            <p:nvGrpSpPr>
              <p:cNvPr id="14" name="Group 32"/>
              <p:cNvGrpSpPr>
                <a:grpSpLocks/>
              </p:cNvGrpSpPr>
              <p:nvPr/>
            </p:nvGrpSpPr>
            <p:grpSpPr bwMode="auto">
              <a:xfrm>
                <a:off x="1704" y="480"/>
                <a:ext cx="852" cy="480"/>
                <a:chOff x="1704" y="480"/>
                <a:chExt cx="852" cy="480"/>
              </a:xfrm>
            </p:grpSpPr>
            <p:sp>
              <p:nvSpPr>
                <p:cNvPr id="261154" name="Rectangle 33"/>
                <p:cNvSpPr>
                  <a:spLocks noChangeArrowheads="1"/>
                </p:cNvSpPr>
                <p:nvPr/>
              </p:nvSpPr>
              <p:spPr bwMode="auto">
                <a:xfrm>
                  <a:off x="1747" y="480"/>
                  <a:ext cx="766" cy="480"/>
                </a:xfrm>
                <a:prstGeom prst="rect">
                  <a:avLst/>
                </a:prstGeom>
                <a:noFill/>
                <a:ln w="9525">
                  <a:noFill/>
                  <a:miter lim="800000"/>
                  <a:headEnd/>
                  <a:tailEnd/>
                </a:ln>
              </p:spPr>
              <p:txBody>
                <a:bodyPr anchor="ctr"/>
                <a:lstStyle/>
                <a:p>
                  <a:pPr algn="ctr"/>
                  <a:r>
                    <a:rPr kumimoji="1" lang="en-US" altLang="zh-CN" sz="2400">
                      <a:latin typeface="Times New Roman" pitchFamily="18" charset="0"/>
                    </a:rPr>
                    <a:t>•••</a:t>
                  </a:r>
                </a:p>
              </p:txBody>
            </p:sp>
            <p:sp>
              <p:nvSpPr>
                <p:cNvPr id="261155" name="Rectangle 34"/>
                <p:cNvSpPr>
                  <a:spLocks noChangeArrowheads="1"/>
                </p:cNvSpPr>
                <p:nvPr/>
              </p:nvSpPr>
              <p:spPr bwMode="auto">
                <a:xfrm>
                  <a:off x="1704" y="480"/>
                  <a:ext cx="852" cy="480"/>
                </a:xfrm>
                <a:prstGeom prst="rect">
                  <a:avLst/>
                </a:prstGeom>
                <a:noFill/>
                <a:ln w="7">
                  <a:solidFill>
                    <a:srgbClr val="A0A0A0"/>
                  </a:solidFill>
                  <a:miter lim="800000"/>
                  <a:headEnd/>
                  <a:tailEnd/>
                </a:ln>
              </p:spPr>
              <p:txBody>
                <a:bodyPr>
                  <a:spAutoFit/>
                </a:bodyPr>
                <a:lstStyle/>
                <a:p>
                  <a:endParaRPr lang="zh-CN" altLang="en-US"/>
                </a:p>
              </p:txBody>
            </p:sp>
          </p:grpSp>
          <p:grpSp>
            <p:nvGrpSpPr>
              <p:cNvPr id="15" name="Group 35"/>
              <p:cNvGrpSpPr>
                <a:grpSpLocks/>
              </p:cNvGrpSpPr>
              <p:nvPr/>
            </p:nvGrpSpPr>
            <p:grpSpPr bwMode="auto">
              <a:xfrm>
                <a:off x="0" y="960"/>
                <a:ext cx="852" cy="480"/>
                <a:chOff x="0" y="960"/>
                <a:chExt cx="852" cy="480"/>
              </a:xfrm>
            </p:grpSpPr>
            <p:sp>
              <p:nvSpPr>
                <p:cNvPr id="261152" name="Rectangle 36"/>
                <p:cNvSpPr>
                  <a:spLocks noChangeArrowheads="1"/>
                </p:cNvSpPr>
                <p:nvPr/>
              </p:nvSpPr>
              <p:spPr bwMode="auto">
                <a:xfrm>
                  <a:off x="43" y="960"/>
                  <a:ext cx="766" cy="480"/>
                </a:xfrm>
                <a:prstGeom prst="rect">
                  <a:avLst/>
                </a:prstGeom>
                <a:noFill/>
                <a:ln w="9525">
                  <a:noFill/>
                  <a:miter lim="800000"/>
                  <a:headEnd/>
                  <a:tailEnd/>
                </a:ln>
              </p:spPr>
              <p:txBody>
                <a:bodyPr anchor="ctr"/>
                <a:lstStyle/>
                <a:p>
                  <a:pPr algn="ctr"/>
                  <a:r>
                    <a:rPr kumimoji="1" lang="en-US" altLang="zh-CN" sz="2400" b="1">
                      <a:latin typeface="Times New Roman" pitchFamily="18" charset="0"/>
                    </a:rPr>
                    <a:t>202.119.36.175</a:t>
                  </a:r>
                </a:p>
              </p:txBody>
            </p:sp>
            <p:sp>
              <p:nvSpPr>
                <p:cNvPr id="261153" name="Rectangle 37"/>
                <p:cNvSpPr>
                  <a:spLocks noChangeArrowheads="1"/>
                </p:cNvSpPr>
                <p:nvPr/>
              </p:nvSpPr>
              <p:spPr bwMode="auto">
                <a:xfrm>
                  <a:off x="0" y="960"/>
                  <a:ext cx="852" cy="480"/>
                </a:xfrm>
                <a:prstGeom prst="rect">
                  <a:avLst/>
                </a:prstGeom>
                <a:noFill/>
                <a:ln w="7">
                  <a:solidFill>
                    <a:srgbClr val="A0A0A0"/>
                  </a:solidFill>
                  <a:miter lim="800000"/>
                  <a:headEnd/>
                  <a:tailEnd/>
                </a:ln>
              </p:spPr>
              <p:txBody>
                <a:bodyPr>
                  <a:spAutoFit/>
                </a:bodyPr>
                <a:lstStyle/>
                <a:p>
                  <a:endParaRPr lang="zh-CN" altLang="en-US"/>
                </a:p>
              </p:txBody>
            </p:sp>
          </p:grpSp>
          <p:grpSp>
            <p:nvGrpSpPr>
              <p:cNvPr id="16" name="Group 38"/>
              <p:cNvGrpSpPr>
                <a:grpSpLocks/>
              </p:cNvGrpSpPr>
              <p:nvPr/>
            </p:nvGrpSpPr>
            <p:grpSpPr bwMode="auto">
              <a:xfrm>
                <a:off x="852" y="960"/>
                <a:ext cx="852" cy="480"/>
                <a:chOff x="852" y="960"/>
                <a:chExt cx="852" cy="480"/>
              </a:xfrm>
            </p:grpSpPr>
            <p:sp>
              <p:nvSpPr>
                <p:cNvPr id="261150" name="Rectangle 39"/>
                <p:cNvSpPr>
                  <a:spLocks noChangeArrowheads="1"/>
                </p:cNvSpPr>
                <p:nvPr/>
              </p:nvSpPr>
              <p:spPr bwMode="auto">
                <a:xfrm>
                  <a:off x="895" y="960"/>
                  <a:ext cx="766" cy="480"/>
                </a:xfrm>
                <a:prstGeom prst="rect">
                  <a:avLst/>
                </a:prstGeom>
                <a:noFill/>
                <a:ln w="9525">
                  <a:noFill/>
                  <a:miter lim="800000"/>
                  <a:headEnd/>
                  <a:tailEnd/>
                </a:ln>
              </p:spPr>
              <p:txBody>
                <a:bodyPr anchor="ctr"/>
                <a:lstStyle/>
                <a:p>
                  <a:pPr algn="ctr"/>
                  <a:r>
                    <a:rPr kumimoji="1" lang="en-US" altLang="zh-CN" sz="2400" b="1">
                      <a:latin typeface="Times New Roman" pitchFamily="18" charset="0"/>
                    </a:rPr>
                    <a:t>202.119.36.176</a:t>
                  </a:r>
                </a:p>
              </p:txBody>
            </p:sp>
            <p:sp>
              <p:nvSpPr>
                <p:cNvPr id="261151" name="Rectangle 40"/>
                <p:cNvSpPr>
                  <a:spLocks noChangeArrowheads="1"/>
                </p:cNvSpPr>
                <p:nvPr/>
              </p:nvSpPr>
              <p:spPr bwMode="auto">
                <a:xfrm>
                  <a:off x="852" y="960"/>
                  <a:ext cx="852" cy="480"/>
                </a:xfrm>
                <a:prstGeom prst="rect">
                  <a:avLst/>
                </a:prstGeom>
                <a:noFill/>
                <a:ln w="7">
                  <a:solidFill>
                    <a:srgbClr val="A0A0A0"/>
                  </a:solidFill>
                  <a:miter lim="800000"/>
                  <a:headEnd/>
                  <a:tailEnd/>
                </a:ln>
              </p:spPr>
              <p:txBody>
                <a:bodyPr>
                  <a:spAutoFit/>
                </a:bodyPr>
                <a:lstStyle/>
                <a:p>
                  <a:endParaRPr lang="zh-CN" altLang="en-US"/>
                </a:p>
              </p:txBody>
            </p:sp>
          </p:grpSp>
          <p:grpSp>
            <p:nvGrpSpPr>
              <p:cNvPr id="17" name="Group 41"/>
              <p:cNvGrpSpPr>
                <a:grpSpLocks/>
              </p:cNvGrpSpPr>
              <p:nvPr/>
            </p:nvGrpSpPr>
            <p:grpSpPr bwMode="auto">
              <a:xfrm>
                <a:off x="1704" y="960"/>
                <a:ext cx="852" cy="480"/>
                <a:chOff x="1704" y="960"/>
                <a:chExt cx="852" cy="480"/>
              </a:xfrm>
            </p:grpSpPr>
            <p:sp>
              <p:nvSpPr>
                <p:cNvPr id="261148" name="Rectangle 42"/>
                <p:cNvSpPr>
                  <a:spLocks noChangeArrowheads="1"/>
                </p:cNvSpPr>
                <p:nvPr/>
              </p:nvSpPr>
              <p:spPr bwMode="auto">
                <a:xfrm>
                  <a:off x="1747" y="960"/>
                  <a:ext cx="766" cy="480"/>
                </a:xfrm>
                <a:prstGeom prst="rect">
                  <a:avLst/>
                </a:prstGeom>
                <a:noFill/>
                <a:ln w="9525">
                  <a:noFill/>
                  <a:miter lim="800000"/>
                  <a:headEnd/>
                  <a:tailEnd/>
                </a:ln>
              </p:spPr>
              <p:txBody>
                <a:bodyPr anchor="ctr"/>
                <a:lstStyle/>
                <a:p>
                  <a:pPr algn="ctr"/>
                  <a:r>
                    <a:rPr kumimoji="1" lang="en-US" altLang="zh-CN" sz="2400">
                      <a:latin typeface="Times New Roman" pitchFamily="18" charset="0"/>
                    </a:rPr>
                    <a:t>•••</a:t>
                  </a:r>
                </a:p>
              </p:txBody>
            </p:sp>
            <p:sp>
              <p:nvSpPr>
                <p:cNvPr id="261149" name="Rectangle 43"/>
                <p:cNvSpPr>
                  <a:spLocks noChangeArrowheads="1"/>
                </p:cNvSpPr>
                <p:nvPr/>
              </p:nvSpPr>
              <p:spPr bwMode="auto">
                <a:xfrm>
                  <a:off x="1704" y="960"/>
                  <a:ext cx="852" cy="480"/>
                </a:xfrm>
                <a:prstGeom prst="rect">
                  <a:avLst/>
                </a:prstGeom>
                <a:noFill/>
                <a:ln w="7">
                  <a:solidFill>
                    <a:srgbClr val="A0A0A0"/>
                  </a:solidFill>
                  <a:miter lim="800000"/>
                  <a:headEnd/>
                  <a:tailEnd/>
                </a:ln>
              </p:spPr>
              <p:txBody>
                <a:bodyPr>
                  <a:spAutoFit/>
                </a:bodyPr>
                <a:lstStyle/>
                <a:p>
                  <a:endParaRPr lang="zh-CN" altLang="en-US"/>
                </a:p>
              </p:txBody>
            </p:sp>
          </p:grpSp>
          <p:grpSp>
            <p:nvGrpSpPr>
              <p:cNvPr id="18" name="Group 44"/>
              <p:cNvGrpSpPr>
                <a:grpSpLocks/>
              </p:cNvGrpSpPr>
              <p:nvPr/>
            </p:nvGrpSpPr>
            <p:grpSpPr bwMode="auto">
              <a:xfrm>
                <a:off x="0" y="1440"/>
                <a:ext cx="852" cy="384"/>
                <a:chOff x="0" y="1440"/>
                <a:chExt cx="852" cy="384"/>
              </a:xfrm>
            </p:grpSpPr>
            <p:sp>
              <p:nvSpPr>
                <p:cNvPr id="261146" name="Rectangle 45"/>
                <p:cNvSpPr>
                  <a:spLocks noChangeArrowheads="1"/>
                </p:cNvSpPr>
                <p:nvPr/>
              </p:nvSpPr>
              <p:spPr bwMode="auto">
                <a:xfrm>
                  <a:off x="43" y="1440"/>
                  <a:ext cx="766" cy="384"/>
                </a:xfrm>
                <a:prstGeom prst="rect">
                  <a:avLst/>
                </a:prstGeom>
                <a:noFill/>
                <a:ln w="9525">
                  <a:noFill/>
                  <a:miter lim="800000"/>
                  <a:headEnd/>
                  <a:tailEnd/>
                </a:ln>
              </p:spPr>
              <p:txBody>
                <a:bodyPr anchor="ctr"/>
                <a:lstStyle/>
                <a:p>
                  <a:pPr algn="ctr"/>
                  <a:r>
                    <a:rPr kumimoji="1" lang="en-US" altLang="zh-CN" sz="2400">
                      <a:latin typeface="Times New Roman" pitchFamily="18" charset="0"/>
                    </a:rPr>
                    <a:t>•••</a:t>
                  </a:r>
                </a:p>
              </p:txBody>
            </p:sp>
            <p:sp>
              <p:nvSpPr>
                <p:cNvPr id="261147" name="Rectangle 46"/>
                <p:cNvSpPr>
                  <a:spLocks noChangeArrowheads="1"/>
                </p:cNvSpPr>
                <p:nvPr/>
              </p:nvSpPr>
              <p:spPr bwMode="auto">
                <a:xfrm>
                  <a:off x="0" y="1440"/>
                  <a:ext cx="852" cy="384"/>
                </a:xfrm>
                <a:prstGeom prst="rect">
                  <a:avLst/>
                </a:prstGeom>
                <a:noFill/>
                <a:ln w="7">
                  <a:solidFill>
                    <a:srgbClr val="A0A0A0"/>
                  </a:solidFill>
                  <a:miter lim="800000"/>
                  <a:headEnd/>
                  <a:tailEnd/>
                </a:ln>
              </p:spPr>
              <p:txBody>
                <a:bodyPr>
                  <a:spAutoFit/>
                </a:bodyPr>
                <a:lstStyle/>
                <a:p>
                  <a:endParaRPr lang="zh-CN" altLang="en-US"/>
                </a:p>
              </p:txBody>
            </p:sp>
          </p:grpSp>
          <p:grpSp>
            <p:nvGrpSpPr>
              <p:cNvPr id="19" name="Group 47"/>
              <p:cNvGrpSpPr>
                <a:grpSpLocks/>
              </p:cNvGrpSpPr>
              <p:nvPr/>
            </p:nvGrpSpPr>
            <p:grpSpPr bwMode="auto">
              <a:xfrm>
                <a:off x="852" y="1440"/>
                <a:ext cx="852" cy="384"/>
                <a:chOff x="852" y="1440"/>
                <a:chExt cx="852" cy="384"/>
              </a:xfrm>
            </p:grpSpPr>
            <p:sp>
              <p:nvSpPr>
                <p:cNvPr id="261144" name="Rectangle 48"/>
                <p:cNvSpPr>
                  <a:spLocks noChangeArrowheads="1"/>
                </p:cNvSpPr>
                <p:nvPr/>
              </p:nvSpPr>
              <p:spPr bwMode="auto">
                <a:xfrm>
                  <a:off x="895" y="1440"/>
                  <a:ext cx="766" cy="384"/>
                </a:xfrm>
                <a:prstGeom prst="rect">
                  <a:avLst/>
                </a:prstGeom>
                <a:noFill/>
                <a:ln w="9525">
                  <a:noFill/>
                  <a:miter lim="800000"/>
                  <a:headEnd/>
                  <a:tailEnd/>
                </a:ln>
              </p:spPr>
              <p:txBody>
                <a:bodyPr anchor="ctr"/>
                <a:lstStyle/>
                <a:p>
                  <a:pPr algn="ctr"/>
                  <a:r>
                    <a:rPr kumimoji="1" lang="en-US" altLang="zh-CN" sz="2400">
                      <a:latin typeface="Times New Roman" pitchFamily="18" charset="0"/>
                    </a:rPr>
                    <a:t>•••</a:t>
                  </a:r>
                </a:p>
              </p:txBody>
            </p:sp>
            <p:sp>
              <p:nvSpPr>
                <p:cNvPr id="261145" name="Rectangle 49"/>
                <p:cNvSpPr>
                  <a:spLocks noChangeArrowheads="1"/>
                </p:cNvSpPr>
                <p:nvPr/>
              </p:nvSpPr>
              <p:spPr bwMode="auto">
                <a:xfrm>
                  <a:off x="852" y="1440"/>
                  <a:ext cx="852" cy="384"/>
                </a:xfrm>
                <a:prstGeom prst="rect">
                  <a:avLst/>
                </a:prstGeom>
                <a:noFill/>
                <a:ln w="7">
                  <a:solidFill>
                    <a:srgbClr val="A0A0A0"/>
                  </a:solidFill>
                  <a:miter lim="800000"/>
                  <a:headEnd/>
                  <a:tailEnd/>
                </a:ln>
              </p:spPr>
              <p:txBody>
                <a:bodyPr>
                  <a:spAutoFit/>
                </a:bodyPr>
                <a:lstStyle/>
                <a:p>
                  <a:endParaRPr lang="zh-CN" altLang="en-US"/>
                </a:p>
              </p:txBody>
            </p:sp>
          </p:grpSp>
          <p:grpSp>
            <p:nvGrpSpPr>
              <p:cNvPr id="20" name="Group 50"/>
              <p:cNvGrpSpPr>
                <a:grpSpLocks/>
              </p:cNvGrpSpPr>
              <p:nvPr/>
            </p:nvGrpSpPr>
            <p:grpSpPr bwMode="auto">
              <a:xfrm>
                <a:off x="1704" y="1440"/>
                <a:ext cx="852" cy="384"/>
                <a:chOff x="1704" y="1440"/>
                <a:chExt cx="852" cy="384"/>
              </a:xfrm>
            </p:grpSpPr>
            <p:sp>
              <p:nvSpPr>
                <p:cNvPr id="261142" name="Rectangle 51"/>
                <p:cNvSpPr>
                  <a:spLocks noChangeArrowheads="1"/>
                </p:cNvSpPr>
                <p:nvPr/>
              </p:nvSpPr>
              <p:spPr bwMode="auto">
                <a:xfrm>
                  <a:off x="1747" y="1440"/>
                  <a:ext cx="766" cy="384"/>
                </a:xfrm>
                <a:prstGeom prst="rect">
                  <a:avLst/>
                </a:prstGeom>
                <a:noFill/>
                <a:ln w="9525">
                  <a:noFill/>
                  <a:miter lim="800000"/>
                  <a:headEnd/>
                  <a:tailEnd/>
                </a:ln>
              </p:spPr>
              <p:txBody>
                <a:bodyPr anchor="ctr"/>
                <a:lstStyle/>
                <a:p>
                  <a:pPr algn="ctr"/>
                  <a:r>
                    <a:rPr kumimoji="1" lang="en-US" altLang="zh-CN" sz="2400">
                      <a:latin typeface="Times New Roman" pitchFamily="18" charset="0"/>
                    </a:rPr>
                    <a:t>•••</a:t>
                  </a:r>
                </a:p>
              </p:txBody>
            </p:sp>
            <p:sp>
              <p:nvSpPr>
                <p:cNvPr id="261143" name="Rectangle 52"/>
                <p:cNvSpPr>
                  <a:spLocks noChangeArrowheads="1"/>
                </p:cNvSpPr>
                <p:nvPr/>
              </p:nvSpPr>
              <p:spPr bwMode="auto">
                <a:xfrm>
                  <a:off x="1704" y="1440"/>
                  <a:ext cx="852" cy="384"/>
                </a:xfrm>
                <a:prstGeom prst="rect">
                  <a:avLst/>
                </a:prstGeom>
                <a:noFill/>
                <a:ln w="7">
                  <a:solidFill>
                    <a:srgbClr val="A0A0A0"/>
                  </a:solidFill>
                  <a:miter lim="800000"/>
                  <a:headEnd/>
                  <a:tailEnd/>
                </a:ln>
              </p:spPr>
              <p:txBody>
                <a:bodyPr>
                  <a:spAutoFit/>
                </a:bodyPr>
                <a:lstStyle/>
                <a:p>
                  <a:endParaRPr lang="zh-CN" altLang="en-US"/>
                </a:p>
              </p:txBody>
            </p:sp>
          </p:grpSp>
        </p:grpSp>
        <p:sp>
          <p:nvSpPr>
            <p:cNvPr id="261129" name="Rectangle 53"/>
            <p:cNvSpPr>
              <a:spLocks noChangeArrowheads="1"/>
            </p:cNvSpPr>
            <p:nvPr/>
          </p:nvSpPr>
          <p:spPr bwMode="auto">
            <a:xfrm>
              <a:off x="-3" y="-3"/>
              <a:ext cx="2562" cy="1830"/>
            </a:xfrm>
            <a:prstGeom prst="rect">
              <a:avLst/>
            </a:prstGeom>
            <a:noFill/>
            <a:ln w="11112">
              <a:solidFill>
                <a:srgbClr val="A0A0A0"/>
              </a:solidFill>
              <a:miter lim="800000"/>
              <a:headEnd/>
              <a:tailEnd/>
            </a:ln>
          </p:spPr>
          <p:txBody>
            <a:bodyPr>
              <a:spAutoFit/>
            </a:bodyPr>
            <a:lstStyle/>
            <a:p>
              <a:endParaRPr lang="zh-CN" altLang="en-US"/>
            </a:p>
          </p:txBody>
        </p:sp>
      </p:grpSp>
      <p:sp>
        <p:nvSpPr>
          <p:cNvPr id="55" name="日期占位符 54"/>
          <p:cNvSpPr>
            <a:spLocks noGrp="1"/>
          </p:cNvSpPr>
          <p:nvPr>
            <p:ph type="dt" sz="half" idx="10"/>
          </p:nvPr>
        </p:nvSpPr>
        <p:spPr/>
        <p:txBody>
          <a:bodyPr/>
          <a:lstStyle/>
          <a:p>
            <a:pPr eaLnBrk="1" latinLnBrk="0" hangingPunct="1"/>
            <a:fld id="{148B513B-1400-4ED3-A67A-96EA2669ECD6}" type="datetime1">
              <a:rPr lang="en-US" altLang="zh-CN" smtClean="0"/>
              <a:pPr eaLnBrk="1" latinLnBrk="0" hangingPunct="1"/>
              <a:t>12/13/2011</a:t>
            </a:fld>
            <a:endParaRPr lang="en-US" dirty="0"/>
          </a:p>
        </p:txBody>
      </p:sp>
      <p:sp>
        <p:nvSpPr>
          <p:cNvPr id="56" name="页脚占位符 55"/>
          <p:cNvSpPr>
            <a:spLocks noGrp="1"/>
          </p:cNvSpPr>
          <p:nvPr>
            <p:ph type="ftr" sz="quarter" idx="11"/>
          </p:nvPr>
        </p:nvSpPr>
        <p:spPr/>
        <p:txBody>
          <a:bodyPr/>
          <a:lstStyle/>
          <a:p>
            <a:r>
              <a:rPr kumimoji="0" lang="en-US" smtClean="0"/>
              <a:t>Institute of Computer Software, Nanjing University</a:t>
            </a:r>
            <a:endParaRPr kumimoji="0" lang="en-US"/>
          </a:p>
        </p:txBody>
      </p:sp>
      <p:sp>
        <p:nvSpPr>
          <p:cNvPr id="57" name="灯片编号占位符 6"/>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2BBB5E19-F10A-4C2F-BF6F-11C513378A2E}" type="slidenum">
              <a:rPr kumimoji="0" lang="en-US" sz="1200" b="0" i="0" u="none" strike="noStrike" kern="1200" cap="none" spc="0" normalizeH="0" baseline="0" noProof="0" smtClean="0">
                <a:ln>
                  <a:noFill/>
                </a:ln>
                <a:solidFill>
                  <a:schemeClr val="tx1">
                    <a:tint val="95000"/>
                  </a:schemeClr>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46</a:t>
            </a:fld>
            <a:endParaRPr kumimoji="0" lang="en-US" sz="1200" b="0" i="0" u="none" strike="noStrike" kern="1200" cap="none" spc="0" normalizeH="0" baseline="0" noProof="0" dirty="0">
              <a:ln>
                <a:noFill/>
              </a:ln>
              <a:solidFill>
                <a:schemeClr val="tx1">
                  <a:tint val="95000"/>
                </a:schemeClr>
              </a:solidFill>
              <a:effectLst/>
              <a:uLnTx/>
              <a:uFillTx/>
              <a:latin typeface="+mn-lt"/>
              <a:ea typeface="+mn-ea"/>
              <a:cs typeface="+mn-cs"/>
            </a:endParaRPr>
          </a:p>
        </p:txBody>
      </p:sp>
    </p:spTree>
  </p:cSld>
  <p:clrMapOvr>
    <a:masterClrMapping/>
  </p:clrMapOvr>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2146" name="Rectangle 2"/>
          <p:cNvSpPr>
            <a:spLocks noGrp="1" noChangeArrowheads="1"/>
          </p:cNvSpPr>
          <p:nvPr>
            <p:ph type="title"/>
          </p:nvPr>
        </p:nvSpPr>
        <p:spPr/>
        <p:txBody>
          <a:bodyPr/>
          <a:lstStyle/>
          <a:p>
            <a:pPr eaLnBrk="1" hangingPunct="1"/>
            <a:r>
              <a:rPr lang="zh-CN" altLang="en-US" smtClean="0"/>
              <a:t>信任及信任管理</a:t>
            </a:r>
          </a:p>
        </p:txBody>
      </p:sp>
      <p:sp>
        <p:nvSpPr>
          <p:cNvPr id="2099203" name="Rectangle 3"/>
          <p:cNvSpPr>
            <a:spLocks noGrp="1" noChangeArrowheads="1"/>
          </p:cNvSpPr>
          <p:nvPr>
            <p:ph idx="1"/>
          </p:nvPr>
        </p:nvSpPr>
        <p:spPr>
          <a:xfrm>
            <a:off x="566738" y="1752600"/>
            <a:ext cx="7840662" cy="4267200"/>
          </a:xfrm>
        </p:spPr>
        <p:txBody>
          <a:bodyPr/>
          <a:lstStyle/>
          <a:p>
            <a:pPr eaLnBrk="1" hangingPunct="1">
              <a:lnSpc>
                <a:spcPct val="90000"/>
              </a:lnSpc>
            </a:pPr>
            <a:r>
              <a:rPr lang="zh-CN" altLang="en-US" dirty="0" smtClean="0">
                <a:latin typeface="Tahoma" pitchFamily="34" charset="0"/>
              </a:rPr>
              <a:t>基于信任传递的安全模型再思考：</a:t>
            </a:r>
          </a:p>
          <a:p>
            <a:pPr lvl="1" eaLnBrk="1" hangingPunct="1">
              <a:lnSpc>
                <a:spcPct val="90000"/>
              </a:lnSpc>
            </a:pPr>
            <a:r>
              <a:rPr lang="zh-CN" altLang="en-US" dirty="0" smtClean="0">
                <a:latin typeface="Tahoma" pitchFamily="34" charset="0"/>
              </a:rPr>
              <a:t>通过认证确认</a:t>
            </a:r>
            <a:r>
              <a:rPr lang="en-US" altLang="zh-CN" dirty="0" smtClean="0">
                <a:latin typeface="Tahoma" pitchFamily="34" charset="0"/>
              </a:rPr>
              <a:t>agent</a:t>
            </a:r>
            <a:r>
              <a:rPr lang="zh-CN" altLang="en-US" dirty="0" smtClean="0">
                <a:latin typeface="Tahoma" pitchFamily="34" charset="0"/>
              </a:rPr>
              <a:t>身份及旅行路径</a:t>
            </a:r>
          </a:p>
          <a:p>
            <a:pPr lvl="1" eaLnBrk="1" hangingPunct="1">
              <a:lnSpc>
                <a:spcPct val="90000"/>
              </a:lnSpc>
            </a:pPr>
            <a:r>
              <a:rPr lang="zh-CN" altLang="en-US" dirty="0" smtClean="0">
                <a:latin typeface="Tahoma" pitchFamily="34" charset="0"/>
              </a:rPr>
              <a:t>授权依赖于</a:t>
            </a:r>
            <a:r>
              <a:rPr lang="en-US" altLang="zh-CN" dirty="0" smtClean="0">
                <a:latin typeface="Tahoma" pitchFamily="34" charset="0"/>
              </a:rPr>
              <a:t>agent</a:t>
            </a:r>
            <a:r>
              <a:rPr lang="zh-CN" altLang="en-US" dirty="0" smtClean="0">
                <a:latin typeface="Tahoma" pitchFamily="34" charset="0"/>
              </a:rPr>
              <a:t>所经历的节点路径</a:t>
            </a:r>
          </a:p>
          <a:p>
            <a:pPr lvl="2" eaLnBrk="1" hangingPunct="1">
              <a:lnSpc>
                <a:spcPct val="90000"/>
              </a:lnSpc>
            </a:pPr>
            <a:r>
              <a:rPr lang="zh-CN" altLang="en-US" dirty="0" smtClean="0">
                <a:latin typeface="Tahoma" pitchFamily="34" charset="0"/>
              </a:rPr>
              <a:t>旅行历史保存</a:t>
            </a:r>
          </a:p>
          <a:p>
            <a:pPr lvl="1" eaLnBrk="1" hangingPunct="1">
              <a:lnSpc>
                <a:spcPct val="90000"/>
              </a:lnSpc>
            </a:pPr>
            <a:r>
              <a:rPr lang="zh-CN" altLang="en-US" dirty="0" smtClean="0">
                <a:latin typeface="Tahoma" pitchFamily="34" charset="0"/>
              </a:rPr>
              <a:t>授权节点（目的节点）必须</a:t>
            </a:r>
            <a:r>
              <a:rPr lang="zh-CN" altLang="en-US" dirty="0" smtClean="0">
                <a:latin typeface="Arial" charset="0"/>
              </a:rPr>
              <a:t>“</a:t>
            </a:r>
            <a:r>
              <a:rPr lang="zh-CN" altLang="en-US" dirty="0" smtClean="0">
                <a:latin typeface="Tahoma" pitchFamily="34" charset="0"/>
              </a:rPr>
              <a:t>认识</a:t>
            </a:r>
            <a:r>
              <a:rPr lang="zh-CN" altLang="en-US" dirty="0" smtClean="0">
                <a:latin typeface="Arial" charset="0"/>
              </a:rPr>
              <a:t>”</a:t>
            </a:r>
            <a:r>
              <a:rPr lang="zh-CN" altLang="en-US" dirty="0" smtClean="0">
                <a:latin typeface="Tahoma" pitchFamily="34" charset="0"/>
              </a:rPr>
              <a:t>旅行历史上列示节点，必须制定有相应的授权策略</a:t>
            </a:r>
          </a:p>
          <a:p>
            <a:pPr lvl="1" eaLnBrk="1" hangingPunct="1">
              <a:lnSpc>
                <a:spcPct val="90000"/>
              </a:lnSpc>
            </a:pPr>
            <a:r>
              <a:rPr lang="zh-CN" altLang="en-US" dirty="0" smtClean="0">
                <a:latin typeface="Tahoma" pitchFamily="34" charset="0"/>
              </a:rPr>
              <a:t>授权算法思想是对路径上所有节点的授权策略求交集，这种</a:t>
            </a:r>
            <a:r>
              <a:rPr lang="zh-CN" altLang="en-US" dirty="0" smtClean="0">
                <a:latin typeface="Arial" charset="0"/>
              </a:rPr>
              <a:t>“</a:t>
            </a:r>
            <a:r>
              <a:rPr lang="zh-CN" altLang="en-US" dirty="0" smtClean="0">
                <a:latin typeface="Tahoma" pitchFamily="34" charset="0"/>
              </a:rPr>
              <a:t>绝对的</a:t>
            </a:r>
            <a:r>
              <a:rPr lang="zh-CN" altLang="en-US" dirty="0" smtClean="0">
                <a:latin typeface="Arial" charset="0"/>
              </a:rPr>
              <a:t>”</a:t>
            </a:r>
            <a:r>
              <a:rPr lang="zh-CN" altLang="en-US" dirty="0" smtClean="0">
                <a:latin typeface="Tahoma" pitchFamily="34" charset="0"/>
              </a:rPr>
              <a:t>安全思想缺乏柔性，对分布应用系统的有效运行不利。</a:t>
            </a:r>
            <a:endParaRPr lang="zh-CN" altLang="en-US" sz="2000" dirty="0" smtClean="0">
              <a:latin typeface="Tahoma" pitchFamily="34" charset="0"/>
            </a:endParaRPr>
          </a:p>
        </p:txBody>
      </p:sp>
      <p:sp>
        <p:nvSpPr>
          <p:cNvPr id="4" name="灯片编号占位符 5"/>
          <p:cNvSpPr>
            <a:spLocks noGrp="1"/>
          </p:cNvSpPr>
          <p:nvPr>
            <p:ph type="sldNum" sz="quarter" idx="12"/>
          </p:nvPr>
        </p:nvSpPr>
        <p:spPr>
          <a:xfrm>
            <a:off x="8244408" y="5763078"/>
            <a:ext cx="403424" cy="431254"/>
          </a:xfrm>
          <a:prstGeom prst="rect">
            <a:avLst/>
          </a:prstGeom>
        </p:spPr>
        <p:txBody>
          <a:bodyPr/>
          <a:lstStyle/>
          <a:p>
            <a:pPr>
              <a:defRPr/>
            </a:pPr>
            <a:fld id="{9EA34BCE-A9B6-4080-BFDA-24B42780DE08}" type="slidenum">
              <a:rPr lang="en-US" altLang="zh-CN" smtClean="0">
                <a:solidFill>
                  <a:schemeClr val="bg1"/>
                </a:solidFill>
              </a:rPr>
              <a:pPr>
                <a:defRPr/>
              </a:pPr>
              <a:t>47</a:t>
            </a:fld>
            <a:endParaRPr lang="en-US" altLang="zh-CN" dirty="0">
              <a:solidFill>
                <a:schemeClr val="bg1"/>
              </a:solidFill>
            </a:endParaRPr>
          </a:p>
        </p:txBody>
      </p:sp>
      <p:sp>
        <p:nvSpPr>
          <p:cNvPr id="5" name="日期占位符 4"/>
          <p:cNvSpPr>
            <a:spLocks noGrp="1"/>
          </p:cNvSpPr>
          <p:nvPr>
            <p:ph type="dt" sz="half" idx="10"/>
          </p:nvPr>
        </p:nvSpPr>
        <p:spPr/>
        <p:txBody>
          <a:bodyPr/>
          <a:lstStyle/>
          <a:p>
            <a:pPr eaLnBrk="1" latinLnBrk="0" hangingPunct="1"/>
            <a:fld id="{EEA81907-BD45-4776-BD4C-FE0FE214F00B}" type="datetime1">
              <a:rPr lang="en-US" altLang="zh-CN" smtClean="0"/>
              <a:pPr eaLnBrk="1" latinLnBrk="0" hangingPunct="1"/>
              <a:t>12/13/2011</a:t>
            </a:fld>
            <a:endParaRPr lang="en-US"/>
          </a:p>
        </p:txBody>
      </p:sp>
      <p:sp>
        <p:nvSpPr>
          <p:cNvPr id="6" name="页脚占位符 5"/>
          <p:cNvSpPr>
            <a:spLocks noGrp="1"/>
          </p:cNvSpPr>
          <p:nvPr>
            <p:ph type="ftr" sz="quarter" idx="11"/>
          </p:nvPr>
        </p:nvSpPr>
        <p:spPr/>
        <p:txBody>
          <a:bodyPr/>
          <a:lstStyle/>
          <a:p>
            <a:r>
              <a:rPr kumimoji="0" lang="en-US" smtClean="0"/>
              <a:t>Institute of Computer Software, Nanjing University</a:t>
            </a:r>
            <a:endParaRPr kumimoji="0" lang="en-US"/>
          </a:p>
        </p:txBody>
      </p:sp>
      <p:sp>
        <p:nvSpPr>
          <p:cNvPr id="7" name="灯片编号占位符 6"/>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2BBB5E19-F10A-4C2F-BF6F-11C513378A2E}" type="slidenum">
              <a:rPr kumimoji="0" lang="en-US" sz="1200" b="0" i="0" u="none" strike="noStrike" kern="1200" cap="none" spc="0" normalizeH="0" baseline="0" noProof="0" smtClean="0">
                <a:ln>
                  <a:noFill/>
                </a:ln>
                <a:solidFill>
                  <a:schemeClr val="tx1">
                    <a:tint val="95000"/>
                  </a:schemeClr>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47</a:t>
            </a:fld>
            <a:endParaRPr kumimoji="0" lang="en-US" sz="1200" b="0" i="0" u="none" strike="noStrike" kern="1200" cap="none" spc="0" normalizeH="0" baseline="0" noProof="0" dirty="0">
              <a:ln>
                <a:noFill/>
              </a:ln>
              <a:solidFill>
                <a:schemeClr val="tx1">
                  <a:tint val="95000"/>
                </a:schemeClr>
              </a:solidFill>
              <a:effectLst/>
              <a:uLnTx/>
              <a:uFillTx/>
              <a:latin typeface="+mn-lt"/>
              <a:ea typeface="+mn-ea"/>
              <a:cs typeface="+mn-cs"/>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099203">
                                            <p:txEl>
                                              <p:pRg st="0" end="0"/>
                                            </p:txEl>
                                          </p:spTgt>
                                        </p:tgtEl>
                                        <p:attrNameLst>
                                          <p:attrName>style.visibility</p:attrName>
                                        </p:attrNameLst>
                                      </p:cBhvr>
                                      <p:to>
                                        <p:strVal val="visible"/>
                                      </p:to>
                                    </p:set>
                                    <p:animEffect transition="in" filter="wipe(left)">
                                      <p:cBhvr>
                                        <p:cTn id="7" dur="500"/>
                                        <p:tgtEl>
                                          <p:spTgt spid="209920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099203">
                                            <p:txEl>
                                              <p:pRg st="1" end="1"/>
                                            </p:txEl>
                                          </p:spTgt>
                                        </p:tgtEl>
                                        <p:attrNameLst>
                                          <p:attrName>style.visibility</p:attrName>
                                        </p:attrNameLst>
                                      </p:cBhvr>
                                      <p:to>
                                        <p:strVal val="visible"/>
                                      </p:to>
                                    </p:set>
                                    <p:animEffect transition="in" filter="wipe(left)">
                                      <p:cBhvr>
                                        <p:cTn id="12" dur="500"/>
                                        <p:tgtEl>
                                          <p:spTgt spid="209920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099203">
                                            <p:txEl>
                                              <p:pRg st="2" end="2"/>
                                            </p:txEl>
                                          </p:spTgt>
                                        </p:tgtEl>
                                        <p:attrNameLst>
                                          <p:attrName>style.visibility</p:attrName>
                                        </p:attrNameLst>
                                      </p:cBhvr>
                                      <p:to>
                                        <p:strVal val="visible"/>
                                      </p:to>
                                    </p:set>
                                    <p:animEffect transition="in" filter="wipe(left)">
                                      <p:cBhvr>
                                        <p:cTn id="17" dur="500"/>
                                        <p:tgtEl>
                                          <p:spTgt spid="2099203">
                                            <p:txEl>
                                              <p:pRg st="2" end="2"/>
                                            </p:txEl>
                                          </p:spTgt>
                                        </p:tgtEl>
                                      </p:cBhvr>
                                    </p:animEffect>
                                  </p:childTnLst>
                                </p:cTn>
                              </p:par>
                              <p:par>
                                <p:cTn id="18" presetID="22" presetClass="entr" presetSubtype="8" fill="hold" grpId="0" nodeType="withEffect">
                                  <p:stCondLst>
                                    <p:cond delay="0"/>
                                  </p:stCondLst>
                                  <p:childTnLst>
                                    <p:set>
                                      <p:cBhvr>
                                        <p:cTn id="19" dur="1" fill="hold">
                                          <p:stCondLst>
                                            <p:cond delay="0"/>
                                          </p:stCondLst>
                                        </p:cTn>
                                        <p:tgtEl>
                                          <p:spTgt spid="2099203">
                                            <p:txEl>
                                              <p:pRg st="3" end="3"/>
                                            </p:txEl>
                                          </p:spTgt>
                                        </p:tgtEl>
                                        <p:attrNameLst>
                                          <p:attrName>style.visibility</p:attrName>
                                        </p:attrNameLst>
                                      </p:cBhvr>
                                      <p:to>
                                        <p:strVal val="visible"/>
                                      </p:to>
                                    </p:set>
                                    <p:animEffect transition="in" filter="wipe(left)">
                                      <p:cBhvr>
                                        <p:cTn id="20" dur="500"/>
                                        <p:tgtEl>
                                          <p:spTgt spid="2099203">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8" fill="hold" grpId="0" nodeType="clickEffect">
                                  <p:stCondLst>
                                    <p:cond delay="0"/>
                                  </p:stCondLst>
                                  <p:childTnLst>
                                    <p:set>
                                      <p:cBhvr>
                                        <p:cTn id="24" dur="1" fill="hold">
                                          <p:stCondLst>
                                            <p:cond delay="0"/>
                                          </p:stCondLst>
                                        </p:cTn>
                                        <p:tgtEl>
                                          <p:spTgt spid="2099203">
                                            <p:txEl>
                                              <p:pRg st="4" end="4"/>
                                            </p:txEl>
                                          </p:spTgt>
                                        </p:tgtEl>
                                        <p:attrNameLst>
                                          <p:attrName>style.visibility</p:attrName>
                                        </p:attrNameLst>
                                      </p:cBhvr>
                                      <p:to>
                                        <p:strVal val="visible"/>
                                      </p:to>
                                    </p:set>
                                    <p:animEffect transition="in" filter="wipe(left)">
                                      <p:cBhvr>
                                        <p:cTn id="25" dur="500"/>
                                        <p:tgtEl>
                                          <p:spTgt spid="2099203">
                                            <p:txEl>
                                              <p:pRg st="4" end="4"/>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8" fill="hold" grpId="0" nodeType="clickEffect">
                                  <p:stCondLst>
                                    <p:cond delay="0"/>
                                  </p:stCondLst>
                                  <p:childTnLst>
                                    <p:set>
                                      <p:cBhvr>
                                        <p:cTn id="29" dur="1" fill="hold">
                                          <p:stCondLst>
                                            <p:cond delay="0"/>
                                          </p:stCondLst>
                                        </p:cTn>
                                        <p:tgtEl>
                                          <p:spTgt spid="2099203">
                                            <p:txEl>
                                              <p:pRg st="5" end="5"/>
                                            </p:txEl>
                                          </p:spTgt>
                                        </p:tgtEl>
                                        <p:attrNameLst>
                                          <p:attrName>style.visibility</p:attrName>
                                        </p:attrNameLst>
                                      </p:cBhvr>
                                      <p:to>
                                        <p:strVal val="visible"/>
                                      </p:to>
                                    </p:set>
                                    <p:animEffect transition="in" filter="wipe(left)">
                                      <p:cBhvr>
                                        <p:cTn id="30" dur="500"/>
                                        <p:tgtEl>
                                          <p:spTgt spid="209920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99203" grpId="0" build="p" bldLvl="2"/>
    </p:bldLst>
  </p:timing>
</p:sld>
</file>

<file path=ppt/slides/slide4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5218" name="Rectangle 2"/>
          <p:cNvSpPr>
            <a:spLocks noGrp="1" noChangeArrowheads="1"/>
          </p:cNvSpPr>
          <p:nvPr>
            <p:ph type="title"/>
          </p:nvPr>
        </p:nvSpPr>
        <p:spPr>
          <a:xfrm>
            <a:off x="317500" y="52388"/>
            <a:ext cx="8637588" cy="1431925"/>
          </a:xfrm>
        </p:spPr>
        <p:txBody>
          <a:bodyPr>
            <a:normAutofit/>
          </a:bodyPr>
          <a:lstStyle/>
          <a:p>
            <a:pPr eaLnBrk="1" hangingPunct="1"/>
            <a:r>
              <a:rPr lang="zh-CN" altLang="en-US" sz="4000" dirty="0" smtClean="0">
                <a:solidFill>
                  <a:srgbClr val="FFC000"/>
                </a:solidFill>
              </a:rPr>
              <a:t>安全与信任</a:t>
            </a:r>
          </a:p>
        </p:txBody>
      </p:sp>
      <p:sp>
        <p:nvSpPr>
          <p:cNvPr id="2105347" name="Rectangle 3"/>
          <p:cNvSpPr>
            <a:spLocks noGrp="1" noChangeArrowheads="1"/>
          </p:cNvSpPr>
          <p:nvPr>
            <p:ph idx="1"/>
          </p:nvPr>
        </p:nvSpPr>
        <p:spPr/>
        <p:txBody>
          <a:bodyPr/>
          <a:lstStyle/>
          <a:p>
            <a:pPr eaLnBrk="1" hangingPunct="1"/>
            <a:r>
              <a:rPr lang="zh-CN" altLang="en-US" dirty="0" smtClean="0"/>
              <a:t>从安全到信任</a:t>
            </a:r>
          </a:p>
          <a:p>
            <a:pPr lvl="1" eaLnBrk="1" hangingPunct="1"/>
            <a:r>
              <a:rPr lang="zh-CN" altLang="en-US" dirty="0" smtClean="0"/>
              <a:t>静态到动态</a:t>
            </a:r>
          </a:p>
          <a:p>
            <a:pPr lvl="1" eaLnBrk="1" hangingPunct="1"/>
            <a:r>
              <a:rPr lang="zh-CN" altLang="en-US" dirty="0" smtClean="0"/>
              <a:t>简单到灵活</a:t>
            </a:r>
          </a:p>
          <a:p>
            <a:pPr lvl="1" eaLnBrk="1" hangingPunct="1"/>
            <a:r>
              <a:rPr lang="zh-CN" altLang="en-US" dirty="0" smtClean="0"/>
              <a:t>绝对到相对</a:t>
            </a:r>
          </a:p>
          <a:p>
            <a:pPr lvl="1" eaLnBrk="1" hangingPunct="1"/>
            <a:r>
              <a:rPr lang="zh-CN" altLang="en-US" dirty="0" smtClean="0"/>
              <a:t>客观到主观</a:t>
            </a:r>
          </a:p>
        </p:txBody>
      </p:sp>
      <p:sp>
        <p:nvSpPr>
          <p:cNvPr id="7" name="灯片编号占位符 5"/>
          <p:cNvSpPr>
            <a:spLocks noGrp="1"/>
          </p:cNvSpPr>
          <p:nvPr>
            <p:ph type="sldNum" sz="quarter" idx="12"/>
          </p:nvPr>
        </p:nvSpPr>
        <p:spPr>
          <a:xfrm>
            <a:off x="8244408" y="5763078"/>
            <a:ext cx="403424" cy="431254"/>
          </a:xfrm>
          <a:prstGeom prst="rect">
            <a:avLst/>
          </a:prstGeom>
        </p:spPr>
        <p:txBody>
          <a:bodyPr/>
          <a:lstStyle/>
          <a:p>
            <a:pPr>
              <a:defRPr/>
            </a:pPr>
            <a:fld id="{9EA34BCE-A9B6-4080-BFDA-24B42780DE08}" type="slidenum">
              <a:rPr lang="en-US" altLang="zh-CN" smtClean="0">
                <a:solidFill>
                  <a:schemeClr val="bg1"/>
                </a:solidFill>
              </a:rPr>
              <a:pPr>
                <a:defRPr/>
              </a:pPr>
              <a:t>48</a:t>
            </a:fld>
            <a:endParaRPr lang="en-US" altLang="zh-CN" dirty="0">
              <a:solidFill>
                <a:schemeClr val="bg1"/>
              </a:solidFill>
            </a:endParaRPr>
          </a:p>
        </p:txBody>
      </p:sp>
      <p:sp>
        <p:nvSpPr>
          <p:cNvPr id="5" name="日期占位符 4"/>
          <p:cNvSpPr>
            <a:spLocks noGrp="1"/>
          </p:cNvSpPr>
          <p:nvPr>
            <p:ph type="dt" sz="half" idx="10"/>
          </p:nvPr>
        </p:nvSpPr>
        <p:spPr/>
        <p:txBody>
          <a:bodyPr/>
          <a:lstStyle/>
          <a:p>
            <a:pPr eaLnBrk="1" latinLnBrk="0" hangingPunct="1"/>
            <a:fld id="{A29C0061-6C01-4B7C-BFF4-3DE503B11167}" type="datetime1">
              <a:rPr lang="en-US" altLang="zh-CN" smtClean="0"/>
              <a:pPr eaLnBrk="1" latinLnBrk="0" hangingPunct="1"/>
              <a:t>12/13/2011</a:t>
            </a:fld>
            <a:endParaRPr lang="en-US" dirty="0"/>
          </a:p>
        </p:txBody>
      </p:sp>
      <p:sp>
        <p:nvSpPr>
          <p:cNvPr id="6" name="页脚占位符 5"/>
          <p:cNvSpPr>
            <a:spLocks noGrp="1"/>
          </p:cNvSpPr>
          <p:nvPr>
            <p:ph type="ftr" sz="quarter" idx="11"/>
          </p:nvPr>
        </p:nvSpPr>
        <p:spPr/>
        <p:txBody>
          <a:bodyPr/>
          <a:lstStyle/>
          <a:p>
            <a:r>
              <a:rPr kumimoji="0" lang="en-US" smtClean="0"/>
              <a:t>Institute of Computer Software, Nanjing University</a:t>
            </a:r>
            <a:endParaRPr kumimoji="0" lang="en-US"/>
          </a:p>
        </p:txBody>
      </p:sp>
      <p:sp>
        <p:nvSpPr>
          <p:cNvPr id="8" name="灯片编号占位符 6"/>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2BBB5E19-F10A-4C2F-BF6F-11C513378A2E}" type="slidenum">
              <a:rPr kumimoji="0" lang="en-US" sz="1200" b="0" i="0" u="none" strike="noStrike" kern="1200" cap="none" spc="0" normalizeH="0" baseline="0" noProof="0" smtClean="0">
                <a:ln>
                  <a:noFill/>
                </a:ln>
                <a:solidFill>
                  <a:schemeClr val="tx1">
                    <a:tint val="95000"/>
                  </a:schemeClr>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48</a:t>
            </a:fld>
            <a:endParaRPr kumimoji="0" lang="en-US" sz="1200" b="0" i="0" u="none" strike="noStrike" kern="1200" cap="none" spc="0" normalizeH="0" baseline="0" noProof="0" dirty="0">
              <a:ln>
                <a:noFill/>
              </a:ln>
              <a:solidFill>
                <a:schemeClr val="tx1">
                  <a:tint val="95000"/>
                </a:schemeClr>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105347">
                                            <p:txEl>
                                              <p:pRg st="0" end="0"/>
                                            </p:txEl>
                                          </p:spTgt>
                                        </p:tgtEl>
                                        <p:attrNameLst>
                                          <p:attrName>style.visibility</p:attrName>
                                        </p:attrNameLst>
                                      </p:cBhvr>
                                      <p:to>
                                        <p:strVal val="visible"/>
                                      </p:to>
                                    </p:set>
                                    <p:anim calcmode="lin" valueType="num">
                                      <p:cBhvr additive="base">
                                        <p:cTn id="7" dur="500" fill="hold"/>
                                        <p:tgtEl>
                                          <p:spTgt spid="210534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10534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105347">
                                            <p:txEl>
                                              <p:pRg st="1" end="1"/>
                                            </p:txEl>
                                          </p:spTgt>
                                        </p:tgtEl>
                                        <p:attrNameLst>
                                          <p:attrName>style.visibility</p:attrName>
                                        </p:attrNameLst>
                                      </p:cBhvr>
                                      <p:to>
                                        <p:strVal val="visible"/>
                                      </p:to>
                                    </p:set>
                                    <p:anim calcmode="lin" valueType="num">
                                      <p:cBhvr additive="base">
                                        <p:cTn id="13" dur="500" fill="hold"/>
                                        <p:tgtEl>
                                          <p:spTgt spid="2105347">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105347">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105347">
                                            <p:txEl>
                                              <p:pRg st="2" end="2"/>
                                            </p:txEl>
                                          </p:spTgt>
                                        </p:tgtEl>
                                        <p:attrNameLst>
                                          <p:attrName>style.visibility</p:attrName>
                                        </p:attrNameLst>
                                      </p:cBhvr>
                                      <p:to>
                                        <p:strVal val="visible"/>
                                      </p:to>
                                    </p:set>
                                    <p:anim calcmode="lin" valueType="num">
                                      <p:cBhvr additive="base">
                                        <p:cTn id="19" dur="500" fill="hold"/>
                                        <p:tgtEl>
                                          <p:spTgt spid="2105347">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105347">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105347">
                                            <p:txEl>
                                              <p:pRg st="3" end="3"/>
                                            </p:txEl>
                                          </p:spTgt>
                                        </p:tgtEl>
                                        <p:attrNameLst>
                                          <p:attrName>style.visibility</p:attrName>
                                        </p:attrNameLst>
                                      </p:cBhvr>
                                      <p:to>
                                        <p:strVal val="visible"/>
                                      </p:to>
                                    </p:set>
                                    <p:anim calcmode="lin" valueType="num">
                                      <p:cBhvr additive="base">
                                        <p:cTn id="25" dur="500" fill="hold"/>
                                        <p:tgtEl>
                                          <p:spTgt spid="2105347">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105347">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2105347">
                                            <p:txEl>
                                              <p:pRg st="4" end="4"/>
                                            </p:txEl>
                                          </p:spTgt>
                                        </p:tgtEl>
                                        <p:attrNameLst>
                                          <p:attrName>style.visibility</p:attrName>
                                        </p:attrNameLst>
                                      </p:cBhvr>
                                      <p:to>
                                        <p:strVal val="visible"/>
                                      </p:to>
                                    </p:set>
                                    <p:anim calcmode="lin" valueType="num">
                                      <p:cBhvr additive="base">
                                        <p:cTn id="31" dur="500" fill="hold"/>
                                        <p:tgtEl>
                                          <p:spTgt spid="2105347">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2105347">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05347" grpId="0" build="p" bldLvl="3" autoUpdateAnimBg="0"/>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42" name="Rectangle 2"/>
          <p:cNvSpPr>
            <a:spLocks noGrp="1" noChangeArrowheads="1"/>
          </p:cNvSpPr>
          <p:nvPr>
            <p:ph type="title"/>
          </p:nvPr>
        </p:nvSpPr>
        <p:spPr/>
        <p:txBody>
          <a:bodyPr/>
          <a:lstStyle/>
          <a:p>
            <a:pPr eaLnBrk="1" hangingPunct="1"/>
            <a:r>
              <a:rPr lang="zh-CN" altLang="en-US" smtClean="0"/>
              <a:t>信任和安全</a:t>
            </a:r>
          </a:p>
        </p:txBody>
      </p:sp>
      <p:sp>
        <p:nvSpPr>
          <p:cNvPr id="2107395" name="Rectangle 3"/>
          <p:cNvSpPr>
            <a:spLocks noGrp="1" noChangeArrowheads="1"/>
          </p:cNvSpPr>
          <p:nvPr>
            <p:ph idx="1"/>
          </p:nvPr>
        </p:nvSpPr>
        <p:spPr>
          <a:xfrm>
            <a:off x="323404" y="1772816"/>
            <a:ext cx="7921004" cy="4471988"/>
          </a:xfrm>
        </p:spPr>
        <p:txBody>
          <a:bodyPr>
            <a:normAutofit lnSpcReduction="10000"/>
          </a:bodyPr>
          <a:lstStyle/>
          <a:p>
            <a:pPr eaLnBrk="1" hangingPunct="1"/>
            <a:r>
              <a:rPr lang="zh-CN" altLang="en-US" dirty="0" smtClean="0"/>
              <a:t>信任的显式提出给我们带来了什么？</a:t>
            </a:r>
          </a:p>
          <a:p>
            <a:pPr lvl="1" eaLnBrk="1" hangingPunct="1"/>
            <a:r>
              <a:rPr lang="zh-CN" altLang="en-US" dirty="0" smtClean="0"/>
              <a:t>根据信任的度进行授权，给我们带来了授权的柔性</a:t>
            </a:r>
          </a:p>
          <a:p>
            <a:pPr lvl="2" eaLnBrk="1" hangingPunct="1"/>
            <a:r>
              <a:rPr lang="zh-CN" altLang="en-US" dirty="0" smtClean="0"/>
              <a:t>计算伙伴的信任度，在安全策略基础上，根据信任度进行授权计算</a:t>
            </a:r>
          </a:p>
          <a:p>
            <a:pPr lvl="1" eaLnBrk="1" hangingPunct="1"/>
            <a:r>
              <a:rPr lang="zh-CN" altLang="en-US" dirty="0" smtClean="0"/>
              <a:t>根据信任的推荐和传递，给我们带来了授权的科学性</a:t>
            </a:r>
          </a:p>
          <a:p>
            <a:pPr lvl="2" eaLnBrk="1" hangingPunct="1"/>
            <a:r>
              <a:rPr lang="zh-CN" altLang="en-US" dirty="0" smtClean="0"/>
              <a:t>陌生伙伴不再是授权的</a:t>
            </a:r>
            <a:r>
              <a:rPr lang="zh-CN" altLang="en-US" dirty="0" smtClean="0">
                <a:latin typeface="Arial" charset="0"/>
              </a:rPr>
              <a:t>“</a:t>
            </a:r>
            <a:r>
              <a:rPr lang="zh-CN" altLang="en-US" dirty="0" smtClean="0"/>
              <a:t>空白</a:t>
            </a:r>
            <a:r>
              <a:rPr lang="zh-CN" altLang="en-US" dirty="0" smtClean="0">
                <a:latin typeface="Arial" charset="0"/>
              </a:rPr>
              <a:t>”</a:t>
            </a:r>
            <a:endParaRPr lang="zh-CN" altLang="en-US" dirty="0" smtClean="0"/>
          </a:p>
          <a:p>
            <a:pPr lvl="1" eaLnBrk="1" hangingPunct="1"/>
            <a:r>
              <a:rPr lang="zh-CN" altLang="en-US" dirty="0" smtClean="0"/>
              <a:t>丰富了安全的含义</a:t>
            </a:r>
          </a:p>
          <a:p>
            <a:pPr lvl="2" eaLnBrk="1" hangingPunct="1"/>
            <a:r>
              <a:rPr lang="zh-CN" altLang="en-US" dirty="0" smtClean="0"/>
              <a:t>绝对好 </a:t>
            </a:r>
            <a:r>
              <a:rPr lang="en-US" altLang="zh-CN" dirty="0" smtClean="0">
                <a:sym typeface="Wingdings" pitchFamily="2" charset="2"/>
              </a:rPr>
              <a:t> </a:t>
            </a:r>
            <a:r>
              <a:rPr lang="zh-CN" altLang="en-US" dirty="0" smtClean="0"/>
              <a:t>足够好</a:t>
            </a:r>
          </a:p>
        </p:txBody>
      </p:sp>
      <p:sp>
        <p:nvSpPr>
          <p:cNvPr id="7" name="灯片编号占位符 5"/>
          <p:cNvSpPr>
            <a:spLocks noGrp="1"/>
          </p:cNvSpPr>
          <p:nvPr>
            <p:ph type="sldNum" sz="quarter" idx="12"/>
          </p:nvPr>
        </p:nvSpPr>
        <p:spPr>
          <a:xfrm>
            <a:off x="8244408" y="5763078"/>
            <a:ext cx="403424" cy="431254"/>
          </a:xfrm>
          <a:prstGeom prst="rect">
            <a:avLst/>
          </a:prstGeom>
        </p:spPr>
        <p:txBody>
          <a:bodyPr/>
          <a:lstStyle/>
          <a:p>
            <a:pPr>
              <a:defRPr/>
            </a:pPr>
            <a:fld id="{9EA34BCE-A9B6-4080-BFDA-24B42780DE08}" type="slidenum">
              <a:rPr lang="en-US" altLang="zh-CN" smtClean="0">
                <a:solidFill>
                  <a:schemeClr val="bg1"/>
                </a:solidFill>
              </a:rPr>
              <a:pPr>
                <a:defRPr/>
              </a:pPr>
              <a:t>49</a:t>
            </a:fld>
            <a:endParaRPr lang="en-US" altLang="zh-CN" dirty="0">
              <a:solidFill>
                <a:schemeClr val="bg1"/>
              </a:solidFill>
            </a:endParaRPr>
          </a:p>
        </p:txBody>
      </p:sp>
      <p:sp>
        <p:nvSpPr>
          <p:cNvPr id="5" name="日期占位符 4"/>
          <p:cNvSpPr>
            <a:spLocks noGrp="1"/>
          </p:cNvSpPr>
          <p:nvPr>
            <p:ph type="dt" sz="half" idx="10"/>
          </p:nvPr>
        </p:nvSpPr>
        <p:spPr/>
        <p:txBody>
          <a:bodyPr/>
          <a:lstStyle/>
          <a:p>
            <a:pPr eaLnBrk="1" latinLnBrk="0" hangingPunct="1"/>
            <a:fld id="{6B308A7A-D45E-4861-871F-470C710EF2CF}" type="datetime1">
              <a:rPr lang="en-US" altLang="zh-CN" smtClean="0"/>
              <a:pPr eaLnBrk="1" latinLnBrk="0" hangingPunct="1"/>
              <a:t>12/13/2011</a:t>
            </a:fld>
            <a:endParaRPr lang="en-US" dirty="0"/>
          </a:p>
        </p:txBody>
      </p:sp>
      <p:sp>
        <p:nvSpPr>
          <p:cNvPr id="6" name="页脚占位符 5"/>
          <p:cNvSpPr>
            <a:spLocks noGrp="1"/>
          </p:cNvSpPr>
          <p:nvPr>
            <p:ph type="ftr" sz="quarter" idx="11"/>
          </p:nvPr>
        </p:nvSpPr>
        <p:spPr/>
        <p:txBody>
          <a:bodyPr/>
          <a:lstStyle/>
          <a:p>
            <a:r>
              <a:rPr kumimoji="0" lang="en-US" smtClean="0"/>
              <a:t>Institute of Computer Software, Nanjing University</a:t>
            </a:r>
            <a:endParaRPr kumimoji="0" lang="en-US"/>
          </a:p>
        </p:txBody>
      </p:sp>
      <p:sp>
        <p:nvSpPr>
          <p:cNvPr id="8" name="灯片编号占位符 6"/>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2BBB5E19-F10A-4C2F-BF6F-11C513378A2E}" type="slidenum">
              <a:rPr kumimoji="0" lang="en-US" sz="1200" b="0" i="0" u="none" strike="noStrike" kern="1200" cap="none" spc="0" normalizeH="0" baseline="0" noProof="0" smtClean="0">
                <a:ln>
                  <a:noFill/>
                </a:ln>
                <a:solidFill>
                  <a:schemeClr val="tx1">
                    <a:tint val="95000"/>
                  </a:schemeClr>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49</a:t>
            </a:fld>
            <a:endParaRPr kumimoji="0" lang="en-US" sz="1200" b="0" i="0" u="none" strike="noStrike" kern="1200" cap="none" spc="0" normalizeH="0" baseline="0" noProof="0" dirty="0">
              <a:ln>
                <a:noFill/>
              </a:ln>
              <a:solidFill>
                <a:schemeClr val="tx1">
                  <a:tint val="95000"/>
                </a:schemeClr>
              </a:solidFill>
              <a:effectLst/>
              <a:uLnTx/>
              <a:uFillTx/>
              <a:latin typeface="+mn-lt"/>
              <a:ea typeface="+mn-ea"/>
              <a:cs typeface="+mn-cs"/>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107395">
                                            <p:txEl>
                                              <p:pRg st="0" end="0"/>
                                            </p:txEl>
                                          </p:spTgt>
                                        </p:tgtEl>
                                        <p:attrNameLst>
                                          <p:attrName>style.visibility</p:attrName>
                                        </p:attrNameLst>
                                      </p:cBhvr>
                                      <p:to>
                                        <p:strVal val="visible"/>
                                      </p:to>
                                    </p:set>
                                    <p:animEffect transition="in" filter="wipe(left)">
                                      <p:cBhvr>
                                        <p:cTn id="7" dur="500"/>
                                        <p:tgtEl>
                                          <p:spTgt spid="210739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107395">
                                            <p:txEl>
                                              <p:pRg st="1" end="1"/>
                                            </p:txEl>
                                          </p:spTgt>
                                        </p:tgtEl>
                                        <p:attrNameLst>
                                          <p:attrName>style.visibility</p:attrName>
                                        </p:attrNameLst>
                                      </p:cBhvr>
                                      <p:to>
                                        <p:strVal val="visible"/>
                                      </p:to>
                                    </p:set>
                                    <p:animEffect transition="in" filter="wipe(left)">
                                      <p:cBhvr>
                                        <p:cTn id="12" dur="500"/>
                                        <p:tgtEl>
                                          <p:spTgt spid="2107395">
                                            <p:txEl>
                                              <p:pRg st="1" end="1"/>
                                            </p:txEl>
                                          </p:spTgt>
                                        </p:tgtEl>
                                      </p:cBhvr>
                                    </p:animEffect>
                                  </p:childTnLst>
                                </p:cTn>
                              </p:par>
                              <p:par>
                                <p:cTn id="13" presetID="22" presetClass="entr" presetSubtype="8" fill="hold" grpId="0" nodeType="withEffect">
                                  <p:stCondLst>
                                    <p:cond delay="0"/>
                                  </p:stCondLst>
                                  <p:childTnLst>
                                    <p:set>
                                      <p:cBhvr>
                                        <p:cTn id="14" dur="1" fill="hold">
                                          <p:stCondLst>
                                            <p:cond delay="0"/>
                                          </p:stCondLst>
                                        </p:cTn>
                                        <p:tgtEl>
                                          <p:spTgt spid="2107395">
                                            <p:txEl>
                                              <p:pRg st="2" end="2"/>
                                            </p:txEl>
                                          </p:spTgt>
                                        </p:tgtEl>
                                        <p:attrNameLst>
                                          <p:attrName>style.visibility</p:attrName>
                                        </p:attrNameLst>
                                      </p:cBhvr>
                                      <p:to>
                                        <p:strVal val="visible"/>
                                      </p:to>
                                    </p:set>
                                    <p:animEffect transition="in" filter="wipe(left)">
                                      <p:cBhvr>
                                        <p:cTn id="15" dur="500"/>
                                        <p:tgtEl>
                                          <p:spTgt spid="2107395">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8" fill="hold" grpId="0" nodeType="clickEffect">
                                  <p:stCondLst>
                                    <p:cond delay="0"/>
                                  </p:stCondLst>
                                  <p:childTnLst>
                                    <p:set>
                                      <p:cBhvr>
                                        <p:cTn id="19" dur="1" fill="hold">
                                          <p:stCondLst>
                                            <p:cond delay="0"/>
                                          </p:stCondLst>
                                        </p:cTn>
                                        <p:tgtEl>
                                          <p:spTgt spid="2107395">
                                            <p:txEl>
                                              <p:pRg st="3" end="3"/>
                                            </p:txEl>
                                          </p:spTgt>
                                        </p:tgtEl>
                                        <p:attrNameLst>
                                          <p:attrName>style.visibility</p:attrName>
                                        </p:attrNameLst>
                                      </p:cBhvr>
                                      <p:to>
                                        <p:strVal val="visible"/>
                                      </p:to>
                                    </p:set>
                                    <p:animEffect transition="in" filter="wipe(left)">
                                      <p:cBhvr>
                                        <p:cTn id="20" dur="500"/>
                                        <p:tgtEl>
                                          <p:spTgt spid="2107395">
                                            <p:txEl>
                                              <p:pRg st="3" end="3"/>
                                            </p:txEl>
                                          </p:spTgt>
                                        </p:tgtEl>
                                      </p:cBhvr>
                                    </p:animEffect>
                                  </p:childTnLst>
                                </p:cTn>
                              </p:par>
                              <p:par>
                                <p:cTn id="21" presetID="22" presetClass="entr" presetSubtype="8" fill="hold" grpId="0" nodeType="withEffect">
                                  <p:stCondLst>
                                    <p:cond delay="0"/>
                                  </p:stCondLst>
                                  <p:childTnLst>
                                    <p:set>
                                      <p:cBhvr>
                                        <p:cTn id="22" dur="1" fill="hold">
                                          <p:stCondLst>
                                            <p:cond delay="0"/>
                                          </p:stCondLst>
                                        </p:cTn>
                                        <p:tgtEl>
                                          <p:spTgt spid="2107395">
                                            <p:txEl>
                                              <p:pRg st="4" end="4"/>
                                            </p:txEl>
                                          </p:spTgt>
                                        </p:tgtEl>
                                        <p:attrNameLst>
                                          <p:attrName>style.visibility</p:attrName>
                                        </p:attrNameLst>
                                      </p:cBhvr>
                                      <p:to>
                                        <p:strVal val="visible"/>
                                      </p:to>
                                    </p:set>
                                    <p:animEffect transition="in" filter="wipe(left)">
                                      <p:cBhvr>
                                        <p:cTn id="23" dur="500"/>
                                        <p:tgtEl>
                                          <p:spTgt spid="2107395">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8" fill="hold" grpId="0" nodeType="clickEffect">
                                  <p:stCondLst>
                                    <p:cond delay="0"/>
                                  </p:stCondLst>
                                  <p:childTnLst>
                                    <p:set>
                                      <p:cBhvr>
                                        <p:cTn id="27" dur="1" fill="hold">
                                          <p:stCondLst>
                                            <p:cond delay="0"/>
                                          </p:stCondLst>
                                        </p:cTn>
                                        <p:tgtEl>
                                          <p:spTgt spid="2107395">
                                            <p:txEl>
                                              <p:pRg st="5" end="5"/>
                                            </p:txEl>
                                          </p:spTgt>
                                        </p:tgtEl>
                                        <p:attrNameLst>
                                          <p:attrName>style.visibility</p:attrName>
                                        </p:attrNameLst>
                                      </p:cBhvr>
                                      <p:to>
                                        <p:strVal val="visible"/>
                                      </p:to>
                                    </p:set>
                                    <p:animEffect transition="in" filter="wipe(left)">
                                      <p:cBhvr>
                                        <p:cTn id="28" dur="500"/>
                                        <p:tgtEl>
                                          <p:spTgt spid="2107395">
                                            <p:txEl>
                                              <p:pRg st="5" end="5"/>
                                            </p:txEl>
                                          </p:spTgt>
                                        </p:tgtEl>
                                      </p:cBhvr>
                                    </p:animEffect>
                                  </p:childTnLst>
                                </p:cTn>
                              </p:par>
                              <p:par>
                                <p:cTn id="29" presetID="22" presetClass="entr" presetSubtype="8" fill="hold" grpId="0" nodeType="withEffect">
                                  <p:stCondLst>
                                    <p:cond delay="0"/>
                                  </p:stCondLst>
                                  <p:childTnLst>
                                    <p:set>
                                      <p:cBhvr>
                                        <p:cTn id="30" dur="1" fill="hold">
                                          <p:stCondLst>
                                            <p:cond delay="0"/>
                                          </p:stCondLst>
                                        </p:cTn>
                                        <p:tgtEl>
                                          <p:spTgt spid="2107395">
                                            <p:txEl>
                                              <p:pRg st="6" end="6"/>
                                            </p:txEl>
                                          </p:spTgt>
                                        </p:tgtEl>
                                        <p:attrNameLst>
                                          <p:attrName>style.visibility</p:attrName>
                                        </p:attrNameLst>
                                      </p:cBhvr>
                                      <p:to>
                                        <p:strVal val="visible"/>
                                      </p:to>
                                    </p:set>
                                    <p:animEffect transition="in" filter="wipe(left)">
                                      <p:cBhvr>
                                        <p:cTn id="31" dur="500"/>
                                        <p:tgtEl>
                                          <p:spTgt spid="210739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07395" grpId="0" build="p" bldLvl="2"/>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17283" name="Rectangle 3"/>
          <p:cNvSpPr>
            <a:spLocks noGrp="1" noChangeArrowheads="1"/>
          </p:cNvSpPr>
          <p:nvPr>
            <p:ph idx="1"/>
          </p:nvPr>
        </p:nvSpPr>
        <p:spPr>
          <a:xfrm>
            <a:off x="328613" y="1700808"/>
            <a:ext cx="8636000" cy="4687887"/>
          </a:xfrm>
        </p:spPr>
        <p:txBody>
          <a:bodyPr/>
          <a:lstStyle/>
          <a:p>
            <a:pPr eaLnBrk="1" hangingPunct="1"/>
            <a:r>
              <a:rPr lang="zh-CN" altLang="en-US" sz="2600" dirty="0" smtClean="0"/>
              <a:t>网络平台安全新特征：</a:t>
            </a:r>
          </a:p>
          <a:p>
            <a:pPr lvl="1" eaLnBrk="1" hangingPunct="1"/>
            <a:r>
              <a:rPr lang="zh-CN" altLang="en-US" sz="2200" dirty="0" smtClean="0"/>
              <a:t>程序难追踪</a:t>
            </a:r>
          </a:p>
          <a:p>
            <a:pPr lvl="1" eaLnBrk="1" hangingPunct="1"/>
            <a:r>
              <a:rPr lang="en-US" altLang="zh-CN" sz="2200" dirty="0" smtClean="0"/>
              <a:t>User unknown</a:t>
            </a:r>
          </a:p>
          <a:p>
            <a:pPr lvl="2" eaLnBrk="1" hangingPunct="1"/>
            <a:r>
              <a:rPr lang="en-US" altLang="zh-CN" sz="2100" dirty="0" smtClean="0"/>
              <a:t>Who am I; What I Have; What I want</a:t>
            </a:r>
          </a:p>
          <a:p>
            <a:pPr lvl="2" eaLnBrk="1" hangingPunct="1"/>
            <a:r>
              <a:rPr lang="en-US" altLang="zh-CN" sz="2100" dirty="0" smtClean="0"/>
              <a:t>Now, Just use it</a:t>
            </a:r>
          </a:p>
          <a:p>
            <a:pPr lvl="1" eaLnBrk="1" hangingPunct="1"/>
            <a:r>
              <a:rPr lang="zh-CN" altLang="en-US" sz="2200" dirty="0" smtClean="0"/>
              <a:t>无意的破坏</a:t>
            </a:r>
          </a:p>
          <a:p>
            <a:pPr lvl="2" eaLnBrk="1" hangingPunct="1"/>
            <a:r>
              <a:rPr lang="zh-CN" altLang="en-US" sz="2100" dirty="0" smtClean="0"/>
              <a:t>大量的交互造成</a:t>
            </a:r>
          </a:p>
          <a:p>
            <a:pPr lvl="2" eaLnBrk="1" hangingPunct="1"/>
            <a:r>
              <a:rPr lang="zh-CN" altLang="en-US" sz="2100" dirty="0" smtClean="0"/>
              <a:t>安全新特点</a:t>
            </a:r>
          </a:p>
          <a:p>
            <a:pPr lvl="1" eaLnBrk="1" hangingPunct="1"/>
            <a:r>
              <a:rPr lang="zh-CN" altLang="en-US" sz="2200" dirty="0" smtClean="0"/>
              <a:t>没有集中管理</a:t>
            </a:r>
          </a:p>
          <a:p>
            <a:pPr lvl="2" eaLnBrk="1" hangingPunct="1"/>
            <a:r>
              <a:rPr lang="zh-CN" altLang="en-US" sz="2100" dirty="0" smtClean="0"/>
              <a:t>跨网络、全局性</a:t>
            </a:r>
          </a:p>
        </p:txBody>
      </p:sp>
      <p:sp>
        <p:nvSpPr>
          <p:cNvPr id="4" name="灯片编号占位符 5"/>
          <p:cNvSpPr>
            <a:spLocks noGrp="1"/>
          </p:cNvSpPr>
          <p:nvPr>
            <p:ph type="sldNum" sz="quarter" idx="12"/>
          </p:nvPr>
        </p:nvSpPr>
        <p:spPr>
          <a:xfrm>
            <a:off x="8244408" y="5763078"/>
            <a:ext cx="403424" cy="431254"/>
          </a:xfrm>
          <a:prstGeom prst="rect">
            <a:avLst/>
          </a:prstGeom>
        </p:spPr>
        <p:txBody>
          <a:bodyPr/>
          <a:lstStyle/>
          <a:p>
            <a:pPr>
              <a:defRPr/>
            </a:pPr>
            <a:fld id="{9EA34BCE-A9B6-4080-BFDA-24B42780DE08}" type="slidenum">
              <a:rPr lang="en-US" altLang="zh-CN" smtClean="0">
                <a:solidFill>
                  <a:schemeClr val="bg1"/>
                </a:solidFill>
              </a:rPr>
              <a:pPr>
                <a:defRPr/>
              </a:pPr>
              <a:t>5</a:t>
            </a:fld>
            <a:endParaRPr lang="en-US" altLang="zh-CN" dirty="0">
              <a:solidFill>
                <a:schemeClr val="bg1"/>
              </a:solidFill>
            </a:endParaRPr>
          </a:p>
        </p:txBody>
      </p:sp>
      <p:sp>
        <p:nvSpPr>
          <p:cNvPr id="5" name="标题 4"/>
          <p:cNvSpPr>
            <a:spLocks noGrp="1"/>
          </p:cNvSpPr>
          <p:nvPr>
            <p:ph type="title"/>
          </p:nvPr>
        </p:nvSpPr>
        <p:spPr/>
        <p:txBody>
          <a:bodyPr/>
          <a:lstStyle/>
          <a:p>
            <a:r>
              <a:rPr lang="zh-CN" altLang="en-US" dirty="0" smtClean="0"/>
              <a:t>安全问题</a:t>
            </a:r>
            <a:endParaRPr lang="zh-CN" altLang="en-US" dirty="0"/>
          </a:p>
        </p:txBody>
      </p:sp>
      <p:sp>
        <p:nvSpPr>
          <p:cNvPr id="6" name="日期占位符 5"/>
          <p:cNvSpPr>
            <a:spLocks noGrp="1"/>
          </p:cNvSpPr>
          <p:nvPr>
            <p:ph type="dt" sz="half" idx="10"/>
          </p:nvPr>
        </p:nvSpPr>
        <p:spPr/>
        <p:txBody>
          <a:bodyPr/>
          <a:lstStyle/>
          <a:p>
            <a:pPr eaLnBrk="1" latinLnBrk="0" hangingPunct="1"/>
            <a:fld id="{CF457F60-B2E2-47C6-84CD-30AD8E041E01}" type="datetime1">
              <a:rPr lang="en-US" altLang="zh-CN" smtClean="0"/>
              <a:pPr eaLnBrk="1" latinLnBrk="0" hangingPunct="1"/>
              <a:t>12/13/2011</a:t>
            </a:fld>
            <a:endParaRPr lang="en-US"/>
          </a:p>
        </p:txBody>
      </p:sp>
      <p:sp>
        <p:nvSpPr>
          <p:cNvPr id="7" name="页脚占位符 6"/>
          <p:cNvSpPr>
            <a:spLocks noGrp="1"/>
          </p:cNvSpPr>
          <p:nvPr>
            <p:ph type="ftr" sz="quarter" idx="11"/>
          </p:nvPr>
        </p:nvSpPr>
        <p:spPr/>
        <p:txBody>
          <a:bodyPr/>
          <a:lstStyle/>
          <a:p>
            <a:r>
              <a:rPr kumimoji="0" lang="en-US" smtClean="0"/>
              <a:t>Institute of Computer Software, Nanjing University</a:t>
            </a:r>
            <a:endParaRPr kumimoji="0" lang="en-US"/>
          </a:p>
        </p:txBody>
      </p:sp>
      <p:sp>
        <p:nvSpPr>
          <p:cNvPr id="8" name="灯片编号占位符 6"/>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2BBB5E19-F10A-4C2F-BF6F-11C513378A2E}" type="slidenum">
              <a:rPr kumimoji="0" lang="en-US" sz="1200" b="0" i="0" u="none" strike="noStrike" kern="1200" cap="none" spc="0" normalizeH="0" baseline="0" noProof="0" smtClean="0">
                <a:ln>
                  <a:noFill/>
                </a:ln>
                <a:solidFill>
                  <a:schemeClr val="tx1">
                    <a:tint val="95000"/>
                  </a:schemeClr>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dirty="0">
              <a:ln>
                <a:noFill/>
              </a:ln>
              <a:solidFill>
                <a:schemeClr val="tx1">
                  <a:tint val="95000"/>
                </a:schemeClr>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017283">
                                            <p:txEl>
                                              <p:pRg st="0" end="0"/>
                                            </p:txEl>
                                          </p:spTgt>
                                        </p:tgtEl>
                                        <p:attrNameLst>
                                          <p:attrName>style.visibility</p:attrName>
                                        </p:attrNameLst>
                                      </p:cBhvr>
                                      <p:to>
                                        <p:strVal val="visible"/>
                                      </p:to>
                                    </p:set>
                                    <p:animEffect transition="in" filter="wipe(left)">
                                      <p:cBhvr>
                                        <p:cTn id="7" dur="500"/>
                                        <p:tgtEl>
                                          <p:spTgt spid="201728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017283">
                                            <p:txEl>
                                              <p:pRg st="1" end="1"/>
                                            </p:txEl>
                                          </p:spTgt>
                                        </p:tgtEl>
                                        <p:attrNameLst>
                                          <p:attrName>style.visibility</p:attrName>
                                        </p:attrNameLst>
                                      </p:cBhvr>
                                      <p:to>
                                        <p:strVal val="visible"/>
                                      </p:to>
                                    </p:set>
                                    <p:animEffect transition="in" filter="wipe(left)">
                                      <p:cBhvr>
                                        <p:cTn id="12" dur="500"/>
                                        <p:tgtEl>
                                          <p:spTgt spid="201728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017283">
                                            <p:txEl>
                                              <p:pRg st="2" end="2"/>
                                            </p:txEl>
                                          </p:spTgt>
                                        </p:tgtEl>
                                        <p:attrNameLst>
                                          <p:attrName>style.visibility</p:attrName>
                                        </p:attrNameLst>
                                      </p:cBhvr>
                                      <p:to>
                                        <p:strVal val="visible"/>
                                      </p:to>
                                    </p:set>
                                    <p:animEffect transition="in" filter="wipe(left)">
                                      <p:cBhvr>
                                        <p:cTn id="17" dur="500"/>
                                        <p:tgtEl>
                                          <p:spTgt spid="2017283">
                                            <p:txEl>
                                              <p:pRg st="2" end="2"/>
                                            </p:txEl>
                                          </p:spTgt>
                                        </p:tgtEl>
                                      </p:cBhvr>
                                    </p:animEffect>
                                  </p:childTnLst>
                                </p:cTn>
                              </p:par>
                              <p:par>
                                <p:cTn id="18" presetID="22" presetClass="entr" presetSubtype="8" fill="hold" grpId="0" nodeType="withEffect">
                                  <p:stCondLst>
                                    <p:cond delay="0"/>
                                  </p:stCondLst>
                                  <p:childTnLst>
                                    <p:set>
                                      <p:cBhvr>
                                        <p:cTn id="19" dur="1" fill="hold">
                                          <p:stCondLst>
                                            <p:cond delay="0"/>
                                          </p:stCondLst>
                                        </p:cTn>
                                        <p:tgtEl>
                                          <p:spTgt spid="2017283">
                                            <p:txEl>
                                              <p:pRg st="3" end="3"/>
                                            </p:txEl>
                                          </p:spTgt>
                                        </p:tgtEl>
                                        <p:attrNameLst>
                                          <p:attrName>style.visibility</p:attrName>
                                        </p:attrNameLst>
                                      </p:cBhvr>
                                      <p:to>
                                        <p:strVal val="visible"/>
                                      </p:to>
                                    </p:set>
                                    <p:animEffect transition="in" filter="wipe(left)">
                                      <p:cBhvr>
                                        <p:cTn id="20" dur="500"/>
                                        <p:tgtEl>
                                          <p:spTgt spid="2017283">
                                            <p:txEl>
                                              <p:pRg st="3" end="3"/>
                                            </p:txEl>
                                          </p:spTgt>
                                        </p:tgtEl>
                                      </p:cBhvr>
                                    </p:animEffect>
                                  </p:childTnLst>
                                </p:cTn>
                              </p:par>
                              <p:par>
                                <p:cTn id="21" presetID="22" presetClass="entr" presetSubtype="8" fill="hold" grpId="0" nodeType="withEffect">
                                  <p:stCondLst>
                                    <p:cond delay="0"/>
                                  </p:stCondLst>
                                  <p:childTnLst>
                                    <p:set>
                                      <p:cBhvr>
                                        <p:cTn id="22" dur="1" fill="hold">
                                          <p:stCondLst>
                                            <p:cond delay="0"/>
                                          </p:stCondLst>
                                        </p:cTn>
                                        <p:tgtEl>
                                          <p:spTgt spid="2017283">
                                            <p:txEl>
                                              <p:pRg st="4" end="4"/>
                                            </p:txEl>
                                          </p:spTgt>
                                        </p:tgtEl>
                                        <p:attrNameLst>
                                          <p:attrName>style.visibility</p:attrName>
                                        </p:attrNameLst>
                                      </p:cBhvr>
                                      <p:to>
                                        <p:strVal val="visible"/>
                                      </p:to>
                                    </p:set>
                                    <p:animEffect transition="in" filter="wipe(left)">
                                      <p:cBhvr>
                                        <p:cTn id="23" dur="500"/>
                                        <p:tgtEl>
                                          <p:spTgt spid="2017283">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8" fill="hold" grpId="0" nodeType="clickEffect">
                                  <p:stCondLst>
                                    <p:cond delay="0"/>
                                  </p:stCondLst>
                                  <p:childTnLst>
                                    <p:set>
                                      <p:cBhvr>
                                        <p:cTn id="27" dur="1" fill="hold">
                                          <p:stCondLst>
                                            <p:cond delay="0"/>
                                          </p:stCondLst>
                                        </p:cTn>
                                        <p:tgtEl>
                                          <p:spTgt spid="2017283">
                                            <p:txEl>
                                              <p:pRg st="5" end="5"/>
                                            </p:txEl>
                                          </p:spTgt>
                                        </p:tgtEl>
                                        <p:attrNameLst>
                                          <p:attrName>style.visibility</p:attrName>
                                        </p:attrNameLst>
                                      </p:cBhvr>
                                      <p:to>
                                        <p:strVal val="visible"/>
                                      </p:to>
                                    </p:set>
                                    <p:animEffect transition="in" filter="wipe(left)">
                                      <p:cBhvr>
                                        <p:cTn id="28" dur="500"/>
                                        <p:tgtEl>
                                          <p:spTgt spid="2017283">
                                            <p:txEl>
                                              <p:pRg st="5" end="5"/>
                                            </p:txEl>
                                          </p:spTgt>
                                        </p:tgtEl>
                                      </p:cBhvr>
                                    </p:animEffect>
                                  </p:childTnLst>
                                </p:cTn>
                              </p:par>
                              <p:par>
                                <p:cTn id="29" presetID="22" presetClass="entr" presetSubtype="8" fill="hold" grpId="0" nodeType="withEffect">
                                  <p:stCondLst>
                                    <p:cond delay="0"/>
                                  </p:stCondLst>
                                  <p:childTnLst>
                                    <p:set>
                                      <p:cBhvr>
                                        <p:cTn id="30" dur="1" fill="hold">
                                          <p:stCondLst>
                                            <p:cond delay="0"/>
                                          </p:stCondLst>
                                        </p:cTn>
                                        <p:tgtEl>
                                          <p:spTgt spid="2017283">
                                            <p:txEl>
                                              <p:pRg st="6" end="6"/>
                                            </p:txEl>
                                          </p:spTgt>
                                        </p:tgtEl>
                                        <p:attrNameLst>
                                          <p:attrName>style.visibility</p:attrName>
                                        </p:attrNameLst>
                                      </p:cBhvr>
                                      <p:to>
                                        <p:strVal val="visible"/>
                                      </p:to>
                                    </p:set>
                                    <p:animEffect transition="in" filter="wipe(left)">
                                      <p:cBhvr>
                                        <p:cTn id="31" dur="500"/>
                                        <p:tgtEl>
                                          <p:spTgt spid="2017283">
                                            <p:txEl>
                                              <p:pRg st="6" end="6"/>
                                            </p:txEl>
                                          </p:spTgt>
                                        </p:tgtEl>
                                      </p:cBhvr>
                                    </p:animEffect>
                                  </p:childTnLst>
                                </p:cTn>
                              </p:par>
                              <p:par>
                                <p:cTn id="32" presetID="22" presetClass="entr" presetSubtype="8" fill="hold" grpId="0" nodeType="withEffect">
                                  <p:stCondLst>
                                    <p:cond delay="0"/>
                                  </p:stCondLst>
                                  <p:childTnLst>
                                    <p:set>
                                      <p:cBhvr>
                                        <p:cTn id="33" dur="1" fill="hold">
                                          <p:stCondLst>
                                            <p:cond delay="0"/>
                                          </p:stCondLst>
                                        </p:cTn>
                                        <p:tgtEl>
                                          <p:spTgt spid="2017283">
                                            <p:txEl>
                                              <p:pRg st="7" end="7"/>
                                            </p:txEl>
                                          </p:spTgt>
                                        </p:tgtEl>
                                        <p:attrNameLst>
                                          <p:attrName>style.visibility</p:attrName>
                                        </p:attrNameLst>
                                      </p:cBhvr>
                                      <p:to>
                                        <p:strVal val="visible"/>
                                      </p:to>
                                    </p:set>
                                    <p:animEffect transition="in" filter="wipe(left)">
                                      <p:cBhvr>
                                        <p:cTn id="34" dur="500"/>
                                        <p:tgtEl>
                                          <p:spTgt spid="2017283">
                                            <p:txEl>
                                              <p:pRg st="7" end="7"/>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22" presetClass="entr" presetSubtype="8" fill="hold" grpId="0" nodeType="clickEffect">
                                  <p:stCondLst>
                                    <p:cond delay="0"/>
                                  </p:stCondLst>
                                  <p:childTnLst>
                                    <p:set>
                                      <p:cBhvr>
                                        <p:cTn id="38" dur="1" fill="hold">
                                          <p:stCondLst>
                                            <p:cond delay="0"/>
                                          </p:stCondLst>
                                        </p:cTn>
                                        <p:tgtEl>
                                          <p:spTgt spid="2017283">
                                            <p:txEl>
                                              <p:pRg st="8" end="8"/>
                                            </p:txEl>
                                          </p:spTgt>
                                        </p:tgtEl>
                                        <p:attrNameLst>
                                          <p:attrName>style.visibility</p:attrName>
                                        </p:attrNameLst>
                                      </p:cBhvr>
                                      <p:to>
                                        <p:strVal val="visible"/>
                                      </p:to>
                                    </p:set>
                                    <p:animEffect transition="in" filter="wipe(left)">
                                      <p:cBhvr>
                                        <p:cTn id="39" dur="500"/>
                                        <p:tgtEl>
                                          <p:spTgt spid="2017283">
                                            <p:txEl>
                                              <p:pRg st="8" end="8"/>
                                            </p:txEl>
                                          </p:spTgt>
                                        </p:tgtEl>
                                      </p:cBhvr>
                                    </p:animEffect>
                                  </p:childTnLst>
                                </p:cTn>
                              </p:par>
                              <p:par>
                                <p:cTn id="40" presetID="22" presetClass="entr" presetSubtype="8" fill="hold" grpId="0" nodeType="withEffect">
                                  <p:stCondLst>
                                    <p:cond delay="0"/>
                                  </p:stCondLst>
                                  <p:childTnLst>
                                    <p:set>
                                      <p:cBhvr>
                                        <p:cTn id="41" dur="1" fill="hold">
                                          <p:stCondLst>
                                            <p:cond delay="0"/>
                                          </p:stCondLst>
                                        </p:cTn>
                                        <p:tgtEl>
                                          <p:spTgt spid="2017283">
                                            <p:txEl>
                                              <p:pRg st="9" end="9"/>
                                            </p:txEl>
                                          </p:spTgt>
                                        </p:tgtEl>
                                        <p:attrNameLst>
                                          <p:attrName>style.visibility</p:attrName>
                                        </p:attrNameLst>
                                      </p:cBhvr>
                                      <p:to>
                                        <p:strVal val="visible"/>
                                      </p:to>
                                    </p:set>
                                    <p:animEffect transition="in" filter="wipe(left)">
                                      <p:cBhvr>
                                        <p:cTn id="42" dur="500"/>
                                        <p:tgtEl>
                                          <p:spTgt spid="201728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17283" grpId="0" build="p" bldLvl="2" autoUpdateAnimBg="0"/>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7266" name="Rectangle 2"/>
          <p:cNvSpPr>
            <a:spLocks noGrp="1" noChangeArrowheads="1"/>
          </p:cNvSpPr>
          <p:nvPr>
            <p:ph type="title"/>
          </p:nvPr>
        </p:nvSpPr>
        <p:spPr>
          <a:xfrm>
            <a:off x="317500" y="260350"/>
            <a:ext cx="8637588" cy="1223963"/>
          </a:xfrm>
        </p:spPr>
        <p:txBody>
          <a:bodyPr/>
          <a:lstStyle/>
          <a:p>
            <a:pPr eaLnBrk="1" hangingPunct="1"/>
            <a:r>
              <a:rPr lang="zh-CN" altLang="en-US" sz="4000" dirty="0" smtClean="0">
                <a:solidFill>
                  <a:srgbClr val="FFC000"/>
                </a:solidFill>
              </a:rPr>
              <a:t>信任到底是什么？</a:t>
            </a:r>
          </a:p>
        </p:txBody>
      </p:sp>
      <p:sp>
        <p:nvSpPr>
          <p:cNvPr id="267267" name="Rectangle 3"/>
          <p:cNvSpPr>
            <a:spLocks noGrp="1" noChangeArrowheads="1"/>
          </p:cNvSpPr>
          <p:nvPr>
            <p:ph idx="1"/>
          </p:nvPr>
        </p:nvSpPr>
        <p:spPr>
          <a:xfrm>
            <a:off x="457200" y="1988840"/>
            <a:ext cx="7467600" cy="4485112"/>
          </a:xfrm>
        </p:spPr>
        <p:txBody>
          <a:bodyPr/>
          <a:lstStyle/>
          <a:p>
            <a:pPr eaLnBrk="1" hangingPunct="1"/>
            <a:r>
              <a:rPr lang="en-US" altLang="zh-CN" dirty="0" smtClean="0"/>
              <a:t>Trust (or, symmetrically, distrust) is a particular </a:t>
            </a:r>
            <a:r>
              <a:rPr lang="en-US" altLang="zh-CN" dirty="0" smtClean="0">
                <a:hlinkClick r:id="" action="ppaction://noaction"/>
              </a:rPr>
              <a:t>level</a:t>
            </a:r>
            <a:r>
              <a:rPr lang="en-US" altLang="zh-CN" dirty="0" smtClean="0"/>
              <a:t> of the </a:t>
            </a:r>
            <a:r>
              <a:rPr lang="en-US" altLang="zh-CN" dirty="0" smtClean="0">
                <a:hlinkClick r:id="" action="ppaction://noaction"/>
              </a:rPr>
              <a:t>subjective</a:t>
            </a:r>
            <a:r>
              <a:rPr lang="en-US" altLang="zh-CN" dirty="0" smtClean="0"/>
              <a:t> </a:t>
            </a:r>
            <a:r>
              <a:rPr lang="en-US" altLang="zh-CN" dirty="0" smtClean="0">
                <a:hlinkClick r:id="" action="ppaction://noaction"/>
              </a:rPr>
              <a:t>probability</a:t>
            </a:r>
            <a:r>
              <a:rPr lang="en-US" altLang="zh-CN" dirty="0" smtClean="0"/>
              <a:t> with which an agent </a:t>
            </a:r>
            <a:r>
              <a:rPr lang="en-US" altLang="zh-CN" dirty="0" smtClean="0">
                <a:hlinkClick r:id="" action="ppaction://noaction"/>
              </a:rPr>
              <a:t>assesses</a:t>
            </a:r>
            <a:r>
              <a:rPr lang="en-US" altLang="zh-CN" dirty="0" smtClean="0"/>
              <a:t> that another agent or group of agents will perform a particular action, both </a:t>
            </a:r>
            <a:r>
              <a:rPr lang="en-US" altLang="zh-CN" i="1" dirty="0" smtClean="0"/>
              <a:t>before </a:t>
            </a:r>
            <a:r>
              <a:rPr lang="en-US" altLang="zh-CN" dirty="0" smtClean="0"/>
              <a:t>he can monitor such action </a:t>
            </a:r>
            <a:r>
              <a:rPr lang="en-US" altLang="zh-CN" i="1" dirty="0" smtClean="0"/>
              <a:t>and </a:t>
            </a:r>
            <a:r>
              <a:rPr lang="en-US" altLang="zh-CN" dirty="0" smtClean="0"/>
              <a:t>in a </a:t>
            </a:r>
            <a:r>
              <a:rPr lang="en-US" altLang="zh-CN" dirty="0" smtClean="0">
                <a:hlinkClick r:id="" action="ppaction://noaction"/>
              </a:rPr>
              <a:t>context</a:t>
            </a:r>
            <a:r>
              <a:rPr lang="en-US" altLang="zh-CN" dirty="0" smtClean="0"/>
              <a:t> in which it affects </a:t>
            </a:r>
            <a:r>
              <a:rPr lang="en-US" altLang="zh-CN" i="1" dirty="0" smtClean="0"/>
              <a:t>his own </a:t>
            </a:r>
            <a:r>
              <a:rPr lang="en-US" altLang="zh-CN" dirty="0" smtClean="0"/>
              <a:t>action. </a:t>
            </a:r>
          </a:p>
        </p:txBody>
      </p:sp>
      <p:sp>
        <p:nvSpPr>
          <p:cNvPr id="7" name="灯片编号占位符 5"/>
          <p:cNvSpPr>
            <a:spLocks noGrp="1"/>
          </p:cNvSpPr>
          <p:nvPr>
            <p:ph type="sldNum" sz="quarter" idx="12"/>
          </p:nvPr>
        </p:nvSpPr>
        <p:spPr>
          <a:xfrm>
            <a:off x="8244408" y="5763078"/>
            <a:ext cx="403424" cy="431254"/>
          </a:xfrm>
          <a:prstGeom prst="rect">
            <a:avLst/>
          </a:prstGeom>
        </p:spPr>
        <p:txBody>
          <a:bodyPr/>
          <a:lstStyle/>
          <a:p>
            <a:pPr>
              <a:defRPr/>
            </a:pPr>
            <a:fld id="{9EA34BCE-A9B6-4080-BFDA-24B42780DE08}" type="slidenum">
              <a:rPr lang="en-US" altLang="zh-CN" smtClean="0">
                <a:solidFill>
                  <a:schemeClr val="bg1"/>
                </a:solidFill>
              </a:rPr>
              <a:pPr>
                <a:defRPr/>
              </a:pPr>
              <a:t>50</a:t>
            </a:fld>
            <a:endParaRPr lang="en-US" altLang="zh-CN" dirty="0">
              <a:solidFill>
                <a:schemeClr val="bg1"/>
              </a:solidFill>
            </a:endParaRPr>
          </a:p>
        </p:txBody>
      </p:sp>
      <p:sp>
        <p:nvSpPr>
          <p:cNvPr id="5" name="日期占位符 4"/>
          <p:cNvSpPr>
            <a:spLocks noGrp="1"/>
          </p:cNvSpPr>
          <p:nvPr>
            <p:ph type="dt" sz="half" idx="10"/>
          </p:nvPr>
        </p:nvSpPr>
        <p:spPr/>
        <p:txBody>
          <a:bodyPr/>
          <a:lstStyle/>
          <a:p>
            <a:pPr eaLnBrk="1" latinLnBrk="0" hangingPunct="1"/>
            <a:fld id="{965B567A-8A43-45B7-BC09-28F54EC18005}" type="datetime1">
              <a:rPr lang="en-US" altLang="zh-CN" smtClean="0"/>
              <a:pPr eaLnBrk="1" latinLnBrk="0" hangingPunct="1"/>
              <a:t>12/13/2011</a:t>
            </a:fld>
            <a:endParaRPr lang="en-US" dirty="0"/>
          </a:p>
        </p:txBody>
      </p:sp>
      <p:sp>
        <p:nvSpPr>
          <p:cNvPr id="6" name="页脚占位符 5"/>
          <p:cNvSpPr>
            <a:spLocks noGrp="1"/>
          </p:cNvSpPr>
          <p:nvPr>
            <p:ph type="ftr" sz="quarter" idx="11"/>
          </p:nvPr>
        </p:nvSpPr>
        <p:spPr/>
        <p:txBody>
          <a:bodyPr/>
          <a:lstStyle/>
          <a:p>
            <a:r>
              <a:rPr kumimoji="0" lang="en-US" smtClean="0"/>
              <a:t>Institute of Computer Software, Nanjing University</a:t>
            </a:r>
            <a:endParaRPr kumimoji="0" lang="en-US"/>
          </a:p>
        </p:txBody>
      </p:sp>
      <p:sp>
        <p:nvSpPr>
          <p:cNvPr id="8" name="灯片编号占位符 6"/>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2BBB5E19-F10A-4C2F-BF6F-11C513378A2E}" type="slidenum">
              <a:rPr kumimoji="0" lang="en-US" sz="1200" b="0" i="0" u="none" strike="noStrike" kern="1200" cap="none" spc="0" normalizeH="0" baseline="0" noProof="0" smtClean="0">
                <a:ln>
                  <a:noFill/>
                </a:ln>
                <a:solidFill>
                  <a:schemeClr val="tx1">
                    <a:tint val="95000"/>
                  </a:schemeClr>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50</a:t>
            </a:fld>
            <a:endParaRPr kumimoji="0" lang="en-US" sz="1200" b="0" i="0" u="none" strike="noStrike" kern="1200" cap="none" spc="0" normalizeH="0" baseline="0" noProof="0" dirty="0">
              <a:ln>
                <a:noFill/>
              </a:ln>
              <a:solidFill>
                <a:schemeClr val="tx1">
                  <a:tint val="95000"/>
                </a:schemeClr>
              </a:solidFill>
              <a:effectLst/>
              <a:uLnTx/>
              <a:uFillTx/>
              <a:latin typeface="+mn-lt"/>
              <a:ea typeface="+mn-ea"/>
              <a:cs typeface="+mn-cs"/>
            </a:endParaRPr>
          </a:p>
        </p:txBody>
      </p:sp>
    </p:spTree>
  </p:cSld>
  <p:clrMapOvr>
    <a:masterClrMapping/>
  </p:clrMapOvr>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8290" name="Rectangle 2"/>
          <p:cNvSpPr>
            <a:spLocks noGrp="1" noChangeArrowheads="1"/>
          </p:cNvSpPr>
          <p:nvPr>
            <p:ph type="title"/>
          </p:nvPr>
        </p:nvSpPr>
        <p:spPr/>
        <p:txBody>
          <a:bodyPr/>
          <a:lstStyle/>
          <a:p>
            <a:pPr eaLnBrk="1" hangingPunct="1"/>
            <a:r>
              <a:rPr lang="zh-CN" altLang="en-US" smtClean="0"/>
              <a:t>信任的度</a:t>
            </a:r>
          </a:p>
        </p:txBody>
      </p:sp>
      <p:sp>
        <p:nvSpPr>
          <p:cNvPr id="268291" name="Rectangle 3"/>
          <p:cNvSpPr>
            <a:spLocks noGrp="1" noChangeArrowheads="1"/>
          </p:cNvSpPr>
          <p:nvPr>
            <p:ph idx="1"/>
          </p:nvPr>
        </p:nvSpPr>
        <p:spPr>
          <a:xfrm>
            <a:off x="457200" y="1916832"/>
            <a:ext cx="7467600" cy="4557120"/>
          </a:xfrm>
        </p:spPr>
        <p:txBody>
          <a:bodyPr/>
          <a:lstStyle/>
          <a:p>
            <a:pPr eaLnBrk="1" hangingPunct="1">
              <a:lnSpc>
                <a:spcPct val="90000"/>
              </a:lnSpc>
            </a:pPr>
            <a:r>
              <a:rPr lang="zh-CN" altLang="en-US" dirty="0" smtClean="0"/>
              <a:t>信任度：</a:t>
            </a:r>
          </a:p>
          <a:p>
            <a:pPr lvl="1" eaLnBrk="1" hangingPunct="1">
              <a:lnSpc>
                <a:spcPct val="90000"/>
              </a:lnSpc>
            </a:pPr>
            <a:r>
              <a:rPr lang="en-US" altLang="zh-CN" dirty="0" smtClean="0"/>
              <a:t>0</a:t>
            </a:r>
            <a:r>
              <a:rPr lang="zh-CN" altLang="en-US" dirty="0" smtClean="0"/>
              <a:t>到</a:t>
            </a:r>
            <a:r>
              <a:rPr lang="en-US" altLang="zh-CN" dirty="0" smtClean="0"/>
              <a:t>1</a:t>
            </a:r>
            <a:r>
              <a:rPr lang="zh-CN" altLang="en-US" dirty="0" smtClean="0"/>
              <a:t>之间的变化</a:t>
            </a:r>
          </a:p>
          <a:p>
            <a:pPr lvl="1" eaLnBrk="1" hangingPunct="1">
              <a:lnSpc>
                <a:spcPct val="90000"/>
              </a:lnSpc>
            </a:pPr>
            <a:r>
              <a:rPr lang="zh-CN" altLang="en-US" dirty="0" smtClean="0"/>
              <a:t>这种变化：</a:t>
            </a:r>
          </a:p>
          <a:p>
            <a:pPr lvl="2" eaLnBrk="1" hangingPunct="1">
              <a:lnSpc>
                <a:spcPct val="90000"/>
              </a:lnSpc>
            </a:pPr>
            <a:r>
              <a:rPr lang="zh-CN" altLang="en-US" dirty="0" smtClean="0"/>
              <a:t>反映了一个实体在不同的环境、应用、时刻下安全特性的变化</a:t>
            </a:r>
          </a:p>
          <a:p>
            <a:pPr lvl="2" eaLnBrk="1" hangingPunct="1">
              <a:lnSpc>
                <a:spcPct val="90000"/>
              </a:lnSpc>
            </a:pPr>
            <a:r>
              <a:rPr lang="zh-CN" altLang="en-US" dirty="0" smtClean="0"/>
              <a:t>给我们带来了根据变化进行授权的柔性可能</a:t>
            </a:r>
          </a:p>
          <a:p>
            <a:pPr lvl="1" eaLnBrk="1" hangingPunct="1">
              <a:lnSpc>
                <a:spcPct val="90000"/>
              </a:lnSpc>
            </a:pPr>
            <a:r>
              <a:rPr lang="zh-CN" altLang="en-US" dirty="0" smtClean="0"/>
              <a:t>信任度的度量</a:t>
            </a:r>
          </a:p>
          <a:p>
            <a:pPr lvl="2" eaLnBrk="1" hangingPunct="1">
              <a:lnSpc>
                <a:spcPct val="90000"/>
              </a:lnSpc>
            </a:pPr>
            <a:r>
              <a:rPr lang="zh-CN" altLang="en-US" dirty="0" smtClean="0"/>
              <a:t>单个实体的信任度的度量</a:t>
            </a:r>
          </a:p>
          <a:p>
            <a:pPr lvl="2" eaLnBrk="1" hangingPunct="1">
              <a:lnSpc>
                <a:spcPct val="90000"/>
              </a:lnSpc>
            </a:pPr>
            <a:r>
              <a:rPr lang="zh-CN" altLang="en-US" dirty="0" smtClean="0"/>
              <a:t>由多个实体构成的系统的系统信任度的度量</a:t>
            </a:r>
          </a:p>
        </p:txBody>
      </p:sp>
      <p:sp>
        <p:nvSpPr>
          <p:cNvPr id="8" name="灯片编号占位符 5"/>
          <p:cNvSpPr>
            <a:spLocks noGrp="1"/>
          </p:cNvSpPr>
          <p:nvPr>
            <p:ph type="sldNum" sz="quarter" idx="12"/>
          </p:nvPr>
        </p:nvSpPr>
        <p:spPr>
          <a:xfrm>
            <a:off x="8244408" y="5763078"/>
            <a:ext cx="403424" cy="431254"/>
          </a:xfrm>
          <a:prstGeom prst="rect">
            <a:avLst/>
          </a:prstGeom>
        </p:spPr>
        <p:txBody>
          <a:bodyPr/>
          <a:lstStyle/>
          <a:p>
            <a:pPr>
              <a:defRPr/>
            </a:pPr>
            <a:fld id="{9EA34BCE-A9B6-4080-BFDA-24B42780DE08}" type="slidenum">
              <a:rPr lang="en-US" altLang="zh-CN" smtClean="0">
                <a:solidFill>
                  <a:schemeClr val="bg1"/>
                </a:solidFill>
              </a:rPr>
              <a:pPr>
                <a:defRPr/>
              </a:pPr>
              <a:t>51</a:t>
            </a:fld>
            <a:endParaRPr lang="en-US" altLang="zh-CN" dirty="0">
              <a:solidFill>
                <a:schemeClr val="bg1"/>
              </a:solidFill>
            </a:endParaRPr>
          </a:p>
        </p:txBody>
      </p:sp>
      <p:sp>
        <p:nvSpPr>
          <p:cNvPr id="5" name="日期占位符 4"/>
          <p:cNvSpPr>
            <a:spLocks noGrp="1"/>
          </p:cNvSpPr>
          <p:nvPr>
            <p:ph type="dt" sz="half" idx="10"/>
          </p:nvPr>
        </p:nvSpPr>
        <p:spPr/>
        <p:txBody>
          <a:bodyPr/>
          <a:lstStyle/>
          <a:p>
            <a:pPr eaLnBrk="1" latinLnBrk="0" hangingPunct="1"/>
            <a:fld id="{42DA08E5-4263-40DC-B660-49C9F582ADD9}" type="datetime1">
              <a:rPr lang="en-US" altLang="zh-CN" smtClean="0"/>
              <a:pPr eaLnBrk="1" latinLnBrk="0" hangingPunct="1"/>
              <a:t>12/13/2011</a:t>
            </a:fld>
            <a:endParaRPr lang="en-US"/>
          </a:p>
        </p:txBody>
      </p:sp>
      <p:sp>
        <p:nvSpPr>
          <p:cNvPr id="6" name="页脚占位符 5"/>
          <p:cNvSpPr>
            <a:spLocks noGrp="1"/>
          </p:cNvSpPr>
          <p:nvPr>
            <p:ph type="ftr" sz="quarter" idx="11"/>
          </p:nvPr>
        </p:nvSpPr>
        <p:spPr/>
        <p:txBody>
          <a:bodyPr/>
          <a:lstStyle/>
          <a:p>
            <a:r>
              <a:rPr kumimoji="0" lang="en-US" smtClean="0"/>
              <a:t>Institute of Computer Software, Nanjing University</a:t>
            </a:r>
            <a:endParaRPr kumimoji="0" lang="en-US"/>
          </a:p>
        </p:txBody>
      </p:sp>
      <p:sp>
        <p:nvSpPr>
          <p:cNvPr id="7" name="灯片编号占位符 6"/>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2BBB5E19-F10A-4C2F-BF6F-11C513378A2E}" type="slidenum">
              <a:rPr kumimoji="0" lang="en-US" sz="1200" b="0" i="0" u="none" strike="noStrike" kern="1200" cap="none" spc="0" normalizeH="0" baseline="0" noProof="0" smtClean="0">
                <a:ln>
                  <a:noFill/>
                </a:ln>
                <a:solidFill>
                  <a:schemeClr val="tx1">
                    <a:tint val="95000"/>
                  </a:schemeClr>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51</a:t>
            </a:fld>
            <a:endParaRPr kumimoji="0" lang="en-US" sz="1200" b="0" i="0" u="none" strike="noStrike" kern="1200" cap="none" spc="0" normalizeH="0" baseline="0" noProof="0" dirty="0">
              <a:ln>
                <a:noFill/>
              </a:ln>
              <a:solidFill>
                <a:schemeClr val="tx1">
                  <a:tint val="95000"/>
                </a:schemeClr>
              </a:solidFill>
              <a:effectLst/>
              <a:uLnTx/>
              <a:uFillTx/>
              <a:latin typeface="+mn-lt"/>
              <a:ea typeface="+mn-ea"/>
              <a:cs typeface="+mn-cs"/>
            </a:endParaRPr>
          </a:p>
        </p:txBody>
      </p:sp>
    </p:spTree>
  </p:cSld>
  <p:clrMapOvr>
    <a:masterClrMapping/>
  </p:clrMapOvr>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9314" name="Rectangle 2"/>
          <p:cNvSpPr>
            <a:spLocks noGrp="1" noChangeArrowheads="1"/>
          </p:cNvSpPr>
          <p:nvPr>
            <p:ph type="title"/>
          </p:nvPr>
        </p:nvSpPr>
        <p:spPr/>
        <p:txBody>
          <a:bodyPr/>
          <a:lstStyle/>
          <a:p>
            <a:pPr eaLnBrk="1" hangingPunct="1"/>
            <a:r>
              <a:rPr lang="zh-CN" altLang="en-US" smtClean="0"/>
              <a:t>信任特性</a:t>
            </a:r>
          </a:p>
        </p:txBody>
      </p:sp>
      <p:sp>
        <p:nvSpPr>
          <p:cNvPr id="2113539" name="Rectangle 3"/>
          <p:cNvSpPr>
            <a:spLocks noGrp="1" noChangeArrowheads="1"/>
          </p:cNvSpPr>
          <p:nvPr>
            <p:ph idx="1"/>
          </p:nvPr>
        </p:nvSpPr>
        <p:spPr>
          <a:xfrm>
            <a:off x="360040" y="1981200"/>
            <a:ext cx="8460432" cy="4114800"/>
          </a:xfrm>
        </p:spPr>
        <p:txBody>
          <a:bodyPr/>
          <a:lstStyle/>
          <a:p>
            <a:pPr eaLnBrk="1" hangingPunct="1">
              <a:lnSpc>
                <a:spcPct val="90000"/>
              </a:lnSpc>
            </a:pPr>
            <a:r>
              <a:rPr lang="zh-CN" altLang="en-US" sz="2600" dirty="0" smtClean="0">
                <a:latin typeface="宋体" charset="-122"/>
              </a:rPr>
              <a:t>主观性：</a:t>
            </a:r>
          </a:p>
          <a:p>
            <a:pPr lvl="1" eaLnBrk="1" hangingPunct="1">
              <a:lnSpc>
                <a:spcPct val="90000"/>
              </a:lnSpc>
            </a:pPr>
            <a:r>
              <a:rPr lang="zh-CN" altLang="en-US" sz="2200" dirty="0" smtClean="0">
                <a:latin typeface="宋体" charset="-122"/>
              </a:rPr>
              <a:t>信任不是一个客观的属性，评价方的主观意识将影响信任评估，如：</a:t>
            </a:r>
          </a:p>
          <a:p>
            <a:pPr lvl="2" eaLnBrk="1" hangingPunct="1">
              <a:lnSpc>
                <a:spcPct val="90000"/>
              </a:lnSpc>
            </a:pPr>
            <a:r>
              <a:rPr lang="zh-CN" altLang="en-US" sz="2100" dirty="0" smtClean="0">
                <a:latin typeface="宋体" charset="-122"/>
              </a:rPr>
              <a:t>不同的个体对同一事物的看法会受个体喜好等因素影响</a:t>
            </a:r>
          </a:p>
          <a:p>
            <a:pPr eaLnBrk="1" hangingPunct="1">
              <a:lnSpc>
                <a:spcPct val="90000"/>
              </a:lnSpc>
            </a:pPr>
            <a:r>
              <a:rPr lang="zh-CN" altLang="en-US" sz="2600" dirty="0" smtClean="0">
                <a:latin typeface="宋体" charset="-122"/>
              </a:rPr>
              <a:t>可能性预测：</a:t>
            </a:r>
          </a:p>
          <a:p>
            <a:pPr lvl="1" eaLnBrk="1" hangingPunct="1">
              <a:lnSpc>
                <a:spcPct val="90000"/>
              </a:lnSpc>
            </a:pPr>
            <a:r>
              <a:rPr lang="zh-CN" altLang="en-US" sz="2200" dirty="0" smtClean="0">
                <a:latin typeface="宋体" charset="-122"/>
              </a:rPr>
              <a:t>信任的程度可表示为对事件发生的概率的可能性估计</a:t>
            </a:r>
          </a:p>
          <a:p>
            <a:pPr eaLnBrk="1" hangingPunct="1">
              <a:lnSpc>
                <a:spcPct val="90000"/>
              </a:lnSpc>
            </a:pPr>
            <a:r>
              <a:rPr lang="zh-CN" altLang="en-US" sz="2600" dirty="0" smtClean="0">
                <a:latin typeface="宋体" charset="-122"/>
              </a:rPr>
              <a:t>信任的衡量包括多方面的因素</a:t>
            </a:r>
          </a:p>
          <a:p>
            <a:pPr lvl="1" eaLnBrk="1" hangingPunct="1">
              <a:lnSpc>
                <a:spcPct val="90000"/>
              </a:lnSpc>
            </a:pPr>
            <a:r>
              <a:rPr lang="zh-CN" altLang="en-US" sz="2200" dirty="0" smtClean="0">
                <a:latin typeface="宋体" charset="-122"/>
              </a:rPr>
              <a:t>信任衡量方自身的好恶</a:t>
            </a:r>
          </a:p>
          <a:p>
            <a:pPr lvl="1" eaLnBrk="1" hangingPunct="1">
              <a:lnSpc>
                <a:spcPct val="90000"/>
              </a:lnSpc>
            </a:pPr>
            <a:r>
              <a:rPr lang="zh-CN" altLang="en-US" sz="2200" dirty="0" smtClean="0">
                <a:latin typeface="宋体" charset="-122"/>
              </a:rPr>
              <a:t>相应软件实体的以往使用经验</a:t>
            </a:r>
          </a:p>
          <a:p>
            <a:pPr lvl="1" eaLnBrk="1" hangingPunct="1">
              <a:lnSpc>
                <a:spcPct val="90000"/>
              </a:lnSpc>
            </a:pPr>
            <a:r>
              <a:rPr lang="zh-CN" altLang="en-US" sz="2200" dirty="0" smtClean="0">
                <a:latin typeface="宋体" charset="-122"/>
              </a:rPr>
              <a:t>来自他人的对软件实体的推荐</a:t>
            </a:r>
          </a:p>
        </p:txBody>
      </p:sp>
      <p:sp>
        <p:nvSpPr>
          <p:cNvPr id="8" name="灯片编号占位符 5"/>
          <p:cNvSpPr>
            <a:spLocks noGrp="1"/>
          </p:cNvSpPr>
          <p:nvPr>
            <p:ph type="sldNum" sz="quarter" idx="12"/>
          </p:nvPr>
        </p:nvSpPr>
        <p:spPr>
          <a:xfrm>
            <a:off x="8244408" y="5763078"/>
            <a:ext cx="403424" cy="431254"/>
          </a:xfrm>
          <a:prstGeom prst="rect">
            <a:avLst/>
          </a:prstGeom>
        </p:spPr>
        <p:txBody>
          <a:bodyPr/>
          <a:lstStyle/>
          <a:p>
            <a:pPr>
              <a:defRPr/>
            </a:pPr>
            <a:fld id="{9EA34BCE-A9B6-4080-BFDA-24B42780DE08}" type="slidenum">
              <a:rPr lang="en-US" altLang="zh-CN" smtClean="0">
                <a:solidFill>
                  <a:schemeClr val="bg1"/>
                </a:solidFill>
              </a:rPr>
              <a:pPr>
                <a:defRPr/>
              </a:pPr>
              <a:t>52</a:t>
            </a:fld>
            <a:endParaRPr lang="en-US" altLang="zh-CN" dirty="0">
              <a:solidFill>
                <a:schemeClr val="bg1"/>
              </a:solidFill>
            </a:endParaRPr>
          </a:p>
        </p:txBody>
      </p:sp>
      <p:sp>
        <p:nvSpPr>
          <p:cNvPr id="5" name="日期占位符 4"/>
          <p:cNvSpPr>
            <a:spLocks noGrp="1"/>
          </p:cNvSpPr>
          <p:nvPr>
            <p:ph type="dt" sz="half" idx="10"/>
          </p:nvPr>
        </p:nvSpPr>
        <p:spPr/>
        <p:txBody>
          <a:bodyPr/>
          <a:lstStyle/>
          <a:p>
            <a:pPr eaLnBrk="1" latinLnBrk="0" hangingPunct="1"/>
            <a:fld id="{52E20122-5575-4F7E-B494-6709CF83C2D1}" type="datetime1">
              <a:rPr lang="en-US" altLang="zh-CN" smtClean="0"/>
              <a:pPr eaLnBrk="1" latinLnBrk="0" hangingPunct="1"/>
              <a:t>12/13/2011</a:t>
            </a:fld>
            <a:endParaRPr lang="en-US" dirty="0"/>
          </a:p>
        </p:txBody>
      </p:sp>
      <p:sp>
        <p:nvSpPr>
          <p:cNvPr id="6" name="页脚占位符 5"/>
          <p:cNvSpPr>
            <a:spLocks noGrp="1"/>
          </p:cNvSpPr>
          <p:nvPr>
            <p:ph type="ftr" sz="quarter" idx="11"/>
          </p:nvPr>
        </p:nvSpPr>
        <p:spPr/>
        <p:txBody>
          <a:bodyPr/>
          <a:lstStyle/>
          <a:p>
            <a:r>
              <a:rPr kumimoji="0" lang="en-US" smtClean="0"/>
              <a:t>Institute of Computer Software, Nanjing University</a:t>
            </a:r>
            <a:endParaRPr kumimoji="0" lang="en-US"/>
          </a:p>
        </p:txBody>
      </p:sp>
      <p:sp>
        <p:nvSpPr>
          <p:cNvPr id="7" name="灯片编号占位符 6"/>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2BBB5E19-F10A-4C2F-BF6F-11C513378A2E}" type="slidenum">
              <a:rPr kumimoji="0" lang="en-US" sz="1200" b="0" i="0" u="none" strike="noStrike" kern="1200" cap="none" spc="0" normalizeH="0" baseline="0" noProof="0" smtClean="0">
                <a:ln>
                  <a:noFill/>
                </a:ln>
                <a:solidFill>
                  <a:schemeClr val="tx1">
                    <a:tint val="95000"/>
                  </a:schemeClr>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52</a:t>
            </a:fld>
            <a:endParaRPr kumimoji="0" lang="en-US" sz="1200" b="0" i="0" u="none" strike="noStrike" kern="1200" cap="none" spc="0" normalizeH="0" baseline="0" noProof="0" dirty="0">
              <a:ln>
                <a:noFill/>
              </a:ln>
              <a:solidFill>
                <a:schemeClr val="tx1">
                  <a:tint val="95000"/>
                </a:schemeClr>
              </a:solidFill>
              <a:effectLst/>
              <a:uLnTx/>
              <a:uFillTx/>
              <a:latin typeface="+mn-lt"/>
              <a:ea typeface="+mn-ea"/>
              <a:cs typeface="+mn-cs"/>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113539">
                                            <p:txEl>
                                              <p:pRg st="0" end="0"/>
                                            </p:txEl>
                                          </p:spTgt>
                                        </p:tgtEl>
                                        <p:attrNameLst>
                                          <p:attrName>style.visibility</p:attrName>
                                        </p:attrNameLst>
                                      </p:cBhvr>
                                      <p:to>
                                        <p:strVal val="visible"/>
                                      </p:to>
                                    </p:set>
                                    <p:animEffect transition="in" filter="wipe(down)">
                                      <p:cBhvr>
                                        <p:cTn id="7" dur="500"/>
                                        <p:tgtEl>
                                          <p:spTgt spid="2113539">
                                            <p:txEl>
                                              <p:pRg st="0" end="0"/>
                                            </p:txEl>
                                          </p:spTgt>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2113539">
                                            <p:txEl>
                                              <p:pRg st="1" end="1"/>
                                            </p:txEl>
                                          </p:spTgt>
                                        </p:tgtEl>
                                        <p:attrNameLst>
                                          <p:attrName>style.visibility</p:attrName>
                                        </p:attrNameLst>
                                      </p:cBhvr>
                                      <p:to>
                                        <p:strVal val="visible"/>
                                      </p:to>
                                    </p:set>
                                    <p:animEffect transition="in" filter="wipe(down)">
                                      <p:cBhvr>
                                        <p:cTn id="10" dur="500"/>
                                        <p:tgtEl>
                                          <p:spTgt spid="2113539">
                                            <p:txEl>
                                              <p:pRg st="1" end="1"/>
                                            </p:txEl>
                                          </p:spTgt>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2113539">
                                            <p:txEl>
                                              <p:pRg st="2" end="2"/>
                                            </p:txEl>
                                          </p:spTgt>
                                        </p:tgtEl>
                                        <p:attrNameLst>
                                          <p:attrName>style.visibility</p:attrName>
                                        </p:attrNameLst>
                                      </p:cBhvr>
                                      <p:to>
                                        <p:strVal val="visible"/>
                                      </p:to>
                                    </p:set>
                                    <p:animEffect transition="in" filter="wipe(down)">
                                      <p:cBhvr>
                                        <p:cTn id="13" dur="500"/>
                                        <p:tgtEl>
                                          <p:spTgt spid="2113539">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4" fill="hold" grpId="0" nodeType="clickEffect">
                                  <p:stCondLst>
                                    <p:cond delay="0"/>
                                  </p:stCondLst>
                                  <p:childTnLst>
                                    <p:set>
                                      <p:cBhvr>
                                        <p:cTn id="17" dur="1" fill="hold">
                                          <p:stCondLst>
                                            <p:cond delay="0"/>
                                          </p:stCondLst>
                                        </p:cTn>
                                        <p:tgtEl>
                                          <p:spTgt spid="2113539">
                                            <p:txEl>
                                              <p:pRg st="3" end="3"/>
                                            </p:txEl>
                                          </p:spTgt>
                                        </p:tgtEl>
                                        <p:attrNameLst>
                                          <p:attrName>style.visibility</p:attrName>
                                        </p:attrNameLst>
                                      </p:cBhvr>
                                      <p:to>
                                        <p:strVal val="visible"/>
                                      </p:to>
                                    </p:set>
                                    <p:animEffect transition="in" filter="wipe(down)">
                                      <p:cBhvr>
                                        <p:cTn id="18" dur="500"/>
                                        <p:tgtEl>
                                          <p:spTgt spid="2113539">
                                            <p:txEl>
                                              <p:pRg st="3" end="3"/>
                                            </p:txEl>
                                          </p:spTgt>
                                        </p:tgtEl>
                                      </p:cBhvr>
                                    </p:animEffect>
                                  </p:childTnLst>
                                </p:cTn>
                              </p:par>
                              <p:par>
                                <p:cTn id="19" presetID="22" presetClass="entr" presetSubtype="4" fill="hold" grpId="0" nodeType="withEffect">
                                  <p:stCondLst>
                                    <p:cond delay="0"/>
                                  </p:stCondLst>
                                  <p:childTnLst>
                                    <p:set>
                                      <p:cBhvr>
                                        <p:cTn id="20" dur="1" fill="hold">
                                          <p:stCondLst>
                                            <p:cond delay="0"/>
                                          </p:stCondLst>
                                        </p:cTn>
                                        <p:tgtEl>
                                          <p:spTgt spid="2113539">
                                            <p:txEl>
                                              <p:pRg st="4" end="4"/>
                                            </p:txEl>
                                          </p:spTgt>
                                        </p:tgtEl>
                                        <p:attrNameLst>
                                          <p:attrName>style.visibility</p:attrName>
                                        </p:attrNameLst>
                                      </p:cBhvr>
                                      <p:to>
                                        <p:strVal val="visible"/>
                                      </p:to>
                                    </p:set>
                                    <p:animEffect transition="in" filter="wipe(down)">
                                      <p:cBhvr>
                                        <p:cTn id="21" dur="500"/>
                                        <p:tgtEl>
                                          <p:spTgt spid="2113539">
                                            <p:txEl>
                                              <p:pRg st="4" end="4"/>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4" fill="hold" grpId="0" nodeType="clickEffect">
                                  <p:stCondLst>
                                    <p:cond delay="0"/>
                                  </p:stCondLst>
                                  <p:childTnLst>
                                    <p:set>
                                      <p:cBhvr>
                                        <p:cTn id="25" dur="1" fill="hold">
                                          <p:stCondLst>
                                            <p:cond delay="0"/>
                                          </p:stCondLst>
                                        </p:cTn>
                                        <p:tgtEl>
                                          <p:spTgt spid="2113539">
                                            <p:txEl>
                                              <p:pRg st="5" end="5"/>
                                            </p:txEl>
                                          </p:spTgt>
                                        </p:tgtEl>
                                        <p:attrNameLst>
                                          <p:attrName>style.visibility</p:attrName>
                                        </p:attrNameLst>
                                      </p:cBhvr>
                                      <p:to>
                                        <p:strVal val="visible"/>
                                      </p:to>
                                    </p:set>
                                    <p:animEffect transition="in" filter="wipe(down)">
                                      <p:cBhvr>
                                        <p:cTn id="26" dur="500"/>
                                        <p:tgtEl>
                                          <p:spTgt spid="2113539">
                                            <p:txEl>
                                              <p:pRg st="5" end="5"/>
                                            </p:txEl>
                                          </p:spTgt>
                                        </p:tgtEl>
                                      </p:cBhvr>
                                    </p:animEffect>
                                  </p:childTnLst>
                                </p:cTn>
                              </p:par>
                              <p:par>
                                <p:cTn id="27" presetID="22" presetClass="entr" presetSubtype="4" fill="hold" grpId="0" nodeType="withEffect">
                                  <p:stCondLst>
                                    <p:cond delay="0"/>
                                  </p:stCondLst>
                                  <p:childTnLst>
                                    <p:set>
                                      <p:cBhvr>
                                        <p:cTn id="28" dur="1" fill="hold">
                                          <p:stCondLst>
                                            <p:cond delay="0"/>
                                          </p:stCondLst>
                                        </p:cTn>
                                        <p:tgtEl>
                                          <p:spTgt spid="2113539">
                                            <p:txEl>
                                              <p:pRg st="6" end="6"/>
                                            </p:txEl>
                                          </p:spTgt>
                                        </p:tgtEl>
                                        <p:attrNameLst>
                                          <p:attrName>style.visibility</p:attrName>
                                        </p:attrNameLst>
                                      </p:cBhvr>
                                      <p:to>
                                        <p:strVal val="visible"/>
                                      </p:to>
                                    </p:set>
                                    <p:animEffect transition="in" filter="wipe(down)">
                                      <p:cBhvr>
                                        <p:cTn id="29" dur="500"/>
                                        <p:tgtEl>
                                          <p:spTgt spid="2113539">
                                            <p:txEl>
                                              <p:pRg st="6" end="6"/>
                                            </p:txEl>
                                          </p:spTgt>
                                        </p:tgtEl>
                                      </p:cBhvr>
                                    </p:animEffect>
                                  </p:childTnLst>
                                </p:cTn>
                              </p:par>
                              <p:par>
                                <p:cTn id="30" presetID="22" presetClass="entr" presetSubtype="4" fill="hold" grpId="0" nodeType="withEffect">
                                  <p:stCondLst>
                                    <p:cond delay="0"/>
                                  </p:stCondLst>
                                  <p:childTnLst>
                                    <p:set>
                                      <p:cBhvr>
                                        <p:cTn id="31" dur="1" fill="hold">
                                          <p:stCondLst>
                                            <p:cond delay="0"/>
                                          </p:stCondLst>
                                        </p:cTn>
                                        <p:tgtEl>
                                          <p:spTgt spid="2113539">
                                            <p:txEl>
                                              <p:pRg st="7" end="7"/>
                                            </p:txEl>
                                          </p:spTgt>
                                        </p:tgtEl>
                                        <p:attrNameLst>
                                          <p:attrName>style.visibility</p:attrName>
                                        </p:attrNameLst>
                                      </p:cBhvr>
                                      <p:to>
                                        <p:strVal val="visible"/>
                                      </p:to>
                                    </p:set>
                                    <p:animEffect transition="in" filter="wipe(down)">
                                      <p:cBhvr>
                                        <p:cTn id="32" dur="500"/>
                                        <p:tgtEl>
                                          <p:spTgt spid="2113539">
                                            <p:txEl>
                                              <p:pRg st="7" end="7"/>
                                            </p:txEl>
                                          </p:spTgt>
                                        </p:tgtEl>
                                      </p:cBhvr>
                                    </p:animEffect>
                                  </p:childTnLst>
                                </p:cTn>
                              </p:par>
                              <p:par>
                                <p:cTn id="33" presetID="22" presetClass="entr" presetSubtype="4" fill="hold" grpId="0" nodeType="withEffect">
                                  <p:stCondLst>
                                    <p:cond delay="0"/>
                                  </p:stCondLst>
                                  <p:childTnLst>
                                    <p:set>
                                      <p:cBhvr>
                                        <p:cTn id="34" dur="1" fill="hold">
                                          <p:stCondLst>
                                            <p:cond delay="0"/>
                                          </p:stCondLst>
                                        </p:cTn>
                                        <p:tgtEl>
                                          <p:spTgt spid="2113539">
                                            <p:txEl>
                                              <p:pRg st="8" end="8"/>
                                            </p:txEl>
                                          </p:spTgt>
                                        </p:tgtEl>
                                        <p:attrNameLst>
                                          <p:attrName>style.visibility</p:attrName>
                                        </p:attrNameLst>
                                      </p:cBhvr>
                                      <p:to>
                                        <p:strVal val="visible"/>
                                      </p:to>
                                    </p:set>
                                    <p:animEffect transition="in" filter="wipe(down)">
                                      <p:cBhvr>
                                        <p:cTn id="35" dur="500"/>
                                        <p:tgtEl>
                                          <p:spTgt spid="2113539">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13539" grpId="0" build="p"/>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0338" name="Rectangle 2"/>
          <p:cNvSpPr>
            <a:spLocks noGrp="1" noChangeArrowheads="1"/>
          </p:cNvSpPr>
          <p:nvPr>
            <p:ph type="title"/>
          </p:nvPr>
        </p:nvSpPr>
        <p:spPr>
          <a:xfrm>
            <a:off x="317500" y="52388"/>
            <a:ext cx="8637588" cy="1431925"/>
          </a:xfrm>
        </p:spPr>
        <p:txBody>
          <a:bodyPr>
            <a:normAutofit/>
          </a:bodyPr>
          <a:lstStyle/>
          <a:p>
            <a:pPr eaLnBrk="1" hangingPunct="1"/>
            <a:r>
              <a:rPr lang="zh-CN" altLang="en-US" sz="4000" dirty="0" smtClean="0">
                <a:solidFill>
                  <a:srgbClr val="FFC000"/>
                </a:solidFill>
              </a:rPr>
              <a:t>信任特性</a:t>
            </a:r>
          </a:p>
        </p:txBody>
      </p:sp>
      <p:sp>
        <p:nvSpPr>
          <p:cNvPr id="270339" name="Rectangle 3"/>
          <p:cNvSpPr>
            <a:spLocks noGrp="1" noChangeArrowheads="1"/>
          </p:cNvSpPr>
          <p:nvPr>
            <p:ph idx="1"/>
          </p:nvPr>
        </p:nvSpPr>
        <p:spPr>
          <a:xfrm>
            <a:off x="457200" y="1916832"/>
            <a:ext cx="7467600" cy="4557120"/>
          </a:xfrm>
        </p:spPr>
        <p:txBody>
          <a:bodyPr/>
          <a:lstStyle/>
          <a:p>
            <a:pPr eaLnBrk="1" hangingPunct="1"/>
            <a:r>
              <a:rPr lang="zh-CN" altLang="en-US" dirty="0" smtClean="0">
                <a:latin typeface="宋体" charset="-122"/>
              </a:rPr>
              <a:t>内容相关：</a:t>
            </a:r>
          </a:p>
          <a:p>
            <a:pPr lvl="1" eaLnBrk="1" hangingPunct="1"/>
            <a:r>
              <a:rPr lang="zh-CN" altLang="en-US" dirty="0" smtClean="0">
                <a:latin typeface="宋体" charset="-122"/>
              </a:rPr>
              <a:t>信任是对事物的某个方面（如完成某项任务的能力）而言的</a:t>
            </a:r>
            <a:endParaRPr lang="zh-CN" altLang="en-US" dirty="0" smtClean="0"/>
          </a:p>
          <a:p>
            <a:pPr lvl="1" eaLnBrk="1" hangingPunct="1"/>
            <a:r>
              <a:rPr lang="zh-CN" altLang="en-US" dirty="0" smtClean="0"/>
              <a:t>服务提供者提供服务在不同的环境中关键程度不一样也会导致信任度的不一致</a:t>
            </a:r>
          </a:p>
        </p:txBody>
      </p:sp>
      <p:sp>
        <p:nvSpPr>
          <p:cNvPr id="7" name="灯片编号占位符 5"/>
          <p:cNvSpPr>
            <a:spLocks noGrp="1"/>
          </p:cNvSpPr>
          <p:nvPr>
            <p:ph type="sldNum" sz="quarter" idx="12"/>
          </p:nvPr>
        </p:nvSpPr>
        <p:spPr>
          <a:xfrm>
            <a:off x="8244408" y="5763078"/>
            <a:ext cx="403424" cy="431254"/>
          </a:xfrm>
          <a:prstGeom prst="rect">
            <a:avLst/>
          </a:prstGeom>
        </p:spPr>
        <p:txBody>
          <a:bodyPr/>
          <a:lstStyle/>
          <a:p>
            <a:pPr>
              <a:defRPr/>
            </a:pPr>
            <a:fld id="{9EA34BCE-A9B6-4080-BFDA-24B42780DE08}" type="slidenum">
              <a:rPr lang="en-US" altLang="zh-CN" smtClean="0">
                <a:solidFill>
                  <a:schemeClr val="bg1"/>
                </a:solidFill>
              </a:rPr>
              <a:pPr>
                <a:defRPr/>
              </a:pPr>
              <a:t>53</a:t>
            </a:fld>
            <a:endParaRPr lang="en-US" altLang="zh-CN" dirty="0">
              <a:solidFill>
                <a:schemeClr val="bg1"/>
              </a:solidFill>
            </a:endParaRPr>
          </a:p>
        </p:txBody>
      </p:sp>
      <p:sp>
        <p:nvSpPr>
          <p:cNvPr id="5" name="日期占位符 4"/>
          <p:cNvSpPr>
            <a:spLocks noGrp="1"/>
          </p:cNvSpPr>
          <p:nvPr>
            <p:ph type="dt" sz="half" idx="10"/>
          </p:nvPr>
        </p:nvSpPr>
        <p:spPr/>
        <p:txBody>
          <a:bodyPr/>
          <a:lstStyle/>
          <a:p>
            <a:pPr eaLnBrk="1" latinLnBrk="0" hangingPunct="1"/>
            <a:fld id="{1B2EB51E-9216-402C-A3CD-7B9D1FC14DC0}" type="datetime1">
              <a:rPr lang="en-US" altLang="zh-CN" smtClean="0"/>
              <a:pPr eaLnBrk="1" latinLnBrk="0" hangingPunct="1"/>
              <a:t>12/13/2011</a:t>
            </a:fld>
            <a:endParaRPr lang="en-US" dirty="0"/>
          </a:p>
        </p:txBody>
      </p:sp>
      <p:sp>
        <p:nvSpPr>
          <p:cNvPr id="6" name="页脚占位符 5"/>
          <p:cNvSpPr>
            <a:spLocks noGrp="1"/>
          </p:cNvSpPr>
          <p:nvPr>
            <p:ph type="ftr" sz="quarter" idx="11"/>
          </p:nvPr>
        </p:nvSpPr>
        <p:spPr/>
        <p:txBody>
          <a:bodyPr/>
          <a:lstStyle/>
          <a:p>
            <a:r>
              <a:rPr kumimoji="0" lang="en-US" smtClean="0"/>
              <a:t>Institute of Computer Software, Nanjing University</a:t>
            </a:r>
            <a:endParaRPr kumimoji="0" lang="en-US"/>
          </a:p>
        </p:txBody>
      </p:sp>
      <p:sp>
        <p:nvSpPr>
          <p:cNvPr id="8" name="灯片编号占位符 6"/>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2BBB5E19-F10A-4C2F-BF6F-11C513378A2E}" type="slidenum">
              <a:rPr kumimoji="0" lang="en-US" sz="1200" b="0" i="0" u="none" strike="noStrike" kern="1200" cap="none" spc="0" normalizeH="0" baseline="0" noProof="0" smtClean="0">
                <a:ln>
                  <a:noFill/>
                </a:ln>
                <a:solidFill>
                  <a:schemeClr val="tx1">
                    <a:tint val="95000"/>
                  </a:schemeClr>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53</a:t>
            </a:fld>
            <a:endParaRPr kumimoji="0" lang="en-US" sz="1200" b="0" i="0" u="none" strike="noStrike" kern="1200" cap="none" spc="0" normalizeH="0" baseline="0" noProof="0" dirty="0">
              <a:ln>
                <a:noFill/>
              </a:ln>
              <a:solidFill>
                <a:schemeClr val="tx1">
                  <a:tint val="95000"/>
                </a:schemeClr>
              </a:solidFill>
              <a:effectLst/>
              <a:uLnTx/>
              <a:uFillTx/>
              <a:latin typeface="+mn-lt"/>
              <a:ea typeface="+mn-ea"/>
              <a:cs typeface="+mn-cs"/>
            </a:endParaRPr>
          </a:p>
        </p:txBody>
      </p:sp>
    </p:spTree>
  </p:cSld>
  <p:clrMapOvr>
    <a:masterClrMapping/>
  </p:clrMapOvr>
  <p:transition/>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1362" name="Rectangle 2"/>
          <p:cNvSpPr>
            <a:spLocks noGrp="1" noChangeArrowheads="1"/>
          </p:cNvSpPr>
          <p:nvPr>
            <p:ph type="title"/>
          </p:nvPr>
        </p:nvSpPr>
        <p:spPr/>
        <p:txBody>
          <a:bodyPr/>
          <a:lstStyle/>
          <a:p>
            <a:pPr eaLnBrk="1" hangingPunct="1"/>
            <a:r>
              <a:rPr lang="zh-CN" altLang="en-US" smtClean="0"/>
              <a:t>例：</a:t>
            </a:r>
          </a:p>
        </p:txBody>
      </p:sp>
      <p:sp>
        <p:nvSpPr>
          <p:cNvPr id="2117635" name="Rectangle 3"/>
          <p:cNvSpPr>
            <a:spLocks noGrp="1" noChangeArrowheads="1"/>
          </p:cNvSpPr>
          <p:nvPr>
            <p:ph idx="1"/>
          </p:nvPr>
        </p:nvSpPr>
        <p:spPr>
          <a:xfrm>
            <a:off x="179388" y="1700213"/>
            <a:ext cx="8569076" cy="4395787"/>
          </a:xfrm>
        </p:spPr>
        <p:txBody>
          <a:bodyPr>
            <a:normAutofit/>
          </a:bodyPr>
          <a:lstStyle/>
          <a:p>
            <a:pPr eaLnBrk="1" hangingPunct="1">
              <a:lnSpc>
                <a:spcPct val="80000"/>
              </a:lnSpc>
            </a:pPr>
            <a:r>
              <a:rPr lang="zh-CN" altLang="en-US" sz="2000" dirty="0" smtClean="0"/>
              <a:t>在不同的环境、不同的应用、不同的合作伙伴的合作中，张三进行了</a:t>
            </a:r>
            <a:r>
              <a:rPr lang="en-US" altLang="zh-CN" sz="2000" dirty="0" smtClean="0"/>
              <a:t>A</a:t>
            </a:r>
            <a:r>
              <a:rPr lang="zh-CN" altLang="en-US" sz="2000" dirty="0" smtClean="0"/>
              <a:t>行为若干次，既有成功、也有失败。</a:t>
            </a:r>
          </a:p>
          <a:p>
            <a:pPr eaLnBrk="1" hangingPunct="1">
              <a:lnSpc>
                <a:spcPct val="80000"/>
              </a:lnSpc>
            </a:pPr>
            <a:r>
              <a:rPr lang="zh-CN" altLang="en-US" sz="2000" dirty="0" smtClean="0"/>
              <a:t>李四需要</a:t>
            </a:r>
            <a:r>
              <a:rPr lang="en-US" altLang="zh-CN" sz="2000" dirty="0" smtClean="0"/>
              <a:t>A</a:t>
            </a:r>
            <a:r>
              <a:rPr lang="zh-CN" altLang="en-US" sz="2000" dirty="0" smtClean="0"/>
              <a:t>服务。</a:t>
            </a:r>
          </a:p>
          <a:p>
            <a:pPr eaLnBrk="1" hangingPunct="1">
              <a:lnSpc>
                <a:spcPct val="80000"/>
              </a:lnSpc>
            </a:pPr>
            <a:r>
              <a:rPr lang="zh-CN" altLang="en-US" sz="2000" dirty="0" smtClean="0"/>
              <a:t>李四在寻找合作伙伴中，对张三进行考察</a:t>
            </a:r>
          </a:p>
          <a:p>
            <a:pPr eaLnBrk="1" hangingPunct="1">
              <a:lnSpc>
                <a:spcPct val="80000"/>
              </a:lnSpc>
            </a:pPr>
            <a:r>
              <a:rPr lang="zh-CN" altLang="en-US" sz="2000" dirty="0" smtClean="0"/>
              <a:t>定义对张三做</a:t>
            </a:r>
            <a:r>
              <a:rPr lang="en-US" altLang="zh-CN" sz="2000" dirty="0" smtClean="0"/>
              <a:t>A</a:t>
            </a:r>
            <a:r>
              <a:rPr lang="zh-CN" altLang="en-US" sz="2000" dirty="0" smtClean="0"/>
              <a:t>行为的预期：如果让张三做，要求其成功率大于</a:t>
            </a:r>
            <a:r>
              <a:rPr lang="en-US" altLang="zh-CN" sz="2000" dirty="0" smtClean="0"/>
              <a:t>90</a:t>
            </a:r>
            <a:r>
              <a:rPr lang="zh-CN" altLang="en-US" sz="2000" dirty="0" smtClean="0"/>
              <a:t>％</a:t>
            </a:r>
          </a:p>
          <a:p>
            <a:pPr eaLnBrk="1" hangingPunct="1">
              <a:lnSpc>
                <a:spcPct val="80000"/>
              </a:lnSpc>
            </a:pPr>
            <a:r>
              <a:rPr lang="zh-CN" altLang="en-US" sz="2000" dirty="0" smtClean="0"/>
              <a:t>             </a:t>
            </a:r>
            <a:r>
              <a:rPr lang="en-US" altLang="zh-CN" sz="2000" dirty="0" smtClean="0">
                <a:sym typeface="Wingdings" pitchFamily="2" charset="2"/>
              </a:rPr>
              <a:t> </a:t>
            </a:r>
            <a:r>
              <a:rPr lang="zh-CN" altLang="en-US" sz="2000" dirty="0" smtClean="0"/>
              <a:t>张三做</a:t>
            </a:r>
            <a:r>
              <a:rPr lang="en-US" altLang="zh-CN" sz="2000" dirty="0" smtClean="0"/>
              <a:t>A</a:t>
            </a:r>
            <a:r>
              <a:rPr lang="zh-CN" altLang="en-US" sz="2000" dirty="0" smtClean="0"/>
              <a:t>的成功率大于</a:t>
            </a:r>
            <a:r>
              <a:rPr lang="en-US" altLang="zh-CN" sz="2000" dirty="0" smtClean="0"/>
              <a:t>90</a:t>
            </a:r>
            <a:r>
              <a:rPr lang="zh-CN" altLang="en-US" sz="2000" dirty="0" smtClean="0"/>
              <a:t>％（命题）</a:t>
            </a:r>
          </a:p>
          <a:p>
            <a:pPr eaLnBrk="1" hangingPunct="1">
              <a:lnSpc>
                <a:spcPct val="80000"/>
              </a:lnSpc>
            </a:pPr>
            <a:r>
              <a:rPr lang="zh-CN" altLang="en-US" sz="2000" dirty="0" smtClean="0"/>
              <a:t>李四对该命题进行判断</a:t>
            </a:r>
          </a:p>
          <a:p>
            <a:pPr eaLnBrk="1" hangingPunct="1">
              <a:lnSpc>
                <a:spcPct val="80000"/>
              </a:lnSpc>
            </a:pPr>
            <a:r>
              <a:rPr lang="zh-CN" altLang="en-US" sz="2000" dirty="0" smtClean="0"/>
              <a:t>采用假设检验方法进行判断</a:t>
            </a:r>
          </a:p>
          <a:p>
            <a:pPr eaLnBrk="1" hangingPunct="1">
              <a:lnSpc>
                <a:spcPct val="80000"/>
              </a:lnSpc>
            </a:pPr>
            <a:r>
              <a:rPr lang="zh-CN" altLang="en-US" sz="2000" dirty="0" smtClean="0"/>
              <a:t>如果，判断出</a:t>
            </a:r>
            <a:r>
              <a:rPr lang="zh-CN" altLang="en-US" sz="2000" dirty="0" smtClean="0">
                <a:latin typeface="Arial" charset="0"/>
              </a:rPr>
              <a:t>“</a:t>
            </a:r>
            <a:r>
              <a:rPr lang="zh-CN" altLang="en-US" sz="2000" dirty="0" smtClean="0"/>
              <a:t>该命题为真是小概率事件</a:t>
            </a:r>
            <a:r>
              <a:rPr lang="zh-CN" altLang="en-US" sz="2000" dirty="0" smtClean="0">
                <a:latin typeface="Arial" charset="0"/>
              </a:rPr>
              <a:t>”</a:t>
            </a:r>
            <a:r>
              <a:rPr lang="zh-CN" altLang="en-US" sz="2000" dirty="0" smtClean="0"/>
              <a:t>，则该命题不成立，确认张三不可信。</a:t>
            </a:r>
          </a:p>
          <a:p>
            <a:pPr eaLnBrk="1" hangingPunct="1">
              <a:lnSpc>
                <a:spcPct val="80000"/>
              </a:lnSpc>
            </a:pPr>
            <a:r>
              <a:rPr lang="zh-CN" altLang="en-US" sz="2000" b="1" dirty="0" smtClean="0"/>
              <a:t>信任度：该命题为真的概率</a:t>
            </a:r>
          </a:p>
        </p:txBody>
      </p:sp>
      <p:sp>
        <p:nvSpPr>
          <p:cNvPr id="7" name="灯片编号占位符 5"/>
          <p:cNvSpPr>
            <a:spLocks noGrp="1"/>
          </p:cNvSpPr>
          <p:nvPr>
            <p:ph type="sldNum" sz="quarter" idx="12"/>
          </p:nvPr>
        </p:nvSpPr>
        <p:spPr>
          <a:xfrm>
            <a:off x="8244408" y="5763078"/>
            <a:ext cx="403424" cy="431254"/>
          </a:xfrm>
          <a:prstGeom prst="rect">
            <a:avLst/>
          </a:prstGeom>
        </p:spPr>
        <p:txBody>
          <a:bodyPr/>
          <a:lstStyle/>
          <a:p>
            <a:pPr>
              <a:defRPr/>
            </a:pPr>
            <a:fld id="{9EA34BCE-A9B6-4080-BFDA-24B42780DE08}" type="slidenum">
              <a:rPr lang="en-US" altLang="zh-CN" smtClean="0">
                <a:solidFill>
                  <a:schemeClr val="bg1"/>
                </a:solidFill>
              </a:rPr>
              <a:pPr>
                <a:defRPr/>
              </a:pPr>
              <a:t>54</a:t>
            </a:fld>
            <a:endParaRPr lang="en-US" altLang="zh-CN" dirty="0">
              <a:solidFill>
                <a:schemeClr val="bg1"/>
              </a:solidFill>
            </a:endParaRPr>
          </a:p>
        </p:txBody>
      </p:sp>
      <p:sp>
        <p:nvSpPr>
          <p:cNvPr id="5" name="日期占位符 4"/>
          <p:cNvSpPr>
            <a:spLocks noGrp="1"/>
          </p:cNvSpPr>
          <p:nvPr>
            <p:ph type="dt" sz="half" idx="10"/>
          </p:nvPr>
        </p:nvSpPr>
        <p:spPr/>
        <p:txBody>
          <a:bodyPr/>
          <a:lstStyle/>
          <a:p>
            <a:pPr eaLnBrk="1" latinLnBrk="0" hangingPunct="1"/>
            <a:fld id="{9B215CB7-0573-4424-9F49-49BFAA72CC24}" type="datetime1">
              <a:rPr lang="en-US" altLang="zh-CN" smtClean="0"/>
              <a:pPr eaLnBrk="1" latinLnBrk="0" hangingPunct="1"/>
              <a:t>12/13/2011</a:t>
            </a:fld>
            <a:endParaRPr lang="en-US" dirty="0"/>
          </a:p>
        </p:txBody>
      </p:sp>
      <p:sp>
        <p:nvSpPr>
          <p:cNvPr id="6" name="页脚占位符 5"/>
          <p:cNvSpPr>
            <a:spLocks noGrp="1"/>
          </p:cNvSpPr>
          <p:nvPr>
            <p:ph type="ftr" sz="quarter" idx="11"/>
          </p:nvPr>
        </p:nvSpPr>
        <p:spPr/>
        <p:txBody>
          <a:bodyPr/>
          <a:lstStyle/>
          <a:p>
            <a:r>
              <a:rPr kumimoji="0" lang="en-US" smtClean="0"/>
              <a:t>Institute of Computer Software, Nanjing University</a:t>
            </a:r>
            <a:endParaRPr kumimoji="0" lang="en-US"/>
          </a:p>
        </p:txBody>
      </p:sp>
      <p:sp>
        <p:nvSpPr>
          <p:cNvPr id="8" name="灯片编号占位符 6"/>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2BBB5E19-F10A-4C2F-BF6F-11C513378A2E}" type="slidenum">
              <a:rPr kumimoji="0" lang="en-US" sz="1200" b="0" i="0" u="none" strike="noStrike" kern="1200" cap="none" spc="0" normalizeH="0" baseline="0" noProof="0" smtClean="0">
                <a:ln>
                  <a:noFill/>
                </a:ln>
                <a:solidFill>
                  <a:schemeClr val="tx1">
                    <a:tint val="95000"/>
                  </a:schemeClr>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54</a:t>
            </a:fld>
            <a:endParaRPr kumimoji="0" lang="en-US" sz="1200" b="0" i="0" u="none" strike="noStrike" kern="1200" cap="none" spc="0" normalizeH="0" baseline="0" noProof="0" dirty="0">
              <a:ln>
                <a:noFill/>
              </a:ln>
              <a:solidFill>
                <a:schemeClr val="tx1">
                  <a:tint val="95000"/>
                </a:schemeClr>
              </a:solidFill>
              <a:effectLst/>
              <a:uLnTx/>
              <a:uFillTx/>
              <a:latin typeface="+mn-lt"/>
              <a:ea typeface="+mn-ea"/>
              <a:cs typeface="+mn-cs"/>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117635">
                                            <p:txEl>
                                              <p:pRg st="0" end="0"/>
                                            </p:txEl>
                                          </p:spTgt>
                                        </p:tgtEl>
                                        <p:attrNameLst>
                                          <p:attrName>style.visibility</p:attrName>
                                        </p:attrNameLst>
                                      </p:cBhvr>
                                      <p:to>
                                        <p:strVal val="visible"/>
                                      </p:to>
                                    </p:set>
                                    <p:animEffect transition="in" filter="wipe(down)">
                                      <p:cBhvr>
                                        <p:cTn id="7" dur="500"/>
                                        <p:tgtEl>
                                          <p:spTgt spid="211763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117635">
                                            <p:txEl>
                                              <p:pRg st="1" end="1"/>
                                            </p:txEl>
                                          </p:spTgt>
                                        </p:tgtEl>
                                        <p:attrNameLst>
                                          <p:attrName>style.visibility</p:attrName>
                                        </p:attrNameLst>
                                      </p:cBhvr>
                                      <p:to>
                                        <p:strVal val="visible"/>
                                      </p:to>
                                    </p:set>
                                    <p:animEffect transition="in" filter="wipe(down)">
                                      <p:cBhvr>
                                        <p:cTn id="12" dur="500"/>
                                        <p:tgtEl>
                                          <p:spTgt spid="211763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2117635">
                                            <p:txEl>
                                              <p:pRg st="2" end="2"/>
                                            </p:txEl>
                                          </p:spTgt>
                                        </p:tgtEl>
                                        <p:attrNameLst>
                                          <p:attrName>style.visibility</p:attrName>
                                        </p:attrNameLst>
                                      </p:cBhvr>
                                      <p:to>
                                        <p:strVal val="visible"/>
                                      </p:to>
                                    </p:set>
                                    <p:animEffect transition="in" filter="wipe(down)">
                                      <p:cBhvr>
                                        <p:cTn id="17" dur="500"/>
                                        <p:tgtEl>
                                          <p:spTgt spid="211763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2117635">
                                            <p:txEl>
                                              <p:pRg st="3" end="3"/>
                                            </p:txEl>
                                          </p:spTgt>
                                        </p:tgtEl>
                                        <p:attrNameLst>
                                          <p:attrName>style.visibility</p:attrName>
                                        </p:attrNameLst>
                                      </p:cBhvr>
                                      <p:to>
                                        <p:strVal val="visible"/>
                                      </p:to>
                                    </p:set>
                                    <p:animEffect transition="in" filter="wipe(down)">
                                      <p:cBhvr>
                                        <p:cTn id="22" dur="500"/>
                                        <p:tgtEl>
                                          <p:spTgt spid="211763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2117635">
                                            <p:txEl>
                                              <p:pRg st="4" end="4"/>
                                            </p:txEl>
                                          </p:spTgt>
                                        </p:tgtEl>
                                        <p:attrNameLst>
                                          <p:attrName>style.visibility</p:attrName>
                                        </p:attrNameLst>
                                      </p:cBhvr>
                                      <p:to>
                                        <p:strVal val="visible"/>
                                      </p:to>
                                    </p:set>
                                    <p:animEffect transition="in" filter="wipe(down)">
                                      <p:cBhvr>
                                        <p:cTn id="27" dur="500"/>
                                        <p:tgtEl>
                                          <p:spTgt spid="211763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2117635">
                                            <p:txEl>
                                              <p:pRg st="5" end="5"/>
                                            </p:txEl>
                                          </p:spTgt>
                                        </p:tgtEl>
                                        <p:attrNameLst>
                                          <p:attrName>style.visibility</p:attrName>
                                        </p:attrNameLst>
                                      </p:cBhvr>
                                      <p:to>
                                        <p:strVal val="visible"/>
                                      </p:to>
                                    </p:set>
                                    <p:animEffect transition="in" filter="wipe(down)">
                                      <p:cBhvr>
                                        <p:cTn id="32" dur="500"/>
                                        <p:tgtEl>
                                          <p:spTgt spid="2117635">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2117635">
                                            <p:txEl>
                                              <p:pRg st="6" end="6"/>
                                            </p:txEl>
                                          </p:spTgt>
                                        </p:tgtEl>
                                        <p:attrNameLst>
                                          <p:attrName>style.visibility</p:attrName>
                                        </p:attrNameLst>
                                      </p:cBhvr>
                                      <p:to>
                                        <p:strVal val="visible"/>
                                      </p:to>
                                    </p:set>
                                    <p:animEffect transition="in" filter="wipe(down)">
                                      <p:cBhvr>
                                        <p:cTn id="37" dur="500"/>
                                        <p:tgtEl>
                                          <p:spTgt spid="2117635">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2117635">
                                            <p:txEl>
                                              <p:pRg st="7" end="7"/>
                                            </p:txEl>
                                          </p:spTgt>
                                        </p:tgtEl>
                                        <p:attrNameLst>
                                          <p:attrName>style.visibility</p:attrName>
                                        </p:attrNameLst>
                                      </p:cBhvr>
                                      <p:to>
                                        <p:strVal val="visible"/>
                                      </p:to>
                                    </p:set>
                                    <p:animEffect transition="in" filter="wipe(down)">
                                      <p:cBhvr>
                                        <p:cTn id="42" dur="500"/>
                                        <p:tgtEl>
                                          <p:spTgt spid="2117635">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2117635">
                                            <p:txEl>
                                              <p:pRg st="8" end="8"/>
                                            </p:txEl>
                                          </p:spTgt>
                                        </p:tgtEl>
                                        <p:attrNameLst>
                                          <p:attrName>style.visibility</p:attrName>
                                        </p:attrNameLst>
                                      </p:cBhvr>
                                      <p:to>
                                        <p:strVal val="visible"/>
                                      </p:to>
                                    </p:set>
                                    <p:animEffect transition="in" filter="wipe(down)">
                                      <p:cBhvr>
                                        <p:cTn id="47" dur="500"/>
                                        <p:tgtEl>
                                          <p:spTgt spid="2117635">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17635" grpId="0" build="p"/>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2386" name="Rectangle 2"/>
          <p:cNvSpPr>
            <a:spLocks noGrp="1" noChangeArrowheads="1"/>
          </p:cNvSpPr>
          <p:nvPr>
            <p:ph type="title"/>
          </p:nvPr>
        </p:nvSpPr>
        <p:spPr>
          <a:xfrm>
            <a:off x="317500" y="52388"/>
            <a:ext cx="8637588" cy="1431925"/>
          </a:xfrm>
        </p:spPr>
        <p:txBody>
          <a:bodyPr/>
          <a:lstStyle/>
          <a:p>
            <a:pPr eaLnBrk="1" hangingPunct="1"/>
            <a:r>
              <a:rPr lang="zh-CN" altLang="en-US" dirty="0" smtClean="0">
                <a:solidFill>
                  <a:srgbClr val="FFC000"/>
                </a:solidFill>
              </a:rPr>
              <a:t>信任分类</a:t>
            </a:r>
            <a:endParaRPr lang="zh-CN" altLang="en-US" sz="2500" dirty="0" smtClean="0">
              <a:solidFill>
                <a:srgbClr val="FFC000"/>
              </a:solidFill>
            </a:endParaRPr>
          </a:p>
        </p:txBody>
      </p:sp>
      <p:sp>
        <p:nvSpPr>
          <p:cNvPr id="272387" name="Rectangle 3"/>
          <p:cNvSpPr>
            <a:spLocks noGrp="1" noChangeArrowheads="1"/>
          </p:cNvSpPr>
          <p:nvPr>
            <p:ph idx="1"/>
          </p:nvPr>
        </p:nvSpPr>
        <p:spPr/>
        <p:txBody>
          <a:bodyPr/>
          <a:lstStyle/>
          <a:p>
            <a:pPr eaLnBrk="1" hangingPunct="1"/>
            <a:r>
              <a:rPr lang="zh-CN" altLang="en-US" smtClean="0"/>
              <a:t>信任的分类</a:t>
            </a:r>
          </a:p>
          <a:p>
            <a:pPr lvl="1" eaLnBrk="1" hangingPunct="1"/>
            <a:r>
              <a:rPr lang="zh-CN" altLang="en-US" smtClean="0"/>
              <a:t>直接信任</a:t>
            </a:r>
          </a:p>
          <a:p>
            <a:pPr lvl="2" eaLnBrk="1" hangingPunct="1"/>
            <a:r>
              <a:rPr lang="zh-CN" altLang="en-US" smtClean="0"/>
              <a:t>来源于直接经验</a:t>
            </a:r>
          </a:p>
          <a:p>
            <a:pPr lvl="1" eaLnBrk="1" hangingPunct="1"/>
            <a:r>
              <a:rPr lang="zh-CN" altLang="en-US" smtClean="0"/>
              <a:t>推荐信任</a:t>
            </a:r>
          </a:p>
          <a:p>
            <a:pPr lvl="2" eaLnBrk="1" hangingPunct="1"/>
            <a:r>
              <a:rPr lang="zh-CN" altLang="en-US" smtClean="0"/>
              <a:t>来源于间接经验</a:t>
            </a:r>
          </a:p>
        </p:txBody>
      </p:sp>
      <p:sp>
        <p:nvSpPr>
          <p:cNvPr id="7" name="灯片编号占位符 5"/>
          <p:cNvSpPr>
            <a:spLocks noGrp="1"/>
          </p:cNvSpPr>
          <p:nvPr>
            <p:ph type="sldNum" sz="quarter" idx="12"/>
          </p:nvPr>
        </p:nvSpPr>
        <p:spPr>
          <a:xfrm>
            <a:off x="8244408" y="5763078"/>
            <a:ext cx="403424" cy="431254"/>
          </a:xfrm>
          <a:prstGeom prst="rect">
            <a:avLst/>
          </a:prstGeom>
        </p:spPr>
        <p:txBody>
          <a:bodyPr/>
          <a:lstStyle/>
          <a:p>
            <a:pPr>
              <a:defRPr/>
            </a:pPr>
            <a:fld id="{9EA34BCE-A9B6-4080-BFDA-24B42780DE08}" type="slidenum">
              <a:rPr lang="en-US" altLang="zh-CN" smtClean="0">
                <a:solidFill>
                  <a:schemeClr val="bg1"/>
                </a:solidFill>
              </a:rPr>
              <a:pPr>
                <a:defRPr/>
              </a:pPr>
              <a:t>55</a:t>
            </a:fld>
            <a:endParaRPr lang="en-US" altLang="zh-CN" dirty="0">
              <a:solidFill>
                <a:schemeClr val="bg1"/>
              </a:solidFill>
            </a:endParaRPr>
          </a:p>
        </p:txBody>
      </p:sp>
      <p:sp>
        <p:nvSpPr>
          <p:cNvPr id="5" name="日期占位符 4"/>
          <p:cNvSpPr>
            <a:spLocks noGrp="1"/>
          </p:cNvSpPr>
          <p:nvPr>
            <p:ph type="dt" sz="half" idx="10"/>
          </p:nvPr>
        </p:nvSpPr>
        <p:spPr/>
        <p:txBody>
          <a:bodyPr/>
          <a:lstStyle/>
          <a:p>
            <a:pPr eaLnBrk="1" latinLnBrk="0" hangingPunct="1"/>
            <a:fld id="{1098734E-DD5C-4B62-899C-10C0BB963EF3}" type="datetime1">
              <a:rPr lang="en-US" altLang="zh-CN" smtClean="0"/>
              <a:pPr eaLnBrk="1" latinLnBrk="0" hangingPunct="1"/>
              <a:t>12/13/2011</a:t>
            </a:fld>
            <a:endParaRPr lang="en-US" dirty="0"/>
          </a:p>
        </p:txBody>
      </p:sp>
      <p:sp>
        <p:nvSpPr>
          <p:cNvPr id="6" name="页脚占位符 5"/>
          <p:cNvSpPr>
            <a:spLocks noGrp="1"/>
          </p:cNvSpPr>
          <p:nvPr>
            <p:ph type="ftr" sz="quarter" idx="11"/>
          </p:nvPr>
        </p:nvSpPr>
        <p:spPr/>
        <p:txBody>
          <a:bodyPr/>
          <a:lstStyle/>
          <a:p>
            <a:r>
              <a:rPr kumimoji="0" lang="en-US" smtClean="0"/>
              <a:t>Institute of Computer Software, Nanjing University</a:t>
            </a:r>
            <a:endParaRPr kumimoji="0" lang="en-US"/>
          </a:p>
        </p:txBody>
      </p:sp>
      <p:sp>
        <p:nvSpPr>
          <p:cNvPr id="8" name="灯片编号占位符 6"/>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2BBB5E19-F10A-4C2F-BF6F-11C513378A2E}" type="slidenum">
              <a:rPr kumimoji="0" lang="en-US" sz="1200" b="0" i="0" u="none" strike="noStrike" kern="1200" cap="none" spc="0" normalizeH="0" baseline="0" noProof="0" smtClean="0">
                <a:ln>
                  <a:noFill/>
                </a:ln>
                <a:solidFill>
                  <a:schemeClr val="tx1">
                    <a:tint val="95000"/>
                  </a:schemeClr>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55</a:t>
            </a:fld>
            <a:endParaRPr kumimoji="0" lang="en-US" sz="1200" b="0" i="0" u="none" strike="noStrike" kern="1200" cap="none" spc="0" normalizeH="0" baseline="0" noProof="0" dirty="0">
              <a:ln>
                <a:noFill/>
              </a:ln>
              <a:solidFill>
                <a:schemeClr val="tx1">
                  <a:tint val="95000"/>
                </a:schemeClr>
              </a:solidFill>
              <a:effectLst/>
              <a:uLnTx/>
              <a:uFillTx/>
              <a:latin typeface="+mn-lt"/>
              <a:ea typeface="+mn-ea"/>
              <a:cs typeface="+mn-cs"/>
            </a:endParaRPr>
          </a:p>
        </p:txBody>
      </p:sp>
    </p:spTree>
  </p:cSld>
  <p:clrMapOvr>
    <a:masterClrMapping/>
  </p:clrMapOvr>
  <p:transition/>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3410" name="Rectangle 2"/>
          <p:cNvSpPr>
            <a:spLocks noGrp="1" noChangeArrowheads="1"/>
          </p:cNvSpPr>
          <p:nvPr>
            <p:ph type="title"/>
          </p:nvPr>
        </p:nvSpPr>
        <p:spPr>
          <a:xfrm>
            <a:off x="317500" y="52388"/>
            <a:ext cx="8637588" cy="1431925"/>
          </a:xfrm>
        </p:spPr>
        <p:txBody>
          <a:bodyPr/>
          <a:lstStyle/>
          <a:p>
            <a:pPr eaLnBrk="1" hangingPunct="1"/>
            <a:r>
              <a:rPr lang="zh-CN" altLang="en-US" dirty="0" smtClean="0">
                <a:solidFill>
                  <a:srgbClr val="FFC000"/>
                </a:solidFill>
              </a:rPr>
              <a:t>信任评估计算</a:t>
            </a:r>
            <a:endParaRPr lang="zh-CN" altLang="en-US" sz="2500" dirty="0" smtClean="0">
              <a:solidFill>
                <a:srgbClr val="FFC000"/>
              </a:solidFill>
            </a:endParaRPr>
          </a:p>
        </p:txBody>
      </p:sp>
      <p:sp>
        <p:nvSpPr>
          <p:cNvPr id="273411" name="Rectangle 3"/>
          <p:cNvSpPr>
            <a:spLocks noGrp="1" noChangeArrowheads="1"/>
          </p:cNvSpPr>
          <p:nvPr>
            <p:ph idx="1"/>
          </p:nvPr>
        </p:nvSpPr>
        <p:spPr>
          <a:xfrm>
            <a:off x="457200" y="1844824"/>
            <a:ext cx="7467600" cy="4629128"/>
          </a:xfrm>
        </p:spPr>
        <p:txBody>
          <a:bodyPr/>
          <a:lstStyle/>
          <a:p>
            <a:pPr eaLnBrk="1" hangingPunct="1"/>
            <a:r>
              <a:rPr lang="zh-CN" altLang="en-US" sz="2600" dirty="0" smtClean="0"/>
              <a:t>信任关系计算</a:t>
            </a:r>
            <a:r>
              <a:rPr lang="en-US" altLang="zh-CN" sz="2600" dirty="0" smtClean="0"/>
              <a:t>:</a:t>
            </a:r>
          </a:p>
          <a:p>
            <a:pPr lvl="1" eaLnBrk="1" hangingPunct="1"/>
            <a:r>
              <a:rPr lang="zh-CN" altLang="en-US" dirty="0" smtClean="0">
                <a:latin typeface="宋体" charset="-122"/>
              </a:rPr>
              <a:t>客观经验：选择实体通过自身的使用或通过推荐实体的推荐所获得的对协作实体使用情况的记录</a:t>
            </a:r>
          </a:p>
          <a:p>
            <a:pPr lvl="1" eaLnBrk="1" hangingPunct="1"/>
            <a:r>
              <a:rPr lang="zh-CN" altLang="en-US" dirty="0" smtClean="0"/>
              <a:t>主观评估：采用概率统计中假设检验的理论，为信任判断提供量化依据</a:t>
            </a:r>
          </a:p>
          <a:p>
            <a:pPr lvl="2" eaLnBrk="1" hangingPunct="1"/>
            <a:r>
              <a:rPr lang="zh-CN" altLang="en-US" dirty="0" smtClean="0"/>
              <a:t>主观参数：假设成功概率</a:t>
            </a:r>
            <a:r>
              <a:rPr lang="en-US" altLang="zh-CN" dirty="0" smtClean="0"/>
              <a:t>p</a:t>
            </a:r>
          </a:p>
          <a:p>
            <a:pPr lvl="2" eaLnBrk="1" hangingPunct="1"/>
            <a:endParaRPr lang="en-US" altLang="zh-CN" dirty="0" smtClean="0"/>
          </a:p>
          <a:p>
            <a:pPr eaLnBrk="1" hangingPunct="1"/>
            <a:endParaRPr lang="en-US" altLang="zh-CN" dirty="0" smtClean="0"/>
          </a:p>
        </p:txBody>
      </p:sp>
      <p:sp>
        <p:nvSpPr>
          <p:cNvPr id="7" name="灯片编号占位符 5"/>
          <p:cNvSpPr>
            <a:spLocks noGrp="1"/>
          </p:cNvSpPr>
          <p:nvPr>
            <p:ph type="sldNum" sz="quarter" idx="12"/>
          </p:nvPr>
        </p:nvSpPr>
        <p:spPr>
          <a:xfrm>
            <a:off x="8244408" y="5763078"/>
            <a:ext cx="403424" cy="431254"/>
          </a:xfrm>
          <a:prstGeom prst="rect">
            <a:avLst/>
          </a:prstGeom>
        </p:spPr>
        <p:txBody>
          <a:bodyPr/>
          <a:lstStyle/>
          <a:p>
            <a:pPr>
              <a:defRPr/>
            </a:pPr>
            <a:fld id="{9EA34BCE-A9B6-4080-BFDA-24B42780DE08}" type="slidenum">
              <a:rPr lang="en-US" altLang="zh-CN" smtClean="0">
                <a:solidFill>
                  <a:schemeClr val="bg1"/>
                </a:solidFill>
              </a:rPr>
              <a:pPr>
                <a:defRPr/>
              </a:pPr>
              <a:t>56</a:t>
            </a:fld>
            <a:endParaRPr lang="en-US" altLang="zh-CN" dirty="0">
              <a:solidFill>
                <a:schemeClr val="bg1"/>
              </a:solidFill>
            </a:endParaRPr>
          </a:p>
        </p:txBody>
      </p:sp>
      <p:sp>
        <p:nvSpPr>
          <p:cNvPr id="5" name="日期占位符 4"/>
          <p:cNvSpPr>
            <a:spLocks noGrp="1"/>
          </p:cNvSpPr>
          <p:nvPr>
            <p:ph type="dt" sz="half" idx="10"/>
          </p:nvPr>
        </p:nvSpPr>
        <p:spPr/>
        <p:txBody>
          <a:bodyPr/>
          <a:lstStyle/>
          <a:p>
            <a:pPr eaLnBrk="1" latinLnBrk="0" hangingPunct="1"/>
            <a:fld id="{B472A0E2-29C5-4CEB-821B-F900EAA19473}" type="datetime1">
              <a:rPr lang="en-US" altLang="zh-CN" smtClean="0"/>
              <a:pPr eaLnBrk="1" latinLnBrk="0" hangingPunct="1"/>
              <a:t>12/13/2011</a:t>
            </a:fld>
            <a:endParaRPr lang="en-US" dirty="0"/>
          </a:p>
        </p:txBody>
      </p:sp>
      <p:sp>
        <p:nvSpPr>
          <p:cNvPr id="6" name="页脚占位符 5"/>
          <p:cNvSpPr>
            <a:spLocks noGrp="1"/>
          </p:cNvSpPr>
          <p:nvPr>
            <p:ph type="ftr" sz="quarter" idx="11"/>
          </p:nvPr>
        </p:nvSpPr>
        <p:spPr/>
        <p:txBody>
          <a:bodyPr/>
          <a:lstStyle/>
          <a:p>
            <a:r>
              <a:rPr kumimoji="0" lang="en-US" smtClean="0"/>
              <a:t>Institute of Computer Software, Nanjing University</a:t>
            </a:r>
            <a:endParaRPr kumimoji="0" lang="en-US"/>
          </a:p>
        </p:txBody>
      </p:sp>
      <p:sp>
        <p:nvSpPr>
          <p:cNvPr id="8" name="灯片编号占位符 6"/>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2BBB5E19-F10A-4C2F-BF6F-11C513378A2E}" type="slidenum">
              <a:rPr kumimoji="0" lang="en-US" sz="1200" b="0" i="0" u="none" strike="noStrike" kern="1200" cap="none" spc="0" normalizeH="0" baseline="0" noProof="0" smtClean="0">
                <a:ln>
                  <a:noFill/>
                </a:ln>
                <a:solidFill>
                  <a:schemeClr val="tx1">
                    <a:tint val="95000"/>
                  </a:schemeClr>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56</a:t>
            </a:fld>
            <a:endParaRPr kumimoji="0" lang="en-US" sz="1200" b="0" i="0" u="none" strike="noStrike" kern="1200" cap="none" spc="0" normalizeH="0" baseline="0" noProof="0" dirty="0">
              <a:ln>
                <a:noFill/>
              </a:ln>
              <a:solidFill>
                <a:schemeClr val="tx1">
                  <a:tint val="95000"/>
                </a:schemeClr>
              </a:solidFill>
              <a:effectLst/>
              <a:uLnTx/>
              <a:uFillTx/>
              <a:latin typeface="+mn-lt"/>
              <a:ea typeface="+mn-ea"/>
              <a:cs typeface="+mn-cs"/>
            </a:endParaRPr>
          </a:p>
        </p:txBody>
      </p:sp>
    </p:spTree>
  </p:cSld>
  <p:clrMapOvr>
    <a:masterClrMapping/>
  </p:clrMapOvr>
  <p:transition/>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4434" name="Rectangle 2"/>
          <p:cNvSpPr>
            <a:spLocks noGrp="1" noChangeArrowheads="1"/>
          </p:cNvSpPr>
          <p:nvPr>
            <p:ph type="title"/>
          </p:nvPr>
        </p:nvSpPr>
        <p:spPr/>
        <p:txBody>
          <a:bodyPr/>
          <a:lstStyle/>
          <a:p>
            <a:pPr eaLnBrk="1" hangingPunct="1"/>
            <a:r>
              <a:rPr lang="zh-CN" altLang="en-US" smtClean="0"/>
              <a:t>信任</a:t>
            </a:r>
          </a:p>
        </p:txBody>
      </p:sp>
      <p:sp>
        <p:nvSpPr>
          <p:cNvPr id="274435" name="Rectangle 3"/>
          <p:cNvSpPr>
            <a:spLocks noGrp="1" noChangeArrowheads="1"/>
          </p:cNvSpPr>
          <p:nvPr>
            <p:ph idx="1"/>
          </p:nvPr>
        </p:nvSpPr>
        <p:spPr/>
        <p:txBody>
          <a:bodyPr/>
          <a:lstStyle/>
          <a:p>
            <a:pPr eaLnBrk="1" hangingPunct="1"/>
            <a:r>
              <a:rPr lang="zh-CN" altLang="en-US" dirty="0" smtClean="0"/>
              <a:t>安全管理的一种方法</a:t>
            </a:r>
          </a:p>
          <a:p>
            <a:pPr eaLnBrk="1" hangingPunct="1"/>
            <a:r>
              <a:rPr lang="zh-CN" altLang="en-US" dirty="0" smtClean="0"/>
              <a:t>比较具有柔性</a:t>
            </a:r>
          </a:p>
          <a:p>
            <a:pPr lvl="1" eaLnBrk="1" hangingPunct="1"/>
            <a:r>
              <a:rPr lang="zh-CN" altLang="en-US" dirty="0" smtClean="0"/>
              <a:t>动态评估</a:t>
            </a:r>
          </a:p>
          <a:p>
            <a:pPr eaLnBrk="1" hangingPunct="1"/>
            <a:r>
              <a:rPr lang="zh-CN" altLang="en-US" dirty="0" smtClean="0"/>
              <a:t>但不严格</a:t>
            </a:r>
          </a:p>
          <a:p>
            <a:pPr lvl="1" eaLnBrk="1" hangingPunct="1"/>
            <a:r>
              <a:rPr lang="zh-CN" altLang="en-US" dirty="0" smtClean="0"/>
              <a:t>评估标准可以加入主观意识</a:t>
            </a:r>
          </a:p>
        </p:txBody>
      </p:sp>
      <p:sp>
        <p:nvSpPr>
          <p:cNvPr id="7" name="灯片编号占位符 5"/>
          <p:cNvSpPr>
            <a:spLocks noGrp="1"/>
          </p:cNvSpPr>
          <p:nvPr>
            <p:ph type="sldNum" sz="quarter" idx="12"/>
          </p:nvPr>
        </p:nvSpPr>
        <p:spPr>
          <a:xfrm>
            <a:off x="8244408" y="5763078"/>
            <a:ext cx="403424" cy="431254"/>
          </a:xfrm>
          <a:prstGeom prst="rect">
            <a:avLst/>
          </a:prstGeom>
        </p:spPr>
        <p:txBody>
          <a:bodyPr/>
          <a:lstStyle/>
          <a:p>
            <a:pPr>
              <a:defRPr/>
            </a:pPr>
            <a:fld id="{9EA34BCE-A9B6-4080-BFDA-24B42780DE08}" type="slidenum">
              <a:rPr lang="en-US" altLang="zh-CN" smtClean="0">
                <a:solidFill>
                  <a:schemeClr val="bg1"/>
                </a:solidFill>
              </a:rPr>
              <a:pPr>
                <a:defRPr/>
              </a:pPr>
              <a:t>57</a:t>
            </a:fld>
            <a:endParaRPr lang="en-US" altLang="zh-CN" dirty="0">
              <a:solidFill>
                <a:schemeClr val="bg1"/>
              </a:solidFill>
            </a:endParaRPr>
          </a:p>
        </p:txBody>
      </p:sp>
      <p:sp>
        <p:nvSpPr>
          <p:cNvPr id="5" name="日期占位符 4"/>
          <p:cNvSpPr>
            <a:spLocks noGrp="1"/>
          </p:cNvSpPr>
          <p:nvPr>
            <p:ph type="dt" sz="half" idx="10"/>
          </p:nvPr>
        </p:nvSpPr>
        <p:spPr/>
        <p:txBody>
          <a:bodyPr/>
          <a:lstStyle/>
          <a:p>
            <a:pPr eaLnBrk="1" latinLnBrk="0" hangingPunct="1"/>
            <a:fld id="{715402B3-DF83-41BD-B3C8-5718C000CC5A}" type="datetime1">
              <a:rPr lang="en-US" altLang="zh-CN" smtClean="0"/>
              <a:pPr eaLnBrk="1" latinLnBrk="0" hangingPunct="1"/>
              <a:t>12/13/2011</a:t>
            </a:fld>
            <a:endParaRPr lang="en-US" dirty="0"/>
          </a:p>
        </p:txBody>
      </p:sp>
      <p:sp>
        <p:nvSpPr>
          <p:cNvPr id="6" name="页脚占位符 5"/>
          <p:cNvSpPr>
            <a:spLocks noGrp="1"/>
          </p:cNvSpPr>
          <p:nvPr>
            <p:ph type="ftr" sz="quarter" idx="11"/>
          </p:nvPr>
        </p:nvSpPr>
        <p:spPr/>
        <p:txBody>
          <a:bodyPr/>
          <a:lstStyle/>
          <a:p>
            <a:r>
              <a:rPr kumimoji="0" lang="en-US" smtClean="0"/>
              <a:t>Institute of Computer Software, Nanjing University</a:t>
            </a:r>
            <a:endParaRPr kumimoji="0" lang="en-US"/>
          </a:p>
        </p:txBody>
      </p:sp>
      <p:sp>
        <p:nvSpPr>
          <p:cNvPr id="8" name="灯片编号占位符 6"/>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2BBB5E19-F10A-4C2F-BF6F-11C513378A2E}" type="slidenum">
              <a:rPr kumimoji="0" lang="en-US" sz="1200" b="0" i="0" u="none" strike="noStrike" kern="1200" cap="none" spc="0" normalizeH="0" baseline="0" noProof="0" smtClean="0">
                <a:ln>
                  <a:noFill/>
                </a:ln>
                <a:solidFill>
                  <a:schemeClr val="tx1">
                    <a:tint val="95000"/>
                  </a:schemeClr>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57</a:t>
            </a:fld>
            <a:endParaRPr kumimoji="0" lang="en-US" sz="1200" b="0" i="0" u="none" strike="noStrike" kern="1200" cap="none" spc="0" normalizeH="0" baseline="0" noProof="0" dirty="0">
              <a:ln>
                <a:noFill/>
              </a:ln>
              <a:solidFill>
                <a:schemeClr val="tx1">
                  <a:tint val="95000"/>
                </a:schemeClr>
              </a:solidFill>
              <a:effectLst/>
              <a:uLnTx/>
              <a:uFillTx/>
              <a:latin typeface="+mn-lt"/>
              <a:ea typeface="+mn-ea"/>
              <a:cs typeface="+mn-cs"/>
            </a:endParaRPr>
          </a:p>
        </p:txBody>
      </p:sp>
    </p:spTree>
  </p:cSld>
  <p:clrMapOvr>
    <a:masterClrMapping/>
  </p:clrMapOvr>
  <p:transition/>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a:xfrm>
            <a:off x="317500" y="52388"/>
            <a:ext cx="8637588" cy="1431925"/>
          </a:xfrm>
        </p:spPr>
        <p:txBody>
          <a:bodyPr>
            <a:normAutofit/>
          </a:bodyPr>
          <a:lstStyle/>
          <a:p>
            <a:pPr eaLnBrk="1" hangingPunct="1"/>
            <a:r>
              <a:rPr lang="en-US" altLang="zh-CN" sz="4000" dirty="0" err="1" smtClean="0">
                <a:solidFill>
                  <a:srgbClr val="FFC000"/>
                </a:solidFill>
              </a:rPr>
              <a:t>Mogent</a:t>
            </a:r>
            <a:r>
              <a:rPr lang="zh-CN" altLang="en-US" sz="4000" dirty="0" smtClean="0">
                <a:solidFill>
                  <a:srgbClr val="FFC000"/>
                </a:solidFill>
              </a:rPr>
              <a:t>系统安全机制</a:t>
            </a:r>
          </a:p>
        </p:txBody>
      </p:sp>
      <p:sp>
        <p:nvSpPr>
          <p:cNvPr id="3" name="内容占位符 2"/>
          <p:cNvSpPr>
            <a:spLocks noGrp="1"/>
          </p:cNvSpPr>
          <p:nvPr>
            <p:ph idx="1"/>
          </p:nvPr>
        </p:nvSpPr>
        <p:spPr/>
        <p:txBody>
          <a:bodyPr/>
          <a:lstStyle/>
          <a:p>
            <a:r>
              <a:rPr lang="zh-CN" altLang="en-US" dirty="0" smtClean="0"/>
              <a:t>访问控制</a:t>
            </a:r>
            <a:endParaRPr lang="en-US" altLang="zh-CN" dirty="0" smtClean="0"/>
          </a:p>
          <a:p>
            <a:pPr lvl="1"/>
            <a:r>
              <a:rPr lang="zh-CN" altLang="en-US" dirty="0" smtClean="0"/>
              <a:t>根据授权信息实时地监视</a:t>
            </a:r>
            <a:r>
              <a:rPr lang="en-US" altLang="zh-CN" dirty="0" err="1" smtClean="0"/>
              <a:t>Mogent</a:t>
            </a:r>
            <a:r>
              <a:rPr lang="zh-CN" altLang="en-US" dirty="0" smtClean="0"/>
              <a:t>对系统资源的访问，判断访问是否允许，如果可以就继续执行，否则抛出异常，终止对资源的访问</a:t>
            </a:r>
            <a:endParaRPr lang="en-US" altLang="zh-CN" dirty="0" smtClean="0"/>
          </a:p>
          <a:p>
            <a:pPr lvl="1"/>
            <a:r>
              <a:rPr lang="zh-CN" altLang="en-US" dirty="0" smtClean="0"/>
              <a:t>计费任务：在访问之前，要根据</a:t>
            </a:r>
            <a:r>
              <a:rPr lang="en-US" altLang="zh-CN" dirty="0" err="1" smtClean="0"/>
              <a:t>Mogent</a:t>
            </a:r>
            <a:r>
              <a:rPr lang="zh-CN" altLang="en-US" dirty="0" smtClean="0"/>
              <a:t>现有的货币量和待访问资源的价格判断它是否有支付能力，如果有，就把将要访问的资源的信息计入</a:t>
            </a:r>
            <a:r>
              <a:rPr lang="en-US" altLang="zh-CN" dirty="0" err="1" smtClean="0"/>
              <a:t>Mogent</a:t>
            </a:r>
            <a:r>
              <a:rPr lang="zh-CN" altLang="en-US" dirty="0" smtClean="0"/>
              <a:t>的账单，在</a:t>
            </a:r>
            <a:r>
              <a:rPr lang="en-US" altLang="zh-CN" dirty="0" err="1" smtClean="0"/>
              <a:t>Mogent</a:t>
            </a:r>
            <a:r>
              <a:rPr lang="zh-CN" altLang="en-US" dirty="0" smtClean="0"/>
              <a:t>运行结束后一起结算。</a:t>
            </a:r>
            <a:endParaRPr lang="en-US" altLang="zh-CN" dirty="0" smtClean="0"/>
          </a:p>
        </p:txBody>
      </p:sp>
      <p:sp>
        <p:nvSpPr>
          <p:cNvPr id="5" name="灯片编号占位符 5"/>
          <p:cNvSpPr>
            <a:spLocks noGrp="1"/>
          </p:cNvSpPr>
          <p:nvPr>
            <p:ph type="sldNum" sz="quarter" idx="12"/>
          </p:nvPr>
        </p:nvSpPr>
        <p:spPr>
          <a:xfrm>
            <a:off x="8244408" y="5763078"/>
            <a:ext cx="403424" cy="431254"/>
          </a:xfrm>
          <a:prstGeom prst="rect">
            <a:avLst/>
          </a:prstGeom>
        </p:spPr>
        <p:txBody>
          <a:bodyPr/>
          <a:lstStyle/>
          <a:p>
            <a:pPr>
              <a:defRPr/>
            </a:pPr>
            <a:fld id="{9EA34BCE-A9B6-4080-BFDA-24B42780DE08}" type="slidenum">
              <a:rPr lang="en-US" altLang="zh-CN" smtClean="0">
                <a:solidFill>
                  <a:schemeClr val="bg1"/>
                </a:solidFill>
              </a:rPr>
              <a:pPr>
                <a:defRPr/>
              </a:pPr>
              <a:t>58</a:t>
            </a:fld>
            <a:endParaRPr lang="en-US" altLang="zh-CN" dirty="0">
              <a:solidFill>
                <a:schemeClr val="bg1"/>
              </a:solidFill>
            </a:endParaRPr>
          </a:p>
        </p:txBody>
      </p:sp>
      <p:sp>
        <p:nvSpPr>
          <p:cNvPr id="6" name="日期占位符 5"/>
          <p:cNvSpPr>
            <a:spLocks noGrp="1"/>
          </p:cNvSpPr>
          <p:nvPr>
            <p:ph type="dt" sz="half" idx="10"/>
          </p:nvPr>
        </p:nvSpPr>
        <p:spPr/>
        <p:txBody>
          <a:bodyPr/>
          <a:lstStyle/>
          <a:p>
            <a:pPr eaLnBrk="1" latinLnBrk="0" hangingPunct="1"/>
            <a:fld id="{C86BD06C-4766-4F47-8876-DA33BB30FE39}" type="datetime1">
              <a:rPr lang="en-US" altLang="zh-CN" smtClean="0"/>
              <a:pPr eaLnBrk="1" latinLnBrk="0" hangingPunct="1"/>
              <a:t>12/13/2011</a:t>
            </a:fld>
            <a:endParaRPr lang="en-US" dirty="0"/>
          </a:p>
        </p:txBody>
      </p:sp>
      <p:sp>
        <p:nvSpPr>
          <p:cNvPr id="7" name="页脚占位符 6"/>
          <p:cNvSpPr>
            <a:spLocks noGrp="1"/>
          </p:cNvSpPr>
          <p:nvPr>
            <p:ph type="ftr" sz="quarter" idx="11"/>
          </p:nvPr>
        </p:nvSpPr>
        <p:spPr/>
        <p:txBody>
          <a:bodyPr/>
          <a:lstStyle/>
          <a:p>
            <a:r>
              <a:rPr kumimoji="0" lang="en-US" smtClean="0"/>
              <a:t>Institute of Computer Software, Nanjing University</a:t>
            </a:r>
            <a:endParaRPr kumimoji="0" lang="en-US"/>
          </a:p>
        </p:txBody>
      </p:sp>
      <p:sp>
        <p:nvSpPr>
          <p:cNvPr id="8" name="灯片编号占位符 6"/>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2BBB5E19-F10A-4C2F-BF6F-11C513378A2E}" type="slidenum">
              <a:rPr kumimoji="0" lang="en-US" sz="1200" b="0" i="0" u="none" strike="noStrike" kern="1200" cap="none" spc="0" normalizeH="0" baseline="0" noProof="0" smtClean="0">
                <a:ln>
                  <a:noFill/>
                </a:ln>
                <a:solidFill>
                  <a:schemeClr val="tx1">
                    <a:tint val="95000"/>
                  </a:schemeClr>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58</a:t>
            </a:fld>
            <a:endParaRPr kumimoji="0" lang="en-US" sz="1200" b="0" i="0" u="none" strike="noStrike" kern="1200" cap="none" spc="0" normalizeH="0" baseline="0" noProof="0" dirty="0">
              <a:ln>
                <a:noFill/>
              </a:ln>
              <a:solidFill>
                <a:schemeClr val="tx1">
                  <a:tint val="95000"/>
                </a:schemeClr>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5458" name="Rectangle 2"/>
          <p:cNvSpPr>
            <a:spLocks noGrp="1" noChangeArrowheads="1"/>
          </p:cNvSpPr>
          <p:nvPr>
            <p:ph type="title"/>
          </p:nvPr>
        </p:nvSpPr>
        <p:spPr>
          <a:xfrm>
            <a:off x="317500" y="52388"/>
            <a:ext cx="8637588" cy="1431925"/>
          </a:xfrm>
        </p:spPr>
        <p:txBody>
          <a:bodyPr>
            <a:normAutofit/>
          </a:bodyPr>
          <a:lstStyle/>
          <a:p>
            <a:pPr eaLnBrk="1" hangingPunct="1"/>
            <a:r>
              <a:rPr lang="en-US" altLang="zh-CN" sz="4000" dirty="0" err="1" smtClean="0">
                <a:solidFill>
                  <a:srgbClr val="FFC000"/>
                </a:solidFill>
              </a:rPr>
              <a:t>Mogent</a:t>
            </a:r>
            <a:r>
              <a:rPr lang="zh-CN" altLang="en-US" sz="4000" dirty="0" smtClean="0">
                <a:solidFill>
                  <a:srgbClr val="FFC000"/>
                </a:solidFill>
              </a:rPr>
              <a:t>系统安全机制</a:t>
            </a:r>
          </a:p>
        </p:txBody>
      </p:sp>
      <p:sp>
        <p:nvSpPr>
          <p:cNvPr id="275459" name="Rectangle 3"/>
          <p:cNvSpPr>
            <a:spLocks noGrp="1" noChangeArrowheads="1"/>
          </p:cNvSpPr>
          <p:nvPr>
            <p:ph idx="1"/>
          </p:nvPr>
        </p:nvSpPr>
        <p:spPr>
          <a:xfrm>
            <a:off x="328613" y="1700808"/>
            <a:ext cx="8208962" cy="4916487"/>
          </a:xfrm>
        </p:spPr>
        <p:txBody>
          <a:bodyPr/>
          <a:lstStyle/>
          <a:p>
            <a:pPr eaLnBrk="1" hangingPunct="1">
              <a:buSzPct val="110000"/>
              <a:buFont typeface="Wingdings" pitchFamily="2" charset="2"/>
              <a:buBlip>
                <a:blip r:embed="rId3"/>
              </a:buBlip>
            </a:pPr>
            <a:r>
              <a:rPr lang="zh-CN" altLang="en-US" dirty="0" smtClean="0">
                <a:latin typeface="Tahoma" pitchFamily="34" charset="0"/>
              </a:rPr>
              <a:t>电子货币</a:t>
            </a:r>
          </a:p>
          <a:p>
            <a:pPr lvl="1" eaLnBrk="1" hangingPunct="1">
              <a:buClr>
                <a:schemeClr val="tx1"/>
              </a:buClr>
              <a:buSzPct val="60000"/>
            </a:pPr>
            <a:r>
              <a:rPr lang="zh-CN" altLang="en-US" sz="2400" dirty="0" smtClean="0">
                <a:latin typeface="Tahoma" pitchFamily="34" charset="0"/>
              </a:rPr>
              <a:t>目的：</a:t>
            </a:r>
          </a:p>
          <a:p>
            <a:pPr lvl="2" eaLnBrk="1" hangingPunct="1">
              <a:buClr>
                <a:schemeClr val="hlink"/>
              </a:buClr>
              <a:buSzPct val="95000"/>
              <a:buFont typeface="Wingdings" pitchFamily="2" charset="2"/>
              <a:buChar char="w"/>
            </a:pPr>
            <a:r>
              <a:rPr lang="zh-CN" altLang="en-US" dirty="0" smtClean="0">
                <a:latin typeface="Tahoma" pitchFamily="34" charset="0"/>
              </a:rPr>
              <a:t>促进开放、保护网络、抗御</a:t>
            </a:r>
            <a:r>
              <a:rPr lang="en-US" altLang="zh-CN" dirty="0" smtClean="0">
                <a:latin typeface="Tahoma" pitchFamily="34" charset="0"/>
              </a:rPr>
              <a:t>DOS</a:t>
            </a:r>
            <a:r>
              <a:rPr lang="zh-CN" altLang="en-US" dirty="0" smtClean="0">
                <a:latin typeface="Tahoma" pitchFamily="34" charset="0"/>
              </a:rPr>
              <a:t>攻击</a:t>
            </a:r>
          </a:p>
          <a:p>
            <a:pPr lvl="2" eaLnBrk="1" hangingPunct="1">
              <a:buClr>
                <a:schemeClr val="hlink"/>
              </a:buClr>
              <a:buSzPct val="95000"/>
              <a:buFont typeface="Wingdings" pitchFamily="2" charset="2"/>
              <a:buChar char="w"/>
            </a:pPr>
            <a:r>
              <a:rPr lang="zh-CN" altLang="en-US" dirty="0" smtClean="0">
                <a:latin typeface="Tahoma" pitchFamily="34" charset="0"/>
              </a:rPr>
              <a:t>准备电子商务应用</a:t>
            </a:r>
          </a:p>
          <a:p>
            <a:pPr lvl="1" eaLnBrk="1" hangingPunct="1">
              <a:buClr>
                <a:schemeClr val="tx1"/>
              </a:buClr>
              <a:buSzPct val="60000"/>
            </a:pPr>
            <a:r>
              <a:rPr lang="zh-CN" altLang="en-US" sz="2400" dirty="0" smtClean="0">
                <a:latin typeface="Tahoma" pitchFamily="34" charset="0"/>
              </a:rPr>
              <a:t>货币格式</a:t>
            </a:r>
            <a:endParaRPr lang="en-US" altLang="zh-CN" sz="2400" dirty="0" smtClean="0">
              <a:latin typeface="Tahoma" pitchFamily="34" charset="0"/>
            </a:endParaRPr>
          </a:p>
          <a:p>
            <a:pPr lvl="1" eaLnBrk="1" hangingPunct="1">
              <a:buClr>
                <a:schemeClr val="tx1"/>
              </a:buClr>
              <a:buSzPct val="60000"/>
            </a:pPr>
            <a:endParaRPr lang="en-US" altLang="zh-CN" sz="2400" dirty="0" smtClean="0">
              <a:latin typeface="Tahoma" pitchFamily="34" charset="0"/>
            </a:endParaRPr>
          </a:p>
          <a:p>
            <a:pPr lvl="1" eaLnBrk="1" hangingPunct="1">
              <a:buClr>
                <a:schemeClr val="tx1"/>
              </a:buClr>
              <a:buSzPct val="60000"/>
            </a:pPr>
            <a:endParaRPr lang="en-US" altLang="zh-CN" sz="2400" dirty="0" smtClean="0">
              <a:latin typeface="Tahoma" pitchFamily="34" charset="0"/>
            </a:endParaRPr>
          </a:p>
          <a:p>
            <a:pPr lvl="1" eaLnBrk="1" hangingPunct="1">
              <a:buClr>
                <a:schemeClr val="tx1"/>
              </a:buClr>
              <a:buSzPct val="60000"/>
            </a:pPr>
            <a:endParaRPr lang="en-US" altLang="zh-CN" sz="2400" dirty="0" smtClean="0">
              <a:latin typeface="Tahoma" pitchFamily="34" charset="0"/>
            </a:endParaRPr>
          </a:p>
          <a:p>
            <a:r>
              <a:rPr lang="zh-CN" altLang="en-US" sz="1800" dirty="0" smtClean="0"/>
              <a:t>发行者对上述数据的数字签名，防止伪造和非法篡改</a:t>
            </a:r>
          </a:p>
          <a:p>
            <a:r>
              <a:rPr lang="zh-CN" altLang="en-US" sz="1800" dirty="0" smtClean="0"/>
              <a:t>发行银行确保其发行的每一货币序号的唯一性，并记录下每一货币的使用情况，防止多次使用。</a:t>
            </a:r>
            <a:endParaRPr lang="en-US" altLang="zh-CN" sz="1800" dirty="0" smtClean="0"/>
          </a:p>
          <a:p>
            <a:r>
              <a:rPr lang="zh-CN" altLang="en-US" sz="1800" dirty="0" smtClean="0"/>
              <a:t>为简单起见，</a:t>
            </a:r>
            <a:r>
              <a:rPr lang="en-US" altLang="zh-CN" sz="1800" dirty="0" err="1" smtClean="0"/>
              <a:t>Mogent</a:t>
            </a:r>
            <a:r>
              <a:rPr lang="zh-CN" altLang="en-US" sz="1800" dirty="0" smtClean="0"/>
              <a:t>系统目前只支持一家货币发行银行</a:t>
            </a:r>
            <a:r>
              <a:rPr lang="zh-CN" altLang="en-US" sz="1200" dirty="0" smtClean="0"/>
              <a:t>。</a:t>
            </a:r>
            <a:endParaRPr lang="en-US" altLang="zh-CN" sz="2400" dirty="0" smtClean="0">
              <a:latin typeface="Tahoma" pitchFamily="34" charset="0"/>
            </a:endParaRPr>
          </a:p>
          <a:p>
            <a:pPr lvl="1" eaLnBrk="1" hangingPunct="1">
              <a:buClr>
                <a:schemeClr val="tx1"/>
              </a:buClr>
              <a:buSzPct val="60000"/>
            </a:pPr>
            <a:endParaRPr lang="zh-CN" altLang="en-US" sz="2400" dirty="0" smtClean="0">
              <a:latin typeface="Tahoma" pitchFamily="34" charset="0"/>
            </a:endParaRPr>
          </a:p>
        </p:txBody>
      </p:sp>
      <p:sp>
        <p:nvSpPr>
          <p:cNvPr id="11" name="灯片编号占位符 5"/>
          <p:cNvSpPr>
            <a:spLocks noGrp="1"/>
          </p:cNvSpPr>
          <p:nvPr>
            <p:ph type="sldNum" sz="quarter" idx="12"/>
          </p:nvPr>
        </p:nvSpPr>
        <p:spPr>
          <a:xfrm>
            <a:off x="8244408" y="5763078"/>
            <a:ext cx="403424" cy="431254"/>
          </a:xfrm>
          <a:prstGeom prst="rect">
            <a:avLst/>
          </a:prstGeom>
        </p:spPr>
        <p:txBody>
          <a:bodyPr/>
          <a:lstStyle/>
          <a:p>
            <a:pPr>
              <a:defRPr/>
            </a:pPr>
            <a:fld id="{9EA34BCE-A9B6-4080-BFDA-24B42780DE08}" type="slidenum">
              <a:rPr lang="en-US" altLang="zh-CN" smtClean="0">
                <a:solidFill>
                  <a:schemeClr val="bg1"/>
                </a:solidFill>
              </a:rPr>
              <a:pPr>
                <a:defRPr/>
              </a:pPr>
              <a:t>59</a:t>
            </a:fld>
            <a:endParaRPr lang="en-US" altLang="zh-CN" dirty="0">
              <a:solidFill>
                <a:schemeClr val="bg1"/>
              </a:solidFill>
            </a:endParaRPr>
          </a:p>
        </p:txBody>
      </p:sp>
      <p:grpSp>
        <p:nvGrpSpPr>
          <p:cNvPr id="2" name="Group 4"/>
          <p:cNvGrpSpPr>
            <a:grpSpLocks/>
          </p:cNvGrpSpPr>
          <p:nvPr/>
        </p:nvGrpSpPr>
        <p:grpSpPr bwMode="auto">
          <a:xfrm>
            <a:off x="900113" y="4222031"/>
            <a:ext cx="7488237" cy="719137"/>
            <a:chOff x="567" y="3113"/>
            <a:chExt cx="4717" cy="453"/>
          </a:xfrm>
        </p:grpSpPr>
        <p:sp>
          <p:nvSpPr>
            <p:cNvPr id="275464" name="Rectangle 5"/>
            <p:cNvSpPr>
              <a:spLocks noChangeArrowheads="1"/>
            </p:cNvSpPr>
            <p:nvPr/>
          </p:nvSpPr>
          <p:spPr bwMode="auto">
            <a:xfrm>
              <a:off x="567" y="3113"/>
              <a:ext cx="4717" cy="453"/>
            </a:xfrm>
            <a:prstGeom prst="rect">
              <a:avLst/>
            </a:prstGeom>
            <a:solidFill>
              <a:schemeClr val="accent1"/>
            </a:solidFill>
            <a:ln w="28575">
              <a:solidFill>
                <a:schemeClr val="tx1"/>
              </a:solidFill>
              <a:miter lim="800000"/>
              <a:headEnd/>
              <a:tailEnd/>
            </a:ln>
          </p:spPr>
          <p:txBody>
            <a:bodyPr wrap="none" anchor="ctr"/>
            <a:lstStyle/>
            <a:p>
              <a:pPr algn="ctr"/>
              <a:r>
                <a:rPr lang="zh-CN" altLang="en-US" sz="2000" b="1" dirty="0">
                  <a:latin typeface="Arial Black" pitchFamily="34" charset="0"/>
                </a:rPr>
                <a:t>持有者   发行者    发行日期     货币序号      面值      数字签名</a:t>
              </a:r>
            </a:p>
          </p:txBody>
        </p:sp>
        <p:sp>
          <p:nvSpPr>
            <p:cNvPr id="275465" name="Line 6"/>
            <p:cNvSpPr>
              <a:spLocks noChangeShapeType="1"/>
            </p:cNvSpPr>
            <p:nvPr/>
          </p:nvSpPr>
          <p:spPr bwMode="auto">
            <a:xfrm>
              <a:off x="1247" y="3113"/>
              <a:ext cx="0" cy="453"/>
            </a:xfrm>
            <a:prstGeom prst="line">
              <a:avLst/>
            </a:prstGeom>
            <a:noFill/>
            <a:ln w="28575">
              <a:solidFill>
                <a:schemeClr val="tx1"/>
              </a:solidFill>
              <a:round/>
              <a:headEnd/>
              <a:tailEnd/>
            </a:ln>
          </p:spPr>
          <p:txBody>
            <a:bodyPr wrap="none"/>
            <a:lstStyle/>
            <a:p>
              <a:endParaRPr lang="zh-CN" altLang="en-US"/>
            </a:p>
          </p:txBody>
        </p:sp>
        <p:sp>
          <p:nvSpPr>
            <p:cNvPr id="275466" name="Line 7"/>
            <p:cNvSpPr>
              <a:spLocks noChangeShapeType="1"/>
            </p:cNvSpPr>
            <p:nvPr/>
          </p:nvSpPr>
          <p:spPr bwMode="auto">
            <a:xfrm>
              <a:off x="1873" y="3113"/>
              <a:ext cx="0" cy="453"/>
            </a:xfrm>
            <a:prstGeom prst="line">
              <a:avLst/>
            </a:prstGeom>
            <a:noFill/>
            <a:ln w="28575">
              <a:solidFill>
                <a:schemeClr val="tx1"/>
              </a:solidFill>
              <a:round/>
              <a:headEnd/>
              <a:tailEnd/>
            </a:ln>
          </p:spPr>
          <p:txBody>
            <a:bodyPr wrap="none"/>
            <a:lstStyle/>
            <a:p>
              <a:endParaRPr lang="zh-CN" altLang="en-US"/>
            </a:p>
          </p:txBody>
        </p:sp>
        <p:sp>
          <p:nvSpPr>
            <p:cNvPr id="275467" name="Line 8"/>
            <p:cNvSpPr>
              <a:spLocks noChangeShapeType="1"/>
            </p:cNvSpPr>
            <p:nvPr/>
          </p:nvSpPr>
          <p:spPr bwMode="auto">
            <a:xfrm>
              <a:off x="2789" y="3113"/>
              <a:ext cx="0" cy="453"/>
            </a:xfrm>
            <a:prstGeom prst="line">
              <a:avLst/>
            </a:prstGeom>
            <a:noFill/>
            <a:ln w="28575">
              <a:solidFill>
                <a:schemeClr val="tx1"/>
              </a:solidFill>
              <a:round/>
              <a:headEnd/>
              <a:tailEnd/>
            </a:ln>
          </p:spPr>
          <p:txBody>
            <a:bodyPr wrap="none"/>
            <a:lstStyle/>
            <a:p>
              <a:endParaRPr lang="zh-CN" altLang="en-US"/>
            </a:p>
          </p:txBody>
        </p:sp>
        <p:sp>
          <p:nvSpPr>
            <p:cNvPr id="275468" name="Line 9"/>
            <p:cNvSpPr>
              <a:spLocks noChangeShapeType="1"/>
            </p:cNvSpPr>
            <p:nvPr/>
          </p:nvSpPr>
          <p:spPr bwMode="auto">
            <a:xfrm>
              <a:off x="3696" y="3113"/>
              <a:ext cx="0" cy="453"/>
            </a:xfrm>
            <a:prstGeom prst="line">
              <a:avLst/>
            </a:prstGeom>
            <a:noFill/>
            <a:ln w="28575">
              <a:solidFill>
                <a:schemeClr val="tx1"/>
              </a:solidFill>
              <a:round/>
              <a:headEnd/>
              <a:tailEnd/>
            </a:ln>
          </p:spPr>
          <p:txBody>
            <a:bodyPr wrap="none"/>
            <a:lstStyle/>
            <a:p>
              <a:endParaRPr lang="zh-CN" altLang="en-US"/>
            </a:p>
          </p:txBody>
        </p:sp>
        <p:sp>
          <p:nvSpPr>
            <p:cNvPr id="275469" name="Line 10"/>
            <p:cNvSpPr>
              <a:spLocks noChangeShapeType="1"/>
            </p:cNvSpPr>
            <p:nvPr/>
          </p:nvSpPr>
          <p:spPr bwMode="auto">
            <a:xfrm>
              <a:off x="4377" y="3113"/>
              <a:ext cx="0" cy="453"/>
            </a:xfrm>
            <a:prstGeom prst="line">
              <a:avLst/>
            </a:prstGeom>
            <a:noFill/>
            <a:ln w="28575">
              <a:solidFill>
                <a:schemeClr val="tx1"/>
              </a:solidFill>
              <a:round/>
              <a:headEnd/>
              <a:tailEnd/>
            </a:ln>
          </p:spPr>
          <p:txBody>
            <a:bodyPr wrap="none"/>
            <a:lstStyle/>
            <a:p>
              <a:endParaRPr lang="zh-CN" altLang="en-US"/>
            </a:p>
          </p:txBody>
        </p:sp>
      </p:grpSp>
      <p:sp>
        <p:nvSpPr>
          <p:cNvPr id="12" name="日期占位符 11"/>
          <p:cNvSpPr>
            <a:spLocks noGrp="1"/>
          </p:cNvSpPr>
          <p:nvPr>
            <p:ph type="dt" sz="half" idx="10"/>
          </p:nvPr>
        </p:nvSpPr>
        <p:spPr/>
        <p:txBody>
          <a:bodyPr/>
          <a:lstStyle/>
          <a:p>
            <a:pPr eaLnBrk="1" latinLnBrk="0" hangingPunct="1"/>
            <a:fld id="{0DF3C3B0-E482-4D1C-816C-E9B95F4E8A5F}" type="datetime1">
              <a:rPr lang="en-US" altLang="zh-CN" smtClean="0"/>
              <a:pPr eaLnBrk="1" latinLnBrk="0" hangingPunct="1"/>
              <a:t>12/13/2011</a:t>
            </a:fld>
            <a:endParaRPr lang="en-US" dirty="0"/>
          </a:p>
        </p:txBody>
      </p:sp>
      <p:sp>
        <p:nvSpPr>
          <p:cNvPr id="13" name="页脚占位符 12"/>
          <p:cNvSpPr>
            <a:spLocks noGrp="1"/>
          </p:cNvSpPr>
          <p:nvPr>
            <p:ph type="ftr" sz="quarter" idx="11"/>
          </p:nvPr>
        </p:nvSpPr>
        <p:spPr/>
        <p:txBody>
          <a:bodyPr/>
          <a:lstStyle/>
          <a:p>
            <a:r>
              <a:rPr kumimoji="0" lang="en-US" smtClean="0"/>
              <a:t>Institute of Computer Software, Nanjing University</a:t>
            </a:r>
            <a:endParaRPr kumimoji="0" lang="en-US"/>
          </a:p>
        </p:txBody>
      </p:sp>
      <p:sp>
        <p:nvSpPr>
          <p:cNvPr id="14" name="灯片编号占位符 6"/>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2BBB5E19-F10A-4C2F-BF6F-11C513378A2E}" type="slidenum">
              <a:rPr kumimoji="0" lang="en-US" sz="1200" b="0" i="0" u="none" strike="noStrike" kern="1200" cap="none" spc="0" normalizeH="0" baseline="0" noProof="0" smtClean="0">
                <a:ln>
                  <a:noFill/>
                </a:ln>
                <a:solidFill>
                  <a:schemeClr val="tx1">
                    <a:tint val="95000"/>
                  </a:schemeClr>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59</a:t>
            </a:fld>
            <a:endParaRPr kumimoji="0" lang="en-US" sz="1200" b="0" i="0" u="none" strike="noStrike" kern="1200" cap="none" spc="0" normalizeH="0" baseline="0" noProof="0" dirty="0">
              <a:ln>
                <a:noFill/>
              </a:ln>
              <a:solidFill>
                <a:schemeClr val="tx1">
                  <a:tint val="95000"/>
                </a:schemeClr>
              </a:solidFill>
              <a:effectLst/>
              <a:uLnTx/>
              <a:uFillTx/>
              <a:latin typeface="+mn-lt"/>
              <a:ea typeface="+mn-ea"/>
              <a:cs typeface="+mn-cs"/>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2"/>
          <p:cNvSpPr>
            <a:spLocks noGrp="1" noChangeArrowheads="1"/>
          </p:cNvSpPr>
          <p:nvPr>
            <p:ph type="title"/>
          </p:nvPr>
        </p:nvSpPr>
        <p:spPr>
          <a:xfrm>
            <a:off x="317500" y="52388"/>
            <a:ext cx="8637588" cy="1431925"/>
          </a:xfrm>
        </p:spPr>
        <p:txBody>
          <a:bodyPr>
            <a:normAutofit/>
          </a:bodyPr>
          <a:lstStyle/>
          <a:p>
            <a:r>
              <a:rPr lang="zh-CN" altLang="en-US" dirty="0" smtClean="0"/>
              <a:t>安全问题</a:t>
            </a:r>
            <a:endParaRPr lang="zh-CN" altLang="en-US" sz="2500" dirty="0" smtClean="0">
              <a:solidFill>
                <a:schemeClr val="tx1"/>
              </a:solidFill>
            </a:endParaRPr>
          </a:p>
        </p:txBody>
      </p:sp>
      <p:graphicFrame>
        <p:nvGraphicFramePr>
          <p:cNvPr id="5122" name="Object 3"/>
          <p:cNvGraphicFramePr>
            <a:graphicFrameLocks noChangeAspect="1"/>
          </p:cNvGraphicFramePr>
          <p:nvPr>
            <p:ph idx="1"/>
          </p:nvPr>
        </p:nvGraphicFramePr>
        <p:xfrm>
          <a:off x="1547813" y="1916113"/>
          <a:ext cx="5089525" cy="3817937"/>
        </p:xfrm>
        <a:graphic>
          <a:graphicData uri="http://schemas.openxmlformats.org/presentationml/2006/ole">
            <p:oleObj spid="_x0000_s1026" r:id="rId4" imgW="3987800" imgH="2990850" progId="PowerPoint.Show.8">
              <p:embed/>
            </p:oleObj>
          </a:graphicData>
        </a:graphic>
      </p:graphicFrame>
      <p:sp>
        <p:nvSpPr>
          <p:cNvPr id="4" name="灯片编号占位符 5"/>
          <p:cNvSpPr>
            <a:spLocks noGrp="1"/>
          </p:cNvSpPr>
          <p:nvPr>
            <p:ph type="sldNum" sz="quarter" idx="12"/>
          </p:nvPr>
        </p:nvSpPr>
        <p:spPr>
          <a:xfrm>
            <a:off x="8244408" y="5763078"/>
            <a:ext cx="403424" cy="431254"/>
          </a:xfrm>
          <a:prstGeom prst="rect">
            <a:avLst/>
          </a:prstGeom>
        </p:spPr>
        <p:txBody>
          <a:bodyPr/>
          <a:lstStyle/>
          <a:p>
            <a:pPr>
              <a:defRPr/>
            </a:pPr>
            <a:fld id="{9EA34BCE-A9B6-4080-BFDA-24B42780DE08}" type="slidenum">
              <a:rPr lang="en-US" altLang="zh-CN" smtClean="0">
                <a:solidFill>
                  <a:schemeClr val="bg1"/>
                </a:solidFill>
              </a:rPr>
              <a:pPr>
                <a:defRPr/>
              </a:pPr>
              <a:t>6</a:t>
            </a:fld>
            <a:endParaRPr lang="en-US" altLang="zh-CN" dirty="0">
              <a:solidFill>
                <a:schemeClr val="bg1"/>
              </a:solidFill>
            </a:endParaRPr>
          </a:p>
        </p:txBody>
      </p:sp>
      <p:sp>
        <p:nvSpPr>
          <p:cNvPr id="5" name="日期占位符 4"/>
          <p:cNvSpPr>
            <a:spLocks noGrp="1"/>
          </p:cNvSpPr>
          <p:nvPr>
            <p:ph type="dt" sz="half" idx="10"/>
          </p:nvPr>
        </p:nvSpPr>
        <p:spPr/>
        <p:txBody>
          <a:bodyPr/>
          <a:lstStyle/>
          <a:p>
            <a:pPr eaLnBrk="1" latinLnBrk="0" hangingPunct="1"/>
            <a:fld id="{9DFEE493-CC70-433E-9722-EDF4F7B294D2}" type="datetime1">
              <a:rPr lang="en-US" altLang="zh-CN" smtClean="0"/>
              <a:pPr eaLnBrk="1" latinLnBrk="0" hangingPunct="1"/>
              <a:t>12/13/2011</a:t>
            </a:fld>
            <a:endParaRPr lang="en-US"/>
          </a:p>
        </p:txBody>
      </p:sp>
      <p:sp>
        <p:nvSpPr>
          <p:cNvPr id="6" name="页脚占位符 5"/>
          <p:cNvSpPr>
            <a:spLocks noGrp="1"/>
          </p:cNvSpPr>
          <p:nvPr>
            <p:ph type="ftr" sz="quarter" idx="11"/>
          </p:nvPr>
        </p:nvSpPr>
        <p:spPr/>
        <p:txBody>
          <a:bodyPr/>
          <a:lstStyle/>
          <a:p>
            <a:r>
              <a:rPr kumimoji="0" lang="en-US" smtClean="0"/>
              <a:t>Institute of Computer Software, Nanjing University</a:t>
            </a:r>
            <a:endParaRPr kumimoji="0" lang="en-US"/>
          </a:p>
        </p:txBody>
      </p:sp>
      <p:sp>
        <p:nvSpPr>
          <p:cNvPr id="7" name="灯片编号占位符 6"/>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2BBB5E19-F10A-4C2F-BF6F-11C513378A2E}" type="slidenum">
              <a:rPr kumimoji="0" lang="en-US" sz="1200" b="0" i="0" u="none" strike="noStrike" kern="1200" cap="none" spc="0" normalizeH="0" baseline="0" noProof="0" smtClean="0">
                <a:ln>
                  <a:noFill/>
                </a:ln>
                <a:solidFill>
                  <a:schemeClr val="tx1">
                    <a:tint val="95000"/>
                  </a:schemeClr>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schemeClr val="tx1">
                  <a:tint val="95000"/>
                </a:schemeClr>
              </a:solidFill>
              <a:effectLst/>
              <a:uLnTx/>
              <a:uFillTx/>
              <a:latin typeface="+mn-lt"/>
              <a:ea typeface="+mn-ea"/>
              <a:cs typeface="+mn-cs"/>
            </a:endParaRPr>
          </a:p>
        </p:txBody>
      </p:sp>
    </p:spTree>
  </p:cSld>
  <p:clrMapOvr>
    <a:masterClrMapping/>
  </p:clrMapOvr>
  <p:transition/>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82" name="Rectangle 2"/>
          <p:cNvSpPr>
            <a:spLocks noGrp="1" noChangeArrowheads="1"/>
          </p:cNvSpPr>
          <p:nvPr>
            <p:ph type="title"/>
          </p:nvPr>
        </p:nvSpPr>
        <p:spPr>
          <a:xfrm>
            <a:off x="317500" y="52388"/>
            <a:ext cx="8637588" cy="1431925"/>
          </a:xfrm>
        </p:spPr>
        <p:txBody>
          <a:bodyPr>
            <a:normAutofit/>
          </a:bodyPr>
          <a:lstStyle/>
          <a:p>
            <a:pPr eaLnBrk="1" hangingPunct="1"/>
            <a:r>
              <a:rPr lang="en-US" altLang="zh-CN" sz="4000" dirty="0" err="1" smtClean="0">
                <a:solidFill>
                  <a:srgbClr val="FFC000"/>
                </a:solidFill>
              </a:rPr>
              <a:t>Mogent</a:t>
            </a:r>
            <a:r>
              <a:rPr lang="zh-CN" altLang="en-US" sz="4000" dirty="0" smtClean="0">
                <a:solidFill>
                  <a:srgbClr val="FFC000"/>
                </a:solidFill>
              </a:rPr>
              <a:t>系统安全机制</a:t>
            </a:r>
          </a:p>
        </p:txBody>
      </p:sp>
      <p:sp>
        <p:nvSpPr>
          <p:cNvPr id="276483" name="Rectangle 3"/>
          <p:cNvSpPr>
            <a:spLocks noGrp="1" noChangeArrowheads="1"/>
          </p:cNvSpPr>
          <p:nvPr>
            <p:ph idx="1"/>
          </p:nvPr>
        </p:nvSpPr>
        <p:spPr>
          <a:xfrm>
            <a:off x="381000" y="1752600"/>
            <a:ext cx="8208963" cy="4724400"/>
          </a:xfrm>
        </p:spPr>
        <p:txBody>
          <a:bodyPr/>
          <a:lstStyle/>
          <a:p>
            <a:pPr eaLnBrk="1" hangingPunct="1"/>
            <a:r>
              <a:rPr lang="zh-CN" altLang="en-US" dirty="0" smtClean="0"/>
              <a:t>支付协议</a:t>
            </a:r>
          </a:p>
        </p:txBody>
      </p:sp>
      <p:sp>
        <p:nvSpPr>
          <p:cNvPr id="21" name="灯片编号占位符 5"/>
          <p:cNvSpPr>
            <a:spLocks noGrp="1"/>
          </p:cNvSpPr>
          <p:nvPr>
            <p:ph type="sldNum" sz="quarter" idx="12"/>
          </p:nvPr>
        </p:nvSpPr>
        <p:spPr>
          <a:xfrm>
            <a:off x="8171879" y="5763078"/>
            <a:ext cx="403424" cy="431254"/>
          </a:xfrm>
          <a:prstGeom prst="rect">
            <a:avLst/>
          </a:prstGeom>
        </p:spPr>
        <p:txBody>
          <a:bodyPr/>
          <a:lstStyle/>
          <a:p>
            <a:pPr>
              <a:defRPr/>
            </a:pPr>
            <a:fld id="{9EA34BCE-A9B6-4080-BFDA-24B42780DE08}" type="slidenum">
              <a:rPr lang="en-US" altLang="zh-CN" smtClean="0">
                <a:solidFill>
                  <a:schemeClr val="bg1"/>
                </a:solidFill>
              </a:rPr>
              <a:pPr>
                <a:defRPr/>
              </a:pPr>
              <a:t>60</a:t>
            </a:fld>
            <a:endParaRPr lang="en-US" altLang="zh-CN" dirty="0">
              <a:solidFill>
                <a:schemeClr val="bg1"/>
              </a:solidFill>
            </a:endParaRPr>
          </a:p>
        </p:txBody>
      </p:sp>
      <p:sp>
        <p:nvSpPr>
          <p:cNvPr id="2127876" name="Text Box 4"/>
          <p:cNvSpPr txBox="1">
            <a:spLocks noChangeArrowheads="1"/>
          </p:cNvSpPr>
          <p:nvPr/>
        </p:nvSpPr>
        <p:spPr bwMode="auto">
          <a:xfrm>
            <a:off x="539552" y="2420938"/>
            <a:ext cx="3771900" cy="3886200"/>
          </a:xfrm>
          <a:prstGeom prst="rect">
            <a:avLst/>
          </a:prstGeom>
          <a:solidFill>
            <a:srgbClr val="99FFCC"/>
          </a:solidFill>
          <a:ln w="28575">
            <a:solidFill>
              <a:schemeClr val="tx1"/>
            </a:solidFill>
            <a:miter lim="800000"/>
            <a:headEnd/>
            <a:tailEnd/>
          </a:ln>
        </p:spPr>
        <p:txBody>
          <a:bodyPr/>
          <a:lstStyle/>
          <a:p>
            <a:pPr algn="just" eaLnBrk="0" hangingPunct="0"/>
            <a:r>
              <a:rPr lang="en-US" altLang="zh-CN" sz="2000" dirty="0" err="1">
                <a:latin typeface="Times New Roman" pitchFamily="18" charset="0"/>
              </a:rPr>
              <a:t>Mogent</a:t>
            </a:r>
            <a:r>
              <a:rPr lang="en-US" altLang="zh-CN" sz="2000" dirty="0">
                <a:latin typeface="Times New Roman" pitchFamily="18" charset="0"/>
              </a:rPr>
              <a:t> Platform</a:t>
            </a:r>
          </a:p>
        </p:txBody>
      </p:sp>
      <p:sp>
        <p:nvSpPr>
          <p:cNvPr id="2127877" name="Text Box 5"/>
          <p:cNvSpPr txBox="1">
            <a:spLocks noChangeArrowheads="1"/>
          </p:cNvSpPr>
          <p:nvPr/>
        </p:nvSpPr>
        <p:spPr bwMode="auto">
          <a:xfrm>
            <a:off x="6421239" y="4800600"/>
            <a:ext cx="1639888" cy="1454150"/>
          </a:xfrm>
          <a:prstGeom prst="rect">
            <a:avLst/>
          </a:prstGeom>
          <a:solidFill>
            <a:srgbClr val="336600"/>
          </a:solidFill>
          <a:ln w="28575">
            <a:solidFill>
              <a:schemeClr val="tx1"/>
            </a:solidFill>
            <a:miter lim="800000"/>
            <a:headEnd/>
            <a:tailEnd/>
          </a:ln>
        </p:spPr>
        <p:txBody>
          <a:bodyPr/>
          <a:lstStyle/>
          <a:p>
            <a:pPr algn="ctr" eaLnBrk="0" hangingPunct="0"/>
            <a:endParaRPr lang="en-US" altLang="zh-CN" sz="2000">
              <a:latin typeface="Times New Roman" pitchFamily="18" charset="0"/>
            </a:endParaRPr>
          </a:p>
          <a:p>
            <a:pPr algn="ctr" eaLnBrk="0" hangingPunct="0"/>
            <a:r>
              <a:rPr lang="zh-CN" altLang="en-US" sz="2000">
                <a:latin typeface="Times New Roman" pitchFamily="18" charset="0"/>
              </a:rPr>
              <a:t>电子货币</a:t>
            </a:r>
          </a:p>
          <a:p>
            <a:pPr algn="ctr" eaLnBrk="0" hangingPunct="0"/>
            <a:r>
              <a:rPr lang="zh-CN" altLang="en-US" sz="2000">
                <a:latin typeface="Times New Roman" pitchFamily="18" charset="0"/>
              </a:rPr>
              <a:t>发行银行</a:t>
            </a:r>
          </a:p>
        </p:txBody>
      </p:sp>
      <p:sp>
        <p:nvSpPr>
          <p:cNvPr id="2127878" name="Text Box 6"/>
          <p:cNvSpPr txBox="1">
            <a:spLocks noChangeArrowheads="1"/>
          </p:cNvSpPr>
          <p:nvPr/>
        </p:nvSpPr>
        <p:spPr bwMode="auto">
          <a:xfrm>
            <a:off x="1082477" y="3040063"/>
            <a:ext cx="2908300" cy="1223962"/>
          </a:xfrm>
          <a:prstGeom prst="rect">
            <a:avLst/>
          </a:prstGeom>
          <a:solidFill>
            <a:srgbClr val="0000CC"/>
          </a:solidFill>
          <a:ln w="28575">
            <a:solidFill>
              <a:schemeClr val="tx1"/>
            </a:solidFill>
            <a:miter lim="800000"/>
            <a:headEnd/>
            <a:tailEnd/>
          </a:ln>
        </p:spPr>
        <p:txBody>
          <a:bodyPr/>
          <a:lstStyle/>
          <a:p>
            <a:pPr algn="just" eaLnBrk="0" hangingPunct="0">
              <a:spcBef>
                <a:spcPts val="225"/>
              </a:spcBef>
            </a:pPr>
            <a:r>
              <a:rPr lang="en-US" altLang="zh-CN" sz="2000" dirty="0" err="1">
                <a:solidFill>
                  <a:schemeClr val="bg1"/>
                </a:solidFill>
                <a:latin typeface="Times New Roman" pitchFamily="18" charset="0"/>
              </a:rPr>
              <a:t>Mogent</a:t>
            </a:r>
            <a:endParaRPr lang="en-US" altLang="zh-CN" sz="2000" dirty="0">
              <a:solidFill>
                <a:schemeClr val="bg1"/>
              </a:solidFill>
              <a:latin typeface="Times New Roman" pitchFamily="18" charset="0"/>
            </a:endParaRPr>
          </a:p>
        </p:txBody>
      </p:sp>
      <p:sp>
        <p:nvSpPr>
          <p:cNvPr id="2127879" name="Text Box 7"/>
          <p:cNvSpPr txBox="1">
            <a:spLocks noChangeArrowheads="1"/>
          </p:cNvSpPr>
          <p:nvPr/>
        </p:nvSpPr>
        <p:spPr bwMode="auto">
          <a:xfrm>
            <a:off x="1534914" y="3373438"/>
            <a:ext cx="1701800" cy="646112"/>
          </a:xfrm>
          <a:prstGeom prst="rect">
            <a:avLst/>
          </a:prstGeom>
          <a:solidFill>
            <a:schemeClr val="bg2"/>
          </a:solidFill>
          <a:ln w="9525">
            <a:solidFill>
              <a:schemeClr val="tx1"/>
            </a:solidFill>
            <a:miter lim="800000"/>
            <a:headEnd/>
            <a:tailEnd/>
          </a:ln>
        </p:spPr>
        <p:txBody>
          <a:bodyPr/>
          <a:lstStyle/>
          <a:p>
            <a:pPr algn="ctr" eaLnBrk="0" hangingPunct="0">
              <a:spcBef>
                <a:spcPts val="225"/>
              </a:spcBef>
            </a:pPr>
            <a:r>
              <a:rPr lang="en-US" altLang="zh-CN" sz="2000">
                <a:latin typeface="Times New Roman" pitchFamily="18" charset="0"/>
              </a:rPr>
              <a:t>MogentWallet</a:t>
            </a:r>
          </a:p>
        </p:txBody>
      </p:sp>
      <p:sp>
        <p:nvSpPr>
          <p:cNvPr id="2127880" name="Text Box 8"/>
          <p:cNvSpPr txBox="1">
            <a:spLocks noChangeArrowheads="1"/>
          </p:cNvSpPr>
          <p:nvPr/>
        </p:nvSpPr>
        <p:spPr bwMode="auto">
          <a:xfrm>
            <a:off x="1836539" y="5443538"/>
            <a:ext cx="1700213" cy="646112"/>
          </a:xfrm>
          <a:prstGeom prst="rect">
            <a:avLst/>
          </a:prstGeom>
          <a:solidFill>
            <a:srgbClr val="FF0000"/>
          </a:solidFill>
          <a:ln w="9525">
            <a:solidFill>
              <a:schemeClr val="tx1"/>
            </a:solidFill>
            <a:miter lim="800000"/>
            <a:headEnd/>
            <a:tailEnd/>
          </a:ln>
        </p:spPr>
        <p:txBody>
          <a:bodyPr/>
          <a:lstStyle/>
          <a:p>
            <a:pPr algn="ctr" eaLnBrk="0" hangingPunct="0">
              <a:spcBef>
                <a:spcPts val="300"/>
              </a:spcBef>
            </a:pPr>
            <a:r>
              <a:rPr lang="en-US" altLang="zh-CN" sz="2000">
                <a:latin typeface="Times New Roman" pitchFamily="18" charset="0"/>
              </a:rPr>
              <a:t>MogentBank</a:t>
            </a:r>
          </a:p>
        </p:txBody>
      </p:sp>
      <p:grpSp>
        <p:nvGrpSpPr>
          <p:cNvPr id="2" name="Group 9"/>
          <p:cNvGrpSpPr>
            <a:grpSpLocks/>
          </p:cNvGrpSpPr>
          <p:nvPr/>
        </p:nvGrpSpPr>
        <p:grpSpPr bwMode="auto">
          <a:xfrm>
            <a:off x="855464" y="4038600"/>
            <a:ext cx="1603375" cy="1447800"/>
            <a:chOff x="766" y="2544"/>
            <a:chExt cx="1010" cy="912"/>
          </a:xfrm>
        </p:grpSpPr>
        <p:sp>
          <p:nvSpPr>
            <p:cNvPr id="276502" name="Line 10"/>
            <p:cNvSpPr>
              <a:spLocks noChangeShapeType="1"/>
            </p:cNvSpPr>
            <p:nvPr/>
          </p:nvSpPr>
          <p:spPr bwMode="auto">
            <a:xfrm>
              <a:off x="1776" y="2544"/>
              <a:ext cx="0" cy="912"/>
            </a:xfrm>
            <a:prstGeom prst="line">
              <a:avLst/>
            </a:prstGeom>
            <a:noFill/>
            <a:ln w="38100">
              <a:solidFill>
                <a:schemeClr val="folHlink"/>
              </a:solidFill>
              <a:round/>
              <a:headEnd/>
              <a:tailEnd type="stealth" w="lg" len="lg"/>
            </a:ln>
          </p:spPr>
          <p:txBody>
            <a:bodyPr/>
            <a:lstStyle/>
            <a:p>
              <a:endParaRPr lang="zh-CN" altLang="en-US"/>
            </a:p>
          </p:txBody>
        </p:sp>
        <p:sp>
          <p:nvSpPr>
            <p:cNvPr id="276503" name="Text Box 11"/>
            <p:cNvSpPr txBox="1">
              <a:spLocks noChangeArrowheads="1"/>
            </p:cNvSpPr>
            <p:nvPr/>
          </p:nvSpPr>
          <p:spPr bwMode="auto">
            <a:xfrm>
              <a:off x="766" y="2966"/>
              <a:ext cx="995" cy="305"/>
            </a:xfrm>
            <a:prstGeom prst="rect">
              <a:avLst/>
            </a:prstGeom>
            <a:noFill/>
            <a:ln w="9525">
              <a:noFill/>
              <a:miter lim="800000"/>
              <a:headEnd/>
              <a:tailEnd/>
            </a:ln>
          </p:spPr>
          <p:txBody>
            <a:bodyPr/>
            <a:lstStyle/>
            <a:p>
              <a:pPr algn="ctr" eaLnBrk="0" hangingPunct="0"/>
              <a:r>
                <a:rPr lang="en-US" altLang="zh-CN" sz="2000" b="1" dirty="0">
                  <a:latin typeface="Times New Roman" pitchFamily="18" charset="0"/>
                </a:rPr>
                <a:t>1 </a:t>
              </a:r>
              <a:r>
                <a:rPr lang="zh-CN" altLang="en-US" sz="2000" b="1" dirty="0">
                  <a:latin typeface="Times New Roman" pitchFamily="18" charset="0"/>
                </a:rPr>
                <a:t>电子货币</a:t>
              </a:r>
              <a:r>
                <a:rPr lang="en-US" altLang="zh-CN" sz="2000" b="1" dirty="0">
                  <a:latin typeface="Times New Roman" pitchFamily="18" charset="0"/>
                </a:rPr>
                <a:t>&amp;</a:t>
              </a:r>
              <a:r>
                <a:rPr lang="zh-CN" altLang="en-US" sz="2000" b="1" dirty="0">
                  <a:latin typeface="Times New Roman" pitchFamily="18" charset="0"/>
                </a:rPr>
                <a:t>帐单</a:t>
              </a:r>
            </a:p>
          </p:txBody>
        </p:sp>
      </p:grpSp>
      <p:grpSp>
        <p:nvGrpSpPr>
          <p:cNvPr id="3" name="Group 12"/>
          <p:cNvGrpSpPr>
            <a:grpSpLocks/>
          </p:cNvGrpSpPr>
          <p:nvPr/>
        </p:nvGrpSpPr>
        <p:grpSpPr bwMode="auto">
          <a:xfrm>
            <a:off x="3571677" y="5181600"/>
            <a:ext cx="2849562" cy="485775"/>
            <a:chOff x="2477" y="3264"/>
            <a:chExt cx="1795" cy="306"/>
          </a:xfrm>
        </p:grpSpPr>
        <p:sp>
          <p:nvSpPr>
            <p:cNvPr id="276500" name="Line 13"/>
            <p:cNvSpPr>
              <a:spLocks noChangeShapeType="1"/>
            </p:cNvSpPr>
            <p:nvPr/>
          </p:nvSpPr>
          <p:spPr bwMode="auto">
            <a:xfrm flipV="1">
              <a:off x="2477" y="3552"/>
              <a:ext cx="1795" cy="3"/>
            </a:xfrm>
            <a:prstGeom prst="line">
              <a:avLst/>
            </a:prstGeom>
            <a:noFill/>
            <a:ln w="28575">
              <a:solidFill>
                <a:schemeClr val="folHlink"/>
              </a:solidFill>
              <a:round/>
              <a:headEnd/>
              <a:tailEnd type="stealth" w="lg" len="lg"/>
            </a:ln>
          </p:spPr>
          <p:txBody>
            <a:bodyPr/>
            <a:lstStyle/>
            <a:p>
              <a:endParaRPr lang="zh-CN" altLang="en-US"/>
            </a:p>
          </p:txBody>
        </p:sp>
        <p:sp>
          <p:nvSpPr>
            <p:cNvPr id="276501" name="Text Box 14"/>
            <p:cNvSpPr txBox="1">
              <a:spLocks noChangeArrowheads="1"/>
            </p:cNvSpPr>
            <p:nvPr/>
          </p:nvSpPr>
          <p:spPr bwMode="auto">
            <a:xfrm>
              <a:off x="2928" y="3264"/>
              <a:ext cx="995" cy="306"/>
            </a:xfrm>
            <a:prstGeom prst="rect">
              <a:avLst/>
            </a:prstGeom>
            <a:noFill/>
            <a:ln w="9525">
              <a:noFill/>
              <a:miter lim="800000"/>
              <a:headEnd/>
              <a:tailEnd/>
            </a:ln>
          </p:spPr>
          <p:txBody>
            <a:bodyPr/>
            <a:lstStyle/>
            <a:p>
              <a:pPr algn="ctr" eaLnBrk="0" hangingPunct="0"/>
              <a:r>
                <a:rPr lang="en-US" altLang="zh-CN" sz="2000">
                  <a:latin typeface="Times New Roman" pitchFamily="18" charset="0"/>
                </a:rPr>
                <a:t>2 </a:t>
              </a:r>
              <a:r>
                <a:rPr lang="zh-CN" altLang="en-US" sz="2000">
                  <a:latin typeface="Times New Roman" pitchFamily="18" charset="0"/>
                </a:rPr>
                <a:t>转账</a:t>
              </a:r>
            </a:p>
          </p:txBody>
        </p:sp>
      </p:grpSp>
      <p:grpSp>
        <p:nvGrpSpPr>
          <p:cNvPr id="4" name="Group 15"/>
          <p:cNvGrpSpPr>
            <a:grpSpLocks/>
          </p:cNvGrpSpPr>
          <p:nvPr/>
        </p:nvGrpSpPr>
        <p:grpSpPr bwMode="auto">
          <a:xfrm>
            <a:off x="3563739" y="5949950"/>
            <a:ext cx="2895600" cy="484188"/>
            <a:chOff x="2448" y="3744"/>
            <a:chExt cx="1824" cy="305"/>
          </a:xfrm>
        </p:grpSpPr>
        <p:sp>
          <p:nvSpPr>
            <p:cNvPr id="276498" name="Line 16"/>
            <p:cNvSpPr>
              <a:spLocks noChangeShapeType="1"/>
            </p:cNvSpPr>
            <p:nvPr/>
          </p:nvSpPr>
          <p:spPr bwMode="auto">
            <a:xfrm flipH="1" flipV="1">
              <a:off x="2448" y="3744"/>
              <a:ext cx="1824" cy="0"/>
            </a:xfrm>
            <a:prstGeom prst="line">
              <a:avLst/>
            </a:prstGeom>
            <a:noFill/>
            <a:ln w="28575">
              <a:solidFill>
                <a:schemeClr val="folHlink"/>
              </a:solidFill>
              <a:round/>
              <a:headEnd/>
              <a:tailEnd type="stealth" w="lg" len="lg"/>
            </a:ln>
          </p:spPr>
          <p:txBody>
            <a:bodyPr/>
            <a:lstStyle/>
            <a:p>
              <a:endParaRPr lang="zh-CN" altLang="en-US"/>
            </a:p>
          </p:txBody>
        </p:sp>
        <p:sp>
          <p:nvSpPr>
            <p:cNvPr id="276499" name="Text Box 17"/>
            <p:cNvSpPr txBox="1">
              <a:spLocks noChangeArrowheads="1"/>
            </p:cNvSpPr>
            <p:nvPr/>
          </p:nvSpPr>
          <p:spPr bwMode="auto">
            <a:xfrm>
              <a:off x="2832" y="3744"/>
              <a:ext cx="1390" cy="305"/>
            </a:xfrm>
            <a:prstGeom prst="rect">
              <a:avLst/>
            </a:prstGeom>
            <a:noFill/>
            <a:ln w="9525">
              <a:noFill/>
              <a:miter lim="800000"/>
              <a:headEnd/>
              <a:tailEnd/>
            </a:ln>
          </p:spPr>
          <p:txBody>
            <a:bodyPr/>
            <a:lstStyle/>
            <a:p>
              <a:pPr algn="ctr" eaLnBrk="0" hangingPunct="0"/>
              <a:r>
                <a:rPr lang="en-US" altLang="zh-CN" sz="2000">
                  <a:latin typeface="Times New Roman" pitchFamily="18" charset="0"/>
                </a:rPr>
                <a:t>3 </a:t>
              </a:r>
              <a:r>
                <a:rPr lang="zh-CN" altLang="en-US" sz="2000">
                  <a:latin typeface="Times New Roman" pitchFamily="18" charset="0"/>
                </a:rPr>
                <a:t>新的货币和零钱</a:t>
              </a:r>
            </a:p>
          </p:txBody>
        </p:sp>
      </p:grpSp>
      <p:grpSp>
        <p:nvGrpSpPr>
          <p:cNvPr id="5" name="Group 18"/>
          <p:cNvGrpSpPr>
            <a:grpSpLocks/>
          </p:cNvGrpSpPr>
          <p:nvPr/>
        </p:nvGrpSpPr>
        <p:grpSpPr bwMode="auto">
          <a:xfrm>
            <a:off x="2892227" y="4040188"/>
            <a:ext cx="1579562" cy="1403350"/>
            <a:chOff x="2049" y="2545"/>
            <a:chExt cx="995" cy="884"/>
          </a:xfrm>
        </p:grpSpPr>
        <p:sp>
          <p:nvSpPr>
            <p:cNvPr id="276496" name="Line 19"/>
            <p:cNvSpPr>
              <a:spLocks noChangeShapeType="1"/>
            </p:cNvSpPr>
            <p:nvPr/>
          </p:nvSpPr>
          <p:spPr bwMode="auto">
            <a:xfrm flipV="1">
              <a:off x="2096" y="2545"/>
              <a:ext cx="0" cy="884"/>
            </a:xfrm>
            <a:prstGeom prst="line">
              <a:avLst/>
            </a:prstGeom>
            <a:noFill/>
            <a:ln w="28575">
              <a:solidFill>
                <a:schemeClr val="folHlink"/>
              </a:solidFill>
              <a:round/>
              <a:headEnd/>
              <a:tailEnd type="stealth" w="lg" len="lg"/>
            </a:ln>
          </p:spPr>
          <p:txBody>
            <a:bodyPr/>
            <a:lstStyle/>
            <a:p>
              <a:endParaRPr lang="zh-CN" altLang="en-US"/>
            </a:p>
          </p:txBody>
        </p:sp>
        <p:sp>
          <p:nvSpPr>
            <p:cNvPr id="276497" name="Text Box 20"/>
            <p:cNvSpPr txBox="1">
              <a:spLocks noChangeArrowheads="1"/>
            </p:cNvSpPr>
            <p:nvPr/>
          </p:nvSpPr>
          <p:spPr bwMode="auto">
            <a:xfrm>
              <a:off x="2049" y="2798"/>
              <a:ext cx="995" cy="305"/>
            </a:xfrm>
            <a:prstGeom prst="rect">
              <a:avLst/>
            </a:prstGeom>
            <a:noFill/>
            <a:ln w="9525">
              <a:noFill/>
              <a:miter lim="800000"/>
              <a:headEnd/>
              <a:tailEnd/>
            </a:ln>
          </p:spPr>
          <p:txBody>
            <a:bodyPr/>
            <a:lstStyle/>
            <a:p>
              <a:pPr algn="just" eaLnBrk="0" hangingPunct="0"/>
              <a:r>
                <a:rPr lang="en-US" altLang="zh-CN" sz="2000" b="1" dirty="0">
                  <a:latin typeface="Times New Roman" pitchFamily="18" charset="0"/>
                </a:rPr>
                <a:t>4 </a:t>
              </a:r>
              <a:r>
                <a:rPr lang="zh-CN" altLang="en-US" sz="2000" b="1" dirty="0">
                  <a:latin typeface="Times New Roman" pitchFamily="18" charset="0"/>
                </a:rPr>
                <a:t>零钱</a:t>
              </a:r>
              <a:r>
                <a:rPr lang="en-US" altLang="zh-CN" sz="2000" b="1" dirty="0">
                  <a:latin typeface="Times New Roman" pitchFamily="18" charset="0"/>
                </a:rPr>
                <a:t>,</a:t>
              </a:r>
              <a:r>
                <a:rPr lang="zh-CN" altLang="en-US" sz="2000" b="1" dirty="0">
                  <a:latin typeface="Times New Roman" pitchFamily="18" charset="0"/>
                </a:rPr>
                <a:t>发票</a:t>
              </a:r>
            </a:p>
          </p:txBody>
        </p:sp>
      </p:grpSp>
      <p:sp>
        <p:nvSpPr>
          <p:cNvPr id="22" name="日期占位符 21"/>
          <p:cNvSpPr>
            <a:spLocks noGrp="1"/>
          </p:cNvSpPr>
          <p:nvPr>
            <p:ph type="dt" sz="half" idx="10"/>
          </p:nvPr>
        </p:nvSpPr>
        <p:spPr/>
        <p:txBody>
          <a:bodyPr/>
          <a:lstStyle/>
          <a:p>
            <a:pPr eaLnBrk="1" latinLnBrk="0" hangingPunct="1"/>
            <a:fld id="{D2080F99-B573-407C-BA33-9E85A9F6FC7A}" type="datetime1">
              <a:rPr lang="en-US" altLang="zh-CN" smtClean="0"/>
              <a:pPr eaLnBrk="1" latinLnBrk="0" hangingPunct="1"/>
              <a:t>12/13/2011</a:t>
            </a:fld>
            <a:endParaRPr lang="en-US"/>
          </a:p>
        </p:txBody>
      </p:sp>
      <p:sp>
        <p:nvSpPr>
          <p:cNvPr id="23" name="页脚占位符 22"/>
          <p:cNvSpPr>
            <a:spLocks noGrp="1"/>
          </p:cNvSpPr>
          <p:nvPr>
            <p:ph type="ftr" sz="quarter" idx="11"/>
          </p:nvPr>
        </p:nvSpPr>
        <p:spPr/>
        <p:txBody>
          <a:bodyPr/>
          <a:lstStyle/>
          <a:p>
            <a:r>
              <a:rPr kumimoji="0" lang="en-US" smtClean="0"/>
              <a:t>Institute of Computer Software, Nanjing University</a:t>
            </a:r>
            <a:endParaRPr kumimoji="0" lang="en-US"/>
          </a:p>
        </p:txBody>
      </p:sp>
      <p:sp>
        <p:nvSpPr>
          <p:cNvPr id="24" name="灯片编号占位符 6"/>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2BBB5E19-F10A-4C2F-BF6F-11C513378A2E}" type="slidenum">
              <a:rPr kumimoji="0" lang="en-US" sz="1200" b="0" i="0" u="none" strike="noStrike" kern="1200" cap="none" spc="0" normalizeH="0" baseline="0" noProof="0" smtClean="0">
                <a:ln>
                  <a:noFill/>
                </a:ln>
                <a:solidFill>
                  <a:schemeClr val="tx1">
                    <a:tint val="95000"/>
                  </a:schemeClr>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60</a:t>
            </a:fld>
            <a:endParaRPr kumimoji="0" lang="en-US" sz="1200" b="0" i="0" u="none" strike="noStrike" kern="1200" cap="none" spc="0" normalizeH="0" baseline="0" noProof="0" dirty="0">
              <a:ln>
                <a:noFill/>
              </a:ln>
              <a:solidFill>
                <a:schemeClr val="tx1">
                  <a:tint val="95000"/>
                </a:schemeClr>
              </a:solidFill>
              <a:effectLst/>
              <a:uLnTx/>
              <a:uFillTx/>
              <a:latin typeface="+mn-lt"/>
              <a:ea typeface="+mn-ea"/>
              <a:cs typeface="+mn-cs"/>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2127876"/>
                                        </p:tgtEl>
                                        <p:attrNameLst>
                                          <p:attrName>style.visibility</p:attrName>
                                        </p:attrNameLst>
                                      </p:cBhvr>
                                      <p:to>
                                        <p:strVal val="visible"/>
                                      </p:to>
                                    </p:set>
                                    <p:anim calcmode="lin" valueType="num">
                                      <p:cBhvr>
                                        <p:cTn id="7" dur="500" fill="hold"/>
                                        <p:tgtEl>
                                          <p:spTgt spid="2127876"/>
                                        </p:tgtEl>
                                        <p:attrNameLst>
                                          <p:attrName>ppt_w</p:attrName>
                                        </p:attrNameLst>
                                      </p:cBhvr>
                                      <p:tavLst>
                                        <p:tav tm="0">
                                          <p:val>
                                            <p:fltVal val="0"/>
                                          </p:val>
                                        </p:tav>
                                        <p:tav tm="100000">
                                          <p:val>
                                            <p:strVal val="#ppt_w"/>
                                          </p:val>
                                        </p:tav>
                                      </p:tavLst>
                                    </p:anim>
                                    <p:anim calcmode="lin" valueType="num">
                                      <p:cBhvr>
                                        <p:cTn id="8" dur="500" fill="hold"/>
                                        <p:tgtEl>
                                          <p:spTgt spid="2127876"/>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2127877"/>
                                        </p:tgtEl>
                                        <p:attrNameLst>
                                          <p:attrName>style.visibility</p:attrName>
                                        </p:attrNameLst>
                                      </p:cBhvr>
                                      <p:to>
                                        <p:strVal val="visible"/>
                                      </p:to>
                                    </p:set>
                                    <p:anim calcmode="lin" valueType="num">
                                      <p:cBhvr>
                                        <p:cTn id="13" dur="500" fill="hold"/>
                                        <p:tgtEl>
                                          <p:spTgt spid="2127877"/>
                                        </p:tgtEl>
                                        <p:attrNameLst>
                                          <p:attrName>ppt_w</p:attrName>
                                        </p:attrNameLst>
                                      </p:cBhvr>
                                      <p:tavLst>
                                        <p:tav tm="0">
                                          <p:val>
                                            <p:fltVal val="0"/>
                                          </p:val>
                                        </p:tav>
                                        <p:tav tm="100000">
                                          <p:val>
                                            <p:strVal val="#ppt_w"/>
                                          </p:val>
                                        </p:tav>
                                      </p:tavLst>
                                    </p:anim>
                                    <p:anim calcmode="lin" valueType="num">
                                      <p:cBhvr>
                                        <p:cTn id="14" dur="500" fill="hold"/>
                                        <p:tgtEl>
                                          <p:spTgt spid="2127877"/>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2127878"/>
                                        </p:tgtEl>
                                        <p:attrNameLst>
                                          <p:attrName>style.visibility</p:attrName>
                                        </p:attrNameLst>
                                      </p:cBhvr>
                                      <p:to>
                                        <p:strVal val="visible"/>
                                      </p:to>
                                    </p:set>
                                    <p:anim calcmode="lin" valueType="num">
                                      <p:cBhvr>
                                        <p:cTn id="19" dur="500" fill="hold"/>
                                        <p:tgtEl>
                                          <p:spTgt spid="2127878"/>
                                        </p:tgtEl>
                                        <p:attrNameLst>
                                          <p:attrName>ppt_w</p:attrName>
                                        </p:attrNameLst>
                                      </p:cBhvr>
                                      <p:tavLst>
                                        <p:tav tm="0">
                                          <p:val>
                                            <p:fltVal val="0"/>
                                          </p:val>
                                        </p:tav>
                                        <p:tav tm="100000">
                                          <p:val>
                                            <p:strVal val="#ppt_w"/>
                                          </p:val>
                                        </p:tav>
                                      </p:tavLst>
                                    </p:anim>
                                    <p:anim calcmode="lin" valueType="num">
                                      <p:cBhvr>
                                        <p:cTn id="20" dur="500" fill="hold"/>
                                        <p:tgtEl>
                                          <p:spTgt spid="2127878"/>
                                        </p:tgtEl>
                                        <p:attrNameLst>
                                          <p:attrName>ppt_h</p:attrName>
                                        </p:attrNameLst>
                                      </p:cBhvr>
                                      <p:tavLst>
                                        <p:tav tm="0">
                                          <p:val>
                                            <p:fltVal val="0"/>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16" fill="hold" grpId="0" nodeType="clickEffect">
                                  <p:stCondLst>
                                    <p:cond delay="0"/>
                                  </p:stCondLst>
                                  <p:childTnLst>
                                    <p:set>
                                      <p:cBhvr>
                                        <p:cTn id="24" dur="1" fill="hold">
                                          <p:stCondLst>
                                            <p:cond delay="0"/>
                                          </p:stCondLst>
                                        </p:cTn>
                                        <p:tgtEl>
                                          <p:spTgt spid="2127879"/>
                                        </p:tgtEl>
                                        <p:attrNameLst>
                                          <p:attrName>style.visibility</p:attrName>
                                        </p:attrNameLst>
                                      </p:cBhvr>
                                      <p:to>
                                        <p:strVal val="visible"/>
                                      </p:to>
                                    </p:set>
                                    <p:anim calcmode="lin" valueType="num">
                                      <p:cBhvr>
                                        <p:cTn id="25" dur="500" fill="hold"/>
                                        <p:tgtEl>
                                          <p:spTgt spid="2127879"/>
                                        </p:tgtEl>
                                        <p:attrNameLst>
                                          <p:attrName>ppt_w</p:attrName>
                                        </p:attrNameLst>
                                      </p:cBhvr>
                                      <p:tavLst>
                                        <p:tav tm="0">
                                          <p:val>
                                            <p:fltVal val="0"/>
                                          </p:val>
                                        </p:tav>
                                        <p:tav tm="100000">
                                          <p:val>
                                            <p:strVal val="#ppt_w"/>
                                          </p:val>
                                        </p:tav>
                                      </p:tavLst>
                                    </p:anim>
                                    <p:anim calcmode="lin" valueType="num">
                                      <p:cBhvr>
                                        <p:cTn id="26" dur="500" fill="hold"/>
                                        <p:tgtEl>
                                          <p:spTgt spid="2127879"/>
                                        </p:tgtEl>
                                        <p:attrNameLst>
                                          <p:attrName>ppt_h</p:attrName>
                                        </p:attrNameLst>
                                      </p:cBhvr>
                                      <p:tavLst>
                                        <p:tav tm="0">
                                          <p:val>
                                            <p:fltVal val="0"/>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23" presetClass="entr" presetSubtype="16" fill="hold" grpId="0" nodeType="clickEffect">
                                  <p:stCondLst>
                                    <p:cond delay="0"/>
                                  </p:stCondLst>
                                  <p:childTnLst>
                                    <p:set>
                                      <p:cBhvr>
                                        <p:cTn id="30" dur="1" fill="hold">
                                          <p:stCondLst>
                                            <p:cond delay="0"/>
                                          </p:stCondLst>
                                        </p:cTn>
                                        <p:tgtEl>
                                          <p:spTgt spid="2127880"/>
                                        </p:tgtEl>
                                        <p:attrNameLst>
                                          <p:attrName>style.visibility</p:attrName>
                                        </p:attrNameLst>
                                      </p:cBhvr>
                                      <p:to>
                                        <p:strVal val="visible"/>
                                      </p:to>
                                    </p:set>
                                    <p:anim calcmode="lin" valueType="num">
                                      <p:cBhvr>
                                        <p:cTn id="31" dur="500" fill="hold"/>
                                        <p:tgtEl>
                                          <p:spTgt spid="2127880"/>
                                        </p:tgtEl>
                                        <p:attrNameLst>
                                          <p:attrName>ppt_w</p:attrName>
                                        </p:attrNameLst>
                                      </p:cBhvr>
                                      <p:tavLst>
                                        <p:tav tm="0">
                                          <p:val>
                                            <p:fltVal val="0"/>
                                          </p:val>
                                        </p:tav>
                                        <p:tav tm="100000">
                                          <p:val>
                                            <p:strVal val="#ppt_w"/>
                                          </p:val>
                                        </p:tav>
                                      </p:tavLst>
                                    </p:anim>
                                    <p:anim calcmode="lin" valueType="num">
                                      <p:cBhvr>
                                        <p:cTn id="32" dur="500" fill="hold"/>
                                        <p:tgtEl>
                                          <p:spTgt spid="2127880"/>
                                        </p:tgtEl>
                                        <p:attrNameLst>
                                          <p:attrName>ppt_h</p:attrName>
                                        </p:attrNameLst>
                                      </p:cBhvr>
                                      <p:tavLst>
                                        <p:tav tm="0">
                                          <p:val>
                                            <p:fltVal val="0"/>
                                          </p:val>
                                        </p:tav>
                                        <p:tav tm="100000">
                                          <p:val>
                                            <p:strVal val="#ppt_h"/>
                                          </p:val>
                                        </p:tav>
                                      </p:tavLst>
                                    </p:anim>
                                  </p:childTnLst>
                                </p:cTn>
                              </p:par>
                            </p:childTnLst>
                          </p:cTn>
                        </p:par>
                      </p:childTnLst>
                    </p:cTn>
                  </p:par>
                  <p:par>
                    <p:cTn id="33" fill="hold">
                      <p:stCondLst>
                        <p:cond delay="indefinite"/>
                      </p:stCondLst>
                      <p:childTnLst>
                        <p:par>
                          <p:cTn id="34" fill="hold">
                            <p:stCondLst>
                              <p:cond delay="0"/>
                            </p:stCondLst>
                            <p:childTnLst>
                              <p:par>
                                <p:cTn id="35" presetID="22" presetClass="entr" presetSubtype="1" fill="hold" nodeType="clickEffect">
                                  <p:stCondLst>
                                    <p:cond delay="0"/>
                                  </p:stCondLst>
                                  <p:childTnLst>
                                    <p:set>
                                      <p:cBhvr>
                                        <p:cTn id="36" dur="1" fill="hold">
                                          <p:stCondLst>
                                            <p:cond delay="0"/>
                                          </p:stCondLst>
                                        </p:cTn>
                                        <p:tgtEl>
                                          <p:spTgt spid="2"/>
                                        </p:tgtEl>
                                        <p:attrNameLst>
                                          <p:attrName>style.visibility</p:attrName>
                                        </p:attrNameLst>
                                      </p:cBhvr>
                                      <p:to>
                                        <p:strVal val="visible"/>
                                      </p:to>
                                    </p:set>
                                    <p:animEffect transition="in" filter="wipe(up)">
                                      <p:cBhvr>
                                        <p:cTn id="37" dur="500"/>
                                        <p:tgtEl>
                                          <p:spTgt spid="2"/>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nodeType="clickEffect">
                                  <p:stCondLst>
                                    <p:cond delay="0"/>
                                  </p:stCondLst>
                                  <p:childTnLst>
                                    <p:set>
                                      <p:cBhvr>
                                        <p:cTn id="41" dur="1" fill="hold">
                                          <p:stCondLst>
                                            <p:cond delay="0"/>
                                          </p:stCondLst>
                                        </p:cTn>
                                        <p:tgtEl>
                                          <p:spTgt spid="3"/>
                                        </p:tgtEl>
                                        <p:attrNameLst>
                                          <p:attrName>style.visibility</p:attrName>
                                        </p:attrNameLst>
                                      </p:cBhvr>
                                      <p:to>
                                        <p:strVal val="visible"/>
                                      </p:to>
                                    </p:set>
                                    <p:animEffect transition="in" filter="wipe(left)">
                                      <p:cBhvr>
                                        <p:cTn id="42" dur="500"/>
                                        <p:tgtEl>
                                          <p:spTgt spid="3"/>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2" fill="hold" nodeType="clickEffect">
                                  <p:stCondLst>
                                    <p:cond delay="0"/>
                                  </p:stCondLst>
                                  <p:childTnLst>
                                    <p:set>
                                      <p:cBhvr>
                                        <p:cTn id="46" dur="1" fill="hold">
                                          <p:stCondLst>
                                            <p:cond delay="0"/>
                                          </p:stCondLst>
                                        </p:cTn>
                                        <p:tgtEl>
                                          <p:spTgt spid="4"/>
                                        </p:tgtEl>
                                        <p:attrNameLst>
                                          <p:attrName>style.visibility</p:attrName>
                                        </p:attrNameLst>
                                      </p:cBhvr>
                                      <p:to>
                                        <p:strVal val="visible"/>
                                      </p:to>
                                    </p:set>
                                    <p:animEffect transition="in" filter="wipe(right)">
                                      <p:cBhvr>
                                        <p:cTn id="47" dur="500"/>
                                        <p:tgtEl>
                                          <p:spTgt spid="4"/>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nodeType="clickEffect">
                                  <p:stCondLst>
                                    <p:cond delay="0"/>
                                  </p:stCondLst>
                                  <p:childTnLst>
                                    <p:set>
                                      <p:cBhvr>
                                        <p:cTn id="51" dur="1" fill="hold">
                                          <p:stCondLst>
                                            <p:cond delay="0"/>
                                          </p:stCondLst>
                                        </p:cTn>
                                        <p:tgtEl>
                                          <p:spTgt spid="5"/>
                                        </p:tgtEl>
                                        <p:attrNameLst>
                                          <p:attrName>style.visibility</p:attrName>
                                        </p:attrNameLst>
                                      </p:cBhvr>
                                      <p:to>
                                        <p:strVal val="visible"/>
                                      </p:to>
                                    </p:set>
                                    <p:animEffect transition="in" filter="wipe(down)">
                                      <p:cBhvr>
                                        <p:cTn id="5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27876" grpId="0" animBg="1" autoUpdateAnimBg="0"/>
      <p:bldP spid="2127877" grpId="0" animBg="1" autoUpdateAnimBg="0"/>
      <p:bldP spid="2127878" grpId="0" animBg="1" autoUpdateAnimBg="0"/>
      <p:bldP spid="2127879" grpId="0" animBg="1" autoUpdateAnimBg="0"/>
      <p:bldP spid="2127880" grpId="0" animBg="1" autoUpdateAnimBg="0"/>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2" name="Rectangle 2"/>
          <p:cNvSpPr>
            <a:spLocks noGrp="1" noChangeArrowheads="1"/>
          </p:cNvSpPr>
          <p:nvPr>
            <p:ph type="title"/>
          </p:nvPr>
        </p:nvSpPr>
        <p:spPr>
          <a:xfrm>
            <a:off x="317500" y="52388"/>
            <a:ext cx="8637588" cy="1431925"/>
          </a:xfrm>
        </p:spPr>
        <p:txBody>
          <a:bodyPr>
            <a:normAutofit/>
          </a:bodyPr>
          <a:lstStyle/>
          <a:p>
            <a:r>
              <a:rPr lang="en-US" altLang="zh-CN" sz="4000" dirty="0" err="1" smtClean="0">
                <a:solidFill>
                  <a:srgbClr val="FFC000"/>
                </a:solidFill>
              </a:rPr>
              <a:t>Mogent</a:t>
            </a:r>
            <a:r>
              <a:rPr lang="zh-CN" altLang="en-US" sz="4000" dirty="0">
                <a:solidFill>
                  <a:srgbClr val="FFC000"/>
                </a:solidFill>
              </a:rPr>
              <a:t>系统安全机制</a:t>
            </a:r>
          </a:p>
        </p:txBody>
      </p:sp>
      <p:graphicFrame>
        <p:nvGraphicFramePr>
          <p:cNvPr id="189444" name="Object 4"/>
          <p:cNvGraphicFramePr>
            <a:graphicFrameLocks/>
          </p:cNvGraphicFramePr>
          <p:nvPr>
            <p:ph idx="1"/>
          </p:nvPr>
        </p:nvGraphicFramePr>
        <p:xfrm>
          <a:off x="665163" y="2487613"/>
          <a:ext cx="7813675" cy="3198812"/>
        </p:xfrm>
        <a:graphic>
          <a:graphicData uri="http://schemas.openxmlformats.org/presentationml/2006/ole">
            <p:oleObj spid="_x0000_s3074" name="文档" r:id="rId3" imgW="7814160" imgH="3199320" progId="Word.Document.8">
              <p:embed/>
            </p:oleObj>
          </a:graphicData>
        </a:graphic>
      </p:graphicFrame>
      <p:sp>
        <p:nvSpPr>
          <p:cNvPr id="4" name="灯片编号占位符 5"/>
          <p:cNvSpPr>
            <a:spLocks noGrp="1"/>
          </p:cNvSpPr>
          <p:nvPr>
            <p:ph type="sldNum" sz="quarter" idx="12"/>
          </p:nvPr>
        </p:nvSpPr>
        <p:spPr>
          <a:xfrm>
            <a:off x="8244408" y="5763078"/>
            <a:ext cx="403424" cy="431254"/>
          </a:xfrm>
          <a:prstGeom prst="rect">
            <a:avLst/>
          </a:prstGeom>
        </p:spPr>
        <p:txBody>
          <a:bodyPr/>
          <a:lstStyle/>
          <a:p>
            <a:pPr>
              <a:defRPr/>
            </a:pPr>
            <a:fld id="{9EA34BCE-A9B6-4080-BFDA-24B42780DE08}" type="slidenum">
              <a:rPr lang="en-US" altLang="zh-CN" smtClean="0">
                <a:solidFill>
                  <a:schemeClr val="bg1"/>
                </a:solidFill>
              </a:rPr>
              <a:pPr>
                <a:defRPr/>
              </a:pPr>
              <a:t>61</a:t>
            </a:fld>
            <a:endParaRPr lang="en-US" altLang="zh-CN" dirty="0">
              <a:solidFill>
                <a:schemeClr val="bg1"/>
              </a:solidFill>
            </a:endParaRPr>
          </a:p>
        </p:txBody>
      </p:sp>
      <p:sp>
        <p:nvSpPr>
          <p:cNvPr id="5" name="日期占位符 4"/>
          <p:cNvSpPr>
            <a:spLocks noGrp="1"/>
          </p:cNvSpPr>
          <p:nvPr>
            <p:ph type="dt" sz="half" idx="10"/>
          </p:nvPr>
        </p:nvSpPr>
        <p:spPr/>
        <p:txBody>
          <a:bodyPr/>
          <a:lstStyle/>
          <a:p>
            <a:pPr eaLnBrk="1" latinLnBrk="0" hangingPunct="1"/>
            <a:fld id="{A5170EAF-6408-4F85-9960-F1CE953074BE}" type="datetime1">
              <a:rPr lang="en-US" altLang="zh-CN" smtClean="0"/>
              <a:pPr eaLnBrk="1" latinLnBrk="0" hangingPunct="1"/>
              <a:t>12/13/2011</a:t>
            </a:fld>
            <a:endParaRPr lang="en-US"/>
          </a:p>
        </p:txBody>
      </p:sp>
      <p:sp>
        <p:nvSpPr>
          <p:cNvPr id="6" name="页脚占位符 5"/>
          <p:cNvSpPr>
            <a:spLocks noGrp="1"/>
          </p:cNvSpPr>
          <p:nvPr>
            <p:ph type="ftr" sz="quarter" idx="11"/>
          </p:nvPr>
        </p:nvSpPr>
        <p:spPr/>
        <p:txBody>
          <a:bodyPr/>
          <a:lstStyle/>
          <a:p>
            <a:r>
              <a:rPr kumimoji="0" lang="en-US" smtClean="0"/>
              <a:t>Institute of Computer Software, Nanjing University</a:t>
            </a:r>
            <a:endParaRPr kumimoji="0" lang="en-US"/>
          </a:p>
        </p:txBody>
      </p:sp>
      <p:sp>
        <p:nvSpPr>
          <p:cNvPr id="7" name="灯片编号占位符 6"/>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2BBB5E19-F10A-4C2F-BF6F-11C513378A2E}" type="slidenum">
              <a:rPr kumimoji="0" lang="en-US" sz="1200" b="0" i="0" u="none" strike="noStrike" kern="1200" cap="none" spc="0" normalizeH="0" baseline="0" noProof="0" smtClean="0">
                <a:ln>
                  <a:noFill/>
                </a:ln>
                <a:solidFill>
                  <a:schemeClr val="tx1">
                    <a:tint val="95000"/>
                  </a:schemeClr>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61</a:t>
            </a:fld>
            <a:endParaRPr kumimoji="0" lang="en-US" sz="1200" b="0" i="0" u="none" strike="noStrike" kern="1200" cap="none" spc="0" normalizeH="0" baseline="0" noProof="0" dirty="0">
              <a:ln>
                <a:noFill/>
              </a:ln>
              <a:solidFill>
                <a:schemeClr val="tx1">
                  <a:tint val="95000"/>
                </a:schemeClr>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2866" name="Rectangle 2"/>
          <p:cNvSpPr>
            <a:spLocks noGrp="1" noChangeArrowheads="1"/>
          </p:cNvSpPr>
          <p:nvPr>
            <p:ph type="title"/>
          </p:nvPr>
        </p:nvSpPr>
        <p:spPr>
          <a:xfrm>
            <a:off x="317500" y="52388"/>
            <a:ext cx="8637588" cy="1431925"/>
          </a:xfrm>
        </p:spPr>
        <p:txBody>
          <a:bodyPr>
            <a:normAutofit/>
          </a:bodyPr>
          <a:lstStyle/>
          <a:p>
            <a:r>
              <a:rPr lang="zh-CN" altLang="en-US" sz="4000" dirty="0" smtClean="0">
                <a:solidFill>
                  <a:srgbClr val="FFC000"/>
                </a:solidFill>
              </a:rPr>
              <a:t>容错</a:t>
            </a:r>
            <a:r>
              <a:rPr lang="zh-CN" altLang="en-US" sz="4000" dirty="0">
                <a:solidFill>
                  <a:srgbClr val="FFC000"/>
                </a:solidFill>
              </a:rPr>
              <a:t>问题</a:t>
            </a:r>
          </a:p>
        </p:txBody>
      </p:sp>
      <p:sp>
        <p:nvSpPr>
          <p:cNvPr id="292867" name="Rectangle 3"/>
          <p:cNvSpPr>
            <a:spLocks noGrp="1" noChangeArrowheads="1"/>
          </p:cNvSpPr>
          <p:nvPr>
            <p:ph idx="1"/>
          </p:nvPr>
        </p:nvSpPr>
        <p:spPr/>
        <p:txBody>
          <a:bodyPr/>
          <a:lstStyle/>
          <a:p>
            <a:r>
              <a:rPr lang="zh-CN" altLang="en-US"/>
              <a:t>容错：</a:t>
            </a:r>
          </a:p>
          <a:p>
            <a:pPr lvl="1"/>
            <a:r>
              <a:rPr lang="zh-CN" altLang="en-US">
                <a:latin typeface="Times New Roman" pitchFamily="18" charset="0"/>
              </a:rPr>
              <a:t>容许系统在运行过程中发生一定的差错或者故障时仍能保持正常工作而不影响正确结果的一种性能或措施</a:t>
            </a:r>
            <a:r>
              <a:rPr lang="zh-CN" altLang="en-US"/>
              <a:t> </a:t>
            </a:r>
          </a:p>
          <a:p>
            <a:pPr lvl="1"/>
            <a:r>
              <a:rPr lang="zh-CN" altLang="en-US"/>
              <a:t>容错是系统可靠性研究的重要方面</a:t>
            </a:r>
          </a:p>
        </p:txBody>
      </p:sp>
      <p:sp>
        <p:nvSpPr>
          <p:cNvPr id="7" name="灯片编号占位符 5"/>
          <p:cNvSpPr>
            <a:spLocks noGrp="1"/>
          </p:cNvSpPr>
          <p:nvPr>
            <p:ph type="sldNum" sz="quarter" idx="12"/>
          </p:nvPr>
        </p:nvSpPr>
        <p:spPr>
          <a:xfrm>
            <a:off x="8244408" y="5763078"/>
            <a:ext cx="403424" cy="431254"/>
          </a:xfrm>
          <a:prstGeom prst="rect">
            <a:avLst/>
          </a:prstGeom>
        </p:spPr>
        <p:txBody>
          <a:bodyPr/>
          <a:lstStyle/>
          <a:p>
            <a:pPr>
              <a:defRPr/>
            </a:pPr>
            <a:fld id="{9EA34BCE-A9B6-4080-BFDA-24B42780DE08}" type="slidenum">
              <a:rPr lang="en-US" altLang="zh-CN" smtClean="0">
                <a:solidFill>
                  <a:schemeClr val="bg1"/>
                </a:solidFill>
              </a:rPr>
              <a:pPr>
                <a:defRPr/>
              </a:pPr>
              <a:t>62</a:t>
            </a:fld>
            <a:endParaRPr lang="en-US" altLang="zh-CN" dirty="0">
              <a:solidFill>
                <a:schemeClr val="bg1"/>
              </a:solidFill>
            </a:endParaRPr>
          </a:p>
        </p:txBody>
      </p:sp>
      <p:sp>
        <p:nvSpPr>
          <p:cNvPr id="5" name="日期占位符 4"/>
          <p:cNvSpPr>
            <a:spLocks noGrp="1"/>
          </p:cNvSpPr>
          <p:nvPr>
            <p:ph type="dt" sz="half" idx="10"/>
          </p:nvPr>
        </p:nvSpPr>
        <p:spPr/>
        <p:txBody>
          <a:bodyPr/>
          <a:lstStyle/>
          <a:p>
            <a:pPr eaLnBrk="1" latinLnBrk="0" hangingPunct="1"/>
            <a:fld id="{F4A87C66-B6F8-450B-AEE4-D5B7FCC5F771}" type="datetime1">
              <a:rPr lang="en-US" altLang="zh-CN" smtClean="0"/>
              <a:pPr eaLnBrk="1" latinLnBrk="0" hangingPunct="1"/>
              <a:t>12/13/2011</a:t>
            </a:fld>
            <a:endParaRPr lang="en-US" dirty="0"/>
          </a:p>
        </p:txBody>
      </p:sp>
      <p:sp>
        <p:nvSpPr>
          <p:cNvPr id="6" name="页脚占位符 5"/>
          <p:cNvSpPr>
            <a:spLocks noGrp="1"/>
          </p:cNvSpPr>
          <p:nvPr>
            <p:ph type="ftr" sz="quarter" idx="11"/>
          </p:nvPr>
        </p:nvSpPr>
        <p:spPr/>
        <p:txBody>
          <a:bodyPr/>
          <a:lstStyle/>
          <a:p>
            <a:r>
              <a:rPr kumimoji="0" lang="en-US" smtClean="0"/>
              <a:t>Institute of Computer Software, Nanjing University</a:t>
            </a:r>
            <a:endParaRPr kumimoji="0" lang="en-US"/>
          </a:p>
        </p:txBody>
      </p:sp>
      <p:sp>
        <p:nvSpPr>
          <p:cNvPr id="8" name="灯片编号占位符 6"/>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2BBB5E19-F10A-4C2F-BF6F-11C513378A2E}" type="slidenum">
              <a:rPr kumimoji="0" lang="en-US" sz="1200" b="0" i="0" u="none" strike="noStrike" kern="1200" cap="none" spc="0" normalizeH="0" baseline="0" noProof="0" smtClean="0">
                <a:ln>
                  <a:noFill/>
                </a:ln>
                <a:solidFill>
                  <a:schemeClr val="tx1">
                    <a:tint val="95000"/>
                  </a:schemeClr>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62</a:t>
            </a:fld>
            <a:endParaRPr kumimoji="0" lang="en-US" sz="1200" b="0" i="0" u="none" strike="noStrike" kern="1200" cap="none" spc="0" normalizeH="0" baseline="0" noProof="0" dirty="0">
              <a:ln>
                <a:noFill/>
              </a:ln>
              <a:solidFill>
                <a:schemeClr val="tx1">
                  <a:tint val="95000"/>
                </a:schemeClr>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92867">
                                            <p:txEl>
                                              <p:pRg st="0" end="0"/>
                                            </p:txEl>
                                          </p:spTgt>
                                        </p:tgtEl>
                                        <p:attrNameLst>
                                          <p:attrName>style.visibility</p:attrName>
                                        </p:attrNameLst>
                                      </p:cBhvr>
                                      <p:to>
                                        <p:strVal val="visible"/>
                                      </p:to>
                                    </p:set>
                                    <p:anim calcmode="lin" valueType="num">
                                      <p:cBhvr additive="base">
                                        <p:cTn id="7" dur="500" fill="hold"/>
                                        <p:tgtEl>
                                          <p:spTgt spid="29286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9286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92867">
                                            <p:txEl>
                                              <p:pRg st="1" end="1"/>
                                            </p:txEl>
                                          </p:spTgt>
                                        </p:tgtEl>
                                        <p:attrNameLst>
                                          <p:attrName>style.visibility</p:attrName>
                                        </p:attrNameLst>
                                      </p:cBhvr>
                                      <p:to>
                                        <p:strVal val="visible"/>
                                      </p:to>
                                    </p:set>
                                    <p:anim calcmode="lin" valueType="num">
                                      <p:cBhvr additive="base">
                                        <p:cTn id="13" dur="500" fill="hold"/>
                                        <p:tgtEl>
                                          <p:spTgt spid="292867">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92867">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92867">
                                            <p:txEl>
                                              <p:pRg st="2" end="2"/>
                                            </p:txEl>
                                          </p:spTgt>
                                        </p:tgtEl>
                                        <p:attrNameLst>
                                          <p:attrName>style.visibility</p:attrName>
                                        </p:attrNameLst>
                                      </p:cBhvr>
                                      <p:to>
                                        <p:strVal val="visible"/>
                                      </p:to>
                                    </p:set>
                                    <p:anim calcmode="lin" valueType="num">
                                      <p:cBhvr additive="base">
                                        <p:cTn id="19" dur="500" fill="hold"/>
                                        <p:tgtEl>
                                          <p:spTgt spid="292867">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92867">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2867" grpId="0" build="p" bldLvl="3" autoUpdateAnimBg="0"/>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0"/>
          <p:cNvGrpSpPr>
            <a:grpSpLocks/>
          </p:cNvGrpSpPr>
          <p:nvPr/>
        </p:nvGrpSpPr>
        <p:grpSpPr bwMode="auto">
          <a:xfrm>
            <a:off x="1447800" y="4648200"/>
            <a:ext cx="5899150" cy="762000"/>
            <a:chOff x="768" y="3216"/>
            <a:chExt cx="3716" cy="329"/>
          </a:xfrm>
        </p:grpSpPr>
        <p:sp>
          <p:nvSpPr>
            <p:cNvPr id="293903" name="Rectangle 15"/>
            <p:cNvSpPr>
              <a:spLocks noChangeArrowheads="1"/>
            </p:cNvSpPr>
            <p:nvPr/>
          </p:nvSpPr>
          <p:spPr bwMode="auto">
            <a:xfrm>
              <a:off x="768" y="3264"/>
              <a:ext cx="3716" cy="281"/>
            </a:xfrm>
            <a:prstGeom prst="rect">
              <a:avLst/>
            </a:prstGeom>
            <a:solidFill>
              <a:srgbClr val="FFFFFF"/>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FFFFFF"/>
              </a:extrusionClr>
            </a:sp3d>
          </p:spPr>
          <p:txBody>
            <a:bodyPr>
              <a:flatTx/>
            </a:bodyPr>
            <a:lstStyle/>
            <a:p>
              <a:pPr algn="ctr" eaLnBrk="0" hangingPunct="0"/>
              <a:endParaRPr lang="zh-CN" altLang="zh-CN" sz="6000">
                <a:solidFill>
                  <a:srgbClr val="FF0000"/>
                </a:solidFill>
                <a:latin typeface="Times New Roman" pitchFamily="18" charset="0"/>
              </a:endParaRPr>
            </a:p>
          </p:txBody>
        </p:sp>
        <p:sp>
          <p:nvSpPr>
            <p:cNvPr id="293904" name="Rectangle 16"/>
            <p:cNvSpPr>
              <a:spLocks noChangeArrowheads="1"/>
            </p:cNvSpPr>
            <p:nvPr/>
          </p:nvSpPr>
          <p:spPr bwMode="auto">
            <a:xfrm>
              <a:off x="1968" y="3216"/>
              <a:ext cx="1536" cy="258"/>
            </a:xfrm>
            <a:prstGeom prst="rect">
              <a:avLst/>
            </a:prstGeom>
            <a:noFill/>
            <a:ln w="9525">
              <a:noFill/>
              <a:miter lim="800000"/>
              <a:headEnd/>
              <a:tailEnd/>
            </a:ln>
          </p:spPr>
          <p:txBody>
            <a:bodyPr/>
            <a:lstStyle/>
            <a:p>
              <a:pPr algn="ctr" eaLnBrk="0" hangingPunct="0"/>
              <a:r>
                <a:rPr lang="zh-CN" altLang="en-US" sz="4400">
                  <a:solidFill>
                    <a:srgbClr val="FF0000"/>
                  </a:solidFill>
                  <a:latin typeface="Times New Roman" pitchFamily="18" charset="0"/>
                  <a:ea typeface="楷体_GB2312" pitchFamily="49" charset="-122"/>
                </a:rPr>
                <a:t>网络连接</a:t>
              </a:r>
            </a:p>
          </p:txBody>
        </p:sp>
      </p:grpSp>
      <p:sp>
        <p:nvSpPr>
          <p:cNvPr id="293890" name="Rectangle 2"/>
          <p:cNvSpPr>
            <a:spLocks noGrp="1" noChangeArrowheads="1"/>
          </p:cNvSpPr>
          <p:nvPr>
            <p:ph type="title"/>
          </p:nvPr>
        </p:nvSpPr>
        <p:spPr>
          <a:xfrm>
            <a:off x="317500" y="52388"/>
            <a:ext cx="8637588" cy="1431925"/>
          </a:xfrm>
        </p:spPr>
        <p:txBody>
          <a:bodyPr>
            <a:normAutofit/>
          </a:bodyPr>
          <a:lstStyle/>
          <a:p>
            <a:r>
              <a:rPr lang="zh-CN" altLang="en-US" sz="4000" dirty="0" smtClean="0">
                <a:solidFill>
                  <a:srgbClr val="FFC000"/>
                </a:solidFill>
              </a:rPr>
              <a:t>容错</a:t>
            </a:r>
            <a:r>
              <a:rPr lang="zh-CN" altLang="en-US" sz="4000" dirty="0">
                <a:solidFill>
                  <a:srgbClr val="FFC000"/>
                </a:solidFill>
              </a:rPr>
              <a:t>问题</a:t>
            </a:r>
          </a:p>
        </p:txBody>
      </p:sp>
      <p:sp>
        <p:nvSpPr>
          <p:cNvPr id="293891" name="Rectangle 3"/>
          <p:cNvSpPr>
            <a:spLocks noGrp="1" noChangeArrowheads="1"/>
          </p:cNvSpPr>
          <p:nvPr>
            <p:ph idx="1"/>
          </p:nvPr>
        </p:nvSpPr>
        <p:spPr>
          <a:xfrm>
            <a:off x="228600" y="1828800"/>
            <a:ext cx="8208963" cy="4114800"/>
          </a:xfrm>
        </p:spPr>
        <p:txBody>
          <a:bodyPr/>
          <a:lstStyle/>
          <a:p>
            <a:r>
              <a:rPr lang="zh-CN" altLang="en-US"/>
              <a:t>移动</a:t>
            </a:r>
            <a:r>
              <a:rPr lang="en-US" altLang="zh-CN"/>
              <a:t>agent</a:t>
            </a:r>
            <a:r>
              <a:rPr lang="zh-CN" altLang="en-US"/>
              <a:t>系统容错模型：</a:t>
            </a:r>
          </a:p>
        </p:txBody>
      </p:sp>
      <p:sp>
        <p:nvSpPr>
          <p:cNvPr id="24" name="灯片编号占位符 5"/>
          <p:cNvSpPr>
            <a:spLocks noGrp="1"/>
          </p:cNvSpPr>
          <p:nvPr>
            <p:ph type="sldNum" sz="quarter" idx="12"/>
          </p:nvPr>
        </p:nvSpPr>
        <p:spPr>
          <a:xfrm>
            <a:off x="8244408" y="5763078"/>
            <a:ext cx="403424" cy="431254"/>
          </a:xfrm>
          <a:prstGeom prst="rect">
            <a:avLst/>
          </a:prstGeom>
        </p:spPr>
        <p:txBody>
          <a:bodyPr/>
          <a:lstStyle/>
          <a:p>
            <a:pPr>
              <a:defRPr/>
            </a:pPr>
            <a:fld id="{9EA34BCE-A9B6-4080-BFDA-24B42780DE08}" type="slidenum">
              <a:rPr lang="en-US" altLang="zh-CN" smtClean="0">
                <a:solidFill>
                  <a:schemeClr val="bg1"/>
                </a:solidFill>
              </a:rPr>
              <a:pPr>
                <a:defRPr/>
              </a:pPr>
              <a:t>63</a:t>
            </a:fld>
            <a:endParaRPr lang="en-US" altLang="zh-CN" dirty="0">
              <a:solidFill>
                <a:schemeClr val="bg1"/>
              </a:solidFill>
            </a:endParaRPr>
          </a:p>
        </p:txBody>
      </p:sp>
      <p:grpSp>
        <p:nvGrpSpPr>
          <p:cNvPr id="3" name="Group 21"/>
          <p:cNvGrpSpPr>
            <a:grpSpLocks/>
          </p:cNvGrpSpPr>
          <p:nvPr/>
        </p:nvGrpSpPr>
        <p:grpSpPr bwMode="auto">
          <a:xfrm>
            <a:off x="1752600" y="3886200"/>
            <a:ext cx="5486400" cy="762000"/>
            <a:chOff x="960" y="2640"/>
            <a:chExt cx="3456" cy="336"/>
          </a:xfrm>
        </p:grpSpPr>
        <p:sp>
          <p:nvSpPr>
            <p:cNvPr id="293893" name="Rectangle 5"/>
            <p:cNvSpPr>
              <a:spLocks noChangeArrowheads="1"/>
            </p:cNvSpPr>
            <p:nvPr/>
          </p:nvSpPr>
          <p:spPr bwMode="auto">
            <a:xfrm>
              <a:off x="1008" y="2688"/>
              <a:ext cx="3344" cy="282"/>
            </a:xfrm>
            <a:prstGeom prst="rect">
              <a:avLst/>
            </a:prstGeom>
            <a:solidFill>
              <a:srgbClr val="FFFFFF"/>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FFFFFF"/>
              </a:extrusionClr>
            </a:sp3d>
          </p:spPr>
          <p:txBody>
            <a:bodyPr>
              <a:flatTx/>
            </a:bodyPr>
            <a:lstStyle/>
            <a:p>
              <a:pPr algn="ctr" eaLnBrk="0" hangingPunct="0"/>
              <a:endParaRPr lang="zh-CN" altLang="zh-CN" sz="4000">
                <a:solidFill>
                  <a:srgbClr val="FF0000"/>
                </a:solidFill>
                <a:latin typeface="Times New Roman" pitchFamily="18" charset="0"/>
              </a:endParaRPr>
            </a:p>
          </p:txBody>
        </p:sp>
        <p:sp>
          <p:nvSpPr>
            <p:cNvPr id="293896" name="Rectangle 8"/>
            <p:cNvSpPr>
              <a:spLocks noChangeArrowheads="1"/>
            </p:cNvSpPr>
            <p:nvPr/>
          </p:nvSpPr>
          <p:spPr bwMode="auto">
            <a:xfrm>
              <a:off x="960" y="2640"/>
              <a:ext cx="3456" cy="336"/>
            </a:xfrm>
            <a:prstGeom prst="rect">
              <a:avLst/>
            </a:prstGeom>
            <a:noFill/>
            <a:ln w="9525">
              <a:noFill/>
              <a:miter lim="800000"/>
              <a:headEnd/>
              <a:tailEnd/>
            </a:ln>
          </p:spPr>
          <p:txBody>
            <a:bodyPr/>
            <a:lstStyle/>
            <a:p>
              <a:pPr algn="just" eaLnBrk="0" hangingPunct="0"/>
              <a:r>
                <a:rPr lang="zh-CN" altLang="en-US" sz="2800">
                  <a:solidFill>
                    <a:srgbClr val="FF0000"/>
                  </a:solidFill>
                  <a:latin typeface="楷体_GB2312" pitchFamily="49" charset="-122"/>
                  <a:ea typeface="楷体_GB2312" pitchFamily="49" charset="-122"/>
                </a:rPr>
                <a:t>主机</a:t>
              </a:r>
              <a:r>
                <a:rPr lang="en-US" altLang="zh-CN" sz="2800">
                  <a:solidFill>
                    <a:srgbClr val="FF0000"/>
                  </a:solidFill>
                  <a:latin typeface="楷体_GB2312" pitchFamily="49" charset="-122"/>
                  <a:ea typeface="楷体_GB2312" pitchFamily="49" charset="-122"/>
                </a:rPr>
                <a:t>(</a:t>
              </a:r>
              <a:r>
                <a:rPr lang="zh-CN" altLang="en-US" sz="2800">
                  <a:solidFill>
                    <a:srgbClr val="FF0000"/>
                  </a:solidFill>
                  <a:latin typeface="楷体_GB2312" pitchFamily="49" charset="-122"/>
                  <a:ea typeface="楷体_GB2312" pitchFamily="49" charset="-122"/>
                </a:rPr>
                <a:t>硬件</a:t>
              </a:r>
              <a:r>
                <a:rPr lang="en-US" altLang="zh-CN" sz="2800">
                  <a:solidFill>
                    <a:srgbClr val="FF0000"/>
                  </a:solidFill>
                  <a:latin typeface="楷体_GB2312" pitchFamily="49" charset="-122"/>
                  <a:ea typeface="楷体_GB2312" pitchFamily="49" charset="-122"/>
                </a:rPr>
                <a:t>,OS,</a:t>
              </a:r>
              <a:r>
                <a:rPr lang="zh-CN" altLang="en-US" sz="2800">
                  <a:solidFill>
                    <a:srgbClr val="FF0000"/>
                  </a:solidFill>
                  <a:latin typeface="楷体_GB2312" pitchFamily="49" charset="-122"/>
                  <a:ea typeface="楷体_GB2312" pitchFamily="49" charset="-122"/>
                </a:rPr>
                <a:t>解释器</a:t>
              </a:r>
              <a:r>
                <a:rPr lang="en-US" altLang="zh-CN" sz="2800">
                  <a:solidFill>
                    <a:srgbClr val="FF0000"/>
                  </a:solidFill>
                  <a:latin typeface="楷体_GB2312" pitchFamily="49" charset="-122"/>
                  <a:ea typeface="楷体_GB2312" pitchFamily="49" charset="-122"/>
                </a:rPr>
                <a:t>,</a:t>
              </a:r>
              <a:r>
                <a:rPr lang="zh-CN" altLang="en-US" sz="2800">
                  <a:solidFill>
                    <a:srgbClr val="FF0000"/>
                  </a:solidFill>
                  <a:latin typeface="楷体_GB2312" pitchFamily="49" charset="-122"/>
                  <a:ea typeface="楷体_GB2312" pitchFamily="49" charset="-122"/>
                </a:rPr>
                <a:t>各种资源</a:t>
              </a:r>
              <a:r>
                <a:rPr lang="en-US" altLang="zh-CN" sz="2800">
                  <a:solidFill>
                    <a:srgbClr val="FF0000"/>
                  </a:solidFill>
                  <a:latin typeface="楷体_GB2312" pitchFamily="49" charset="-122"/>
                  <a:ea typeface="楷体_GB2312" pitchFamily="49" charset="-122"/>
                </a:rPr>
                <a:t>)</a:t>
              </a:r>
            </a:p>
          </p:txBody>
        </p:sp>
      </p:grpSp>
      <p:grpSp>
        <p:nvGrpSpPr>
          <p:cNvPr id="4" name="Group 22"/>
          <p:cNvGrpSpPr>
            <a:grpSpLocks/>
          </p:cNvGrpSpPr>
          <p:nvPr/>
        </p:nvGrpSpPr>
        <p:grpSpPr bwMode="auto">
          <a:xfrm>
            <a:off x="2133600" y="3200400"/>
            <a:ext cx="4876800" cy="623888"/>
            <a:chOff x="1200" y="2640"/>
            <a:chExt cx="3072" cy="393"/>
          </a:xfrm>
        </p:grpSpPr>
        <p:sp>
          <p:nvSpPr>
            <p:cNvPr id="293894" name="Rectangle 6"/>
            <p:cNvSpPr>
              <a:spLocks noChangeArrowheads="1"/>
            </p:cNvSpPr>
            <p:nvPr/>
          </p:nvSpPr>
          <p:spPr bwMode="auto">
            <a:xfrm>
              <a:off x="1200" y="2640"/>
              <a:ext cx="3072" cy="393"/>
            </a:xfrm>
            <a:prstGeom prst="rect">
              <a:avLst/>
            </a:prstGeom>
            <a:solidFill>
              <a:srgbClr val="FFFFFF"/>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FFFFFF"/>
              </a:extrusionClr>
            </a:sp3d>
          </p:spPr>
          <p:txBody>
            <a:bodyPr>
              <a:flatTx/>
            </a:bodyPr>
            <a:lstStyle/>
            <a:p>
              <a:pPr algn="just" eaLnBrk="0" hangingPunct="0"/>
              <a:endParaRPr lang="zh-CN" altLang="zh-CN" sz="4000">
                <a:latin typeface="Times New Roman" pitchFamily="18" charset="0"/>
              </a:endParaRPr>
            </a:p>
          </p:txBody>
        </p:sp>
        <p:sp>
          <p:nvSpPr>
            <p:cNvPr id="293898" name="Rectangle 10"/>
            <p:cNvSpPr>
              <a:spLocks noChangeArrowheads="1"/>
            </p:cNvSpPr>
            <p:nvPr/>
          </p:nvSpPr>
          <p:spPr bwMode="auto">
            <a:xfrm>
              <a:off x="1248" y="2688"/>
              <a:ext cx="1734" cy="317"/>
            </a:xfrm>
            <a:prstGeom prst="rect">
              <a:avLst/>
            </a:prstGeom>
            <a:noFill/>
            <a:ln w="9525">
              <a:noFill/>
              <a:miter lim="800000"/>
              <a:headEnd/>
              <a:tailEnd/>
            </a:ln>
          </p:spPr>
          <p:txBody>
            <a:bodyPr/>
            <a:lstStyle/>
            <a:p>
              <a:pPr algn="ctr" eaLnBrk="0" hangingPunct="0"/>
              <a:r>
                <a:rPr lang="zh-CN" altLang="en-US" sz="2800">
                  <a:solidFill>
                    <a:srgbClr val="FF0000"/>
                  </a:solidFill>
                  <a:latin typeface="楷体_GB2312" pitchFamily="49" charset="-122"/>
                  <a:ea typeface="楷体_GB2312" pitchFamily="49" charset="-122"/>
                </a:rPr>
                <a:t>移动</a:t>
              </a:r>
              <a:r>
                <a:rPr lang="en-US" altLang="zh-CN" sz="2800">
                  <a:solidFill>
                    <a:srgbClr val="FF0000"/>
                  </a:solidFill>
                  <a:latin typeface="楷体_GB2312" pitchFamily="49" charset="-122"/>
                  <a:ea typeface="楷体_GB2312" pitchFamily="49" charset="-122"/>
                </a:rPr>
                <a:t>agent</a:t>
              </a:r>
              <a:r>
                <a:rPr lang="zh-CN" altLang="en-US" sz="2800">
                  <a:solidFill>
                    <a:srgbClr val="FF0000"/>
                  </a:solidFill>
                  <a:latin typeface="楷体_GB2312" pitchFamily="49" charset="-122"/>
                  <a:ea typeface="楷体_GB2312" pitchFamily="49" charset="-122"/>
                </a:rPr>
                <a:t>平台</a:t>
              </a:r>
            </a:p>
          </p:txBody>
        </p:sp>
        <p:sp>
          <p:nvSpPr>
            <p:cNvPr id="293897" name="Rectangle 9"/>
            <p:cNvSpPr>
              <a:spLocks noChangeArrowheads="1"/>
            </p:cNvSpPr>
            <p:nvPr/>
          </p:nvSpPr>
          <p:spPr bwMode="auto">
            <a:xfrm>
              <a:off x="2880" y="2688"/>
              <a:ext cx="1296" cy="212"/>
            </a:xfrm>
            <a:prstGeom prst="rect">
              <a:avLst/>
            </a:prstGeom>
            <a:noFill/>
            <a:ln w="9525">
              <a:noFill/>
              <a:miter lim="800000"/>
              <a:headEnd/>
              <a:tailEnd/>
            </a:ln>
          </p:spPr>
          <p:txBody>
            <a:bodyPr/>
            <a:lstStyle/>
            <a:p>
              <a:pPr algn="just" eaLnBrk="0" hangingPunct="0"/>
              <a:r>
                <a:rPr lang="zh-CN" altLang="en-US" sz="2800">
                  <a:solidFill>
                    <a:srgbClr val="FF0000"/>
                  </a:solidFill>
                  <a:latin typeface="Times New Roman" pitchFamily="18" charset="0"/>
                  <a:ea typeface="楷体_GB2312" pitchFamily="49" charset="-122"/>
                </a:rPr>
                <a:t>资源包装器</a:t>
              </a:r>
            </a:p>
          </p:txBody>
        </p:sp>
      </p:grpSp>
      <p:grpSp>
        <p:nvGrpSpPr>
          <p:cNvPr id="5" name="Group 24"/>
          <p:cNvGrpSpPr>
            <a:grpSpLocks/>
          </p:cNvGrpSpPr>
          <p:nvPr/>
        </p:nvGrpSpPr>
        <p:grpSpPr bwMode="auto">
          <a:xfrm>
            <a:off x="2514600" y="2514600"/>
            <a:ext cx="4191000" cy="609600"/>
            <a:chOff x="1440" y="2160"/>
            <a:chExt cx="2640" cy="384"/>
          </a:xfrm>
        </p:grpSpPr>
        <p:sp>
          <p:nvSpPr>
            <p:cNvPr id="293911" name="Rectangle 23"/>
            <p:cNvSpPr>
              <a:spLocks noChangeArrowheads="1"/>
            </p:cNvSpPr>
            <p:nvPr/>
          </p:nvSpPr>
          <p:spPr bwMode="auto">
            <a:xfrm>
              <a:off x="2928" y="2160"/>
              <a:ext cx="1152" cy="384"/>
            </a:xfrm>
            <a:prstGeom prst="rect">
              <a:avLst/>
            </a:prstGeom>
            <a:gradFill rotWithShape="0">
              <a:gsLst>
                <a:gs pos="0">
                  <a:srgbClr val="FFFFFF">
                    <a:gamma/>
                    <a:shade val="46275"/>
                    <a:invGamma/>
                  </a:srgbClr>
                </a:gs>
                <a:gs pos="50000">
                  <a:srgbClr val="FFFFFF"/>
                </a:gs>
                <a:gs pos="100000">
                  <a:srgbClr val="FFFFFF">
                    <a:gamma/>
                    <a:shade val="46275"/>
                    <a:invGamma/>
                  </a:srgbClr>
                </a:gs>
              </a:gsLst>
              <a:lin ang="5400000" scaled="1"/>
            </a:gradFill>
            <a:ln w="9525">
              <a:solidFill>
                <a:srgbClr val="000000"/>
              </a:solidFill>
              <a:miter lim="800000"/>
              <a:headEnd/>
              <a:tailEnd/>
            </a:ln>
          </p:spPr>
          <p:txBody>
            <a:bodyPr/>
            <a:lstStyle/>
            <a:p>
              <a:pPr algn="ctr" eaLnBrk="0" hangingPunct="0"/>
              <a:r>
                <a:rPr lang="en-US" altLang="zh-CN" sz="2800">
                  <a:solidFill>
                    <a:srgbClr val="FF0000"/>
                  </a:solidFill>
                  <a:latin typeface="楷体_GB2312" pitchFamily="49" charset="-122"/>
                  <a:ea typeface="楷体_GB2312" pitchFamily="49" charset="-122"/>
                </a:rPr>
                <a:t>Agent</a:t>
              </a:r>
              <a:r>
                <a:rPr lang="zh-CN" altLang="en-US" sz="2800">
                  <a:solidFill>
                    <a:srgbClr val="FF0000"/>
                  </a:solidFill>
                  <a:latin typeface="楷体_GB2312" pitchFamily="49" charset="-122"/>
                  <a:ea typeface="楷体_GB2312" pitchFamily="49" charset="-122"/>
                </a:rPr>
                <a:t>应用</a:t>
              </a:r>
            </a:p>
          </p:txBody>
        </p:sp>
        <p:sp>
          <p:nvSpPr>
            <p:cNvPr id="293901" name="Rectangle 13"/>
            <p:cNvSpPr>
              <a:spLocks noChangeArrowheads="1"/>
            </p:cNvSpPr>
            <p:nvPr/>
          </p:nvSpPr>
          <p:spPr bwMode="auto">
            <a:xfrm>
              <a:off x="1440" y="2160"/>
              <a:ext cx="1152" cy="384"/>
            </a:xfrm>
            <a:prstGeom prst="rect">
              <a:avLst/>
            </a:prstGeom>
            <a:gradFill rotWithShape="0">
              <a:gsLst>
                <a:gs pos="0">
                  <a:srgbClr val="FFFFFF">
                    <a:gamma/>
                    <a:shade val="46275"/>
                    <a:invGamma/>
                  </a:srgbClr>
                </a:gs>
                <a:gs pos="50000">
                  <a:srgbClr val="FFFFFF"/>
                </a:gs>
                <a:gs pos="100000">
                  <a:srgbClr val="FFFFFF">
                    <a:gamma/>
                    <a:shade val="46275"/>
                    <a:invGamma/>
                  </a:srgbClr>
                </a:gs>
              </a:gsLst>
              <a:lin ang="5400000" scaled="1"/>
            </a:gradFill>
            <a:ln w="9525">
              <a:solidFill>
                <a:srgbClr val="000000"/>
              </a:solidFill>
              <a:miter lim="800000"/>
              <a:headEnd/>
              <a:tailEnd/>
            </a:ln>
          </p:spPr>
          <p:txBody>
            <a:bodyPr/>
            <a:lstStyle/>
            <a:p>
              <a:pPr algn="ctr" eaLnBrk="0" hangingPunct="0"/>
              <a:r>
                <a:rPr lang="en-US" altLang="zh-CN" sz="2800">
                  <a:solidFill>
                    <a:srgbClr val="FF0000"/>
                  </a:solidFill>
                  <a:latin typeface="楷体_GB2312" pitchFamily="49" charset="-122"/>
                  <a:ea typeface="楷体_GB2312" pitchFamily="49" charset="-122"/>
                </a:rPr>
                <a:t>Agent</a:t>
              </a:r>
              <a:r>
                <a:rPr lang="zh-CN" altLang="en-US" sz="2800">
                  <a:solidFill>
                    <a:srgbClr val="FF0000"/>
                  </a:solidFill>
                  <a:latin typeface="楷体_GB2312" pitchFamily="49" charset="-122"/>
                  <a:ea typeface="楷体_GB2312" pitchFamily="49" charset="-122"/>
                </a:rPr>
                <a:t>应用</a:t>
              </a:r>
            </a:p>
          </p:txBody>
        </p:sp>
      </p:grpSp>
      <p:sp>
        <p:nvSpPr>
          <p:cNvPr id="293913" name="AutoShape 25"/>
          <p:cNvSpPr>
            <a:spLocks noChangeArrowheads="1"/>
          </p:cNvSpPr>
          <p:nvPr/>
        </p:nvSpPr>
        <p:spPr bwMode="auto">
          <a:xfrm>
            <a:off x="250825" y="5181600"/>
            <a:ext cx="3600450" cy="1295400"/>
          </a:xfrm>
          <a:prstGeom prst="cloudCallout">
            <a:avLst>
              <a:gd name="adj1" fmla="val 65519"/>
              <a:gd name="adj2" fmla="val -48773"/>
            </a:avLst>
          </a:prstGeom>
          <a:solidFill>
            <a:schemeClr val="accent1"/>
          </a:solidFill>
          <a:ln w="9525">
            <a:solidFill>
              <a:schemeClr val="tx1"/>
            </a:solidFill>
            <a:round/>
            <a:headEnd/>
            <a:tailEnd/>
          </a:ln>
          <a:effectLst/>
        </p:spPr>
        <p:txBody>
          <a:bodyPr/>
          <a:lstStyle/>
          <a:p>
            <a:pPr algn="ctr"/>
            <a:r>
              <a:rPr kumimoji="1" lang="zh-CN" altLang="en-US" sz="2800">
                <a:latin typeface="宋体" charset="-122"/>
              </a:rPr>
              <a:t>连接不正常，断开、拥塞</a:t>
            </a:r>
            <a:endParaRPr kumimoji="1" lang="zh-CN" altLang="en-US" sz="2800">
              <a:latin typeface="Times New Roman" pitchFamily="18" charset="0"/>
            </a:endParaRPr>
          </a:p>
        </p:txBody>
      </p:sp>
      <p:sp>
        <p:nvSpPr>
          <p:cNvPr id="293914" name="AutoShape 26"/>
          <p:cNvSpPr>
            <a:spLocks noChangeArrowheads="1"/>
          </p:cNvSpPr>
          <p:nvPr/>
        </p:nvSpPr>
        <p:spPr bwMode="auto">
          <a:xfrm>
            <a:off x="5638800" y="4572000"/>
            <a:ext cx="2590800" cy="1143000"/>
          </a:xfrm>
          <a:prstGeom prst="cloudCallout">
            <a:avLst>
              <a:gd name="adj1" fmla="val -80699"/>
              <a:gd name="adj2" fmla="val -65694"/>
            </a:avLst>
          </a:prstGeom>
          <a:solidFill>
            <a:schemeClr val="accent1"/>
          </a:solidFill>
          <a:ln w="9525">
            <a:solidFill>
              <a:schemeClr val="tx1"/>
            </a:solidFill>
            <a:round/>
            <a:headEnd/>
            <a:tailEnd/>
          </a:ln>
          <a:effectLst/>
        </p:spPr>
        <p:txBody>
          <a:bodyPr/>
          <a:lstStyle/>
          <a:p>
            <a:pPr algn="ctr"/>
            <a:r>
              <a:rPr kumimoji="1" lang="zh-CN" altLang="en-US" sz="2800">
                <a:latin typeface="宋体" charset="-122"/>
              </a:rPr>
              <a:t>主机崩溃</a:t>
            </a:r>
          </a:p>
        </p:txBody>
      </p:sp>
      <p:sp>
        <p:nvSpPr>
          <p:cNvPr id="293915" name="AutoShape 27"/>
          <p:cNvSpPr>
            <a:spLocks noChangeArrowheads="1"/>
          </p:cNvSpPr>
          <p:nvPr/>
        </p:nvSpPr>
        <p:spPr bwMode="auto">
          <a:xfrm>
            <a:off x="1219200" y="3733800"/>
            <a:ext cx="2514600" cy="1143000"/>
          </a:xfrm>
          <a:prstGeom prst="cloudCallout">
            <a:avLst>
              <a:gd name="adj1" fmla="val 66477"/>
              <a:gd name="adj2" fmla="val -59444"/>
            </a:avLst>
          </a:prstGeom>
          <a:solidFill>
            <a:schemeClr val="accent1"/>
          </a:solidFill>
          <a:ln w="9525">
            <a:solidFill>
              <a:schemeClr val="tx1"/>
            </a:solidFill>
            <a:round/>
            <a:headEnd/>
            <a:tailEnd/>
          </a:ln>
          <a:effectLst/>
        </p:spPr>
        <p:txBody>
          <a:bodyPr/>
          <a:lstStyle/>
          <a:p>
            <a:pPr algn="ctr"/>
            <a:r>
              <a:rPr kumimoji="1" lang="zh-CN" altLang="en-US" sz="2800">
                <a:latin typeface="宋体" charset="-122"/>
              </a:rPr>
              <a:t>服务崩溃</a:t>
            </a:r>
          </a:p>
        </p:txBody>
      </p:sp>
      <p:sp>
        <p:nvSpPr>
          <p:cNvPr id="293916" name="AutoShape 28"/>
          <p:cNvSpPr>
            <a:spLocks noChangeArrowheads="1"/>
          </p:cNvSpPr>
          <p:nvPr/>
        </p:nvSpPr>
        <p:spPr bwMode="auto">
          <a:xfrm>
            <a:off x="5334000" y="3124200"/>
            <a:ext cx="2667000" cy="990600"/>
          </a:xfrm>
          <a:prstGeom prst="cloudCallout">
            <a:avLst>
              <a:gd name="adj1" fmla="val -61250"/>
              <a:gd name="adj2" fmla="val -65704"/>
            </a:avLst>
          </a:prstGeom>
          <a:solidFill>
            <a:schemeClr val="accent1"/>
          </a:solidFill>
          <a:ln w="9525">
            <a:solidFill>
              <a:schemeClr val="tx1"/>
            </a:solidFill>
            <a:round/>
            <a:headEnd/>
            <a:tailEnd/>
          </a:ln>
          <a:effectLst/>
        </p:spPr>
        <p:txBody>
          <a:bodyPr/>
          <a:lstStyle/>
          <a:p>
            <a:pPr algn="ctr"/>
            <a:r>
              <a:rPr kumimoji="1" lang="zh-CN" altLang="en-US" sz="2800">
                <a:latin typeface="宋体" charset="-122"/>
              </a:rPr>
              <a:t>工作失常</a:t>
            </a:r>
          </a:p>
        </p:txBody>
      </p:sp>
      <p:sp>
        <p:nvSpPr>
          <p:cNvPr id="22" name="日期占位符 21"/>
          <p:cNvSpPr>
            <a:spLocks noGrp="1"/>
          </p:cNvSpPr>
          <p:nvPr>
            <p:ph type="dt" sz="half" idx="10"/>
          </p:nvPr>
        </p:nvSpPr>
        <p:spPr/>
        <p:txBody>
          <a:bodyPr/>
          <a:lstStyle/>
          <a:p>
            <a:pPr eaLnBrk="1" latinLnBrk="0" hangingPunct="1"/>
            <a:fld id="{3B456E8E-0281-499A-84EB-946554DAEF46}" type="datetime1">
              <a:rPr lang="en-US" altLang="zh-CN" smtClean="0"/>
              <a:pPr eaLnBrk="1" latinLnBrk="0" hangingPunct="1"/>
              <a:t>12/13/2011</a:t>
            </a:fld>
            <a:endParaRPr lang="en-US" dirty="0"/>
          </a:p>
        </p:txBody>
      </p:sp>
      <p:sp>
        <p:nvSpPr>
          <p:cNvPr id="23" name="页脚占位符 22"/>
          <p:cNvSpPr>
            <a:spLocks noGrp="1"/>
          </p:cNvSpPr>
          <p:nvPr>
            <p:ph type="ftr" sz="quarter" idx="11"/>
          </p:nvPr>
        </p:nvSpPr>
        <p:spPr/>
        <p:txBody>
          <a:bodyPr/>
          <a:lstStyle/>
          <a:p>
            <a:r>
              <a:rPr kumimoji="0" lang="en-US" smtClean="0"/>
              <a:t>Institute of Computer Software, Nanjing University</a:t>
            </a:r>
            <a:endParaRPr kumimoji="0" lang="en-US"/>
          </a:p>
        </p:txBody>
      </p:sp>
      <p:sp>
        <p:nvSpPr>
          <p:cNvPr id="25" name="灯片编号占位符 6"/>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2BBB5E19-F10A-4C2F-BF6F-11C513378A2E}" type="slidenum">
              <a:rPr kumimoji="0" lang="en-US" sz="1200" b="0" i="0" u="none" strike="noStrike" kern="1200" cap="none" spc="0" normalizeH="0" baseline="0" noProof="0" smtClean="0">
                <a:ln>
                  <a:noFill/>
                </a:ln>
                <a:solidFill>
                  <a:schemeClr val="tx1">
                    <a:tint val="95000"/>
                  </a:schemeClr>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63</a:t>
            </a:fld>
            <a:endParaRPr kumimoji="0" lang="en-US" sz="1200" b="0" i="0" u="none" strike="noStrike" kern="1200" cap="none" spc="0" normalizeH="0" baseline="0" noProof="0" dirty="0">
              <a:ln>
                <a:noFill/>
              </a:ln>
              <a:solidFill>
                <a:schemeClr val="tx1">
                  <a:tint val="95000"/>
                </a:schemeClr>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p:cTn id="13" dur="500" fill="hold"/>
                                        <p:tgtEl>
                                          <p:spTgt spid="3"/>
                                        </p:tgtEl>
                                        <p:attrNameLst>
                                          <p:attrName>ppt_w</p:attrName>
                                        </p:attrNameLst>
                                      </p:cBhvr>
                                      <p:tavLst>
                                        <p:tav tm="0">
                                          <p:val>
                                            <p:fltVal val="0"/>
                                          </p:val>
                                        </p:tav>
                                        <p:tav tm="100000">
                                          <p:val>
                                            <p:strVal val="#ppt_w"/>
                                          </p:val>
                                        </p:tav>
                                      </p:tavLst>
                                    </p:anim>
                                    <p:anim calcmode="lin" valueType="num">
                                      <p:cBhvr>
                                        <p:cTn id="14" dur="500" fill="hold"/>
                                        <p:tgtEl>
                                          <p:spTgt spid="3"/>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p:cTn id="19" dur="500" fill="hold"/>
                                        <p:tgtEl>
                                          <p:spTgt spid="4"/>
                                        </p:tgtEl>
                                        <p:attrNameLst>
                                          <p:attrName>ppt_w</p:attrName>
                                        </p:attrNameLst>
                                      </p:cBhvr>
                                      <p:tavLst>
                                        <p:tav tm="0">
                                          <p:val>
                                            <p:fltVal val="0"/>
                                          </p:val>
                                        </p:tav>
                                        <p:tav tm="100000">
                                          <p:val>
                                            <p:strVal val="#ppt_w"/>
                                          </p:val>
                                        </p:tav>
                                      </p:tavLst>
                                    </p:anim>
                                    <p:anim calcmode="lin" valueType="num">
                                      <p:cBhvr>
                                        <p:cTn id="20" dur="500" fill="hold"/>
                                        <p:tgtEl>
                                          <p:spTgt spid="4"/>
                                        </p:tgtEl>
                                        <p:attrNameLst>
                                          <p:attrName>ppt_h</p:attrName>
                                        </p:attrNameLst>
                                      </p:cBhvr>
                                      <p:tavLst>
                                        <p:tav tm="0">
                                          <p:val>
                                            <p:fltVal val="0"/>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16" fill="hold" nodeType="clickEffect">
                                  <p:stCondLst>
                                    <p:cond delay="0"/>
                                  </p:stCondLst>
                                  <p:childTnLst>
                                    <p:set>
                                      <p:cBhvr>
                                        <p:cTn id="24" dur="1" fill="hold">
                                          <p:stCondLst>
                                            <p:cond delay="0"/>
                                          </p:stCondLst>
                                        </p:cTn>
                                        <p:tgtEl>
                                          <p:spTgt spid="5"/>
                                        </p:tgtEl>
                                        <p:attrNameLst>
                                          <p:attrName>style.visibility</p:attrName>
                                        </p:attrNameLst>
                                      </p:cBhvr>
                                      <p:to>
                                        <p:strVal val="visible"/>
                                      </p:to>
                                    </p:set>
                                    <p:anim calcmode="lin" valueType="num">
                                      <p:cBhvr>
                                        <p:cTn id="25" dur="500" fill="hold"/>
                                        <p:tgtEl>
                                          <p:spTgt spid="5"/>
                                        </p:tgtEl>
                                        <p:attrNameLst>
                                          <p:attrName>ppt_w</p:attrName>
                                        </p:attrNameLst>
                                      </p:cBhvr>
                                      <p:tavLst>
                                        <p:tav tm="0">
                                          <p:val>
                                            <p:fltVal val="0"/>
                                          </p:val>
                                        </p:tav>
                                        <p:tav tm="100000">
                                          <p:val>
                                            <p:strVal val="#ppt_w"/>
                                          </p:val>
                                        </p:tav>
                                      </p:tavLst>
                                    </p:anim>
                                    <p:anim calcmode="lin" valueType="num">
                                      <p:cBhvr>
                                        <p:cTn id="26" dur="500" fill="hold"/>
                                        <p:tgtEl>
                                          <p:spTgt spid="5"/>
                                        </p:tgtEl>
                                        <p:attrNameLst>
                                          <p:attrName>ppt_h</p:attrName>
                                        </p:attrNameLst>
                                      </p:cBhvr>
                                      <p:tavLst>
                                        <p:tav tm="0">
                                          <p:val>
                                            <p:fltVal val="0"/>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23" presetClass="entr" presetSubtype="16" fill="hold" grpId="0" nodeType="clickEffect">
                                  <p:stCondLst>
                                    <p:cond delay="0"/>
                                  </p:stCondLst>
                                  <p:childTnLst>
                                    <p:set>
                                      <p:cBhvr>
                                        <p:cTn id="30" dur="1" fill="hold">
                                          <p:stCondLst>
                                            <p:cond delay="0"/>
                                          </p:stCondLst>
                                        </p:cTn>
                                        <p:tgtEl>
                                          <p:spTgt spid="293913"/>
                                        </p:tgtEl>
                                        <p:attrNameLst>
                                          <p:attrName>style.visibility</p:attrName>
                                        </p:attrNameLst>
                                      </p:cBhvr>
                                      <p:to>
                                        <p:strVal val="visible"/>
                                      </p:to>
                                    </p:set>
                                    <p:anim calcmode="lin" valueType="num">
                                      <p:cBhvr>
                                        <p:cTn id="31" dur="500" fill="hold"/>
                                        <p:tgtEl>
                                          <p:spTgt spid="293913"/>
                                        </p:tgtEl>
                                        <p:attrNameLst>
                                          <p:attrName>ppt_w</p:attrName>
                                        </p:attrNameLst>
                                      </p:cBhvr>
                                      <p:tavLst>
                                        <p:tav tm="0">
                                          <p:val>
                                            <p:fltVal val="0"/>
                                          </p:val>
                                        </p:tav>
                                        <p:tav tm="100000">
                                          <p:val>
                                            <p:strVal val="#ppt_w"/>
                                          </p:val>
                                        </p:tav>
                                      </p:tavLst>
                                    </p:anim>
                                    <p:anim calcmode="lin" valueType="num">
                                      <p:cBhvr>
                                        <p:cTn id="32" dur="500" fill="hold"/>
                                        <p:tgtEl>
                                          <p:spTgt spid="293913"/>
                                        </p:tgtEl>
                                        <p:attrNameLst>
                                          <p:attrName>ppt_h</p:attrName>
                                        </p:attrNameLst>
                                      </p:cBhvr>
                                      <p:tavLst>
                                        <p:tav tm="0">
                                          <p:val>
                                            <p:fltVal val="0"/>
                                          </p:val>
                                        </p:tav>
                                        <p:tav tm="100000">
                                          <p:val>
                                            <p:strVal val="#ppt_h"/>
                                          </p:val>
                                        </p:tav>
                                      </p:tavLst>
                                    </p:anim>
                                  </p:childTnLst>
                                  <p:subTnLst>
                                    <p:set>
                                      <p:cBhvr override="childStyle">
                                        <p:cTn dur="1" fill="hold" display="0" masterRel="nextClick" afterEffect="1"/>
                                        <p:tgtEl>
                                          <p:spTgt spid="293913"/>
                                        </p:tgtEl>
                                        <p:attrNameLst>
                                          <p:attrName>style.visibility</p:attrName>
                                        </p:attrNameLst>
                                      </p:cBhvr>
                                      <p:to>
                                        <p:strVal val="hidden"/>
                                      </p:to>
                                    </p:set>
                                  </p:subTnLst>
                                </p:cTn>
                              </p:par>
                            </p:childTnLst>
                          </p:cTn>
                        </p:par>
                      </p:childTnLst>
                    </p:cTn>
                  </p:par>
                  <p:par>
                    <p:cTn id="33" fill="hold">
                      <p:stCondLst>
                        <p:cond delay="indefinite"/>
                      </p:stCondLst>
                      <p:childTnLst>
                        <p:par>
                          <p:cTn id="34" fill="hold">
                            <p:stCondLst>
                              <p:cond delay="0"/>
                            </p:stCondLst>
                            <p:childTnLst>
                              <p:par>
                                <p:cTn id="35" presetID="23" presetClass="entr" presetSubtype="16" fill="hold" grpId="0" nodeType="clickEffect">
                                  <p:stCondLst>
                                    <p:cond delay="0"/>
                                  </p:stCondLst>
                                  <p:childTnLst>
                                    <p:set>
                                      <p:cBhvr>
                                        <p:cTn id="36" dur="1" fill="hold">
                                          <p:stCondLst>
                                            <p:cond delay="0"/>
                                          </p:stCondLst>
                                        </p:cTn>
                                        <p:tgtEl>
                                          <p:spTgt spid="293914"/>
                                        </p:tgtEl>
                                        <p:attrNameLst>
                                          <p:attrName>style.visibility</p:attrName>
                                        </p:attrNameLst>
                                      </p:cBhvr>
                                      <p:to>
                                        <p:strVal val="visible"/>
                                      </p:to>
                                    </p:set>
                                    <p:anim calcmode="lin" valueType="num">
                                      <p:cBhvr>
                                        <p:cTn id="37" dur="500" fill="hold"/>
                                        <p:tgtEl>
                                          <p:spTgt spid="293914"/>
                                        </p:tgtEl>
                                        <p:attrNameLst>
                                          <p:attrName>ppt_w</p:attrName>
                                        </p:attrNameLst>
                                      </p:cBhvr>
                                      <p:tavLst>
                                        <p:tav tm="0">
                                          <p:val>
                                            <p:fltVal val="0"/>
                                          </p:val>
                                        </p:tav>
                                        <p:tav tm="100000">
                                          <p:val>
                                            <p:strVal val="#ppt_w"/>
                                          </p:val>
                                        </p:tav>
                                      </p:tavLst>
                                    </p:anim>
                                    <p:anim calcmode="lin" valueType="num">
                                      <p:cBhvr>
                                        <p:cTn id="38" dur="500" fill="hold"/>
                                        <p:tgtEl>
                                          <p:spTgt spid="293914"/>
                                        </p:tgtEl>
                                        <p:attrNameLst>
                                          <p:attrName>ppt_h</p:attrName>
                                        </p:attrNameLst>
                                      </p:cBhvr>
                                      <p:tavLst>
                                        <p:tav tm="0">
                                          <p:val>
                                            <p:fltVal val="0"/>
                                          </p:val>
                                        </p:tav>
                                        <p:tav tm="100000">
                                          <p:val>
                                            <p:strVal val="#ppt_h"/>
                                          </p:val>
                                        </p:tav>
                                      </p:tavLst>
                                    </p:anim>
                                  </p:childTnLst>
                                  <p:subTnLst>
                                    <p:set>
                                      <p:cBhvr override="childStyle">
                                        <p:cTn dur="1" fill="hold" display="0" masterRel="nextClick" afterEffect="1"/>
                                        <p:tgtEl>
                                          <p:spTgt spid="293914"/>
                                        </p:tgtEl>
                                        <p:attrNameLst>
                                          <p:attrName>style.visibility</p:attrName>
                                        </p:attrNameLst>
                                      </p:cBhvr>
                                      <p:to>
                                        <p:strVal val="hidden"/>
                                      </p:to>
                                    </p:set>
                                  </p:subTnLst>
                                </p:cTn>
                              </p:par>
                            </p:childTnLst>
                          </p:cTn>
                        </p:par>
                      </p:childTnLst>
                    </p:cTn>
                  </p:par>
                  <p:par>
                    <p:cTn id="39" fill="hold">
                      <p:stCondLst>
                        <p:cond delay="indefinite"/>
                      </p:stCondLst>
                      <p:childTnLst>
                        <p:par>
                          <p:cTn id="40" fill="hold">
                            <p:stCondLst>
                              <p:cond delay="0"/>
                            </p:stCondLst>
                            <p:childTnLst>
                              <p:par>
                                <p:cTn id="41" presetID="23" presetClass="entr" presetSubtype="16" fill="hold" grpId="0" nodeType="clickEffect">
                                  <p:stCondLst>
                                    <p:cond delay="0"/>
                                  </p:stCondLst>
                                  <p:childTnLst>
                                    <p:set>
                                      <p:cBhvr>
                                        <p:cTn id="42" dur="1" fill="hold">
                                          <p:stCondLst>
                                            <p:cond delay="0"/>
                                          </p:stCondLst>
                                        </p:cTn>
                                        <p:tgtEl>
                                          <p:spTgt spid="293915"/>
                                        </p:tgtEl>
                                        <p:attrNameLst>
                                          <p:attrName>style.visibility</p:attrName>
                                        </p:attrNameLst>
                                      </p:cBhvr>
                                      <p:to>
                                        <p:strVal val="visible"/>
                                      </p:to>
                                    </p:set>
                                    <p:anim calcmode="lin" valueType="num">
                                      <p:cBhvr>
                                        <p:cTn id="43" dur="500" fill="hold"/>
                                        <p:tgtEl>
                                          <p:spTgt spid="293915"/>
                                        </p:tgtEl>
                                        <p:attrNameLst>
                                          <p:attrName>ppt_w</p:attrName>
                                        </p:attrNameLst>
                                      </p:cBhvr>
                                      <p:tavLst>
                                        <p:tav tm="0">
                                          <p:val>
                                            <p:fltVal val="0"/>
                                          </p:val>
                                        </p:tav>
                                        <p:tav tm="100000">
                                          <p:val>
                                            <p:strVal val="#ppt_w"/>
                                          </p:val>
                                        </p:tav>
                                      </p:tavLst>
                                    </p:anim>
                                    <p:anim calcmode="lin" valueType="num">
                                      <p:cBhvr>
                                        <p:cTn id="44" dur="500" fill="hold"/>
                                        <p:tgtEl>
                                          <p:spTgt spid="293915"/>
                                        </p:tgtEl>
                                        <p:attrNameLst>
                                          <p:attrName>ppt_h</p:attrName>
                                        </p:attrNameLst>
                                      </p:cBhvr>
                                      <p:tavLst>
                                        <p:tav tm="0">
                                          <p:val>
                                            <p:fltVal val="0"/>
                                          </p:val>
                                        </p:tav>
                                        <p:tav tm="100000">
                                          <p:val>
                                            <p:strVal val="#ppt_h"/>
                                          </p:val>
                                        </p:tav>
                                      </p:tavLst>
                                    </p:anim>
                                  </p:childTnLst>
                                  <p:subTnLst>
                                    <p:set>
                                      <p:cBhvr override="childStyle">
                                        <p:cTn dur="1" fill="hold" display="0" masterRel="nextClick" afterEffect="1"/>
                                        <p:tgtEl>
                                          <p:spTgt spid="293915"/>
                                        </p:tgtEl>
                                        <p:attrNameLst>
                                          <p:attrName>style.visibility</p:attrName>
                                        </p:attrNameLst>
                                      </p:cBhvr>
                                      <p:to>
                                        <p:strVal val="hidden"/>
                                      </p:to>
                                    </p:set>
                                  </p:subTnLst>
                                </p:cTn>
                              </p:par>
                            </p:childTnLst>
                          </p:cTn>
                        </p:par>
                      </p:childTnLst>
                    </p:cTn>
                  </p:par>
                  <p:par>
                    <p:cTn id="45" fill="hold">
                      <p:stCondLst>
                        <p:cond delay="indefinite"/>
                      </p:stCondLst>
                      <p:childTnLst>
                        <p:par>
                          <p:cTn id="46" fill="hold">
                            <p:stCondLst>
                              <p:cond delay="0"/>
                            </p:stCondLst>
                            <p:childTnLst>
                              <p:par>
                                <p:cTn id="47" presetID="23" presetClass="entr" presetSubtype="16" fill="hold" grpId="0" nodeType="clickEffect">
                                  <p:stCondLst>
                                    <p:cond delay="0"/>
                                  </p:stCondLst>
                                  <p:childTnLst>
                                    <p:set>
                                      <p:cBhvr>
                                        <p:cTn id="48" dur="1" fill="hold">
                                          <p:stCondLst>
                                            <p:cond delay="0"/>
                                          </p:stCondLst>
                                        </p:cTn>
                                        <p:tgtEl>
                                          <p:spTgt spid="293916"/>
                                        </p:tgtEl>
                                        <p:attrNameLst>
                                          <p:attrName>style.visibility</p:attrName>
                                        </p:attrNameLst>
                                      </p:cBhvr>
                                      <p:to>
                                        <p:strVal val="visible"/>
                                      </p:to>
                                    </p:set>
                                    <p:anim calcmode="lin" valueType="num">
                                      <p:cBhvr>
                                        <p:cTn id="49" dur="500" fill="hold"/>
                                        <p:tgtEl>
                                          <p:spTgt spid="293916"/>
                                        </p:tgtEl>
                                        <p:attrNameLst>
                                          <p:attrName>ppt_w</p:attrName>
                                        </p:attrNameLst>
                                      </p:cBhvr>
                                      <p:tavLst>
                                        <p:tav tm="0">
                                          <p:val>
                                            <p:fltVal val="0"/>
                                          </p:val>
                                        </p:tav>
                                        <p:tav tm="100000">
                                          <p:val>
                                            <p:strVal val="#ppt_w"/>
                                          </p:val>
                                        </p:tav>
                                      </p:tavLst>
                                    </p:anim>
                                    <p:anim calcmode="lin" valueType="num">
                                      <p:cBhvr>
                                        <p:cTn id="50" dur="500" fill="hold"/>
                                        <p:tgtEl>
                                          <p:spTgt spid="293916"/>
                                        </p:tgtEl>
                                        <p:attrNameLst>
                                          <p:attrName>ppt_h</p:attrName>
                                        </p:attrNameLst>
                                      </p:cBhvr>
                                      <p:tavLst>
                                        <p:tav tm="0">
                                          <p:val>
                                            <p:fltVal val="0"/>
                                          </p:val>
                                        </p:tav>
                                        <p:tav tm="100000">
                                          <p:val>
                                            <p:strVal val="#ppt_h"/>
                                          </p:val>
                                        </p:tav>
                                      </p:tavLst>
                                    </p:anim>
                                  </p:childTnLst>
                                  <p:subTnLst>
                                    <p:set>
                                      <p:cBhvr override="childStyle">
                                        <p:cTn dur="1" fill="hold" display="0" masterRel="nextClick" afterEffect="1"/>
                                        <p:tgtEl>
                                          <p:spTgt spid="293916"/>
                                        </p:tgtEl>
                                        <p:attrNameLst>
                                          <p:attrName>style.visibility</p:attrName>
                                        </p:attrNameLst>
                                      </p:cBhvr>
                                      <p:to>
                                        <p:strVal val="hidden"/>
                                      </p:to>
                                    </p:set>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3913" grpId="0" animBg="1" autoUpdateAnimBg="0"/>
      <p:bldP spid="293914" grpId="0" animBg="1" autoUpdateAnimBg="0"/>
      <p:bldP spid="293915" grpId="0" animBg="1" autoUpdateAnimBg="0"/>
      <p:bldP spid="293916" grpId="0" animBg="1" autoUpdateAnimBg="0"/>
    </p:bldLst>
  </p:timing>
</p:sld>
</file>

<file path=ppt/slides/slide6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4914" name="Rectangle 2"/>
          <p:cNvSpPr>
            <a:spLocks noGrp="1" noChangeArrowheads="1"/>
          </p:cNvSpPr>
          <p:nvPr>
            <p:ph type="title"/>
          </p:nvPr>
        </p:nvSpPr>
        <p:spPr>
          <a:xfrm>
            <a:off x="317500" y="52388"/>
            <a:ext cx="8637588" cy="1431925"/>
          </a:xfrm>
        </p:spPr>
        <p:txBody>
          <a:bodyPr>
            <a:normAutofit/>
          </a:bodyPr>
          <a:lstStyle/>
          <a:p>
            <a:r>
              <a:rPr lang="zh-CN" altLang="en-US" sz="4000" dirty="0" smtClean="0">
                <a:solidFill>
                  <a:srgbClr val="FFC000"/>
                </a:solidFill>
              </a:rPr>
              <a:t>容错</a:t>
            </a:r>
            <a:r>
              <a:rPr lang="zh-CN" altLang="en-US" sz="4000" dirty="0">
                <a:solidFill>
                  <a:srgbClr val="FFC000"/>
                </a:solidFill>
              </a:rPr>
              <a:t>问题</a:t>
            </a:r>
          </a:p>
        </p:txBody>
      </p:sp>
      <p:sp>
        <p:nvSpPr>
          <p:cNvPr id="294915" name="Rectangle 3"/>
          <p:cNvSpPr>
            <a:spLocks noGrp="1" noChangeArrowheads="1"/>
          </p:cNvSpPr>
          <p:nvPr>
            <p:ph idx="1"/>
          </p:nvPr>
        </p:nvSpPr>
        <p:spPr/>
        <p:txBody>
          <a:bodyPr/>
          <a:lstStyle/>
          <a:p>
            <a:r>
              <a:rPr lang="zh-CN" altLang="en-US"/>
              <a:t>研究约束：</a:t>
            </a:r>
          </a:p>
          <a:p>
            <a:pPr lvl="1"/>
            <a:r>
              <a:rPr lang="zh-CN" altLang="en-US">
                <a:latin typeface="Times New Roman" pitchFamily="18" charset="0"/>
              </a:rPr>
              <a:t>采用</a:t>
            </a:r>
            <a:r>
              <a:rPr lang="en-US" altLang="zh-CN"/>
              <a:t>fail-stop</a:t>
            </a:r>
            <a:r>
              <a:rPr lang="zh-CN" altLang="en-US">
                <a:latin typeface="Times New Roman" pitchFamily="18" charset="0"/>
              </a:rPr>
              <a:t>模型</a:t>
            </a:r>
          </a:p>
          <a:p>
            <a:pPr lvl="2"/>
            <a:r>
              <a:rPr lang="zh-CN" altLang="en-US">
                <a:latin typeface="Times New Roman" pitchFamily="18" charset="0"/>
              </a:rPr>
              <a:t>当发生无法克服的错误时，程序将中止运行，而不会执行错误动作，产生负面影响，同时这种中止将从下一层传播到上一层。</a:t>
            </a:r>
            <a:endParaRPr lang="zh-CN" altLang="en-US"/>
          </a:p>
          <a:p>
            <a:pPr lvl="1"/>
            <a:r>
              <a:rPr lang="zh-CN" altLang="en-US">
                <a:latin typeface="Times New Roman" pitchFamily="18" charset="0"/>
              </a:rPr>
              <a:t>可靠的通讯信道</a:t>
            </a:r>
          </a:p>
          <a:p>
            <a:pPr lvl="2"/>
            <a:r>
              <a:rPr lang="zh-CN" altLang="en-US">
                <a:latin typeface="Times New Roman" pitchFamily="18" charset="0"/>
              </a:rPr>
              <a:t>可靠指通过信道传输的消息数目、顺序和内容都不会遭到破坏，而且消息一定能到达目标地址。基于连接的协议，如</a:t>
            </a:r>
            <a:r>
              <a:rPr lang="en-US" altLang="zh-CN"/>
              <a:t>TCP/IP</a:t>
            </a:r>
            <a:r>
              <a:rPr lang="zh-CN" altLang="en-US">
                <a:latin typeface="Times New Roman" pitchFamily="18" charset="0"/>
              </a:rPr>
              <a:t>协议都能满足这些要求。</a:t>
            </a:r>
            <a:endParaRPr lang="zh-CN" altLang="en-US"/>
          </a:p>
        </p:txBody>
      </p:sp>
      <p:sp>
        <p:nvSpPr>
          <p:cNvPr id="4" name="日期占位符 3"/>
          <p:cNvSpPr>
            <a:spLocks noGrp="1"/>
          </p:cNvSpPr>
          <p:nvPr>
            <p:ph type="dt" sz="half" idx="10"/>
          </p:nvPr>
        </p:nvSpPr>
        <p:spPr/>
        <p:txBody>
          <a:bodyPr/>
          <a:lstStyle/>
          <a:p>
            <a:pPr eaLnBrk="1" latinLnBrk="0" hangingPunct="1"/>
            <a:fld id="{F82B717D-BC9C-40CE-9E57-52A97D616F56}" type="datetime1">
              <a:rPr lang="en-US" altLang="zh-CN" smtClean="0"/>
              <a:pPr eaLnBrk="1" latinLnBrk="0" hangingPunct="1"/>
              <a:t>12/13/2011</a:t>
            </a:fld>
            <a:endParaRPr lang="en-US" dirty="0"/>
          </a:p>
        </p:txBody>
      </p:sp>
      <p:sp>
        <p:nvSpPr>
          <p:cNvPr id="5" name="灯片编号占位符 4"/>
          <p:cNvSpPr>
            <a:spLocks noGrp="1"/>
          </p:cNvSpPr>
          <p:nvPr>
            <p:ph type="sldNum" sz="quarter" idx="12"/>
          </p:nvPr>
        </p:nvSpPr>
        <p:spPr/>
        <p:txBody>
          <a:bodyPr/>
          <a:lstStyle/>
          <a:p>
            <a:pPr algn="ctr" eaLnBrk="1" latinLnBrk="0" hangingPunct="1"/>
            <a:fld id="{2BBB5E19-F10A-4C2F-BF6F-11C513378A2E}" type="slidenum">
              <a:rPr kumimoji="0" lang="en-US" smtClean="0"/>
              <a:pPr algn="ctr" eaLnBrk="1" latinLnBrk="0" hangingPunct="1"/>
              <a:t>64</a:t>
            </a:fld>
            <a:endParaRPr kumimoji="0" lang="en-US"/>
          </a:p>
        </p:txBody>
      </p:sp>
      <p:sp>
        <p:nvSpPr>
          <p:cNvPr id="6" name="页脚占位符 5"/>
          <p:cNvSpPr>
            <a:spLocks noGrp="1"/>
          </p:cNvSpPr>
          <p:nvPr>
            <p:ph type="ftr" sz="quarter" idx="11"/>
          </p:nvPr>
        </p:nvSpPr>
        <p:spPr/>
        <p:txBody>
          <a:bodyPr/>
          <a:lstStyle/>
          <a:p>
            <a:r>
              <a:rPr kumimoji="0" lang="en-US" smtClean="0"/>
              <a:t>Institute of Computer Software, Nanjing University</a:t>
            </a:r>
            <a:endParaRPr kumimoji="0"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94915">
                                            <p:txEl>
                                              <p:pRg st="0" end="0"/>
                                            </p:txEl>
                                          </p:spTgt>
                                        </p:tgtEl>
                                        <p:attrNameLst>
                                          <p:attrName>style.visibility</p:attrName>
                                        </p:attrNameLst>
                                      </p:cBhvr>
                                      <p:to>
                                        <p:strVal val="visible"/>
                                      </p:to>
                                    </p:set>
                                    <p:anim calcmode="lin" valueType="num">
                                      <p:cBhvr additive="base">
                                        <p:cTn id="7" dur="500" fill="hold"/>
                                        <p:tgtEl>
                                          <p:spTgt spid="29491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9491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94915">
                                            <p:txEl>
                                              <p:pRg st="1" end="1"/>
                                            </p:txEl>
                                          </p:spTgt>
                                        </p:tgtEl>
                                        <p:attrNameLst>
                                          <p:attrName>style.visibility</p:attrName>
                                        </p:attrNameLst>
                                      </p:cBhvr>
                                      <p:to>
                                        <p:strVal val="visible"/>
                                      </p:to>
                                    </p:set>
                                    <p:anim calcmode="lin" valueType="num">
                                      <p:cBhvr additive="base">
                                        <p:cTn id="13" dur="500" fill="hold"/>
                                        <p:tgtEl>
                                          <p:spTgt spid="29491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9491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94915">
                                            <p:txEl>
                                              <p:pRg st="2" end="2"/>
                                            </p:txEl>
                                          </p:spTgt>
                                        </p:tgtEl>
                                        <p:attrNameLst>
                                          <p:attrName>style.visibility</p:attrName>
                                        </p:attrNameLst>
                                      </p:cBhvr>
                                      <p:to>
                                        <p:strVal val="visible"/>
                                      </p:to>
                                    </p:set>
                                    <p:anim calcmode="lin" valueType="num">
                                      <p:cBhvr additive="base">
                                        <p:cTn id="19" dur="500" fill="hold"/>
                                        <p:tgtEl>
                                          <p:spTgt spid="294915">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9491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94915">
                                            <p:txEl>
                                              <p:pRg st="3" end="3"/>
                                            </p:txEl>
                                          </p:spTgt>
                                        </p:tgtEl>
                                        <p:attrNameLst>
                                          <p:attrName>style.visibility</p:attrName>
                                        </p:attrNameLst>
                                      </p:cBhvr>
                                      <p:to>
                                        <p:strVal val="visible"/>
                                      </p:to>
                                    </p:set>
                                    <p:anim calcmode="lin" valueType="num">
                                      <p:cBhvr additive="base">
                                        <p:cTn id="25" dur="500" fill="hold"/>
                                        <p:tgtEl>
                                          <p:spTgt spid="294915">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94915">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294915">
                                            <p:txEl>
                                              <p:pRg st="4" end="4"/>
                                            </p:txEl>
                                          </p:spTgt>
                                        </p:tgtEl>
                                        <p:attrNameLst>
                                          <p:attrName>style.visibility</p:attrName>
                                        </p:attrNameLst>
                                      </p:cBhvr>
                                      <p:to>
                                        <p:strVal val="visible"/>
                                      </p:to>
                                    </p:set>
                                    <p:anim calcmode="lin" valueType="num">
                                      <p:cBhvr additive="base">
                                        <p:cTn id="31" dur="500" fill="hold"/>
                                        <p:tgtEl>
                                          <p:spTgt spid="294915">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294915">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4915" grpId="0" build="p" bldLvl="3" autoUpdateAnimBg="0"/>
    </p:bldLst>
  </p:timing>
</p:sld>
</file>

<file path=ppt/slides/slide6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5938" name="Rectangle 2"/>
          <p:cNvSpPr>
            <a:spLocks noGrp="1" noChangeArrowheads="1"/>
          </p:cNvSpPr>
          <p:nvPr>
            <p:ph type="title"/>
          </p:nvPr>
        </p:nvSpPr>
        <p:spPr>
          <a:xfrm>
            <a:off x="317500" y="52388"/>
            <a:ext cx="8637588" cy="1431925"/>
          </a:xfrm>
        </p:spPr>
        <p:txBody>
          <a:bodyPr>
            <a:normAutofit/>
          </a:bodyPr>
          <a:lstStyle/>
          <a:p>
            <a:r>
              <a:rPr lang="zh-CN" altLang="en-US" sz="4000" dirty="0" smtClean="0">
                <a:solidFill>
                  <a:srgbClr val="FFC000"/>
                </a:solidFill>
              </a:rPr>
              <a:t>容错</a:t>
            </a:r>
            <a:r>
              <a:rPr lang="zh-CN" altLang="en-US" sz="4000" dirty="0">
                <a:solidFill>
                  <a:srgbClr val="FFC000"/>
                </a:solidFill>
              </a:rPr>
              <a:t>问题</a:t>
            </a:r>
          </a:p>
        </p:txBody>
      </p:sp>
      <p:sp>
        <p:nvSpPr>
          <p:cNvPr id="295939" name="Rectangle 3"/>
          <p:cNvSpPr>
            <a:spLocks noGrp="1" noChangeArrowheads="1"/>
          </p:cNvSpPr>
          <p:nvPr>
            <p:ph idx="1"/>
          </p:nvPr>
        </p:nvSpPr>
        <p:spPr/>
        <p:txBody>
          <a:bodyPr/>
          <a:lstStyle/>
          <a:p>
            <a:r>
              <a:rPr lang="zh-CN" altLang="en-US">
                <a:latin typeface="Times New Roman" pitchFamily="18" charset="0"/>
              </a:rPr>
              <a:t>研究约束：</a:t>
            </a:r>
          </a:p>
          <a:p>
            <a:pPr lvl="1"/>
            <a:r>
              <a:rPr lang="zh-CN" altLang="en-US">
                <a:latin typeface="Times New Roman" pitchFamily="18" charset="0"/>
              </a:rPr>
              <a:t>在发生错误后，主机和网络连接等终将恢复正常，但不限定它们的恢复时间。</a:t>
            </a:r>
          </a:p>
          <a:p>
            <a:pPr lvl="1"/>
            <a:r>
              <a:rPr lang="zh-CN" altLang="en-US">
                <a:latin typeface="Times New Roman" pitchFamily="18" charset="0"/>
              </a:rPr>
              <a:t>资源和服务本身具有容错能力，在发生错误时能向请求者报告，资源请求者也需要考虑这一点。</a:t>
            </a:r>
          </a:p>
          <a:p>
            <a:pPr lvl="1"/>
            <a:r>
              <a:rPr lang="en-US" altLang="zh-CN"/>
              <a:t>Agent</a:t>
            </a:r>
            <a:r>
              <a:rPr lang="zh-CN" altLang="en-US">
                <a:latin typeface="宋体" charset="-122"/>
              </a:rPr>
              <a:t>应用程序都应该有良好的程序质量，经过测试，没有程序错误，且可以处理各种异常。</a:t>
            </a:r>
          </a:p>
        </p:txBody>
      </p:sp>
      <p:sp>
        <p:nvSpPr>
          <p:cNvPr id="7" name="灯片编号占位符 5"/>
          <p:cNvSpPr>
            <a:spLocks noGrp="1"/>
          </p:cNvSpPr>
          <p:nvPr>
            <p:ph type="sldNum" sz="quarter" idx="12"/>
          </p:nvPr>
        </p:nvSpPr>
        <p:spPr>
          <a:xfrm>
            <a:off x="8244408" y="5763078"/>
            <a:ext cx="403424" cy="431254"/>
          </a:xfrm>
          <a:prstGeom prst="rect">
            <a:avLst/>
          </a:prstGeom>
        </p:spPr>
        <p:txBody>
          <a:bodyPr/>
          <a:lstStyle/>
          <a:p>
            <a:pPr>
              <a:defRPr/>
            </a:pPr>
            <a:fld id="{9EA34BCE-A9B6-4080-BFDA-24B42780DE08}" type="slidenum">
              <a:rPr lang="en-US" altLang="zh-CN" smtClean="0">
                <a:solidFill>
                  <a:schemeClr val="bg1"/>
                </a:solidFill>
              </a:rPr>
              <a:pPr>
                <a:defRPr/>
              </a:pPr>
              <a:t>65</a:t>
            </a:fld>
            <a:endParaRPr lang="en-US" altLang="zh-CN" dirty="0">
              <a:solidFill>
                <a:schemeClr val="bg1"/>
              </a:solidFill>
            </a:endParaRPr>
          </a:p>
        </p:txBody>
      </p:sp>
      <p:sp>
        <p:nvSpPr>
          <p:cNvPr id="5" name="日期占位符 4"/>
          <p:cNvSpPr>
            <a:spLocks noGrp="1"/>
          </p:cNvSpPr>
          <p:nvPr>
            <p:ph type="dt" sz="half" idx="10"/>
          </p:nvPr>
        </p:nvSpPr>
        <p:spPr/>
        <p:txBody>
          <a:bodyPr/>
          <a:lstStyle/>
          <a:p>
            <a:pPr eaLnBrk="1" latinLnBrk="0" hangingPunct="1"/>
            <a:fld id="{1C42D7CB-F4D6-4625-9899-FCD26904AA9B}" type="datetime1">
              <a:rPr lang="en-US" altLang="zh-CN" smtClean="0"/>
              <a:pPr eaLnBrk="1" latinLnBrk="0" hangingPunct="1"/>
              <a:t>12/13/2011</a:t>
            </a:fld>
            <a:endParaRPr lang="en-US" dirty="0"/>
          </a:p>
        </p:txBody>
      </p:sp>
      <p:sp>
        <p:nvSpPr>
          <p:cNvPr id="6" name="页脚占位符 5"/>
          <p:cNvSpPr>
            <a:spLocks noGrp="1"/>
          </p:cNvSpPr>
          <p:nvPr>
            <p:ph type="ftr" sz="quarter" idx="11"/>
          </p:nvPr>
        </p:nvSpPr>
        <p:spPr/>
        <p:txBody>
          <a:bodyPr/>
          <a:lstStyle/>
          <a:p>
            <a:r>
              <a:rPr kumimoji="0" lang="en-US" smtClean="0"/>
              <a:t>Institute of Computer Software, Nanjing University</a:t>
            </a:r>
            <a:endParaRPr kumimoji="0" lang="en-US"/>
          </a:p>
        </p:txBody>
      </p:sp>
      <p:sp>
        <p:nvSpPr>
          <p:cNvPr id="8" name="灯片编号占位符 6"/>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2BBB5E19-F10A-4C2F-BF6F-11C513378A2E}" type="slidenum">
              <a:rPr kumimoji="0" lang="en-US" sz="1200" b="0" i="0" u="none" strike="noStrike" kern="1200" cap="none" spc="0" normalizeH="0" baseline="0" noProof="0" smtClean="0">
                <a:ln>
                  <a:noFill/>
                </a:ln>
                <a:solidFill>
                  <a:schemeClr val="tx1">
                    <a:tint val="95000"/>
                  </a:schemeClr>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65</a:t>
            </a:fld>
            <a:endParaRPr kumimoji="0" lang="en-US" sz="1200" b="0" i="0" u="none" strike="noStrike" kern="1200" cap="none" spc="0" normalizeH="0" baseline="0" noProof="0" dirty="0">
              <a:ln>
                <a:noFill/>
              </a:ln>
              <a:solidFill>
                <a:schemeClr val="tx1">
                  <a:tint val="95000"/>
                </a:schemeClr>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95939">
                                            <p:txEl>
                                              <p:pRg st="0" end="0"/>
                                            </p:txEl>
                                          </p:spTgt>
                                        </p:tgtEl>
                                        <p:attrNameLst>
                                          <p:attrName>style.visibility</p:attrName>
                                        </p:attrNameLst>
                                      </p:cBhvr>
                                      <p:to>
                                        <p:strVal val="visible"/>
                                      </p:to>
                                    </p:set>
                                    <p:anim calcmode="lin" valueType="num">
                                      <p:cBhvr additive="base">
                                        <p:cTn id="7" dur="500" fill="hold"/>
                                        <p:tgtEl>
                                          <p:spTgt spid="29593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9593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95939">
                                            <p:txEl>
                                              <p:pRg st="1" end="1"/>
                                            </p:txEl>
                                          </p:spTgt>
                                        </p:tgtEl>
                                        <p:attrNameLst>
                                          <p:attrName>style.visibility</p:attrName>
                                        </p:attrNameLst>
                                      </p:cBhvr>
                                      <p:to>
                                        <p:strVal val="visible"/>
                                      </p:to>
                                    </p:set>
                                    <p:anim calcmode="lin" valueType="num">
                                      <p:cBhvr additive="base">
                                        <p:cTn id="13" dur="500" fill="hold"/>
                                        <p:tgtEl>
                                          <p:spTgt spid="295939">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9593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95939">
                                            <p:txEl>
                                              <p:pRg st="2" end="2"/>
                                            </p:txEl>
                                          </p:spTgt>
                                        </p:tgtEl>
                                        <p:attrNameLst>
                                          <p:attrName>style.visibility</p:attrName>
                                        </p:attrNameLst>
                                      </p:cBhvr>
                                      <p:to>
                                        <p:strVal val="visible"/>
                                      </p:to>
                                    </p:set>
                                    <p:anim calcmode="lin" valueType="num">
                                      <p:cBhvr additive="base">
                                        <p:cTn id="19" dur="500" fill="hold"/>
                                        <p:tgtEl>
                                          <p:spTgt spid="295939">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95939">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95939">
                                            <p:txEl>
                                              <p:pRg st="3" end="3"/>
                                            </p:txEl>
                                          </p:spTgt>
                                        </p:tgtEl>
                                        <p:attrNameLst>
                                          <p:attrName>style.visibility</p:attrName>
                                        </p:attrNameLst>
                                      </p:cBhvr>
                                      <p:to>
                                        <p:strVal val="visible"/>
                                      </p:to>
                                    </p:set>
                                    <p:anim calcmode="lin" valueType="num">
                                      <p:cBhvr additive="base">
                                        <p:cTn id="25" dur="500" fill="hold"/>
                                        <p:tgtEl>
                                          <p:spTgt spid="295939">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95939">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5939" grpId="0" build="p" bldLvl="3" autoUpdateAnimBg="0"/>
    </p:bld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62" name="Rectangle 2"/>
          <p:cNvSpPr>
            <a:spLocks noGrp="1" noChangeArrowheads="1"/>
          </p:cNvSpPr>
          <p:nvPr>
            <p:ph type="title"/>
          </p:nvPr>
        </p:nvSpPr>
        <p:spPr>
          <a:xfrm>
            <a:off x="317500" y="52388"/>
            <a:ext cx="8637588" cy="1431925"/>
          </a:xfrm>
        </p:spPr>
        <p:txBody>
          <a:bodyPr>
            <a:normAutofit/>
          </a:bodyPr>
          <a:lstStyle/>
          <a:p>
            <a:r>
              <a:rPr lang="zh-CN" altLang="en-US" sz="4000" dirty="0" smtClean="0">
                <a:solidFill>
                  <a:srgbClr val="FFC000"/>
                </a:solidFill>
              </a:rPr>
              <a:t>容错</a:t>
            </a:r>
            <a:r>
              <a:rPr lang="zh-CN" altLang="en-US" sz="4000" dirty="0">
                <a:solidFill>
                  <a:srgbClr val="FFC000"/>
                </a:solidFill>
              </a:rPr>
              <a:t>问题</a:t>
            </a:r>
          </a:p>
        </p:txBody>
      </p:sp>
      <p:sp>
        <p:nvSpPr>
          <p:cNvPr id="296963" name="Rectangle 3"/>
          <p:cNvSpPr>
            <a:spLocks noGrp="1" noChangeArrowheads="1"/>
          </p:cNvSpPr>
          <p:nvPr>
            <p:ph idx="1"/>
          </p:nvPr>
        </p:nvSpPr>
        <p:spPr/>
        <p:txBody>
          <a:bodyPr/>
          <a:lstStyle/>
          <a:p>
            <a:r>
              <a:rPr lang="en-US" altLang="zh-CN"/>
              <a:t>execute exactly once</a:t>
            </a:r>
            <a:r>
              <a:rPr lang="zh-CN" altLang="en-US"/>
              <a:t>：</a:t>
            </a:r>
          </a:p>
          <a:p>
            <a:pPr lvl="1"/>
            <a:r>
              <a:rPr lang="zh-CN" altLang="en-US"/>
              <a:t>因传输等故障，经容错处理后，一个逻辑上只能到达并执行一次的</a:t>
            </a:r>
            <a:r>
              <a:rPr lang="en-US" altLang="zh-CN"/>
              <a:t>agent</a:t>
            </a:r>
            <a:r>
              <a:rPr lang="zh-CN" altLang="en-US"/>
              <a:t>被先后发送多份至同一节点并都得到了恢复执行</a:t>
            </a:r>
          </a:p>
        </p:txBody>
      </p:sp>
      <p:sp>
        <p:nvSpPr>
          <p:cNvPr id="27" name="灯片编号占位符 5"/>
          <p:cNvSpPr>
            <a:spLocks noGrp="1"/>
          </p:cNvSpPr>
          <p:nvPr>
            <p:ph type="sldNum" sz="quarter" idx="12"/>
          </p:nvPr>
        </p:nvSpPr>
        <p:spPr>
          <a:xfrm>
            <a:off x="8244408" y="5763078"/>
            <a:ext cx="403424" cy="431254"/>
          </a:xfrm>
          <a:prstGeom prst="rect">
            <a:avLst/>
          </a:prstGeom>
        </p:spPr>
        <p:txBody>
          <a:bodyPr/>
          <a:lstStyle/>
          <a:p>
            <a:pPr>
              <a:defRPr/>
            </a:pPr>
            <a:fld id="{9EA34BCE-A9B6-4080-BFDA-24B42780DE08}" type="slidenum">
              <a:rPr lang="en-US" altLang="zh-CN" smtClean="0">
                <a:solidFill>
                  <a:schemeClr val="bg1"/>
                </a:solidFill>
              </a:rPr>
              <a:pPr>
                <a:defRPr/>
              </a:pPr>
              <a:t>66</a:t>
            </a:fld>
            <a:endParaRPr lang="en-US" altLang="zh-CN" dirty="0">
              <a:solidFill>
                <a:schemeClr val="bg1"/>
              </a:solidFill>
            </a:endParaRPr>
          </a:p>
        </p:txBody>
      </p:sp>
      <p:grpSp>
        <p:nvGrpSpPr>
          <p:cNvPr id="2" name="Group 24"/>
          <p:cNvGrpSpPr>
            <a:grpSpLocks/>
          </p:cNvGrpSpPr>
          <p:nvPr/>
        </p:nvGrpSpPr>
        <p:grpSpPr bwMode="auto">
          <a:xfrm>
            <a:off x="533400" y="4070573"/>
            <a:ext cx="7696200" cy="1590675"/>
            <a:chOff x="336" y="3120"/>
            <a:chExt cx="4848" cy="1002"/>
          </a:xfrm>
        </p:grpSpPr>
        <p:sp>
          <p:nvSpPr>
            <p:cNvPr id="296965" name="AutoShape 5"/>
            <p:cNvSpPr>
              <a:spLocks noChangeArrowheads="1"/>
            </p:cNvSpPr>
            <p:nvPr/>
          </p:nvSpPr>
          <p:spPr bwMode="auto">
            <a:xfrm>
              <a:off x="2832" y="3141"/>
              <a:ext cx="2352" cy="981"/>
            </a:xfrm>
            <a:prstGeom prst="cube">
              <a:avLst>
                <a:gd name="adj" fmla="val 89782"/>
              </a:avLst>
            </a:prstGeom>
            <a:solidFill>
              <a:schemeClr val="accent1"/>
            </a:solidFill>
            <a:ln w="9525">
              <a:solidFill>
                <a:schemeClr val="tx1"/>
              </a:solidFill>
              <a:miter lim="800000"/>
              <a:headEnd/>
              <a:tailEnd/>
            </a:ln>
            <a:effectLst/>
          </p:spPr>
          <p:txBody>
            <a:bodyPr wrap="none" anchor="ctr"/>
            <a:lstStyle/>
            <a:p>
              <a:endParaRPr lang="zh-CN" altLang="en-US"/>
            </a:p>
          </p:txBody>
        </p:sp>
        <p:sp>
          <p:nvSpPr>
            <p:cNvPr id="296966" name="AutoShape 6"/>
            <p:cNvSpPr>
              <a:spLocks noChangeArrowheads="1"/>
            </p:cNvSpPr>
            <p:nvPr/>
          </p:nvSpPr>
          <p:spPr bwMode="auto">
            <a:xfrm>
              <a:off x="336" y="3120"/>
              <a:ext cx="2352" cy="981"/>
            </a:xfrm>
            <a:prstGeom prst="cube">
              <a:avLst>
                <a:gd name="adj" fmla="val 89782"/>
              </a:avLst>
            </a:prstGeom>
            <a:solidFill>
              <a:schemeClr val="accent1"/>
            </a:solidFill>
            <a:ln w="9525">
              <a:solidFill>
                <a:schemeClr val="tx1"/>
              </a:solidFill>
              <a:miter lim="800000"/>
              <a:headEnd/>
              <a:tailEnd/>
            </a:ln>
            <a:effectLst/>
          </p:spPr>
          <p:txBody>
            <a:bodyPr wrap="none" anchor="ctr"/>
            <a:lstStyle/>
            <a:p>
              <a:endParaRPr lang="zh-CN" altLang="en-US"/>
            </a:p>
          </p:txBody>
        </p:sp>
        <p:grpSp>
          <p:nvGrpSpPr>
            <p:cNvPr id="3" name="Group 7"/>
            <p:cNvGrpSpPr>
              <a:grpSpLocks/>
            </p:cNvGrpSpPr>
            <p:nvPr/>
          </p:nvGrpSpPr>
          <p:grpSpPr bwMode="auto">
            <a:xfrm>
              <a:off x="3936" y="3333"/>
              <a:ext cx="275" cy="321"/>
              <a:chOff x="6255" y="2430"/>
              <a:chExt cx="405" cy="675"/>
            </a:xfrm>
          </p:grpSpPr>
          <p:sp>
            <p:nvSpPr>
              <p:cNvPr id="296968" name="AutoShape 8"/>
              <p:cNvSpPr>
                <a:spLocks noChangeArrowheads="1"/>
              </p:cNvSpPr>
              <p:nvPr/>
            </p:nvSpPr>
            <p:spPr bwMode="auto">
              <a:xfrm>
                <a:off x="6255" y="2430"/>
                <a:ext cx="405" cy="420"/>
              </a:xfrm>
              <a:prstGeom prst="smileyFace">
                <a:avLst>
                  <a:gd name="adj" fmla="val 4653"/>
                </a:avLst>
              </a:prstGeom>
              <a:solidFill>
                <a:srgbClr val="FFFF00"/>
              </a:solidFill>
              <a:ln w="12700">
                <a:solidFill>
                  <a:srgbClr val="000000"/>
                </a:solidFill>
                <a:round/>
                <a:headEnd/>
                <a:tailEnd/>
              </a:ln>
              <a:effectLst/>
            </p:spPr>
            <p:txBody>
              <a:bodyPr/>
              <a:lstStyle/>
              <a:p>
                <a:endParaRPr lang="zh-CN" altLang="en-US"/>
              </a:p>
            </p:txBody>
          </p:sp>
          <p:sp>
            <p:nvSpPr>
              <p:cNvPr id="296969" name="AutoShape 9"/>
              <p:cNvSpPr>
                <a:spLocks noChangeArrowheads="1"/>
              </p:cNvSpPr>
              <p:nvPr/>
            </p:nvSpPr>
            <p:spPr bwMode="auto">
              <a:xfrm>
                <a:off x="6300" y="2835"/>
                <a:ext cx="315" cy="270"/>
              </a:xfrm>
              <a:prstGeom prst="triangle">
                <a:avLst>
                  <a:gd name="adj" fmla="val 50000"/>
                </a:avLst>
              </a:prstGeom>
              <a:solidFill>
                <a:srgbClr val="FFFF00"/>
              </a:solidFill>
              <a:ln w="12700">
                <a:solidFill>
                  <a:srgbClr val="000000"/>
                </a:solidFill>
                <a:miter lim="800000"/>
                <a:headEnd/>
                <a:tailEnd/>
              </a:ln>
              <a:effectLst/>
            </p:spPr>
            <p:txBody>
              <a:bodyPr/>
              <a:lstStyle/>
              <a:p>
                <a:endParaRPr lang="zh-CN" altLang="en-US"/>
              </a:p>
            </p:txBody>
          </p:sp>
        </p:grpSp>
        <p:sp>
          <p:nvSpPr>
            <p:cNvPr id="296970" name="Text Box 10"/>
            <p:cNvSpPr txBox="1">
              <a:spLocks noChangeArrowheads="1"/>
            </p:cNvSpPr>
            <p:nvPr/>
          </p:nvSpPr>
          <p:spPr bwMode="auto">
            <a:xfrm>
              <a:off x="4224" y="3141"/>
              <a:ext cx="255" cy="288"/>
            </a:xfrm>
            <a:prstGeom prst="rect">
              <a:avLst/>
            </a:prstGeom>
            <a:noFill/>
            <a:ln w="9525">
              <a:noFill/>
              <a:miter lim="800000"/>
              <a:headEnd/>
              <a:tailEnd/>
            </a:ln>
            <a:effectLst/>
          </p:spPr>
          <p:txBody>
            <a:bodyPr wrap="none">
              <a:spAutoFit/>
            </a:bodyPr>
            <a:lstStyle/>
            <a:p>
              <a:r>
                <a:rPr kumimoji="1" lang="en-US" altLang="zh-CN" sz="2400">
                  <a:solidFill>
                    <a:srgbClr val="FF0000"/>
                  </a:solidFill>
                  <a:latin typeface="Times New Roman" pitchFamily="18" charset="0"/>
                </a:rPr>
                <a:t>A</a:t>
              </a:r>
            </a:p>
          </p:txBody>
        </p:sp>
      </p:grpSp>
      <p:grpSp>
        <p:nvGrpSpPr>
          <p:cNvPr id="4" name="Group 18"/>
          <p:cNvGrpSpPr>
            <a:grpSpLocks/>
          </p:cNvGrpSpPr>
          <p:nvPr/>
        </p:nvGrpSpPr>
        <p:grpSpPr bwMode="auto">
          <a:xfrm>
            <a:off x="1447800" y="4680173"/>
            <a:ext cx="879475" cy="619125"/>
            <a:chOff x="1056" y="3168"/>
            <a:chExt cx="554" cy="390"/>
          </a:xfrm>
        </p:grpSpPr>
        <p:sp>
          <p:nvSpPr>
            <p:cNvPr id="296971" name="Text Box 11"/>
            <p:cNvSpPr txBox="1">
              <a:spLocks noChangeArrowheads="1"/>
            </p:cNvSpPr>
            <p:nvPr/>
          </p:nvSpPr>
          <p:spPr bwMode="auto">
            <a:xfrm>
              <a:off x="1056" y="3168"/>
              <a:ext cx="319" cy="288"/>
            </a:xfrm>
            <a:prstGeom prst="rect">
              <a:avLst/>
            </a:prstGeom>
            <a:noFill/>
            <a:ln w="9525">
              <a:noFill/>
              <a:miter lim="800000"/>
              <a:headEnd/>
              <a:tailEnd/>
            </a:ln>
            <a:effectLst/>
          </p:spPr>
          <p:txBody>
            <a:bodyPr wrap="none">
              <a:spAutoFit/>
            </a:bodyPr>
            <a:lstStyle/>
            <a:p>
              <a:r>
                <a:rPr kumimoji="1" lang="en-US" altLang="zh-CN" sz="2400">
                  <a:solidFill>
                    <a:srgbClr val="FF0000"/>
                  </a:solidFill>
                  <a:latin typeface="Times New Roman" pitchFamily="18" charset="0"/>
                </a:rPr>
                <a:t>A’</a:t>
              </a:r>
            </a:p>
          </p:txBody>
        </p:sp>
        <p:grpSp>
          <p:nvGrpSpPr>
            <p:cNvPr id="5" name="Group 12"/>
            <p:cNvGrpSpPr>
              <a:grpSpLocks/>
            </p:cNvGrpSpPr>
            <p:nvPr/>
          </p:nvGrpSpPr>
          <p:grpSpPr bwMode="auto">
            <a:xfrm>
              <a:off x="1296" y="3189"/>
              <a:ext cx="314" cy="369"/>
              <a:chOff x="6255" y="2430"/>
              <a:chExt cx="405" cy="675"/>
            </a:xfrm>
          </p:grpSpPr>
          <p:sp>
            <p:nvSpPr>
              <p:cNvPr id="296973" name="AutoShape 13"/>
              <p:cNvSpPr>
                <a:spLocks noChangeArrowheads="1"/>
              </p:cNvSpPr>
              <p:nvPr/>
            </p:nvSpPr>
            <p:spPr bwMode="auto">
              <a:xfrm>
                <a:off x="6255" y="2430"/>
                <a:ext cx="405" cy="420"/>
              </a:xfrm>
              <a:prstGeom prst="smileyFace">
                <a:avLst>
                  <a:gd name="adj" fmla="val 4653"/>
                </a:avLst>
              </a:prstGeom>
              <a:solidFill>
                <a:srgbClr val="FFFF00"/>
              </a:solidFill>
              <a:ln w="12700">
                <a:solidFill>
                  <a:srgbClr val="000000"/>
                </a:solidFill>
                <a:round/>
                <a:headEnd/>
                <a:tailEnd/>
              </a:ln>
              <a:effectLst/>
            </p:spPr>
            <p:txBody>
              <a:bodyPr/>
              <a:lstStyle/>
              <a:p>
                <a:endParaRPr lang="zh-CN" altLang="en-US"/>
              </a:p>
            </p:txBody>
          </p:sp>
          <p:sp>
            <p:nvSpPr>
              <p:cNvPr id="296974" name="AutoShape 14"/>
              <p:cNvSpPr>
                <a:spLocks noChangeArrowheads="1"/>
              </p:cNvSpPr>
              <p:nvPr/>
            </p:nvSpPr>
            <p:spPr bwMode="auto">
              <a:xfrm>
                <a:off x="6300" y="2835"/>
                <a:ext cx="315" cy="270"/>
              </a:xfrm>
              <a:prstGeom prst="triangle">
                <a:avLst>
                  <a:gd name="adj" fmla="val 50000"/>
                </a:avLst>
              </a:prstGeom>
              <a:solidFill>
                <a:srgbClr val="FFFF00"/>
              </a:solidFill>
              <a:ln w="12700">
                <a:solidFill>
                  <a:srgbClr val="000000"/>
                </a:solidFill>
                <a:miter lim="800000"/>
                <a:headEnd/>
                <a:tailEnd/>
              </a:ln>
              <a:effectLst/>
            </p:spPr>
            <p:txBody>
              <a:bodyPr/>
              <a:lstStyle/>
              <a:p>
                <a:endParaRPr lang="zh-CN" altLang="en-US"/>
              </a:p>
            </p:txBody>
          </p:sp>
        </p:grpSp>
      </p:grpSp>
      <p:sp>
        <p:nvSpPr>
          <p:cNvPr id="296975" name="Freeform 15"/>
          <p:cNvSpPr>
            <a:spLocks/>
          </p:cNvSpPr>
          <p:nvPr/>
        </p:nvSpPr>
        <p:spPr bwMode="auto">
          <a:xfrm>
            <a:off x="2209800" y="4908773"/>
            <a:ext cx="4114800" cy="76200"/>
          </a:xfrm>
          <a:custGeom>
            <a:avLst/>
            <a:gdLst/>
            <a:ahLst/>
            <a:cxnLst>
              <a:cxn ang="0">
                <a:pos x="2400" y="48"/>
              </a:cxn>
              <a:cxn ang="0">
                <a:pos x="1248" y="384"/>
              </a:cxn>
              <a:cxn ang="0">
                <a:pos x="0" y="0"/>
              </a:cxn>
            </a:cxnLst>
            <a:rect l="0" t="0" r="r" b="b"/>
            <a:pathLst>
              <a:path w="2400" h="392">
                <a:moveTo>
                  <a:pt x="2400" y="48"/>
                </a:moveTo>
                <a:cubicBezTo>
                  <a:pt x="2024" y="220"/>
                  <a:pt x="1648" y="392"/>
                  <a:pt x="1248" y="384"/>
                </a:cubicBezTo>
                <a:cubicBezTo>
                  <a:pt x="848" y="376"/>
                  <a:pt x="424" y="188"/>
                  <a:pt x="0" y="0"/>
                </a:cubicBezTo>
              </a:path>
            </a:pathLst>
          </a:custGeom>
          <a:noFill/>
          <a:ln w="28575" cmpd="sng">
            <a:solidFill>
              <a:srgbClr val="0000CC"/>
            </a:solidFill>
            <a:round/>
            <a:headEnd type="none" w="med" len="med"/>
            <a:tailEnd type="arrow" w="med" len="med"/>
          </a:ln>
          <a:effectLst/>
        </p:spPr>
        <p:txBody>
          <a:bodyPr wrap="none"/>
          <a:lstStyle/>
          <a:p>
            <a:endParaRPr lang="zh-CN" altLang="en-US"/>
          </a:p>
        </p:txBody>
      </p:sp>
      <p:sp>
        <p:nvSpPr>
          <p:cNvPr id="296976" name="Freeform 16"/>
          <p:cNvSpPr>
            <a:spLocks/>
          </p:cNvSpPr>
          <p:nvPr/>
        </p:nvSpPr>
        <p:spPr bwMode="auto">
          <a:xfrm>
            <a:off x="4876800" y="4375373"/>
            <a:ext cx="1524000" cy="190500"/>
          </a:xfrm>
          <a:custGeom>
            <a:avLst/>
            <a:gdLst/>
            <a:ahLst/>
            <a:cxnLst>
              <a:cxn ang="0">
                <a:pos x="1152" y="480"/>
              </a:cxn>
              <a:cxn ang="0">
                <a:pos x="624" y="192"/>
              </a:cxn>
              <a:cxn ang="0">
                <a:pos x="0" y="0"/>
              </a:cxn>
            </a:cxnLst>
            <a:rect l="0" t="0" r="r" b="b"/>
            <a:pathLst>
              <a:path w="1152" h="480">
                <a:moveTo>
                  <a:pt x="1152" y="480"/>
                </a:moveTo>
                <a:cubicBezTo>
                  <a:pt x="984" y="376"/>
                  <a:pt x="816" y="272"/>
                  <a:pt x="624" y="192"/>
                </a:cubicBezTo>
                <a:cubicBezTo>
                  <a:pt x="432" y="112"/>
                  <a:pt x="216" y="56"/>
                  <a:pt x="0" y="0"/>
                </a:cubicBezTo>
              </a:path>
            </a:pathLst>
          </a:custGeom>
          <a:noFill/>
          <a:ln w="28575" cap="flat" cmpd="sng">
            <a:solidFill>
              <a:srgbClr val="FF0000"/>
            </a:solidFill>
            <a:prstDash val="dashDot"/>
            <a:round/>
            <a:headEnd type="none" w="med" len="med"/>
            <a:tailEnd type="arrow" w="med" len="med"/>
          </a:ln>
          <a:effectLst/>
        </p:spPr>
        <p:txBody>
          <a:bodyPr wrap="none"/>
          <a:lstStyle/>
          <a:p>
            <a:endParaRPr lang="zh-CN" altLang="en-US"/>
          </a:p>
        </p:txBody>
      </p:sp>
      <p:sp>
        <p:nvSpPr>
          <p:cNvPr id="296977" name="Freeform 17"/>
          <p:cNvSpPr>
            <a:spLocks/>
          </p:cNvSpPr>
          <p:nvPr/>
        </p:nvSpPr>
        <p:spPr bwMode="auto">
          <a:xfrm>
            <a:off x="3048000" y="4375373"/>
            <a:ext cx="3352800" cy="190500"/>
          </a:xfrm>
          <a:custGeom>
            <a:avLst/>
            <a:gdLst/>
            <a:ahLst/>
            <a:cxnLst>
              <a:cxn ang="0">
                <a:pos x="2448" y="504"/>
              </a:cxn>
              <a:cxn ang="0">
                <a:pos x="1296" y="24"/>
              </a:cxn>
              <a:cxn ang="0">
                <a:pos x="0" y="360"/>
              </a:cxn>
            </a:cxnLst>
            <a:rect l="0" t="0" r="r" b="b"/>
            <a:pathLst>
              <a:path w="2448" h="504">
                <a:moveTo>
                  <a:pt x="2448" y="504"/>
                </a:moveTo>
                <a:cubicBezTo>
                  <a:pt x="2076" y="276"/>
                  <a:pt x="1704" y="48"/>
                  <a:pt x="1296" y="24"/>
                </a:cubicBezTo>
                <a:cubicBezTo>
                  <a:pt x="888" y="0"/>
                  <a:pt x="216" y="296"/>
                  <a:pt x="0" y="360"/>
                </a:cubicBezTo>
              </a:path>
            </a:pathLst>
          </a:custGeom>
          <a:noFill/>
          <a:ln w="38100" cmpd="sng">
            <a:solidFill>
              <a:srgbClr val="FF0000"/>
            </a:solidFill>
            <a:round/>
            <a:headEnd type="none" w="med" len="med"/>
            <a:tailEnd type="arrow" w="med" len="med"/>
          </a:ln>
          <a:effectLst/>
        </p:spPr>
        <p:txBody>
          <a:bodyPr wrap="none"/>
          <a:lstStyle/>
          <a:p>
            <a:endParaRPr lang="zh-CN" altLang="en-US"/>
          </a:p>
        </p:txBody>
      </p:sp>
      <p:grpSp>
        <p:nvGrpSpPr>
          <p:cNvPr id="6" name="Group 19"/>
          <p:cNvGrpSpPr>
            <a:grpSpLocks/>
          </p:cNvGrpSpPr>
          <p:nvPr/>
        </p:nvGrpSpPr>
        <p:grpSpPr bwMode="auto">
          <a:xfrm>
            <a:off x="2209800" y="4070573"/>
            <a:ext cx="879475" cy="619125"/>
            <a:chOff x="1056" y="3168"/>
            <a:chExt cx="554" cy="390"/>
          </a:xfrm>
        </p:grpSpPr>
        <p:sp>
          <p:nvSpPr>
            <p:cNvPr id="296980" name="Text Box 20"/>
            <p:cNvSpPr txBox="1">
              <a:spLocks noChangeArrowheads="1"/>
            </p:cNvSpPr>
            <p:nvPr/>
          </p:nvSpPr>
          <p:spPr bwMode="auto">
            <a:xfrm>
              <a:off x="1056" y="3168"/>
              <a:ext cx="319" cy="288"/>
            </a:xfrm>
            <a:prstGeom prst="rect">
              <a:avLst/>
            </a:prstGeom>
            <a:noFill/>
            <a:ln w="9525">
              <a:noFill/>
              <a:miter lim="800000"/>
              <a:headEnd/>
              <a:tailEnd/>
            </a:ln>
            <a:effectLst/>
          </p:spPr>
          <p:txBody>
            <a:bodyPr wrap="none">
              <a:spAutoFit/>
            </a:bodyPr>
            <a:lstStyle/>
            <a:p>
              <a:r>
                <a:rPr kumimoji="1" lang="en-US" altLang="zh-CN" sz="2400">
                  <a:solidFill>
                    <a:srgbClr val="FF0000"/>
                  </a:solidFill>
                  <a:latin typeface="Times New Roman" pitchFamily="18" charset="0"/>
                </a:rPr>
                <a:t>A’</a:t>
              </a:r>
            </a:p>
          </p:txBody>
        </p:sp>
        <p:grpSp>
          <p:nvGrpSpPr>
            <p:cNvPr id="7" name="Group 21"/>
            <p:cNvGrpSpPr>
              <a:grpSpLocks/>
            </p:cNvGrpSpPr>
            <p:nvPr/>
          </p:nvGrpSpPr>
          <p:grpSpPr bwMode="auto">
            <a:xfrm>
              <a:off x="1296" y="3189"/>
              <a:ext cx="314" cy="369"/>
              <a:chOff x="6255" y="2430"/>
              <a:chExt cx="405" cy="675"/>
            </a:xfrm>
          </p:grpSpPr>
          <p:sp>
            <p:nvSpPr>
              <p:cNvPr id="296982" name="AutoShape 22"/>
              <p:cNvSpPr>
                <a:spLocks noChangeArrowheads="1"/>
              </p:cNvSpPr>
              <p:nvPr/>
            </p:nvSpPr>
            <p:spPr bwMode="auto">
              <a:xfrm>
                <a:off x="6255" y="2430"/>
                <a:ext cx="405" cy="420"/>
              </a:xfrm>
              <a:prstGeom prst="smileyFace">
                <a:avLst>
                  <a:gd name="adj" fmla="val 4653"/>
                </a:avLst>
              </a:prstGeom>
              <a:solidFill>
                <a:srgbClr val="FFFF00"/>
              </a:solidFill>
              <a:ln w="12700">
                <a:solidFill>
                  <a:srgbClr val="000000"/>
                </a:solidFill>
                <a:round/>
                <a:headEnd/>
                <a:tailEnd/>
              </a:ln>
              <a:effectLst/>
            </p:spPr>
            <p:txBody>
              <a:bodyPr/>
              <a:lstStyle/>
              <a:p>
                <a:endParaRPr lang="zh-CN" altLang="en-US"/>
              </a:p>
            </p:txBody>
          </p:sp>
          <p:sp>
            <p:nvSpPr>
              <p:cNvPr id="296983" name="AutoShape 23"/>
              <p:cNvSpPr>
                <a:spLocks noChangeArrowheads="1"/>
              </p:cNvSpPr>
              <p:nvPr/>
            </p:nvSpPr>
            <p:spPr bwMode="auto">
              <a:xfrm>
                <a:off x="6300" y="2835"/>
                <a:ext cx="315" cy="270"/>
              </a:xfrm>
              <a:prstGeom prst="triangle">
                <a:avLst>
                  <a:gd name="adj" fmla="val 50000"/>
                </a:avLst>
              </a:prstGeom>
              <a:solidFill>
                <a:srgbClr val="FFFF00"/>
              </a:solidFill>
              <a:ln w="12700">
                <a:solidFill>
                  <a:srgbClr val="000000"/>
                </a:solidFill>
                <a:miter lim="800000"/>
                <a:headEnd/>
                <a:tailEnd/>
              </a:ln>
              <a:effectLst/>
            </p:spPr>
            <p:txBody>
              <a:bodyPr/>
              <a:lstStyle/>
              <a:p>
                <a:endParaRPr lang="zh-CN" altLang="en-US"/>
              </a:p>
            </p:txBody>
          </p:sp>
        </p:grpSp>
      </p:grpSp>
      <p:sp>
        <p:nvSpPr>
          <p:cNvPr id="25" name="日期占位符 24"/>
          <p:cNvSpPr>
            <a:spLocks noGrp="1"/>
          </p:cNvSpPr>
          <p:nvPr>
            <p:ph type="dt" sz="half" idx="10"/>
          </p:nvPr>
        </p:nvSpPr>
        <p:spPr/>
        <p:txBody>
          <a:bodyPr/>
          <a:lstStyle/>
          <a:p>
            <a:pPr eaLnBrk="1" latinLnBrk="0" hangingPunct="1"/>
            <a:fld id="{D4FC25A1-0B66-45B3-A78E-5081A6F8FD88}" type="datetime1">
              <a:rPr lang="en-US" altLang="zh-CN" smtClean="0"/>
              <a:pPr eaLnBrk="1" latinLnBrk="0" hangingPunct="1"/>
              <a:t>12/13/2011</a:t>
            </a:fld>
            <a:endParaRPr lang="en-US" dirty="0"/>
          </a:p>
        </p:txBody>
      </p:sp>
      <p:sp>
        <p:nvSpPr>
          <p:cNvPr id="26" name="页脚占位符 25"/>
          <p:cNvSpPr>
            <a:spLocks noGrp="1"/>
          </p:cNvSpPr>
          <p:nvPr>
            <p:ph type="ftr" sz="quarter" idx="11"/>
          </p:nvPr>
        </p:nvSpPr>
        <p:spPr/>
        <p:txBody>
          <a:bodyPr/>
          <a:lstStyle/>
          <a:p>
            <a:r>
              <a:rPr kumimoji="0" lang="en-US" smtClean="0"/>
              <a:t>Institute of Computer Software, Nanjing University</a:t>
            </a:r>
            <a:endParaRPr kumimoji="0" lang="en-US"/>
          </a:p>
        </p:txBody>
      </p:sp>
      <p:sp>
        <p:nvSpPr>
          <p:cNvPr id="28" name="灯片编号占位符 6"/>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2BBB5E19-F10A-4C2F-BF6F-11C513378A2E}" type="slidenum">
              <a:rPr kumimoji="0" lang="en-US" sz="1200" b="0" i="0" u="none" strike="noStrike" kern="1200" cap="none" spc="0" normalizeH="0" baseline="0" noProof="0" smtClean="0">
                <a:ln>
                  <a:noFill/>
                </a:ln>
                <a:solidFill>
                  <a:schemeClr val="tx1">
                    <a:tint val="95000"/>
                  </a:schemeClr>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66</a:t>
            </a:fld>
            <a:endParaRPr kumimoji="0" lang="en-US" sz="1200" b="0" i="0" u="none" strike="noStrike" kern="1200" cap="none" spc="0" normalizeH="0" baseline="0" noProof="0" dirty="0">
              <a:ln>
                <a:noFill/>
              </a:ln>
              <a:solidFill>
                <a:schemeClr val="tx1">
                  <a:tint val="95000"/>
                </a:schemeClr>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grpId="0" nodeType="clickEffect">
                                  <p:stCondLst>
                                    <p:cond delay="0"/>
                                  </p:stCondLst>
                                  <p:childTnLst>
                                    <p:set>
                                      <p:cBhvr>
                                        <p:cTn id="6" dur="1" fill="hold">
                                          <p:stCondLst>
                                            <p:cond delay="0"/>
                                          </p:stCondLst>
                                        </p:cTn>
                                        <p:tgtEl>
                                          <p:spTgt spid="296976"/>
                                        </p:tgtEl>
                                        <p:attrNameLst>
                                          <p:attrName>style.visibility</p:attrName>
                                        </p:attrNameLst>
                                      </p:cBhvr>
                                      <p:to>
                                        <p:strVal val="visible"/>
                                      </p:to>
                                    </p:set>
                                    <p:animEffect transition="in" filter="wipe(right)">
                                      <p:cBhvr>
                                        <p:cTn id="7" dur="500"/>
                                        <p:tgtEl>
                                          <p:spTgt spid="29697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2" fill="hold" grpId="0" nodeType="clickEffect">
                                  <p:stCondLst>
                                    <p:cond delay="0"/>
                                  </p:stCondLst>
                                  <p:childTnLst>
                                    <p:set>
                                      <p:cBhvr>
                                        <p:cTn id="11" dur="1" fill="hold">
                                          <p:stCondLst>
                                            <p:cond delay="0"/>
                                          </p:stCondLst>
                                        </p:cTn>
                                        <p:tgtEl>
                                          <p:spTgt spid="296975"/>
                                        </p:tgtEl>
                                        <p:attrNameLst>
                                          <p:attrName>style.visibility</p:attrName>
                                        </p:attrNameLst>
                                      </p:cBhvr>
                                      <p:to>
                                        <p:strVal val="visible"/>
                                      </p:to>
                                    </p:set>
                                    <p:animEffect transition="in" filter="wipe(right)">
                                      <p:cBhvr>
                                        <p:cTn id="12" dur="500"/>
                                        <p:tgtEl>
                                          <p:spTgt spid="296975"/>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8"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anim calcmode="lin" valueType="num">
                                      <p:cBhvr additive="base">
                                        <p:cTn id="17" dur="500" fill="hold"/>
                                        <p:tgtEl>
                                          <p:spTgt spid="4"/>
                                        </p:tgtEl>
                                        <p:attrNameLst>
                                          <p:attrName>ppt_x</p:attrName>
                                        </p:attrNameLst>
                                      </p:cBhvr>
                                      <p:tavLst>
                                        <p:tav tm="0">
                                          <p:val>
                                            <p:strVal val="0-#ppt_w/2"/>
                                          </p:val>
                                        </p:tav>
                                        <p:tav tm="100000">
                                          <p:val>
                                            <p:strVal val="#ppt_x"/>
                                          </p:val>
                                        </p:tav>
                                      </p:tavLst>
                                    </p:anim>
                                    <p:anim calcmode="lin" valueType="num">
                                      <p:cBhvr additive="base">
                                        <p:cTn id="18" dur="500" fill="hold"/>
                                        <p:tgtEl>
                                          <p:spTgt spid="4"/>
                                        </p:tgtEl>
                                        <p:attrNameLst>
                                          <p:attrName>ppt_y</p:attrName>
                                        </p:attrNameLst>
                                      </p:cBhvr>
                                      <p:tavLst>
                                        <p:tav tm="0">
                                          <p:val>
                                            <p:strVal val="#ppt_y"/>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2" presetClass="entr" presetSubtype="2" fill="hold" grpId="0" nodeType="clickEffect">
                                  <p:stCondLst>
                                    <p:cond delay="0"/>
                                  </p:stCondLst>
                                  <p:childTnLst>
                                    <p:set>
                                      <p:cBhvr>
                                        <p:cTn id="22" dur="1" fill="hold">
                                          <p:stCondLst>
                                            <p:cond delay="0"/>
                                          </p:stCondLst>
                                        </p:cTn>
                                        <p:tgtEl>
                                          <p:spTgt spid="296977"/>
                                        </p:tgtEl>
                                        <p:attrNameLst>
                                          <p:attrName>style.visibility</p:attrName>
                                        </p:attrNameLst>
                                      </p:cBhvr>
                                      <p:to>
                                        <p:strVal val="visible"/>
                                      </p:to>
                                    </p:set>
                                    <p:animEffect transition="in" filter="wipe(right)">
                                      <p:cBhvr>
                                        <p:cTn id="23" dur="500"/>
                                        <p:tgtEl>
                                          <p:spTgt spid="296977"/>
                                        </p:tgtEl>
                                      </p:cBhvr>
                                    </p:animEffect>
                                  </p:childTnLst>
                                </p:cTn>
                              </p:par>
                            </p:childTnLst>
                          </p:cTn>
                        </p:par>
                      </p:childTnLst>
                    </p:cTn>
                  </p:par>
                  <p:par>
                    <p:cTn id="24" fill="hold">
                      <p:stCondLst>
                        <p:cond delay="indefinite"/>
                      </p:stCondLst>
                      <p:childTnLst>
                        <p:par>
                          <p:cTn id="25" fill="hold">
                            <p:stCondLst>
                              <p:cond delay="0"/>
                            </p:stCondLst>
                            <p:childTnLst>
                              <p:par>
                                <p:cTn id="26" presetID="2" presetClass="entr" presetSubtype="8" fill="hold" nodeType="clickEffect">
                                  <p:stCondLst>
                                    <p:cond delay="0"/>
                                  </p:stCondLst>
                                  <p:childTnLst>
                                    <p:set>
                                      <p:cBhvr>
                                        <p:cTn id="27" dur="1" fill="hold">
                                          <p:stCondLst>
                                            <p:cond delay="0"/>
                                          </p:stCondLst>
                                        </p:cTn>
                                        <p:tgtEl>
                                          <p:spTgt spid="6"/>
                                        </p:tgtEl>
                                        <p:attrNameLst>
                                          <p:attrName>style.visibility</p:attrName>
                                        </p:attrNameLst>
                                      </p:cBhvr>
                                      <p:to>
                                        <p:strVal val="visible"/>
                                      </p:to>
                                    </p:set>
                                    <p:anim calcmode="lin" valueType="num">
                                      <p:cBhvr additive="base">
                                        <p:cTn id="28" dur="500" fill="hold"/>
                                        <p:tgtEl>
                                          <p:spTgt spid="6"/>
                                        </p:tgtEl>
                                        <p:attrNameLst>
                                          <p:attrName>ppt_x</p:attrName>
                                        </p:attrNameLst>
                                      </p:cBhvr>
                                      <p:tavLst>
                                        <p:tav tm="0">
                                          <p:val>
                                            <p:strVal val="0-#ppt_w/2"/>
                                          </p:val>
                                        </p:tav>
                                        <p:tav tm="100000">
                                          <p:val>
                                            <p:strVal val="#ppt_x"/>
                                          </p:val>
                                        </p:tav>
                                      </p:tavLst>
                                    </p:anim>
                                    <p:anim calcmode="lin" valueType="num">
                                      <p:cBhvr additive="base">
                                        <p:cTn id="29" dur="5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6975" grpId="0" animBg="1"/>
      <p:bldP spid="296976" grpId="0" animBg="1"/>
      <p:bldP spid="296977" grpId="0" animBg="1"/>
    </p:bldLst>
  </p:timing>
</p:sld>
</file>

<file path=ppt/slides/slide6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7986" name="Rectangle 2"/>
          <p:cNvSpPr>
            <a:spLocks noGrp="1" noChangeArrowheads="1"/>
          </p:cNvSpPr>
          <p:nvPr>
            <p:ph type="title"/>
          </p:nvPr>
        </p:nvSpPr>
        <p:spPr>
          <a:xfrm>
            <a:off x="317500" y="52388"/>
            <a:ext cx="8637588" cy="1431925"/>
          </a:xfrm>
        </p:spPr>
        <p:txBody>
          <a:bodyPr>
            <a:normAutofit/>
          </a:bodyPr>
          <a:lstStyle/>
          <a:p>
            <a:r>
              <a:rPr lang="zh-CN" altLang="en-US" sz="4000" dirty="0" smtClean="0">
                <a:solidFill>
                  <a:srgbClr val="FFC000"/>
                </a:solidFill>
              </a:rPr>
              <a:t>容错</a:t>
            </a:r>
            <a:r>
              <a:rPr lang="zh-CN" altLang="en-US" sz="4000" dirty="0">
                <a:solidFill>
                  <a:srgbClr val="FFC000"/>
                </a:solidFill>
              </a:rPr>
              <a:t>问题</a:t>
            </a:r>
          </a:p>
        </p:txBody>
      </p:sp>
      <p:sp>
        <p:nvSpPr>
          <p:cNvPr id="297987" name="Rectangle 3"/>
          <p:cNvSpPr>
            <a:spLocks noGrp="1" noChangeArrowheads="1"/>
          </p:cNvSpPr>
          <p:nvPr>
            <p:ph idx="1"/>
          </p:nvPr>
        </p:nvSpPr>
        <p:spPr>
          <a:xfrm>
            <a:off x="360040" y="1752600"/>
            <a:ext cx="8100392" cy="4916488"/>
          </a:xfrm>
        </p:spPr>
        <p:txBody>
          <a:bodyPr>
            <a:normAutofit lnSpcReduction="10000"/>
          </a:bodyPr>
          <a:lstStyle/>
          <a:p>
            <a:r>
              <a:rPr lang="en-US" altLang="zh-CN" dirty="0"/>
              <a:t>Mole</a:t>
            </a:r>
            <a:r>
              <a:rPr lang="zh-CN" altLang="en-US" dirty="0"/>
              <a:t>之</a:t>
            </a:r>
            <a:r>
              <a:rPr lang="en-US" altLang="zh-CN" dirty="0"/>
              <a:t>agent</a:t>
            </a:r>
            <a:r>
              <a:rPr lang="zh-CN" altLang="en-US" dirty="0"/>
              <a:t>执行模型：</a:t>
            </a:r>
          </a:p>
          <a:p>
            <a:pPr lvl="1"/>
            <a:r>
              <a:rPr lang="en-US" altLang="zh-CN" dirty="0">
                <a:latin typeface="Times New Roman" pitchFamily="18" charset="0"/>
              </a:rPr>
              <a:t>agent</a:t>
            </a:r>
            <a:r>
              <a:rPr lang="zh-CN" altLang="en-US" dirty="0">
                <a:latin typeface="Times New Roman" pitchFamily="18" charset="0"/>
              </a:rPr>
              <a:t>的执行是一个</a:t>
            </a:r>
            <a:r>
              <a:rPr lang="en-US" altLang="zh-CN" dirty="0">
                <a:latin typeface="Times New Roman" pitchFamily="18" charset="0"/>
              </a:rPr>
              <a:t>stage</a:t>
            </a:r>
            <a:r>
              <a:rPr lang="zh-CN" altLang="en-US" dirty="0">
                <a:latin typeface="Times New Roman" pitchFamily="18" charset="0"/>
              </a:rPr>
              <a:t>的序列</a:t>
            </a:r>
          </a:p>
          <a:p>
            <a:pPr lvl="1"/>
            <a:r>
              <a:rPr lang="en-US" altLang="zh-CN" dirty="0">
                <a:latin typeface="Times New Roman" pitchFamily="18" charset="0"/>
              </a:rPr>
              <a:t>agent</a:t>
            </a:r>
            <a:r>
              <a:rPr lang="zh-CN" altLang="en-US" dirty="0">
                <a:latin typeface="Times New Roman" pitchFamily="18" charset="0"/>
              </a:rPr>
              <a:t>进入某一站点即开始了一个</a:t>
            </a:r>
            <a:r>
              <a:rPr lang="en-US" altLang="zh-CN" dirty="0">
                <a:latin typeface="Times New Roman" pitchFamily="18" charset="0"/>
              </a:rPr>
              <a:t>stage,</a:t>
            </a:r>
            <a:r>
              <a:rPr lang="zh-CN" altLang="en-US" dirty="0">
                <a:latin typeface="Times New Roman" pitchFamily="18" charset="0"/>
              </a:rPr>
              <a:t>离开该站点则结束上述</a:t>
            </a:r>
            <a:r>
              <a:rPr lang="en-US" altLang="zh-CN" dirty="0">
                <a:latin typeface="Times New Roman" pitchFamily="18" charset="0"/>
              </a:rPr>
              <a:t>stage.</a:t>
            </a:r>
          </a:p>
          <a:p>
            <a:pPr lvl="1"/>
            <a:r>
              <a:rPr lang="zh-CN" altLang="en-US" dirty="0">
                <a:latin typeface="Times New Roman" pitchFamily="18" charset="0"/>
              </a:rPr>
              <a:t>每个</a:t>
            </a:r>
            <a:r>
              <a:rPr lang="en-US" altLang="zh-CN" dirty="0">
                <a:latin typeface="Times New Roman" pitchFamily="18" charset="0"/>
              </a:rPr>
              <a:t>stage</a:t>
            </a:r>
            <a:r>
              <a:rPr lang="zh-CN" altLang="en-US" dirty="0">
                <a:latin typeface="Times New Roman" pitchFamily="18" charset="0"/>
              </a:rPr>
              <a:t>包含一个</a:t>
            </a:r>
            <a:r>
              <a:rPr lang="en-US" altLang="zh-CN" dirty="0">
                <a:latin typeface="Times New Roman" pitchFamily="18" charset="0"/>
              </a:rPr>
              <a:t>worker</a:t>
            </a:r>
            <a:r>
              <a:rPr lang="zh-CN" altLang="en-US" dirty="0">
                <a:latin typeface="Times New Roman" pitchFamily="18" charset="0"/>
              </a:rPr>
              <a:t>结点和若干个</a:t>
            </a:r>
            <a:r>
              <a:rPr lang="en-US" altLang="zh-CN" dirty="0">
                <a:latin typeface="Times New Roman" pitchFamily="18" charset="0"/>
              </a:rPr>
              <a:t>observer</a:t>
            </a:r>
            <a:r>
              <a:rPr lang="zh-CN" altLang="en-US" dirty="0">
                <a:latin typeface="Times New Roman" pitchFamily="18" charset="0"/>
              </a:rPr>
              <a:t>结点</a:t>
            </a:r>
          </a:p>
          <a:p>
            <a:pPr lvl="1"/>
            <a:r>
              <a:rPr lang="en-US" altLang="zh-CN" dirty="0">
                <a:latin typeface="Times New Roman" pitchFamily="18" charset="0"/>
              </a:rPr>
              <a:t>worker</a:t>
            </a:r>
            <a:r>
              <a:rPr lang="zh-CN" altLang="en-US" dirty="0">
                <a:latin typeface="Times New Roman" pitchFamily="18" charset="0"/>
              </a:rPr>
              <a:t>结点是该</a:t>
            </a:r>
            <a:r>
              <a:rPr lang="en-US" altLang="zh-CN" dirty="0">
                <a:latin typeface="Times New Roman" pitchFamily="18" charset="0"/>
              </a:rPr>
              <a:t>stage</a:t>
            </a:r>
            <a:r>
              <a:rPr lang="zh-CN" altLang="en-US" dirty="0">
                <a:latin typeface="Times New Roman" pitchFamily="18" charset="0"/>
              </a:rPr>
              <a:t>的主要工作结点</a:t>
            </a:r>
            <a:r>
              <a:rPr lang="en-US" altLang="zh-CN" dirty="0">
                <a:latin typeface="Times New Roman" pitchFamily="18" charset="0"/>
              </a:rPr>
              <a:t>,observer</a:t>
            </a:r>
            <a:r>
              <a:rPr lang="zh-CN" altLang="en-US" dirty="0">
                <a:latin typeface="Times New Roman" pitchFamily="18" charset="0"/>
              </a:rPr>
              <a:t>结点负责对</a:t>
            </a:r>
            <a:r>
              <a:rPr lang="en-US" altLang="zh-CN" dirty="0">
                <a:latin typeface="Times New Roman" pitchFamily="18" charset="0"/>
              </a:rPr>
              <a:t>worker</a:t>
            </a:r>
            <a:r>
              <a:rPr lang="zh-CN" altLang="en-US" dirty="0">
                <a:latin typeface="Times New Roman" pitchFamily="18" charset="0"/>
              </a:rPr>
              <a:t>结点的监测，是</a:t>
            </a:r>
            <a:r>
              <a:rPr lang="en-US" altLang="zh-CN" dirty="0">
                <a:latin typeface="Times New Roman" pitchFamily="18" charset="0"/>
              </a:rPr>
              <a:t>worker</a:t>
            </a:r>
            <a:r>
              <a:rPr lang="zh-CN" altLang="en-US" dirty="0">
                <a:latin typeface="Times New Roman" pitchFamily="18" charset="0"/>
              </a:rPr>
              <a:t>结点的备用结点</a:t>
            </a:r>
            <a:r>
              <a:rPr lang="en-US" altLang="zh-CN" dirty="0">
                <a:latin typeface="Times New Roman" pitchFamily="18" charset="0"/>
              </a:rPr>
              <a:t>.</a:t>
            </a:r>
          </a:p>
          <a:p>
            <a:pPr lvl="1"/>
            <a:r>
              <a:rPr lang="zh-CN" altLang="en-US" dirty="0">
                <a:latin typeface="Times New Roman" pitchFamily="18" charset="0"/>
              </a:rPr>
              <a:t>相邻两个</a:t>
            </a:r>
            <a:r>
              <a:rPr lang="en-US" altLang="zh-CN" dirty="0">
                <a:latin typeface="Times New Roman" pitchFamily="18" charset="0"/>
              </a:rPr>
              <a:t>stage</a:t>
            </a:r>
            <a:r>
              <a:rPr lang="zh-CN" altLang="en-US" dirty="0">
                <a:latin typeface="Times New Roman" pitchFamily="18" charset="0"/>
              </a:rPr>
              <a:t>之间设置有消息队列缓冲机制缓冲</a:t>
            </a:r>
          </a:p>
        </p:txBody>
      </p:sp>
      <p:sp>
        <p:nvSpPr>
          <p:cNvPr id="7" name="灯片编号占位符 5"/>
          <p:cNvSpPr>
            <a:spLocks noGrp="1"/>
          </p:cNvSpPr>
          <p:nvPr>
            <p:ph type="sldNum" sz="quarter" idx="12"/>
          </p:nvPr>
        </p:nvSpPr>
        <p:spPr>
          <a:xfrm>
            <a:off x="8244408" y="5763078"/>
            <a:ext cx="403424" cy="431254"/>
          </a:xfrm>
          <a:prstGeom prst="rect">
            <a:avLst/>
          </a:prstGeom>
        </p:spPr>
        <p:txBody>
          <a:bodyPr/>
          <a:lstStyle/>
          <a:p>
            <a:pPr>
              <a:defRPr/>
            </a:pPr>
            <a:fld id="{9EA34BCE-A9B6-4080-BFDA-24B42780DE08}" type="slidenum">
              <a:rPr lang="en-US" altLang="zh-CN" smtClean="0">
                <a:solidFill>
                  <a:schemeClr val="bg1"/>
                </a:solidFill>
              </a:rPr>
              <a:pPr>
                <a:defRPr/>
              </a:pPr>
              <a:t>67</a:t>
            </a:fld>
            <a:endParaRPr lang="en-US" altLang="zh-CN" dirty="0">
              <a:solidFill>
                <a:schemeClr val="bg1"/>
              </a:solidFill>
            </a:endParaRPr>
          </a:p>
        </p:txBody>
      </p:sp>
      <p:sp>
        <p:nvSpPr>
          <p:cNvPr id="5" name="日期占位符 4"/>
          <p:cNvSpPr>
            <a:spLocks noGrp="1"/>
          </p:cNvSpPr>
          <p:nvPr>
            <p:ph type="dt" sz="half" idx="10"/>
          </p:nvPr>
        </p:nvSpPr>
        <p:spPr/>
        <p:txBody>
          <a:bodyPr/>
          <a:lstStyle/>
          <a:p>
            <a:pPr eaLnBrk="1" latinLnBrk="0" hangingPunct="1"/>
            <a:fld id="{4BD1CB9B-5EDC-4D6C-84A9-B5B66B2E892B}" type="datetime1">
              <a:rPr lang="en-US" altLang="zh-CN" smtClean="0"/>
              <a:pPr eaLnBrk="1" latinLnBrk="0" hangingPunct="1"/>
              <a:t>12/13/2011</a:t>
            </a:fld>
            <a:endParaRPr lang="en-US"/>
          </a:p>
        </p:txBody>
      </p:sp>
      <p:sp>
        <p:nvSpPr>
          <p:cNvPr id="6" name="页脚占位符 5"/>
          <p:cNvSpPr>
            <a:spLocks noGrp="1"/>
          </p:cNvSpPr>
          <p:nvPr>
            <p:ph type="ftr" sz="quarter" idx="11"/>
          </p:nvPr>
        </p:nvSpPr>
        <p:spPr/>
        <p:txBody>
          <a:bodyPr/>
          <a:lstStyle/>
          <a:p>
            <a:r>
              <a:rPr kumimoji="0" lang="en-US" smtClean="0"/>
              <a:t>Institute of Computer Software, Nanjing University</a:t>
            </a:r>
            <a:endParaRPr kumimoji="0" lang="en-US"/>
          </a:p>
        </p:txBody>
      </p:sp>
      <p:sp>
        <p:nvSpPr>
          <p:cNvPr id="8" name="灯片编号占位符 6"/>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2BBB5E19-F10A-4C2F-BF6F-11C513378A2E}" type="slidenum">
              <a:rPr kumimoji="0" lang="en-US" sz="1200" b="0" i="0" u="none" strike="noStrike" kern="1200" cap="none" spc="0" normalizeH="0" baseline="0" noProof="0" smtClean="0">
                <a:ln>
                  <a:noFill/>
                </a:ln>
                <a:solidFill>
                  <a:schemeClr val="tx1">
                    <a:tint val="95000"/>
                  </a:schemeClr>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67</a:t>
            </a:fld>
            <a:endParaRPr kumimoji="0" lang="en-US" sz="1200" b="0" i="0" u="none" strike="noStrike" kern="1200" cap="none" spc="0" normalizeH="0" baseline="0" noProof="0" dirty="0">
              <a:ln>
                <a:noFill/>
              </a:ln>
              <a:solidFill>
                <a:schemeClr val="tx1">
                  <a:tint val="95000"/>
                </a:schemeClr>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97987">
                                            <p:txEl>
                                              <p:pRg st="0" end="0"/>
                                            </p:txEl>
                                          </p:spTgt>
                                        </p:tgtEl>
                                        <p:attrNameLst>
                                          <p:attrName>style.visibility</p:attrName>
                                        </p:attrNameLst>
                                      </p:cBhvr>
                                      <p:to>
                                        <p:strVal val="visible"/>
                                      </p:to>
                                    </p:set>
                                    <p:anim calcmode="lin" valueType="num">
                                      <p:cBhvr additive="base">
                                        <p:cTn id="7" dur="500" fill="hold"/>
                                        <p:tgtEl>
                                          <p:spTgt spid="29798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9798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97987">
                                            <p:txEl>
                                              <p:pRg st="1" end="1"/>
                                            </p:txEl>
                                          </p:spTgt>
                                        </p:tgtEl>
                                        <p:attrNameLst>
                                          <p:attrName>style.visibility</p:attrName>
                                        </p:attrNameLst>
                                      </p:cBhvr>
                                      <p:to>
                                        <p:strVal val="visible"/>
                                      </p:to>
                                    </p:set>
                                    <p:anim calcmode="lin" valueType="num">
                                      <p:cBhvr additive="base">
                                        <p:cTn id="13" dur="500" fill="hold"/>
                                        <p:tgtEl>
                                          <p:spTgt spid="297987">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97987">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97987">
                                            <p:txEl>
                                              <p:pRg st="2" end="2"/>
                                            </p:txEl>
                                          </p:spTgt>
                                        </p:tgtEl>
                                        <p:attrNameLst>
                                          <p:attrName>style.visibility</p:attrName>
                                        </p:attrNameLst>
                                      </p:cBhvr>
                                      <p:to>
                                        <p:strVal val="visible"/>
                                      </p:to>
                                    </p:set>
                                    <p:anim calcmode="lin" valueType="num">
                                      <p:cBhvr additive="base">
                                        <p:cTn id="19" dur="500" fill="hold"/>
                                        <p:tgtEl>
                                          <p:spTgt spid="297987">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97987">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97987">
                                            <p:txEl>
                                              <p:pRg st="3" end="3"/>
                                            </p:txEl>
                                          </p:spTgt>
                                        </p:tgtEl>
                                        <p:attrNameLst>
                                          <p:attrName>style.visibility</p:attrName>
                                        </p:attrNameLst>
                                      </p:cBhvr>
                                      <p:to>
                                        <p:strVal val="visible"/>
                                      </p:to>
                                    </p:set>
                                    <p:anim calcmode="lin" valueType="num">
                                      <p:cBhvr additive="base">
                                        <p:cTn id="25" dur="500" fill="hold"/>
                                        <p:tgtEl>
                                          <p:spTgt spid="297987">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97987">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297987">
                                            <p:txEl>
                                              <p:pRg st="4" end="4"/>
                                            </p:txEl>
                                          </p:spTgt>
                                        </p:tgtEl>
                                        <p:attrNameLst>
                                          <p:attrName>style.visibility</p:attrName>
                                        </p:attrNameLst>
                                      </p:cBhvr>
                                      <p:to>
                                        <p:strVal val="visible"/>
                                      </p:to>
                                    </p:set>
                                    <p:anim calcmode="lin" valueType="num">
                                      <p:cBhvr additive="base">
                                        <p:cTn id="31" dur="500" fill="hold"/>
                                        <p:tgtEl>
                                          <p:spTgt spid="297987">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297987">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297987">
                                            <p:txEl>
                                              <p:pRg st="5" end="5"/>
                                            </p:txEl>
                                          </p:spTgt>
                                        </p:tgtEl>
                                        <p:attrNameLst>
                                          <p:attrName>style.visibility</p:attrName>
                                        </p:attrNameLst>
                                      </p:cBhvr>
                                      <p:to>
                                        <p:strVal val="visible"/>
                                      </p:to>
                                    </p:set>
                                    <p:anim calcmode="lin" valueType="num">
                                      <p:cBhvr additive="base">
                                        <p:cTn id="37" dur="500" fill="hold"/>
                                        <p:tgtEl>
                                          <p:spTgt spid="297987">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297987">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7987" grpId="0" build="p" bldLvl="3" autoUpdateAnimBg="0"/>
    </p:bld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5314" name="Rectangle 2"/>
          <p:cNvSpPr>
            <a:spLocks noGrp="1" noChangeArrowheads="1"/>
          </p:cNvSpPr>
          <p:nvPr>
            <p:ph type="title"/>
          </p:nvPr>
        </p:nvSpPr>
        <p:spPr/>
        <p:txBody>
          <a:bodyPr>
            <a:normAutofit/>
          </a:bodyPr>
          <a:lstStyle/>
          <a:p>
            <a:r>
              <a:rPr lang="en-US" altLang="zh-CN" sz="4000" dirty="0">
                <a:solidFill>
                  <a:srgbClr val="FFC000"/>
                </a:solidFill>
              </a:rPr>
              <a:t>Mole</a:t>
            </a:r>
            <a:r>
              <a:rPr lang="zh-CN" altLang="en-US" sz="4000" dirty="0">
                <a:solidFill>
                  <a:srgbClr val="FFC000"/>
                </a:solidFill>
              </a:rPr>
              <a:t>系统容错处理</a:t>
            </a:r>
          </a:p>
        </p:txBody>
      </p:sp>
      <p:sp>
        <p:nvSpPr>
          <p:cNvPr id="525315" name="Rectangle 3"/>
          <p:cNvSpPr>
            <a:spLocks noGrp="1" noChangeArrowheads="1"/>
          </p:cNvSpPr>
          <p:nvPr>
            <p:ph idx="1"/>
          </p:nvPr>
        </p:nvSpPr>
        <p:spPr/>
        <p:txBody>
          <a:bodyPr/>
          <a:lstStyle/>
          <a:p>
            <a:r>
              <a:rPr lang="zh-CN" altLang="en-US"/>
              <a:t>执行模型</a:t>
            </a:r>
          </a:p>
        </p:txBody>
      </p:sp>
      <p:sp>
        <p:nvSpPr>
          <p:cNvPr id="37" name="灯片编号占位符 5"/>
          <p:cNvSpPr>
            <a:spLocks noGrp="1"/>
          </p:cNvSpPr>
          <p:nvPr>
            <p:ph type="sldNum" sz="quarter" idx="12"/>
          </p:nvPr>
        </p:nvSpPr>
        <p:spPr>
          <a:xfrm>
            <a:off x="8244408" y="5763078"/>
            <a:ext cx="403424" cy="431254"/>
          </a:xfrm>
          <a:prstGeom prst="rect">
            <a:avLst/>
          </a:prstGeom>
        </p:spPr>
        <p:txBody>
          <a:bodyPr/>
          <a:lstStyle/>
          <a:p>
            <a:pPr>
              <a:defRPr/>
            </a:pPr>
            <a:fld id="{9EA34BCE-A9B6-4080-BFDA-24B42780DE08}" type="slidenum">
              <a:rPr lang="en-US" altLang="zh-CN" smtClean="0">
                <a:solidFill>
                  <a:schemeClr val="bg1"/>
                </a:solidFill>
              </a:rPr>
              <a:pPr>
                <a:defRPr/>
              </a:pPr>
              <a:t>68</a:t>
            </a:fld>
            <a:endParaRPr lang="en-US" altLang="zh-CN" dirty="0">
              <a:solidFill>
                <a:schemeClr val="bg1"/>
              </a:solidFill>
            </a:endParaRPr>
          </a:p>
        </p:txBody>
      </p:sp>
      <p:sp>
        <p:nvSpPr>
          <p:cNvPr id="525316" name="AutoShape 4"/>
          <p:cNvSpPr>
            <a:spLocks noChangeArrowheads="1"/>
          </p:cNvSpPr>
          <p:nvPr/>
        </p:nvSpPr>
        <p:spPr bwMode="auto">
          <a:xfrm>
            <a:off x="250825" y="4005263"/>
            <a:ext cx="1676400" cy="609600"/>
          </a:xfrm>
          <a:prstGeom prst="cube">
            <a:avLst>
              <a:gd name="adj" fmla="val 66148"/>
            </a:avLst>
          </a:prstGeom>
          <a:solidFill>
            <a:schemeClr val="accent1"/>
          </a:solidFill>
          <a:ln w="28575">
            <a:solidFill>
              <a:schemeClr val="tx1"/>
            </a:solidFill>
            <a:miter lim="800000"/>
            <a:headEnd/>
            <a:tailEnd/>
          </a:ln>
          <a:effectLst/>
        </p:spPr>
        <p:txBody>
          <a:bodyPr wrap="none" anchor="ctr"/>
          <a:lstStyle/>
          <a:p>
            <a:endParaRPr lang="zh-CN" altLang="en-US"/>
          </a:p>
        </p:txBody>
      </p:sp>
      <p:sp>
        <p:nvSpPr>
          <p:cNvPr id="525317" name="AutoShape 5"/>
          <p:cNvSpPr>
            <a:spLocks noChangeArrowheads="1"/>
          </p:cNvSpPr>
          <p:nvPr/>
        </p:nvSpPr>
        <p:spPr bwMode="auto">
          <a:xfrm>
            <a:off x="5722938" y="5060950"/>
            <a:ext cx="1676400" cy="609600"/>
          </a:xfrm>
          <a:prstGeom prst="cube">
            <a:avLst>
              <a:gd name="adj" fmla="val 66148"/>
            </a:avLst>
          </a:prstGeom>
          <a:solidFill>
            <a:schemeClr val="accent1"/>
          </a:solidFill>
          <a:ln w="9525">
            <a:solidFill>
              <a:schemeClr val="tx1"/>
            </a:solidFill>
            <a:miter lim="800000"/>
            <a:headEnd/>
            <a:tailEnd/>
          </a:ln>
          <a:effectLst/>
        </p:spPr>
        <p:txBody>
          <a:bodyPr wrap="none" anchor="ctr"/>
          <a:lstStyle/>
          <a:p>
            <a:endParaRPr lang="zh-CN" altLang="en-US"/>
          </a:p>
        </p:txBody>
      </p:sp>
      <p:sp>
        <p:nvSpPr>
          <p:cNvPr id="525323" name="AutoShape 11"/>
          <p:cNvSpPr>
            <a:spLocks noChangeArrowheads="1"/>
          </p:cNvSpPr>
          <p:nvPr/>
        </p:nvSpPr>
        <p:spPr bwMode="auto">
          <a:xfrm>
            <a:off x="762000" y="3644900"/>
            <a:ext cx="381000" cy="533400"/>
          </a:xfrm>
          <a:prstGeom prst="smileyFace">
            <a:avLst>
              <a:gd name="adj" fmla="val 4653"/>
            </a:avLst>
          </a:prstGeom>
          <a:solidFill>
            <a:schemeClr val="accent1"/>
          </a:solidFill>
          <a:ln w="38100">
            <a:solidFill>
              <a:schemeClr val="tx1"/>
            </a:solidFill>
            <a:round/>
            <a:headEnd/>
            <a:tailEnd/>
          </a:ln>
          <a:effectLst/>
        </p:spPr>
        <p:txBody>
          <a:bodyPr wrap="none" anchor="ctr"/>
          <a:lstStyle/>
          <a:p>
            <a:endParaRPr lang="zh-CN" altLang="en-US"/>
          </a:p>
        </p:txBody>
      </p:sp>
      <p:sp>
        <p:nvSpPr>
          <p:cNvPr id="525324" name="Line 12"/>
          <p:cNvSpPr>
            <a:spLocks noChangeShapeType="1"/>
          </p:cNvSpPr>
          <p:nvPr/>
        </p:nvSpPr>
        <p:spPr bwMode="auto">
          <a:xfrm>
            <a:off x="1187450" y="4005263"/>
            <a:ext cx="1223963" cy="287337"/>
          </a:xfrm>
          <a:prstGeom prst="line">
            <a:avLst/>
          </a:prstGeom>
          <a:noFill/>
          <a:ln w="38100">
            <a:solidFill>
              <a:schemeClr val="tx1"/>
            </a:solidFill>
            <a:round/>
            <a:headEnd/>
            <a:tailEnd type="triangle" w="med" len="med"/>
          </a:ln>
          <a:effectLst/>
        </p:spPr>
        <p:txBody>
          <a:bodyPr wrap="none"/>
          <a:lstStyle/>
          <a:p>
            <a:endParaRPr lang="zh-CN" altLang="en-US"/>
          </a:p>
        </p:txBody>
      </p:sp>
      <p:sp>
        <p:nvSpPr>
          <p:cNvPr id="525326" name="AutoShape 14"/>
          <p:cNvSpPr>
            <a:spLocks noChangeArrowheads="1"/>
          </p:cNvSpPr>
          <p:nvPr/>
        </p:nvSpPr>
        <p:spPr bwMode="auto">
          <a:xfrm>
            <a:off x="5003800" y="2349500"/>
            <a:ext cx="1676400" cy="609600"/>
          </a:xfrm>
          <a:prstGeom prst="cube">
            <a:avLst>
              <a:gd name="adj" fmla="val 66148"/>
            </a:avLst>
          </a:prstGeom>
          <a:solidFill>
            <a:schemeClr val="accent1"/>
          </a:solidFill>
          <a:ln w="9525">
            <a:solidFill>
              <a:schemeClr val="tx1"/>
            </a:solidFill>
            <a:miter lim="800000"/>
            <a:headEnd/>
            <a:tailEnd/>
          </a:ln>
          <a:effectLst/>
        </p:spPr>
        <p:txBody>
          <a:bodyPr wrap="none" anchor="ctr"/>
          <a:lstStyle/>
          <a:p>
            <a:endParaRPr lang="zh-CN" altLang="en-US"/>
          </a:p>
        </p:txBody>
      </p:sp>
      <p:sp>
        <p:nvSpPr>
          <p:cNvPr id="525327" name="AutoShape 15"/>
          <p:cNvSpPr>
            <a:spLocks noChangeArrowheads="1"/>
          </p:cNvSpPr>
          <p:nvPr/>
        </p:nvSpPr>
        <p:spPr bwMode="auto">
          <a:xfrm>
            <a:off x="6443663" y="3573463"/>
            <a:ext cx="1676400" cy="609600"/>
          </a:xfrm>
          <a:prstGeom prst="cube">
            <a:avLst>
              <a:gd name="adj" fmla="val 66148"/>
            </a:avLst>
          </a:prstGeom>
          <a:solidFill>
            <a:schemeClr val="accent1"/>
          </a:solidFill>
          <a:ln w="9525">
            <a:solidFill>
              <a:schemeClr val="tx1"/>
            </a:solidFill>
            <a:miter lim="800000"/>
            <a:headEnd/>
            <a:tailEnd/>
          </a:ln>
          <a:effectLst/>
        </p:spPr>
        <p:txBody>
          <a:bodyPr wrap="none" anchor="ctr"/>
          <a:lstStyle/>
          <a:p>
            <a:endParaRPr lang="zh-CN" altLang="en-US"/>
          </a:p>
        </p:txBody>
      </p:sp>
      <p:sp>
        <p:nvSpPr>
          <p:cNvPr id="525328" name="Text Box 16"/>
          <p:cNvSpPr txBox="1">
            <a:spLocks noChangeArrowheads="1"/>
          </p:cNvSpPr>
          <p:nvPr/>
        </p:nvSpPr>
        <p:spPr bwMode="auto">
          <a:xfrm>
            <a:off x="4546600" y="2882900"/>
            <a:ext cx="1408113" cy="519113"/>
          </a:xfrm>
          <a:prstGeom prst="rect">
            <a:avLst/>
          </a:prstGeom>
          <a:noFill/>
          <a:ln w="9525">
            <a:noFill/>
            <a:miter lim="800000"/>
            <a:headEnd/>
            <a:tailEnd/>
          </a:ln>
          <a:effectLst/>
        </p:spPr>
        <p:txBody>
          <a:bodyPr wrap="none">
            <a:spAutoFit/>
          </a:bodyPr>
          <a:lstStyle/>
          <a:p>
            <a:r>
              <a:rPr kumimoji="1" lang="en-US" altLang="zh-CN" sz="2800">
                <a:latin typeface="Times New Roman" pitchFamily="18" charset="0"/>
              </a:rPr>
              <a:t>observer</a:t>
            </a:r>
          </a:p>
        </p:txBody>
      </p:sp>
      <p:sp>
        <p:nvSpPr>
          <p:cNvPr id="525338" name="Text Box 26"/>
          <p:cNvSpPr txBox="1">
            <a:spLocks noChangeArrowheads="1"/>
          </p:cNvSpPr>
          <p:nvPr/>
        </p:nvSpPr>
        <p:spPr bwMode="auto">
          <a:xfrm>
            <a:off x="6011863" y="5661025"/>
            <a:ext cx="1270000" cy="519113"/>
          </a:xfrm>
          <a:prstGeom prst="rect">
            <a:avLst/>
          </a:prstGeom>
          <a:noFill/>
          <a:ln w="9525">
            <a:noFill/>
            <a:miter lim="800000"/>
            <a:headEnd/>
            <a:tailEnd/>
          </a:ln>
          <a:effectLst/>
        </p:spPr>
        <p:txBody>
          <a:bodyPr wrap="none">
            <a:spAutoFit/>
          </a:bodyPr>
          <a:lstStyle/>
          <a:p>
            <a:r>
              <a:rPr kumimoji="1" lang="en-US" altLang="zh-CN" sz="2800">
                <a:latin typeface="Times New Roman" pitchFamily="18" charset="0"/>
              </a:rPr>
              <a:t>Worker</a:t>
            </a:r>
          </a:p>
        </p:txBody>
      </p:sp>
      <p:grpSp>
        <p:nvGrpSpPr>
          <p:cNvPr id="2" name="Group 33"/>
          <p:cNvGrpSpPr>
            <a:grpSpLocks/>
          </p:cNvGrpSpPr>
          <p:nvPr/>
        </p:nvGrpSpPr>
        <p:grpSpPr bwMode="auto">
          <a:xfrm>
            <a:off x="4211638" y="2636838"/>
            <a:ext cx="2881312" cy="2376487"/>
            <a:chOff x="2653" y="1661"/>
            <a:chExt cx="1815" cy="1497"/>
          </a:xfrm>
        </p:grpSpPr>
        <p:sp>
          <p:nvSpPr>
            <p:cNvPr id="525325" name="Line 13"/>
            <p:cNvSpPr>
              <a:spLocks noChangeShapeType="1"/>
            </p:cNvSpPr>
            <p:nvPr/>
          </p:nvSpPr>
          <p:spPr bwMode="auto">
            <a:xfrm>
              <a:off x="2653" y="2704"/>
              <a:ext cx="1270" cy="454"/>
            </a:xfrm>
            <a:prstGeom prst="line">
              <a:avLst/>
            </a:prstGeom>
            <a:noFill/>
            <a:ln w="38100">
              <a:solidFill>
                <a:schemeClr val="tx1"/>
              </a:solidFill>
              <a:round/>
              <a:headEnd/>
              <a:tailEnd type="triangle" w="med" len="med"/>
            </a:ln>
            <a:effectLst/>
          </p:spPr>
          <p:txBody>
            <a:bodyPr wrap="none"/>
            <a:lstStyle/>
            <a:p>
              <a:endParaRPr lang="zh-CN" altLang="en-US"/>
            </a:p>
          </p:txBody>
        </p:sp>
        <p:sp>
          <p:nvSpPr>
            <p:cNvPr id="525337" name="Line 25"/>
            <p:cNvSpPr>
              <a:spLocks noChangeShapeType="1"/>
            </p:cNvSpPr>
            <p:nvPr/>
          </p:nvSpPr>
          <p:spPr bwMode="auto">
            <a:xfrm flipV="1">
              <a:off x="2653" y="2296"/>
              <a:ext cx="1815" cy="408"/>
            </a:xfrm>
            <a:prstGeom prst="line">
              <a:avLst/>
            </a:prstGeom>
            <a:noFill/>
            <a:ln w="38100">
              <a:solidFill>
                <a:schemeClr val="tx1"/>
              </a:solidFill>
              <a:round/>
              <a:headEnd/>
              <a:tailEnd type="triangle" w="med" len="med"/>
            </a:ln>
            <a:effectLst/>
          </p:spPr>
          <p:txBody>
            <a:bodyPr wrap="none"/>
            <a:lstStyle/>
            <a:p>
              <a:endParaRPr lang="zh-CN" altLang="en-US"/>
            </a:p>
          </p:txBody>
        </p:sp>
        <p:sp>
          <p:nvSpPr>
            <p:cNvPr id="525339" name="Line 27"/>
            <p:cNvSpPr>
              <a:spLocks noChangeShapeType="1"/>
            </p:cNvSpPr>
            <p:nvPr/>
          </p:nvSpPr>
          <p:spPr bwMode="auto">
            <a:xfrm flipV="1">
              <a:off x="2653" y="1661"/>
              <a:ext cx="907" cy="1043"/>
            </a:xfrm>
            <a:prstGeom prst="line">
              <a:avLst/>
            </a:prstGeom>
            <a:noFill/>
            <a:ln w="38100">
              <a:solidFill>
                <a:schemeClr val="tx1"/>
              </a:solidFill>
              <a:round/>
              <a:headEnd/>
              <a:tailEnd type="triangle" w="med" len="med"/>
            </a:ln>
            <a:effectLst/>
          </p:spPr>
          <p:txBody>
            <a:bodyPr wrap="none"/>
            <a:lstStyle/>
            <a:p>
              <a:endParaRPr lang="zh-CN" altLang="en-US"/>
            </a:p>
          </p:txBody>
        </p:sp>
      </p:grpSp>
      <p:grpSp>
        <p:nvGrpSpPr>
          <p:cNvPr id="3" name="Group 34"/>
          <p:cNvGrpSpPr>
            <a:grpSpLocks/>
          </p:cNvGrpSpPr>
          <p:nvPr/>
        </p:nvGrpSpPr>
        <p:grpSpPr bwMode="auto">
          <a:xfrm>
            <a:off x="5651500" y="2133600"/>
            <a:ext cx="1893888" cy="3197225"/>
            <a:chOff x="3560" y="1344"/>
            <a:chExt cx="1193" cy="2014"/>
          </a:xfrm>
        </p:grpSpPr>
        <p:sp>
          <p:nvSpPr>
            <p:cNvPr id="525332" name="AutoShape 20"/>
            <p:cNvSpPr>
              <a:spLocks noChangeArrowheads="1"/>
            </p:cNvSpPr>
            <p:nvPr/>
          </p:nvSpPr>
          <p:spPr bwMode="auto">
            <a:xfrm>
              <a:off x="3923" y="3022"/>
              <a:ext cx="240" cy="336"/>
            </a:xfrm>
            <a:prstGeom prst="smileyFace">
              <a:avLst>
                <a:gd name="adj" fmla="val 4653"/>
              </a:avLst>
            </a:prstGeom>
            <a:solidFill>
              <a:schemeClr val="accent1"/>
            </a:solidFill>
            <a:ln w="28575">
              <a:solidFill>
                <a:schemeClr val="tx1"/>
              </a:solidFill>
              <a:round/>
              <a:headEnd/>
              <a:tailEnd/>
            </a:ln>
            <a:effectLst/>
          </p:spPr>
          <p:txBody>
            <a:bodyPr wrap="none" anchor="ctr"/>
            <a:lstStyle/>
            <a:p>
              <a:endParaRPr lang="zh-CN" altLang="en-US"/>
            </a:p>
          </p:txBody>
        </p:sp>
        <p:sp>
          <p:nvSpPr>
            <p:cNvPr id="525333" name="AutoShape 21"/>
            <p:cNvSpPr>
              <a:spLocks noChangeArrowheads="1"/>
            </p:cNvSpPr>
            <p:nvPr/>
          </p:nvSpPr>
          <p:spPr bwMode="auto">
            <a:xfrm>
              <a:off x="4513" y="2115"/>
              <a:ext cx="240" cy="336"/>
            </a:xfrm>
            <a:prstGeom prst="smileyFace">
              <a:avLst>
                <a:gd name="adj" fmla="val 4653"/>
              </a:avLst>
            </a:prstGeom>
            <a:solidFill>
              <a:schemeClr val="accent1"/>
            </a:solidFill>
            <a:ln w="9525">
              <a:solidFill>
                <a:schemeClr val="tx1"/>
              </a:solidFill>
              <a:round/>
              <a:headEnd/>
              <a:tailEnd/>
            </a:ln>
            <a:effectLst/>
          </p:spPr>
          <p:txBody>
            <a:bodyPr wrap="none" anchor="ctr"/>
            <a:lstStyle/>
            <a:p>
              <a:endParaRPr lang="zh-CN" altLang="en-US"/>
            </a:p>
          </p:txBody>
        </p:sp>
        <p:sp>
          <p:nvSpPr>
            <p:cNvPr id="525340" name="AutoShape 28"/>
            <p:cNvSpPr>
              <a:spLocks noChangeArrowheads="1"/>
            </p:cNvSpPr>
            <p:nvPr/>
          </p:nvSpPr>
          <p:spPr bwMode="auto">
            <a:xfrm>
              <a:off x="3560" y="1344"/>
              <a:ext cx="240" cy="336"/>
            </a:xfrm>
            <a:prstGeom prst="smileyFace">
              <a:avLst>
                <a:gd name="adj" fmla="val 4653"/>
              </a:avLst>
            </a:prstGeom>
            <a:solidFill>
              <a:schemeClr val="accent1"/>
            </a:solidFill>
            <a:ln w="9525">
              <a:solidFill>
                <a:schemeClr val="tx1"/>
              </a:solidFill>
              <a:round/>
              <a:headEnd/>
              <a:tailEnd/>
            </a:ln>
            <a:effectLst/>
          </p:spPr>
          <p:txBody>
            <a:bodyPr wrap="none" anchor="ctr"/>
            <a:lstStyle/>
            <a:p>
              <a:endParaRPr lang="zh-CN" altLang="en-US"/>
            </a:p>
          </p:txBody>
        </p:sp>
      </p:grpSp>
      <p:sp>
        <p:nvSpPr>
          <p:cNvPr id="525341" name="Text Box 29"/>
          <p:cNvSpPr txBox="1">
            <a:spLocks noChangeArrowheads="1"/>
          </p:cNvSpPr>
          <p:nvPr/>
        </p:nvSpPr>
        <p:spPr bwMode="auto">
          <a:xfrm>
            <a:off x="6948488" y="4076700"/>
            <a:ext cx="1408112" cy="519113"/>
          </a:xfrm>
          <a:prstGeom prst="rect">
            <a:avLst/>
          </a:prstGeom>
          <a:noFill/>
          <a:ln w="9525">
            <a:noFill/>
            <a:miter lim="800000"/>
            <a:headEnd/>
            <a:tailEnd/>
          </a:ln>
          <a:effectLst/>
        </p:spPr>
        <p:txBody>
          <a:bodyPr wrap="none">
            <a:spAutoFit/>
          </a:bodyPr>
          <a:lstStyle/>
          <a:p>
            <a:r>
              <a:rPr kumimoji="1" lang="en-US" altLang="zh-CN" sz="2800">
                <a:latin typeface="Times New Roman" pitchFamily="18" charset="0"/>
              </a:rPr>
              <a:t>observer</a:t>
            </a:r>
          </a:p>
        </p:txBody>
      </p:sp>
      <p:grpSp>
        <p:nvGrpSpPr>
          <p:cNvPr id="4" name="Group 32"/>
          <p:cNvGrpSpPr>
            <a:grpSpLocks/>
          </p:cNvGrpSpPr>
          <p:nvPr/>
        </p:nvGrpSpPr>
        <p:grpSpPr bwMode="auto">
          <a:xfrm>
            <a:off x="4572000" y="1341438"/>
            <a:ext cx="4214813" cy="5040312"/>
            <a:chOff x="2880" y="845"/>
            <a:chExt cx="2655" cy="3175"/>
          </a:xfrm>
        </p:grpSpPr>
        <p:sp>
          <p:nvSpPr>
            <p:cNvPr id="525342" name="Rectangle 30"/>
            <p:cNvSpPr>
              <a:spLocks noChangeArrowheads="1"/>
            </p:cNvSpPr>
            <p:nvPr/>
          </p:nvSpPr>
          <p:spPr bwMode="auto">
            <a:xfrm>
              <a:off x="2880" y="845"/>
              <a:ext cx="2495" cy="3175"/>
            </a:xfrm>
            <a:prstGeom prst="rect">
              <a:avLst/>
            </a:prstGeom>
            <a:noFill/>
            <a:ln w="9525">
              <a:solidFill>
                <a:schemeClr val="tx1"/>
              </a:solidFill>
              <a:prstDash val="dashDot"/>
              <a:miter lim="800000"/>
              <a:headEnd/>
              <a:tailEnd/>
            </a:ln>
            <a:effectLst/>
          </p:spPr>
          <p:txBody>
            <a:bodyPr wrap="none" anchor="ctr"/>
            <a:lstStyle/>
            <a:p>
              <a:endParaRPr lang="zh-CN" altLang="en-US"/>
            </a:p>
          </p:txBody>
        </p:sp>
        <p:sp>
          <p:nvSpPr>
            <p:cNvPr id="525343" name="Text Box 31"/>
            <p:cNvSpPr txBox="1">
              <a:spLocks noChangeArrowheads="1"/>
            </p:cNvSpPr>
            <p:nvPr/>
          </p:nvSpPr>
          <p:spPr bwMode="auto">
            <a:xfrm>
              <a:off x="4455" y="1014"/>
              <a:ext cx="1080" cy="327"/>
            </a:xfrm>
            <a:prstGeom prst="rect">
              <a:avLst/>
            </a:prstGeom>
            <a:noFill/>
            <a:ln w="9525">
              <a:noFill/>
              <a:miter lim="800000"/>
              <a:headEnd/>
              <a:tailEnd/>
            </a:ln>
            <a:effectLst/>
          </p:spPr>
          <p:txBody>
            <a:bodyPr wrap="none">
              <a:spAutoFit/>
            </a:bodyPr>
            <a:lstStyle/>
            <a:p>
              <a:r>
                <a:rPr lang="en-US" altLang="zh-CN" sz="2800" b="1"/>
                <a:t>Stage</a:t>
              </a:r>
              <a:r>
                <a:rPr lang="en-US" altLang="zh-CN" sz="2800" b="1" baseline="-25000"/>
                <a:t>i+1</a:t>
              </a:r>
            </a:p>
          </p:txBody>
        </p:sp>
      </p:grpSp>
      <p:grpSp>
        <p:nvGrpSpPr>
          <p:cNvPr id="5" name="Group 38"/>
          <p:cNvGrpSpPr>
            <a:grpSpLocks/>
          </p:cNvGrpSpPr>
          <p:nvPr/>
        </p:nvGrpSpPr>
        <p:grpSpPr bwMode="auto">
          <a:xfrm>
            <a:off x="179388" y="2997200"/>
            <a:ext cx="1838325" cy="2519363"/>
            <a:chOff x="113" y="1888"/>
            <a:chExt cx="1158" cy="1587"/>
          </a:xfrm>
        </p:grpSpPr>
        <p:sp>
          <p:nvSpPr>
            <p:cNvPr id="525348" name="Rectangle 36"/>
            <p:cNvSpPr>
              <a:spLocks noChangeArrowheads="1"/>
            </p:cNvSpPr>
            <p:nvPr/>
          </p:nvSpPr>
          <p:spPr bwMode="auto">
            <a:xfrm>
              <a:off x="113" y="1888"/>
              <a:ext cx="1134" cy="1587"/>
            </a:xfrm>
            <a:prstGeom prst="rect">
              <a:avLst/>
            </a:prstGeom>
            <a:noFill/>
            <a:ln w="9525">
              <a:solidFill>
                <a:schemeClr val="tx1"/>
              </a:solidFill>
              <a:prstDash val="dashDot"/>
              <a:miter lim="800000"/>
              <a:headEnd/>
              <a:tailEnd/>
            </a:ln>
            <a:effectLst/>
          </p:spPr>
          <p:txBody>
            <a:bodyPr wrap="none" anchor="ctr"/>
            <a:lstStyle/>
            <a:p>
              <a:endParaRPr lang="zh-CN" altLang="en-US"/>
            </a:p>
          </p:txBody>
        </p:sp>
        <p:sp>
          <p:nvSpPr>
            <p:cNvPr id="525349" name="Text Box 37"/>
            <p:cNvSpPr txBox="1">
              <a:spLocks noChangeArrowheads="1"/>
            </p:cNvSpPr>
            <p:nvPr/>
          </p:nvSpPr>
          <p:spPr bwMode="auto">
            <a:xfrm>
              <a:off x="612" y="1933"/>
              <a:ext cx="659" cy="250"/>
            </a:xfrm>
            <a:prstGeom prst="rect">
              <a:avLst/>
            </a:prstGeom>
            <a:noFill/>
            <a:ln w="9525">
              <a:noFill/>
              <a:miter lim="800000"/>
              <a:headEnd/>
              <a:tailEnd/>
            </a:ln>
            <a:effectLst/>
          </p:spPr>
          <p:txBody>
            <a:bodyPr wrap="none">
              <a:spAutoFit/>
            </a:bodyPr>
            <a:lstStyle/>
            <a:p>
              <a:r>
                <a:rPr lang="en-US" altLang="zh-CN" sz="2000" b="1"/>
                <a:t>Stage</a:t>
              </a:r>
              <a:r>
                <a:rPr lang="en-US" altLang="zh-CN" sz="2000" b="1" baseline="-25000"/>
                <a:t>i</a:t>
              </a:r>
            </a:p>
          </p:txBody>
        </p:sp>
      </p:grpSp>
      <p:grpSp>
        <p:nvGrpSpPr>
          <p:cNvPr id="6" name="Group 40"/>
          <p:cNvGrpSpPr>
            <a:grpSpLocks/>
          </p:cNvGrpSpPr>
          <p:nvPr/>
        </p:nvGrpSpPr>
        <p:grpSpPr bwMode="auto">
          <a:xfrm>
            <a:off x="2124075" y="3933825"/>
            <a:ext cx="2514600" cy="1187450"/>
            <a:chOff x="1338" y="2478"/>
            <a:chExt cx="1584" cy="748"/>
          </a:xfrm>
        </p:grpSpPr>
        <p:grpSp>
          <p:nvGrpSpPr>
            <p:cNvPr id="7" name="Group 6"/>
            <p:cNvGrpSpPr>
              <a:grpSpLocks/>
            </p:cNvGrpSpPr>
            <p:nvPr/>
          </p:nvGrpSpPr>
          <p:grpSpPr bwMode="auto">
            <a:xfrm>
              <a:off x="1338" y="2478"/>
              <a:ext cx="1584" cy="432"/>
              <a:chOff x="2064" y="3264"/>
              <a:chExt cx="1584" cy="432"/>
            </a:xfrm>
          </p:grpSpPr>
          <p:sp>
            <p:nvSpPr>
              <p:cNvPr id="525319" name="Line 7"/>
              <p:cNvSpPr>
                <a:spLocks noChangeShapeType="1"/>
              </p:cNvSpPr>
              <p:nvPr/>
            </p:nvSpPr>
            <p:spPr bwMode="auto">
              <a:xfrm>
                <a:off x="2064" y="3264"/>
                <a:ext cx="1584" cy="0"/>
              </a:xfrm>
              <a:prstGeom prst="line">
                <a:avLst/>
              </a:prstGeom>
              <a:noFill/>
              <a:ln w="28575">
                <a:solidFill>
                  <a:schemeClr val="tx1"/>
                </a:solidFill>
                <a:round/>
                <a:headEnd/>
                <a:tailEnd/>
              </a:ln>
              <a:effectLst/>
            </p:spPr>
            <p:txBody>
              <a:bodyPr wrap="none"/>
              <a:lstStyle/>
              <a:p>
                <a:endParaRPr lang="zh-CN" altLang="en-US"/>
              </a:p>
            </p:txBody>
          </p:sp>
          <p:sp>
            <p:nvSpPr>
              <p:cNvPr id="525320" name="Line 8"/>
              <p:cNvSpPr>
                <a:spLocks noChangeShapeType="1"/>
              </p:cNvSpPr>
              <p:nvPr/>
            </p:nvSpPr>
            <p:spPr bwMode="auto">
              <a:xfrm>
                <a:off x="2064" y="3696"/>
                <a:ext cx="1584" cy="0"/>
              </a:xfrm>
              <a:prstGeom prst="line">
                <a:avLst/>
              </a:prstGeom>
              <a:noFill/>
              <a:ln w="28575">
                <a:solidFill>
                  <a:schemeClr val="tx1"/>
                </a:solidFill>
                <a:round/>
                <a:headEnd/>
                <a:tailEnd/>
              </a:ln>
              <a:effectLst/>
            </p:spPr>
            <p:txBody>
              <a:bodyPr wrap="none"/>
              <a:lstStyle/>
              <a:p>
                <a:endParaRPr lang="zh-CN" altLang="en-US"/>
              </a:p>
            </p:txBody>
          </p:sp>
          <p:sp>
            <p:nvSpPr>
              <p:cNvPr id="525321" name="Line 9"/>
              <p:cNvSpPr>
                <a:spLocks noChangeShapeType="1"/>
              </p:cNvSpPr>
              <p:nvPr/>
            </p:nvSpPr>
            <p:spPr bwMode="auto">
              <a:xfrm>
                <a:off x="2304" y="3264"/>
                <a:ext cx="0" cy="432"/>
              </a:xfrm>
              <a:prstGeom prst="line">
                <a:avLst/>
              </a:prstGeom>
              <a:noFill/>
              <a:ln w="28575">
                <a:solidFill>
                  <a:schemeClr val="tx1"/>
                </a:solidFill>
                <a:round/>
                <a:headEnd/>
                <a:tailEnd/>
              </a:ln>
              <a:effectLst/>
            </p:spPr>
            <p:txBody>
              <a:bodyPr wrap="none"/>
              <a:lstStyle/>
              <a:p>
                <a:endParaRPr lang="zh-CN" altLang="en-US"/>
              </a:p>
            </p:txBody>
          </p:sp>
          <p:sp>
            <p:nvSpPr>
              <p:cNvPr id="525322" name="Line 10"/>
              <p:cNvSpPr>
                <a:spLocks noChangeShapeType="1"/>
              </p:cNvSpPr>
              <p:nvPr/>
            </p:nvSpPr>
            <p:spPr bwMode="auto">
              <a:xfrm>
                <a:off x="3360" y="3264"/>
                <a:ext cx="0" cy="432"/>
              </a:xfrm>
              <a:prstGeom prst="line">
                <a:avLst/>
              </a:prstGeom>
              <a:noFill/>
              <a:ln w="28575">
                <a:solidFill>
                  <a:schemeClr val="tx1"/>
                </a:solidFill>
                <a:round/>
                <a:headEnd/>
                <a:tailEnd/>
              </a:ln>
              <a:effectLst/>
            </p:spPr>
            <p:txBody>
              <a:bodyPr wrap="none"/>
              <a:lstStyle/>
              <a:p>
                <a:endParaRPr lang="zh-CN" altLang="en-US"/>
              </a:p>
            </p:txBody>
          </p:sp>
        </p:grpSp>
        <p:sp>
          <p:nvSpPr>
            <p:cNvPr id="525351" name="Text Box 39"/>
            <p:cNvSpPr txBox="1">
              <a:spLocks noChangeArrowheads="1"/>
            </p:cNvSpPr>
            <p:nvPr/>
          </p:nvSpPr>
          <p:spPr bwMode="auto">
            <a:xfrm>
              <a:off x="1701" y="2976"/>
              <a:ext cx="760" cy="250"/>
            </a:xfrm>
            <a:prstGeom prst="rect">
              <a:avLst/>
            </a:prstGeom>
            <a:noFill/>
            <a:ln w="9525">
              <a:noFill/>
              <a:miter lim="800000"/>
              <a:headEnd/>
              <a:tailEnd/>
            </a:ln>
            <a:effectLst/>
          </p:spPr>
          <p:txBody>
            <a:bodyPr wrap="none">
              <a:spAutoFit/>
            </a:bodyPr>
            <a:lstStyle/>
            <a:p>
              <a:r>
                <a:rPr lang="zh-CN" altLang="en-US" sz="2000" b="1"/>
                <a:t>消息队列</a:t>
              </a:r>
            </a:p>
          </p:txBody>
        </p:sp>
      </p:grpSp>
      <p:sp>
        <p:nvSpPr>
          <p:cNvPr id="35" name="日期占位符 34"/>
          <p:cNvSpPr>
            <a:spLocks noGrp="1"/>
          </p:cNvSpPr>
          <p:nvPr>
            <p:ph type="dt" sz="half" idx="10"/>
          </p:nvPr>
        </p:nvSpPr>
        <p:spPr/>
        <p:txBody>
          <a:bodyPr/>
          <a:lstStyle/>
          <a:p>
            <a:pPr eaLnBrk="1" latinLnBrk="0" hangingPunct="1"/>
            <a:fld id="{C6F941CD-2F5F-49F4-94E5-1F48C954B008}" type="datetime1">
              <a:rPr lang="en-US" altLang="zh-CN" smtClean="0"/>
              <a:pPr eaLnBrk="1" latinLnBrk="0" hangingPunct="1"/>
              <a:t>12/13/2011</a:t>
            </a:fld>
            <a:endParaRPr lang="en-US"/>
          </a:p>
        </p:txBody>
      </p:sp>
      <p:sp>
        <p:nvSpPr>
          <p:cNvPr id="36" name="页脚占位符 35"/>
          <p:cNvSpPr>
            <a:spLocks noGrp="1"/>
          </p:cNvSpPr>
          <p:nvPr>
            <p:ph type="ftr" sz="quarter" idx="11"/>
          </p:nvPr>
        </p:nvSpPr>
        <p:spPr/>
        <p:txBody>
          <a:bodyPr/>
          <a:lstStyle/>
          <a:p>
            <a:r>
              <a:rPr kumimoji="0" lang="en-US" smtClean="0"/>
              <a:t>Institute of Computer Software, Nanjing University</a:t>
            </a:r>
            <a:endParaRPr kumimoji="0" lang="en-US"/>
          </a:p>
        </p:txBody>
      </p:sp>
      <p:sp>
        <p:nvSpPr>
          <p:cNvPr id="38" name="灯片编号占位符 6"/>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2BBB5E19-F10A-4C2F-BF6F-11C513378A2E}" type="slidenum">
              <a:rPr kumimoji="0" lang="en-US" sz="1200" b="0" i="0" u="none" strike="noStrike" kern="1200" cap="none" spc="0" normalizeH="0" baseline="0" noProof="0" smtClean="0">
                <a:ln>
                  <a:noFill/>
                </a:ln>
                <a:solidFill>
                  <a:schemeClr val="tx1">
                    <a:tint val="95000"/>
                  </a:schemeClr>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68</a:t>
            </a:fld>
            <a:endParaRPr kumimoji="0" lang="en-US" sz="1200" b="0" i="0" u="none" strike="noStrike" kern="1200" cap="none" spc="0" normalizeH="0" baseline="0" noProof="0" dirty="0">
              <a:ln>
                <a:noFill/>
              </a:ln>
              <a:solidFill>
                <a:schemeClr val="tx1">
                  <a:tint val="95000"/>
                </a:schemeClr>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6" presetClass="entr" presetSubtype="16"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circle(in)">
                                      <p:cBhvr>
                                        <p:cTn id="11" dur="2000"/>
                                        <p:tgtEl>
                                          <p:spTgt spid="4"/>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499"/>
                                          </p:stCondLst>
                                        </p:cTn>
                                        <p:tgtEl>
                                          <p:spTgt spid="525323"/>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22" presetClass="entr" presetSubtype="8" fill="hold" grpId="0" nodeType="clickEffect">
                                  <p:stCondLst>
                                    <p:cond delay="0"/>
                                  </p:stCondLst>
                                  <p:childTnLst>
                                    <p:set>
                                      <p:cBhvr>
                                        <p:cTn id="19" dur="1" fill="hold">
                                          <p:stCondLst>
                                            <p:cond delay="0"/>
                                          </p:stCondLst>
                                        </p:cTn>
                                        <p:tgtEl>
                                          <p:spTgt spid="525324"/>
                                        </p:tgtEl>
                                        <p:attrNameLst>
                                          <p:attrName>style.visibility</p:attrName>
                                        </p:attrNameLst>
                                      </p:cBhvr>
                                      <p:to>
                                        <p:strVal val="visible"/>
                                      </p:to>
                                    </p:set>
                                    <p:animEffect transition="in" filter="wipe(left)">
                                      <p:cBhvr>
                                        <p:cTn id="20" dur="500"/>
                                        <p:tgtEl>
                                          <p:spTgt spid="525324"/>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8" fill="hold" nodeType="clickEffect">
                                  <p:stCondLst>
                                    <p:cond delay="0"/>
                                  </p:stCondLst>
                                  <p:childTnLst>
                                    <p:set>
                                      <p:cBhvr>
                                        <p:cTn id="24" dur="1" fill="hold">
                                          <p:stCondLst>
                                            <p:cond delay="0"/>
                                          </p:stCondLst>
                                        </p:cTn>
                                        <p:tgtEl>
                                          <p:spTgt spid="2"/>
                                        </p:tgtEl>
                                        <p:attrNameLst>
                                          <p:attrName>style.visibility</p:attrName>
                                        </p:attrNameLst>
                                      </p:cBhvr>
                                      <p:to>
                                        <p:strVal val="visible"/>
                                      </p:to>
                                    </p:set>
                                    <p:animEffect transition="in" filter="wipe(left)">
                                      <p:cBhvr>
                                        <p:cTn id="25" dur="500"/>
                                        <p:tgtEl>
                                          <p:spTgt spid="2"/>
                                        </p:tgtEl>
                                      </p:cBhvr>
                                    </p:animEffec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nodeType="clickEffect">
                                  <p:stCondLst>
                                    <p:cond delay="0"/>
                                  </p:stCondLst>
                                  <p:childTnLst>
                                    <p:set>
                                      <p:cBhvr>
                                        <p:cTn id="29"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5323" grpId="0" animBg="1"/>
      <p:bldP spid="525324" grpId="0" animBg="1"/>
    </p:bldLst>
  </p:timing>
</p:sld>
</file>

<file path=ppt/slides/slide6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9010" name="Rectangle 2"/>
          <p:cNvSpPr>
            <a:spLocks noGrp="1" noChangeArrowheads="1"/>
          </p:cNvSpPr>
          <p:nvPr>
            <p:ph type="title"/>
          </p:nvPr>
        </p:nvSpPr>
        <p:spPr>
          <a:xfrm>
            <a:off x="317500" y="52388"/>
            <a:ext cx="8637588" cy="1431925"/>
          </a:xfrm>
        </p:spPr>
        <p:txBody>
          <a:bodyPr/>
          <a:lstStyle/>
          <a:p>
            <a:r>
              <a:rPr lang="en-US" altLang="zh-CN" dirty="0">
                <a:solidFill>
                  <a:srgbClr val="FFC000"/>
                </a:solidFill>
              </a:rPr>
              <a:t>Exactly Once</a:t>
            </a:r>
            <a:endParaRPr lang="en-US" altLang="zh-CN" sz="3200" dirty="0">
              <a:solidFill>
                <a:srgbClr val="FFC000"/>
              </a:solidFill>
            </a:endParaRPr>
          </a:p>
        </p:txBody>
      </p:sp>
      <p:sp>
        <p:nvSpPr>
          <p:cNvPr id="299011" name="Rectangle 3"/>
          <p:cNvSpPr>
            <a:spLocks noGrp="1" noChangeArrowheads="1"/>
          </p:cNvSpPr>
          <p:nvPr>
            <p:ph idx="1"/>
          </p:nvPr>
        </p:nvSpPr>
        <p:spPr/>
        <p:txBody>
          <a:bodyPr/>
          <a:lstStyle/>
          <a:p>
            <a:r>
              <a:rPr lang="zh-CN" altLang="en-US" dirty="0">
                <a:latin typeface="Times New Roman" pitchFamily="18" charset="0"/>
              </a:rPr>
              <a:t>当一个</a:t>
            </a:r>
            <a:r>
              <a:rPr lang="en-US" altLang="zh-CN" dirty="0">
                <a:latin typeface="Times New Roman" pitchFamily="18" charset="0"/>
              </a:rPr>
              <a:t>agent</a:t>
            </a:r>
            <a:r>
              <a:rPr lang="zh-CN" altLang="en-US" dirty="0">
                <a:latin typeface="Times New Roman" pitchFamily="18" charset="0"/>
              </a:rPr>
              <a:t>按旅行计划准备进入下一</a:t>
            </a:r>
            <a:r>
              <a:rPr lang="en-US" altLang="zh-CN" dirty="0">
                <a:latin typeface="Times New Roman" pitchFamily="18" charset="0"/>
              </a:rPr>
              <a:t>stage</a:t>
            </a:r>
            <a:r>
              <a:rPr lang="zh-CN" altLang="en-US" dirty="0">
                <a:latin typeface="Times New Roman" pitchFamily="18" charset="0"/>
              </a:rPr>
              <a:t>时</a:t>
            </a:r>
            <a:r>
              <a:rPr lang="en-US" altLang="zh-CN" dirty="0">
                <a:latin typeface="Times New Roman" pitchFamily="18" charset="0"/>
              </a:rPr>
              <a:t>, agent</a:t>
            </a:r>
            <a:r>
              <a:rPr lang="zh-CN" altLang="en-US" dirty="0">
                <a:latin typeface="Times New Roman" pitchFamily="18" charset="0"/>
              </a:rPr>
              <a:t>本身</a:t>
            </a:r>
            <a:r>
              <a:rPr lang="en-US" altLang="zh-CN" dirty="0">
                <a:latin typeface="Times New Roman" pitchFamily="18" charset="0"/>
              </a:rPr>
              <a:t>(</a:t>
            </a:r>
            <a:r>
              <a:rPr lang="zh-CN" altLang="en-US" dirty="0">
                <a:latin typeface="Times New Roman" pitchFamily="18" charset="0"/>
              </a:rPr>
              <a:t>代码及状态</a:t>
            </a:r>
            <a:r>
              <a:rPr lang="en-US" altLang="zh-CN" dirty="0">
                <a:latin typeface="Times New Roman" pitchFamily="18" charset="0"/>
              </a:rPr>
              <a:t>)</a:t>
            </a:r>
            <a:r>
              <a:rPr lang="zh-CN" altLang="en-US" dirty="0">
                <a:latin typeface="Times New Roman" pitchFamily="18" charset="0"/>
              </a:rPr>
              <a:t>被送入上述消息队列中进行缓冲</a:t>
            </a:r>
            <a:r>
              <a:rPr lang="en-US" altLang="zh-CN" dirty="0">
                <a:latin typeface="Times New Roman" pitchFamily="18" charset="0"/>
              </a:rPr>
              <a:t>.</a:t>
            </a:r>
            <a:r>
              <a:rPr lang="zh-CN" altLang="en-US" dirty="0">
                <a:latin typeface="Times New Roman" pitchFamily="18" charset="0"/>
              </a:rPr>
              <a:t>下一</a:t>
            </a:r>
            <a:r>
              <a:rPr lang="en-US" altLang="zh-CN" dirty="0">
                <a:latin typeface="Times New Roman" pitchFamily="18" charset="0"/>
              </a:rPr>
              <a:t>stage</a:t>
            </a:r>
            <a:r>
              <a:rPr lang="zh-CN" altLang="en-US" dirty="0">
                <a:latin typeface="Times New Roman" pitchFamily="18" charset="0"/>
              </a:rPr>
              <a:t>的</a:t>
            </a:r>
            <a:r>
              <a:rPr lang="en-US" altLang="zh-CN" dirty="0">
                <a:latin typeface="Times New Roman" pitchFamily="18" charset="0"/>
              </a:rPr>
              <a:t>worker</a:t>
            </a:r>
            <a:r>
              <a:rPr lang="zh-CN" altLang="en-US" dirty="0">
                <a:latin typeface="Times New Roman" pitchFamily="18" charset="0"/>
              </a:rPr>
              <a:t>首先从该队列中取出</a:t>
            </a:r>
            <a:r>
              <a:rPr lang="en-US" altLang="zh-CN" dirty="0">
                <a:latin typeface="Times New Roman" pitchFamily="18" charset="0"/>
              </a:rPr>
              <a:t>agent</a:t>
            </a:r>
            <a:r>
              <a:rPr lang="zh-CN" altLang="en-US" dirty="0">
                <a:latin typeface="Times New Roman" pitchFamily="18" charset="0"/>
              </a:rPr>
              <a:t>并恢复执行</a:t>
            </a:r>
            <a:r>
              <a:rPr lang="en-US" altLang="zh-CN" dirty="0">
                <a:latin typeface="Times New Roman" pitchFamily="18" charset="0"/>
              </a:rPr>
              <a:t>.</a:t>
            </a:r>
            <a:endParaRPr lang="en-US" altLang="zh-CN" sz="4000" dirty="0"/>
          </a:p>
        </p:txBody>
      </p:sp>
      <p:sp>
        <p:nvSpPr>
          <p:cNvPr id="24" name="灯片编号占位符 5"/>
          <p:cNvSpPr>
            <a:spLocks noGrp="1"/>
          </p:cNvSpPr>
          <p:nvPr>
            <p:ph type="sldNum" sz="quarter" idx="12"/>
          </p:nvPr>
        </p:nvSpPr>
        <p:spPr>
          <a:xfrm>
            <a:off x="8244408" y="5763078"/>
            <a:ext cx="403424" cy="431254"/>
          </a:xfrm>
          <a:prstGeom prst="rect">
            <a:avLst/>
          </a:prstGeom>
        </p:spPr>
        <p:txBody>
          <a:bodyPr/>
          <a:lstStyle/>
          <a:p>
            <a:pPr>
              <a:defRPr/>
            </a:pPr>
            <a:fld id="{9EA34BCE-A9B6-4080-BFDA-24B42780DE08}" type="slidenum">
              <a:rPr lang="en-US" altLang="zh-CN" smtClean="0">
                <a:solidFill>
                  <a:schemeClr val="bg1"/>
                </a:solidFill>
              </a:rPr>
              <a:pPr>
                <a:defRPr/>
              </a:pPr>
              <a:t>69</a:t>
            </a:fld>
            <a:endParaRPr lang="en-US" altLang="zh-CN" dirty="0">
              <a:solidFill>
                <a:schemeClr val="bg1"/>
              </a:solidFill>
            </a:endParaRPr>
          </a:p>
        </p:txBody>
      </p:sp>
      <p:sp>
        <p:nvSpPr>
          <p:cNvPr id="299012" name="AutoShape 4"/>
          <p:cNvSpPr>
            <a:spLocks noChangeArrowheads="1"/>
          </p:cNvSpPr>
          <p:nvPr/>
        </p:nvSpPr>
        <p:spPr bwMode="auto">
          <a:xfrm>
            <a:off x="990600" y="4833937"/>
            <a:ext cx="1676400" cy="609600"/>
          </a:xfrm>
          <a:prstGeom prst="cube">
            <a:avLst>
              <a:gd name="adj" fmla="val 66148"/>
            </a:avLst>
          </a:prstGeom>
          <a:solidFill>
            <a:schemeClr val="accent1"/>
          </a:solidFill>
          <a:ln w="9525">
            <a:solidFill>
              <a:schemeClr val="tx1"/>
            </a:solidFill>
            <a:miter lim="800000"/>
            <a:headEnd/>
            <a:tailEnd/>
          </a:ln>
          <a:effectLst/>
        </p:spPr>
        <p:txBody>
          <a:bodyPr wrap="none" anchor="ctr"/>
          <a:lstStyle/>
          <a:p>
            <a:endParaRPr lang="zh-CN" altLang="en-US"/>
          </a:p>
        </p:txBody>
      </p:sp>
      <p:sp>
        <p:nvSpPr>
          <p:cNvPr id="299013" name="AutoShape 5"/>
          <p:cNvSpPr>
            <a:spLocks noChangeArrowheads="1"/>
          </p:cNvSpPr>
          <p:nvPr/>
        </p:nvSpPr>
        <p:spPr bwMode="auto">
          <a:xfrm>
            <a:off x="6629400" y="4833937"/>
            <a:ext cx="1676400" cy="609600"/>
          </a:xfrm>
          <a:prstGeom prst="cube">
            <a:avLst>
              <a:gd name="adj" fmla="val 66148"/>
            </a:avLst>
          </a:prstGeom>
          <a:solidFill>
            <a:schemeClr val="accent1"/>
          </a:solidFill>
          <a:ln w="9525">
            <a:solidFill>
              <a:schemeClr val="tx1"/>
            </a:solidFill>
            <a:miter lim="800000"/>
            <a:headEnd/>
            <a:tailEnd/>
          </a:ln>
          <a:effectLst/>
        </p:spPr>
        <p:txBody>
          <a:bodyPr wrap="none" anchor="ctr"/>
          <a:lstStyle/>
          <a:p>
            <a:endParaRPr lang="zh-CN" altLang="en-US"/>
          </a:p>
        </p:txBody>
      </p:sp>
      <p:grpSp>
        <p:nvGrpSpPr>
          <p:cNvPr id="2" name="Group 16"/>
          <p:cNvGrpSpPr>
            <a:grpSpLocks/>
          </p:cNvGrpSpPr>
          <p:nvPr/>
        </p:nvGrpSpPr>
        <p:grpSpPr bwMode="auto">
          <a:xfrm>
            <a:off x="3276600" y="4605337"/>
            <a:ext cx="2514600" cy="685800"/>
            <a:chOff x="2064" y="3264"/>
            <a:chExt cx="1584" cy="432"/>
          </a:xfrm>
        </p:grpSpPr>
        <p:sp>
          <p:nvSpPr>
            <p:cNvPr id="299016" name="Line 8"/>
            <p:cNvSpPr>
              <a:spLocks noChangeShapeType="1"/>
            </p:cNvSpPr>
            <p:nvPr/>
          </p:nvSpPr>
          <p:spPr bwMode="auto">
            <a:xfrm>
              <a:off x="2064" y="3264"/>
              <a:ext cx="1584" cy="0"/>
            </a:xfrm>
            <a:prstGeom prst="line">
              <a:avLst/>
            </a:prstGeom>
            <a:noFill/>
            <a:ln w="9525">
              <a:solidFill>
                <a:schemeClr val="tx1"/>
              </a:solidFill>
              <a:round/>
              <a:headEnd/>
              <a:tailEnd/>
            </a:ln>
            <a:effectLst/>
          </p:spPr>
          <p:txBody>
            <a:bodyPr wrap="none"/>
            <a:lstStyle/>
            <a:p>
              <a:endParaRPr lang="zh-CN" altLang="en-US"/>
            </a:p>
          </p:txBody>
        </p:sp>
        <p:sp>
          <p:nvSpPr>
            <p:cNvPr id="299017" name="Line 9"/>
            <p:cNvSpPr>
              <a:spLocks noChangeShapeType="1"/>
            </p:cNvSpPr>
            <p:nvPr/>
          </p:nvSpPr>
          <p:spPr bwMode="auto">
            <a:xfrm>
              <a:off x="2064" y="3696"/>
              <a:ext cx="1584" cy="0"/>
            </a:xfrm>
            <a:prstGeom prst="line">
              <a:avLst/>
            </a:prstGeom>
            <a:noFill/>
            <a:ln w="9525">
              <a:solidFill>
                <a:schemeClr val="tx1"/>
              </a:solidFill>
              <a:round/>
              <a:headEnd/>
              <a:tailEnd/>
            </a:ln>
            <a:effectLst/>
          </p:spPr>
          <p:txBody>
            <a:bodyPr wrap="none"/>
            <a:lstStyle/>
            <a:p>
              <a:endParaRPr lang="zh-CN" altLang="en-US"/>
            </a:p>
          </p:txBody>
        </p:sp>
        <p:sp>
          <p:nvSpPr>
            <p:cNvPr id="299018" name="Line 10"/>
            <p:cNvSpPr>
              <a:spLocks noChangeShapeType="1"/>
            </p:cNvSpPr>
            <p:nvPr/>
          </p:nvSpPr>
          <p:spPr bwMode="auto">
            <a:xfrm>
              <a:off x="2304" y="3264"/>
              <a:ext cx="0" cy="432"/>
            </a:xfrm>
            <a:prstGeom prst="line">
              <a:avLst/>
            </a:prstGeom>
            <a:noFill/>
            <a:ln w="9525">
              <a:solidFill>
                <a:schemeClr val="tx1"/>
              </a:solidFill>
              <a:round/>
              <a:headEnd/>
              <a:tailEnd/>
            </a:ln>
            <a:effectLst/>
          </p:spPr>
          <p:txBody>
            <a:bodyPr wrap="none"/>
            <a:lstStyle/>
            <a:p>
              <a:endParaRPr lang="zh-CN" altLang="en-US"/>
            </a:p>
          </p:txBody>
        </p:sp>
        <p:sp>
          <p:nvSpPr>
            <p:cNvPr id="299019" name="Line 11"/>
            <p:cNvSpPr>
              <a:spLocks noChangeShapeType="1"/>
            </p:cNvSpPr>
            <p:nvPr/>
          </p:nvSpPr>
          <p:spPr bwMode="auto">
            <a:xfrm>
              <a:off x="3360" y="3264"/>
              <a:ext cx="0" cy="432"/>
            </a:xfrm>
            <a:prstGeom prst="line">
              <a:avLst/>
            </a:prstGeom>
            <a:noFill/>
            <a:ln w="9525">
              <a:solidFill>
                <a:schemeClr val="tx1"/>
              </a:solidFill>
              <a:round/>
              <a:headEnd/>
              <a:tailEnd/>
            </a:ln>
            <a:effectLst/>
          </p:spPr>
          <p:txBody>
            <a:bodyPr wrap="none"/>
            <a:lstStyle/>
            <a:p>
              <a:endParaRPr lang="zh-CN" altLang="en-US"/>
            </a:p>
          </p:txBody>
        </p:sp>
      </p:grpSp>
      <p:sp>
        <p:nvSpPr>
          <p:cNvPr id="299020" name="AutoShape 12"/>
          <p:cNvSpPr>
            <a:spLocks noChangeArrowheads="1"/>
          </p:cNvSpPr>
          <p:nvPr/>
        </p:nvSpPr>
        <p:spPr bwMode="auto">
          <a:xfrm>
            <a:off x="1752600" y="4376737"/>
            <a:ext cx="381000" cy="533400"/>
          </a:xfrm>
          <a:prstGeom prst="smileyFace">
            <a:avLst>
              <a:gd name="adj" fmla="val 4653"/>
            </a:avLst>
          </a:prstGeom>
          <a:solidFill>
            <a:schemeClr val="accent1"/>
          </a:solidFill>
          <a:ln w="9525">
            <a:solidFill>
              <a:schemeClr val="tx1"/>
            </a:solidFill>
            <a:round/>
            <a:headEnd/>
            <a:tailEnd/>
          </a:ln>
          <a:effectLst/>
        </p:spPr>
        <p:txBody>
          <a:bodyPr wrap="none" anchor="ctr"/>
          <a:lstStyle/>
          <a:p>
            <a:endParaRPr lang="zh-CN" altLang="en-US"/>
          </a:p>
        </p:txBody>
      </p:sp>
      <p:sp>
        <p:nvSpPr>
          <p:cNvPr id="299023" name="AutoShape 15"/>
          <p:cNvSpPr>
            <a:spLocks noChangeArrowheads="1"/>
          </p:cNvSpPr>
          <p:nvPr/>
        </p:nvSpPr>
        <p:spPr bwMode="auto">
          <a:xfrm>
            <a:off x="7162800" y="4376737"/>
            <a:ext cx="381000" cy="533400"/>
          </a:xfrm>
          <a:prstGeom prst="smileyFace">
            <a:avLst>
              <a:gd name="adj" fmla="val 4653"/>
            </a:avLst>
          </a:prstGeom>
          <a:solidFill>
            <a:schemeClr val="accent1"/>
          </a:solidFill>
          <a:ln w="9525">
            <a:solidFill>
              <a:schemeClr val="tx1"/>
            </a:solidFill>
            <a:round/>
            <a:headEnd/>
            <a:tailEnd/>
          </a:ln>
          <a:effectLst/>
        </p:spPr>
        <p:txBody>
          <a:bodyPr wrap="none" anchor="ctr"/>
          <a:lstStyle/>
          <a:p>
            <a:endParaRPr lang="zh-CN" altLang="en-US"/>
          </a:p>
        </p:txBody>
      </p:sp>
      <p:grpSp>
        <p:nvGrpSpPr>
          <p:cNvPr id="3" name="Group 22"/>
          <p:cNvGrpSpPr>
            <a:grpSpLocks/>
          </p:cNvGrpSpPr>
          <p:nvPr/>
        </p:nvGrpSpPr>
        <p:grpSpPr bwMode="auto">
          <a:xfrm>
            <a:off x="2133600" y="4437062"/>
            <a:ext cx="1447800" cy="549275"/>
            <a:chOff x="1344" y="3158"/>
            <a:chExt cx="912" cy="346"/>
          </a:xfrm>
        </p:grpSpPr>
        <p:sp>
          <p:nvSpPr>
            <p:cNvPr id="299021" name="Line 13"/>
            <p:cNvSpPr>
              <a:spLocks noChangeShapeType="1"/>
            </p:cNvSpPr>
            <p:nvPr/>
          </p:nvSpPr>
          <p:spPr bwMode="auto">
            <a:xfrm>
              <a:off x="1344" y="3312"/>
              <a:ext cx="912" cy="192"/>
            </a:xfrm>
            <a:prstGeom prst="line">
              <a:avLst/>
            </a:prstGeom>
            <a:noFill/>
            <a:ln w="9525">
              <a:solidFill>
                <a:schemeClr val="tx1"/>
              </a:solidFill>
              <a:round/>
              <a:headEnd/>
              <a:tailEnd type="triangle" w="med" len="med"/>
            </a:ln>
            <a:effectLst/>
          </p:spPr>
          <p:txBody>
            <a:bodyPr wrap="none"/>
            <a:lstStyle/>
            <a:p>
              <a:endParaRPr lang="zh-CN" altLang="en-US"/>
            </a:p>
          </p:txBody>
        </p:sp>
        <p:sp>
          <p:nvSpPr>
            <p:cNvPr id="299028" name="Text Box 20"/>
            <p:cNvSpPr txBox="1">
              <a:spLocks noChangeArrowheads="1"/>
            </p:cNvSpPr>
            <p:nvPr/>
          </p:nvSpPr>
          <p:spPr bwMode="auto">
            <a:xfrm>
              <a:off x="1519" y="3158"/>
              <a:ext cx="372" cy="231"/>
            </a:xfrm>
            <a:prstGeom prst="rect">
              <a:avLst/>
            </a:prstGeom>
            <a:noFill/>
            <a:ln w="9525">
              <a:noFill/>
              <a:miter lim="800000"/>
              <a:headEnd/>
              <a:tailEnd/>
            </a:ln>
            <a:effectLst/>
          </p:spPr>
          <p:txBody>
            <a:bodyPr wrap="none">
              <a:spAutoFit/>
            </a:bodyPr>
            <a:lstStyle/>
            <a:p>
              <a:r>
                <a:rPr lang="en-US" altLang="zh-CN"/>
                <a:t>put</a:t>
              </a:r>
            </a:p>
          </p:txBody>
        </p:sp>
      </p:grpSp>
      <p:grpSp>
        <p:nvGrpSpPr>
          <p:cNvPr id="4" name="Group 23"/>
          <p:cNvGrpSpPr>
            <a:grpSpLocks/>
          </p:cNvGrpSpPr>
          <p:nvPr/>
        </p:nvGrpSpPr>
        <p:grpSpPr bwMode="auto">
          <a:xfrm>
            <a:off x="5334000" y="4464050"/>
            <a:ext cx="1676400" cy="522287"/>
            <a:chOff x="3360" y="3175"/>
            <a:chExt cx="1056" cy="329"/>
          </a:xfrm>
        </p:grpSpPr>
        <p:sp>
          <p:nvSpPr>
            <p:cNvPr id="299022" name="Line 14"/>
            <p:cNvSpPr>
              <a:spLocks noChangeShapeType="1"/>
            </p:cNvSpPr>
            <p:nvPr/>
          </p:nvSpPr>
          <p:spPr bwMode="auto">
            <a:xfrm flipV="1">
              <a:off x="3360" y="3360"/>
              <a:ext cx="1056" cy="144"/>
            </a:xfrm>
            <a:prstGeom prst="line">
              <a:avLst/>
            </a:prstGeom>
            <a:noFill/>
            <a:ln w="9525">
              <a:solidFill>
                <a:schemeClr val="tx1"/>
              </a:solidFill>
              <a:round/>
              <a:headEnd/>
              <a:tailEnd type="triangle" w="med" len="med"/>
            </a:ln>
            <a:effectLst/>
          </p:spPr>
          <p:txBody>
            <a:bodyPr wrap="none"/>
            <a:lstStyle/>
            <a:p>
              <a:endParaRPr lang="zh-CN" altLang="en-US"/>
            </a:p>
          </p:txBody>
        </p:sp>
        <p:sp>
          <p:nvSpPr>
            <p:cNvPr id="299029" name="Text Box 21"/>
            <p:cNvSpPr txBox="1">
              <a:spLocks noChangeArrowheads="1"/>
            </p:cNvSpPr>
            <p:nvPr/>
          </p:nvSpPr>
          <p:spPr bwMode="auto">
            <a:xfrm>
              <a:off x="3775" y="3175"/>
              <a:ext cx="372" cy="231"/>
            </a:xfrm>
            <a:prstGeom prst="rect">
              <a:avLst/>
            </a:prstGeom>
            <a:noFill/>
            <a:ln w="9525">
              <a:noFill/>
              <a:miter lim="800000"/>
              <a:headEnd/>
              <a:tailEnd/>
            </a:ln>
            <a:effectLst/>
          </p:spPr>
          <p:txBody>
            <a:bodyPr wrap="none">
              <a:spAutoFit/>
            </a:bodyPr>
            <a:lstStyle/>
            <a:p>
              <a:r>
                <a:rPr lang="en-US" altLang="zh-CN"/>
                <a:t>get</a:t>
              </a:r>
            </a:p>
          </p:txBody>
        </p:sp>
      </p:grpSp>
      <p:sp>
        <p:nvSpPr>
          <p:cNvPr id="299032" name="Rectangle 24"/>
          <p:cNvSpPr>
            <a:spLocks noChangeArrowheads="1"/>
          </p:cNvSpPr>
          <p:nvPr/>
        </p:nvSpPr>
        <p:spPr bwMode="auto">
          <a:xfrm>
            <a:off x="2124075" y="4221162"/>
            <a:ext cx="4895850" cy="1368425"/>
          </a:xfrm>
          <a:prstGeom prst="rect">
            <a:avLst/>
          </a:prstGeom>
          <a:noFill/>
          <a:ln w="9525">
            <a:solidFill>
              <a:schemeClr val="tx1"/>
            </a:solidFill>
            <a:prstDash val="dashDot"/>
            <a:miter lim="800000"/>
            <a:headEnd/>
            <a:tailEnd/>
          </a:ln>
          <a:effectLst/>
        </p:spPr>
        <p:txBody>
          <a:bodyPr wrap="none" anchor="ctr"/>
          <a:lstStyle/>
          <a:p>
            <a:endParaRPr lang="zh-CN" altLang="en-US"/>
          </a:p>
        </p:txBody>
      </p:sp>
      <p:sp>
        <p:nvSpPr>
          <p:cNvPr id="299033" name="AutoShape 25"/>
          <p:cNvSpPr>
            <a:spLocks noChangeArrowheads="1"/>
          </p:cNvSpPr>
          <p:nvPr/>
        </p:nvSpPr>
        <p:spPr bwMode="auto">
          <a:xfrm>
            <a:off x="5076825" y="3429000"/>
            <a:ext cx="3744913" cy="719137"/>
          </a:xfrm>
          <a:prstGeom prst="cloudCallout">
            <a:avLst>
              <a:gd name="adj1" fmla="val -45250"/>
              <a:gd name="adj2" fmla="val 89292"/>
            </a:avLst>
          </a:prstGeom>
          <a:solidFill>
            <a:schemeClr val="accent1"/>
          </a:solidFill>
          <a:ln w="9525">
            <a:solidFill>
              <a:schemeClr val="tx1"/>
            </a:solidFill>
            <a:round/>
            <a:headEnd/>
            <a:tailEnd/>
          </a:ln>
          <a:effectLst/>
        </p:spPr>
        <p:txBody>
          <a:bodyPr/>
          <a:lstStyle/>
          <a:p>
            <a:pPr algn="ctr"/>
            <a:r>
              <a:rPr lang="en-US" altLang="zh-CN" dirty="0"/>
              <a:t>ACID Transaction</a:t>
            </a:r>
          </a:p>
        </p:txBody>
      </p:sp>
      <p:sp>
        <p:nvSpPr>
          <p:cNvPr id="22" name="日期占位符 21"/>
          <p:cNvSpPr>
            <a:spLocks noGrp="1"/>
          </p:cNvSpPr>
          <p:nvPr>
            <p:ph type="dt" sz="half" idx="10"/>
          </p:nvPr>
        </p:nvSpPr>
        <p:spPr/>
        <p:txBody>
          <a:bodyPr/>
          <a:lstStyle/>
          <a:p>
            <a:pPr eaLnBrk="1" latinLnBrk="0" hangingPunct="1"/>
            <a:fld id="{6501772E-35DD-4E8A-A342-92A2EB8D9C31}" type="datetime1">
              <a:rPr lang="en-US" altLang="zh-CN" smtClean="0"/>
              <a:pPr eaLnBrk="1" latinLnBrk="0" hangingPunct="1"/>
              <a:t>12/13/2011</a:t>
            </a:fld>
            <a:endParaRPr lang="en-US" dirty="0"/>
          </a:p>
        </p:txBody>
      </p:sp>
      <p:sp>
        <p:nvSpPr>
          <p:cNvPr id="23" name="页脚占位符 22"/>
          <p:cNvSpPr>
            <a:spLocks noGrp="1"/>
          </p:cNvSpPr>
          <p:nvPr>
            <p:ph type="ftr" sz="quarter" idx="11"/>
          </p:nvPr>
        </p:nvSpPr>
        <p:spPr/>
        <p:txBody>
          <a:bodyPr/>
          <a:lstStyle/>
          <a:p>
            <a:r>
              <a:rPr kumimoji="0" lang="en-US" smtClean="0"/>
              <a:t>Institute of Computer Software, Nanjing University</a:t>
            </a:r>
            <a:endParaRPr kumimoji="0" lang="en-US"/>
          </a:p>
        </p:txBody>
      </p:sp>
      <p:sp>
        <p:nvSpPr>
          <p:cNvPr id="25" name="灯片编号占位符 6"/>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2BBB5E19-F10A-4C2F-BF6F-11C513378A2E}" type="slidenum">
              <a:rPr kumimoji="0" lang="en-US" sz="1200" b="0" i="0" u="none" strike="noStrike" kern="1200" cap="none" spc="0" normalizeH="0" baseline="0" noProof="0" smtClean="0">
                <a:ln>
                  <a:noFill/>
                </a:ln>
                <a:solidFill>
                  <a:schemeClr val="tx1">
                    <a:tint val="95000"/>
                  </a:schemeClr>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69</a:t>
            </a:fld>
            <a:endParaRPr kumimoji="0" lang="en-US" sz="1200" b="0" i="0" u="none" strike="noStrike" kern="1200" cap="none" spc="0" normalizeH="0" baseline="0" noProof="0" dirty="0">
              <a:ln>
                <a:noFill/>
              </a:ln>
              <a:solidFill>
                <a:schemeClr val="tx1">
                  <a:tint val="95000"/>
                </a:schemeClr>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9902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2" presetClass="entr" presetSubtype="8"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wipe(left)">
                                      <p:cBhvr>
                                        <p:cTn id="11" dur="500"/>
                                        <p:tgtEl>
                                          <p:spTgt spid="3"/>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nodeType="clickEffect">
                                  <p:stCondLst>
                                    <p:cond delay="0"/>
                                  </p:stCondLst>
                                  <p:childTnLst>
                                    <p:set>
                                      <p:cBhvr>
                                        <p:cTn id="15" dur="1" fill="hold">
                                          <p:stCondLst>
                                            <p:cond delay="0"/>
                                          </p:stCondLst>
                                        </p:cTn>
                                        <p:tgtEl>
                                          <p:spTgt spid="4"/>
                                        </p:tgtEl>
                                        <p:attrNameLst>
                                          <p:attrName>style.visibility</p:attrName>
                                        </p:attrNameLst>
                                      </p:cBhvr>
                                      <p:to>
                                        <p:strVal val="visible"/>
                                      </p:to>
                                    </p:set>
                                    <p:animEffect transition="in" filter="wipe(left)">
                                      <p:cBhvr>
                                        <p:cTn id="16" dur="500"/>
                                        <p:tgtEl>
                                          <p:spTgt spid="4"/>
                                        </p:tgtEl>
                                      </p:cBhvr>
                                    </p:animEffec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9902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6" presetClass="entr" presetSubtype="16" fill="hold" grpId="0" nodeType="clickEffect">
                                  <p:stCondLst>
                                    <p:cond delay="0"/>
                                  </p:stCondLst>
                                  <p:childTnLst>
                                    <p:set>
                                      <p:cBhvr>
                                        <p:cTn id="24" dur="1" fill="hold">
                                          <p:stCondLst>
                                            <p:cond delay="0"/>
                                          </p:stCondLst>
                                        </p:cTn>
                                        <p:tgtEl>
                                          <p:spTgt spid="299032"/>
                                        </p:tgtEl>
                                        <p:attrNameLst>
                                          <p:attrName>style.visibility</p:attrName>
                                        </p:attrNameLst>
                                      </p:cBhvr>
                                      <p:to>
                                        <p:strVal val="visible"/>
                                      </p:to>
                                    </p:set>
                                    <p:animEffect transition="in" filter="circle(in)">
                                      <p:cBhvr>
                                        <p:cTn id="25" dur="2000"/>
                                        <p:tgtEl>
                                          <p:spTgt spid="299032"/>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4" fill="hold" grpId="0" nodeType="clickEffect">
                                  <p:stCondLst>
                                    <p:cond delay="0"/>
                                  </p:stCondLst>
                                  <p:childTnLst>
                                    <p:set>
                                      <p:cBhvr>
                                        <p:cTn id="29" dur="1" fill="hold">
                                          <p:stCondLst>
                                            <p:cond delay="0"/>
                                          </p:stCondLst>
                                        </p:cTn>
                                        <p:tgtEl>
                                          <p:spTgt spid="299033"/>
                                        </p:tgtEl>
                                        <p:attrNameLst>
                                          <p:attrName>style.visibility</p:attrName>
                                        </p:attrNameLst>
                                      </p:cBhvr>
                                      <p:to>
                                        <p:strVal val="visible"/>
                                      </p:to>
                                    </p:set>
                                    <p:animEffect transition="in" filter="wipe(down)">
                                      <p:cBhvr>
                                        <p:cTn id="30" dur="500"/>
                                        <p:tgtEl>
                                          <p:spTgt spid="2990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9020" grpId="0" animBg="1"/>
      <p:bldP spid="299023" grpId="0" animBg="1"/>
      <p:bldP spid="299032" grpId="0" animBg="1"/>
      <p:bldP spid="299033" grpId="0" animBg="1"/>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3234" name="Rectangle 2"/>
          <p:cNvSpPr>
            <a:spLocks noGrp="1" noChangeArrowheads="1"/>
          </p:cNvSpPr>
          <p:nvPr>
            <p:ph type="title"/>
          </p:nvPr>
        </p:nvSpPr>
        <p:spPr>
          <a:xfrm>
            <a:off x="317500" y="52388"/>
            <a:ext cx="8637588" cy="1431925"/>
          </a:xfrm>
        </p:spPr>
        <p:txBody>
          <a:bodyPr>
            <a:normAutofit/>
          </a:bodyPr>
          <a:lstStyle/>
          <a:p>
            <a:r>
              <a:rPr lang="zh-CN" altLang="en-US" dirty="0" smtClean="0"/>
              <a:t>安全问题</a:t>
            </a:r>
            <a:endParaRPr lang="zh-CN" altLang="en-US" sz="2500" dirty="0" smtClean="0">
              <a:solidFill>
                <a:schemeClr val="tx1"/>
              </a:solidFill>
            </a:endParaRPr>
          </a:p>
        </p:txBody>
      </p:sp>
      <p:sp>
        <p:nvSpPr>
          <p:cNvPr id="2021379" name="Rectangle 3"/>
          <p:cNvSpPr>
            <a:spLocks noGrp="1" noChangeArrowheads="1"/>
          </p:cNvSpPr>
          <p:nvPr>
            <p:ph idx="1"/>
          </p:nvPr>
        </p:nvSpPr>
        <p:spPr>
          <a:xfrm>
            <a:off x="381000" y="1844824"/>
            <a:ext cx="8229600" cy="4114800"/>
          </a:xfrm>
        </p:spPr>
        <p:txBody>
          <a:bodyPr>
            <a:normAutofit lnSpcReduction="10000"/>
          </a:bodyPr>
          <a:lstStyle/>
          <a:p>
            <a:pPr eaLnBrk="1" hangingPunct="1">
              <a:lnSpc>
                <a:spcPct val="90000"/>
              </a:lnSpc>
            </a:pPr>
            <a:r>
              <a:rPr lang="zh-CN" altLang="en-US" dirty="0" smtClean="0"/>
              <a:t>移动</a:t>
            </a:r>
            <a:r>
              <a:rPr lang="en-US" altLang="zh-CN" dirty="0" smtClean="0"/>
              <a:t>agent</a:t>
            </a:r>
            <a:r>
              <a:rPr lang="zh-CN" altLang="en-US" dirty="0" smtClean="0"/>
              <a:t>环境中的安全问题</a:t>
            </a:r>
          </a:p>
          <a:p>
            <a:pPr lvl="1" eaLnBrk="1" hangingPunct="1">
              <a:lnSpc>
                <a:spcPct val="90000"/>
              </a:lnSpc>
            </a:pPr>
            <a:r>
              <a:rPr lang="zh-CN" altLang="en-US" dirty="0" smtClean="0"/>
              <a:t>保护主机</a:t>
            </a:r>
          </a:p>
          <a:p>
            <a:pPr lvl="2" eaLnBrk="1" hangingPunct="1">
              <a:lnSpc>
                <a:spcPct val="90000"/>
              </a:lnSpc>
            </a:pPr>
            <a:r>
              <a:rPr lang="en-US" altLang="zh-CN" dirty="0" smtClean="0"/>
              <a:t>Agent</a:t>
            </a:r>
            <a:r>
              <a:rPr lang="zh-CN" altLang="en-US" dirty="0" smtClean="0">
                <a:latin typeface="宋体" charset="-122"/>
              </a:rPr>
              <a:t>利用主机上安全设施的不足或缺陷发起针对主机的攻击</a:t>
            </a:r>
            <a:r>
              <a:rPr lang="zh-CN" altLang="en-US" dirty="0" smtClean="0"/>
              <a:t> </a:t>
            </a:r>
          </a:p>
          <a:p>
            <a:pPr lvl="1" eaLnBrk="1" hangingPunct="1">
              <a:lnSpc>
                <a:spcPct val="90000"/>
              </a:lnSpc>
            </a:pPr>
            <a:r>
              <a:rPr lang="zh-CN" altLang="en-US" dirty="0" smtClean="0"/>
              <a:t>保护</a:t>
            </a:r>
            <a:r>
              <a:rPr lang="en-US" altLang="zh-CN" dirty="0" smtClean="0"/>
              <a:t>agent</a:t>
            </a:r>
          </a:p>
          <a:p>
            <a:pPr lvl="2" eaLnBrk="1" hangingPunct="1">
              <a:lnSpc>
                <a:spcPct val="90000"/>
              </a:lnSpc>
            </a:pPr>
            <a:r>
              <a:rPr lang="en-US" altLang="zh-CN" dirty="0" smtClean="0"/>
              <a:t>Agent</a:t>
            </a:r>
            <a:r>
              <a:rPr lang="zh-CN" altLang="en-US" dirty="0" smtClean="0"/>
              <a:t>自我保护</a:t>
            </a:r>
          </a:p>
          <a:p>
            <a:pPr lvl="2" eaLnBrk="1" hangingPunct="1">
              <a:lnSpc>
                <a:spcPct val="90000"/>
              </a:lnSpc>
            </a:pPr>
            <a:r>
              <a:rPr lang="zh-CN" altLang="en-US" dirty="0" smtClean="0"/>
              <a:t>保护来访</a:t>
            </a:r>
            <a:r>
              <a:rPr lang="en-US" altLang="zh-CN" dirty="0" smtClean="0"/>
              <a:t>agent</a:t>
            </a:r>
          </a:p>
          <a:p>
            <a:pPr lvl="3" eaLnBrk="1" hangingPunct="1">
              <a:lnSpc>
                <a:spcPct val="90000"/>
              </a:lnSpc>
            </a:pPr>
            <a:r>
              <a:rPr lang="en-US" altLang="zh-CN" dirty="0" smtClean="0"/>
              <a:t>Agent</a:t>
            </a:r>
            <a:r>
              <a:rPr lang="zh-CN" altLang="en-US" dirty="0" smtClean="0">
                <a:latin typeface="宋体" charset="-122"/>
              </a:rPr>
              <a:t>可能会利用系统的缺陷对在主机上运行的其它</a:t>
            </a:r>
            <a:r>
              <a:rPr lang="en-US" altLang="zh-CN" dirty="0" smtClean="0"/>
              <a:t>Agent</a:t>
            </a:r>
            <a:r>
              <a:rPr lang="zh-CN" altLang="en-US" dirty="0" smtClean="0">
                <a:latin typeface="宋体" charset="-122"/>
              </a:rPr>
              <a:t>进行攻击</a:t>
            </a:r>
            <a:r>
              <a:rPr lang="zh-CN" altLang="en-US" dirty="0" smtClean="0"/>
              <a:t> </a:t>
            </a:r>
          </a:p>
          <a:p>
            <a:pPr lvl="1" eaLnBrk="1" hangingPunct="1">
              <a:lnSpc>
                <a:spcPct val="90000"/>
              </a:lnSpc>
            </a:pPr>
            <a:r>
              <a:rPr lang="zh-CN" altLang="en-US" dirty="0" smtClean="0"/>
              <a:t>保护网络</a:t>
            </a:r>
          </a:p>
        </p:txBody>
      </p:sp>
      <p:sp>
        <p:nvSpPr>
          <p:cNvPr id="5" name="日期占位符 4"/>
          <p:cNvSpPr>
            <a:spLocks noGrp="1"/>
          </p:cNvSpPr>
          <p:nvPr>
            <p:ph type="dt" sz="half" idx="10"/>
          </p:nvPr>
        </p:nvSpPr>
        <p:spPr/>
        <p:txBody>
          <a:bodyPr/>
          <a:lstStyle/>
          <a:p>
            <a:pPr eaLnBrk="1" latinLnBrk="0" hangingPunct="1"/>
            <a:fld id="{096E9D5F-995B-4AA0-A6E9-777FB542BC82}" type="datetime1">
              <a:rPr lang="en-US" altLang="zh-CN" smtClean="0"/>
              <a:t>12/13/2011</a:t>
            </a:fld>
            <a:endParaRPr lang="en-US" dirty="0"/>
          </a:p>
        </p:txBody>
      </p:sp>
      <p:sp>
        <p:nvSpPr>
          <p:cNvPr id="6" name="页脚占位符 5"/>
          <p:cNvSpPr>
            <a:spLocks noGrp="1"/>
          </p:cNvSpPr>
          <p:nvPr>
            <p:ph type="ftr" sz="quarter" idx="11"/>
          </p:nvPr>
        </p:nvSpPr>
        <p:spPr/>
        <p:txBody>
          <a:bodyPr/>
          <a:lstStyle/>
          <a:p>
            <a:r>
              <a:rPr kumimoji="0" lang="en-US" dirty="0" smtClean="0"/>
              <a:t>Institute of Computer Software, Nanjing University</a:t>
            </a:r>
            <a:endParaRPr kumimoji="0" lang="en-US" dirty="0"/>
          </a:p>
        </p:txBody>
      </p:sp>
      <p:sp>
        <p:nvSpPr>
          <p:cNvPr id="7" name="灯片编号占位符 6"/>
          <p:cNvSpPr>
            <a:spLocks noGrp="1"/>
          </p:cNvSpPr>
          <p:nvPr>
            <p:ph type="sldNum" sz="quarter" idx="12"/>
          </p:nvPr>
        </p:nvSpPr>
        <p:spPr/>
        <p:txBody>
          <a:bodyPr/>
          <a:lstStyle/>
          <a:p>
            <a:pPr algn="ctr" eaLnBrk="1" latinLnBrk="0" hangingPunct="1"/>
            <a:fld id="{2BBB5E19-F10A-4C2F-BF6F-11C513378A2E}" type="slidenum">
              <a:rPr kumimoji="0" lang="en-US" smtClean="0"/>
              <a:pPr algn="ctr" eaLnBrk="1" latinLnBrk="0" hangingPunct="1"/>
              <a:t>7</a:t>
            </a:fld>
            <a:endParaRPr kumimoji="0"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021379">
                                            <p:txEl>
                                              <p:pRg st="0" end="0"/>
                                            </p:txEl>
                                          </p:spTgt>
                                        </p:tgtEl>
                                        <p:attrNameLst>
                                          <p:attrName>style.visibility</p:attrName>
                                        </p:attrNameLst>
                                      </p:cBhvr>
                                      <p:to>
                                        <p:strVal val="visible"/>
                                      </p:to>
                                    </p:set>
                                    <p:animEffect transition="in" filter="wipe(left)">
                                      <p:cBhvr>
                                        <p:cTn id="7" dur="500"/>
                                        <p:tgtEl>
                                          <p:spTgt spid="202137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021379">
                                            <p:txEl>
                                              <p:pRg st="1" end="1"/>
                                            </p:txEl>
                                          </p:spTgt>
                                        </p:tgtEl>
                                        <p:attrNameLst>
                                          <p:attrName>style.visibility</p:attrName>
                                        </p:attrNameLst>
                                      </p:cBhvr>
                                      <p:to>
                                        <p:strVal val="visible"/>
                                      </p:to>
                                    </p:set>
                                    <p:animEffect transition="in" filter="wipe(left)">
                                      <p:cBhvr>
                                        <p:cTn id="12" dur="500"/>
                                        <p:tgtEl>
                                          <p:spTgt spid="2021379">
                                            <p:txEl>
                                              <p:pRg st="1" end="1"/>
                                            </p:txEl>
                                          </p:spTgt>
                                        </p:tgtEl>
                                      </p:cBhvr>
                                    </p:animEffect>
                                  </p:childTnLst>
                                </p:cTn>
                              </p:par>
                              <p:par>
                                <p:cTn id="13" presetID="22" presetClass="entr" presetSubtype="8" fill="hold" grpId="0" nodeType="withEffect">
                                  <p:stCondLst>
                                    <p:cond delay="0"/>
                                  </p:stCondLst>
                                  <p:childTnLst>
                                    <p:set>
                                      <p:cBhvr>
                                        <p:cTn id="14" dur="1" fill="hold">
                                          <p:stCondLst>
                                            <p:cond delay="0"/>
                                          </p:stCondLst>
                                        </p:cTn>
                                        <p:tgtEl>
                                          <p:spTgt spid="2021379">
                                            <p:txEl>
                                              <p:pRg st="2" end="2"/>
                                            </p:txEl>
                                          </p:spTgt>
                                        </p:tgtEl>
                                        <p:attrNameLst>
                                          <p:attrName>style.visibility</p:attrName>
                                        </p:attrNameLst>
                                      </p:cBhvr>
                                      <p:to>
                                        <p:strVal val="visible"/>
                                      </p:to>
                                    </p:set>
                                    <p:animEffect transition="in" filter="wipe(left)">
                                      <p:cBhvr>
                                        <p:cTn id="15" dur="500"/>
                                        <p:tgtEl>
                                          <p:spTgt spid="2021379">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8" fill="hold" grpId="0" nodeType="clickEffect">
                                  <p:stCondLst>
                                    <p:cond delay="0"/>
                                  </p:stCondLst>
                                  <p:childTnLst>
                                    <p:set>
                                      <p:cBhvr>
                                        <p:cTn id="19" dur="1" fill="hold">
                                          <p:stCondLst>
                                            <p:cond delay="0"/>
                                          </p:stCondLst>
                                        </p:cTn>
                                        <p:tgtEl>
                                          <p:spTgt spid="2021379">
                                            <p:txEl>
                                              <p:pRg st="3" end="3"/>
                                            </p:txEl>
                                          </p:spTgt>
                                        </p:tgtEl>
                                        <p:attrNameLst>
                                          <p:attrName>style.visibility</p:attrName>
                                        </p:attrNameLst>
                                      </p:cBhvr>
                                      <p:to>
                                        <p:strVal val="visible"/>
                                      </p:to>
                                    </p:set>
                                    <p:animEffect transition="in" filter="wipe(left)">
                                      <p:cBhvr>
                                        <p:cTn id="20" dur="500"/>
                                        <p:tgtEl>
                                          <p:spTgt spid="2021379">
                                            <p:txEl>
                                              <p:pRg st="3" end="3"/>
                                            </p:txEl>
                                          </p:spTgt>
                                        </p:tgtEl>
                                      </p:cBhvr>
                                    </p:animEffect>
                                  </p:childTnLst>
                                </p:cTn>
                              </p:par>
                              <p:par>
                                <p:cTn id="21" presetID="22" presetClass="entr" presetSubtype="8" fill="hold" grpId="0" nodeType="withEffect">
                                  <p:stCondLst>
                                    <p:cond delay="0"/>
                                  </p:stCondLst>
                                  <p:childTnLst>
                                    <p:set>
                                      <p:cBhvr>
                                        <p:cTn id="22" dur="1" fill="hold">
                                          <p:stCondLst>
                                            <p:cond delay="0"/>
                                          </p:stCondLst>
                                        </p:cTn>
                                        <p:tgtEl>
                                          <p:spTgt spid="2021379">
                                            <p:txEl>
                                              <p:pRg st="4" end="4"/>
                                            </p:txEl>
                                          </p:spTgt>
                                        </p:tgtEl>
                                        <p:attrNameLst>
                                          <p:attrName>style.visibility</p:attrName>
                                        </p:attrNameLst>
                                      </p:cBhvr>
                                      <p:to>
                                        <p:strVal val="visible"/>
                                      </p:to>
                                    </p:set>
                                    <p:animEffect transition="in" filter="wipe(left)">
                                      <p:cBhvr>
                                        <p:cTn id="23" dur="500"/>
                                        <p:tgtEl>
                                          <p:spTgt spid="2021379">
                                            <p:txEl>
                                              <p:pRg st="4" end="4"/>
                                            </p:txEl>
                                          </p:spTgt>
                                        </p:tgtEl>
                                      </p:cBhvr>
                                    </p:animEffect>
                                  </p:childTnLst>
                                </p:cTn>
                              </p:par>
                              <p:par>
                                <p:cTn id="24" presetID="22" presetClass="entr" presetSubtype="8" fill="hold" grpId="0" nodeType="withEffect">
                                  <p:stCondLst>
                                    <p:cond delay="0"/>
                                  </p:stCondLst>
                                  <p:childTnLst>
                                    <p:set>
                                      <p:cBhvr>
                                        <p:cTn id="25" dur="1" fill="hold">
                                          <p:stCondLst>
                                            <p:cond delay="0"/>
                                          </p:stCondLst>
                                        </p:cTn>
                                        <p:tgtEl>
                                          <p:spTgt spid="2021379">
                                            <p:txEl>
                                              <p:pRg st="5" end="5"/>
                                            </p:txEl>
                                          </p:spTgt>
                                        </p:tgtEl>
                                        <p:attrNameLst>
                                          <p:attrName>style.visibility</p:attrName>
                                        </p:attrNameLst>
                                      </p:cBhvr>
                                      <p:to>
                                        <p:strVal val="visible"/>
                                      </p:to>
                                    </p:set>
                                    <p:animEffect transition="in" filter="wipe(left)">
                                      <p:cBhvr>
                                        <p:cTn id="26" dur="500"/>
                                        <p:tgtEl>
                                          <p:spTgt spid="2021379">
                                            <p:txEl>
                                              <p:pRg st="5" end="5"/>
                                            </p:txEl>
                                          </p:spTgt>
                                        </p:tgtEl>
                                      </p:cBhvr>
                                    </p:animEffect>
                                  </p:childTnLst>
                                </p:cTn>
                              </p:par>
                              <p:par>
                                <p:cTn id="27" presetID="22" presetClass="entr" presetSubtype="8" fill="hold" grpId="0" nodeType="withEffect">
                                  <p:stCondLst>
                                    <p:cond delay="0"/>
                                  </p:stCondLst>
                                  <p:childTnLst>
                                    <p:set>
                                      <p:cBhvr>
                                        <p:cTn id="28" dur="1" fill="hold">
                                          <p:stCondLst>
                                            <p:cond delay="0"/>
                                          </p:stCondLst>
                                        </p:cTn>
                                        <p:tgtEl>
                                          <p:spTgt spid="2021379">
                                            <p:txEl>
                                              <p:pRg st="6" end="6"/>
                                            </p:txEl>
                                          </p:spTgt>
                                        </p:tgtEl>
                                        <p:attrNameLst>
                                          <p:attrName>style.visibility</p:attrName>
                                        </p:attrNameLst>
                                      </p:cBhvr>
                                      <p:to>
                                        <p:strVal val="visible"/>
                                      </p:to>
                                    </p:set>
                                    <p:animEffect transition="in" filter="wipe(left)">
                                      <p:cBhvr>
                                        <p:cTn id="29" dur="500"/>
                                        <p:tgtEl>
                                          <p:spTgt spid="2021379">
                                            <p:txEl>
                                              <p:pRg st="6" end="6"/>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8" fill="hold" grpId="0" nodeType="clickEffect">
                                  <p:stCondLst>
                                    <p:cond delay="0"/>
                                  </p:stCondLst>
                                  <p:childTnLst>
                                    <p:set>
                                      <p:cBhvr>
                                        <p:cTn id="33" dur="1" fill="hold">
                                          <p:stCondLst>
                                            <p:cond delay="0"/>
                                          </p:stCondLst>
                                        </p:cTn>
                                        <p:tgtEl>
                                          <p:spTgt spid="2021379">
                                            <p:txEl>
                                              <p:pRg st="7" end="7"/>
                                            </p:txEl>
                                          </p:spTgt>
                                        </p:tgtEl>
                                        <p:attrNameLst>
                                          <p:attrName>style.visibility</p:attrName>
                                        </p:attrNameLst>
                                      </p:cBhvr>
                                      <p:to>
                                        <p:strVal val="visible"/>
                                      </p:to>
                                    </p:set>
                                    <p:animEffect transition="in" filter="wipe(left)">
                                      <p:cBhvr>
                                        <p:cTn id="34" dur="500"/>
                                        <p:tgtEl>
                                          <p:spTgt spid="2021379">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21379" grpId="0" build="p" bldLvl="2" autoUpdateAnimBg="0"/>
    </p:bldLst>
  </p:timing>
</p:sld>
</file>

<file path=ppt/slides/slide7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0034" name="Rectangle 2"/>
          <p:cNvSpPr>
            <a:spLocks noGrp="1" noChangeArrowheads="1"/>
          </p:cNvSpPr>
          <p:nvPr>
            <p:ph type="title"/>
          </p:nvPr>
        </p:nvSpPr>
        <p:spPr>
          <a:xfrm>
            <a:off x="317500" y="52388"/>
            <a:ext cx="8637588" cy="1431925"/>
          </a:xfrm>
        </p:spPr>
        <p:txBody>
          <a:bodyPr>
            <a:normAutofit/>
          </a:bodyPr>
          <a:lstStyle/>
          <a:p>
            <a:r>
              <a:rPr lang="zh-CN" altLang="en-US" sz="4000" dirty="0" smtClean="0">
                <a:solidFill>
                  <a:srgbClr val="FFC000"/>
                </a:solidFill>
              </a:rPr>
              <a:t>容错</a:t>
            </a:r>
            <a:r>
              <a:rPr lang="zh-CN" altLang="en-US" sz="4000" dirty="0">
                <a:solidFill>
                  <a:srgbClr val="FFC000"/>
                </a:solidFill>
              </a:rPr>
              <a:t>问题</a:t>
            </a:r>
          </a:p>
        </p:txBody>
      </p:sp>
      <p:sp>
        <p:nvSpPr>
          <p:cNvPr id="300035" name="Rectangle 3"/>
          <p:cNvSpPr>
            <a:spLocks noGrp="1" noChangeArrowheads="1"/>
          </p:cNvSpPr>
          <p:nvPr>
            <p:ph idx="1"/>
          </p:nvPr>
        </p:nvSpPr>
        <p:spPr>
          <a:xfrm>
            <a:off x="457200" y="1600200"/>
            <a:ext cx="8291264" cy="4873752"/>
          </a:xfrm>
        </p:spPr>
        <p:txBody>
          <a:bodyPr>
            <a:normAutofit/>
          </a:bodyPr>
          <a:lstStyle/>
          <a:p>
            <a:r>
              <a:rPr lang="zh-CN" altLang="en-US" dirty="0">
                <a:latin typeface="Times New Roman" pitchFamily="18" charset="0"/>
              </a:rPr>
              <a:t>所有</a:t>
            </a:r>
            <a:r>
              <a:rPr lang="en-US" altLang="zh-CN" dirty="0">
                <a:latin typeface="Times New Roman" pitchFamily="18" charset="0"/>
              </a:rPr>
              <a:t>observer</a:t>
            </a:r>
            <a:r>
              <a:rPr lang="zh-CN" altLang="en-US" dirty="0">
                <a:latin typeface="Times New Roman" pitchFamily="18" charset="0"/>
              </a:rPr>
              <a:t>监视</a:t>
            </a:r>
            <a:r>
              <a:rPr lang="en-US" altLang="zh-CN" dirty="0">
                <a:latin typeface="Times New Roman" pitchFamily="18" charset="0"/>
              </a:rPr>
              <a:t>agent</a:t>
            </a:r>
            <a:r>
              <a:rPr lang="zh-CN" altLang="en-US" dirty="0">
                <a:latin typeface="Times New Roman" pitchFamily="18" charset="0"/>
              </a:rPr>
              <a:t>在</a:t>
            </a:r>
            <a:r>
              <a:rPr lang="en-US" altLang="zh-CN" dirty="0">
                <a:latin typeface="Times New Roman" pitchFamily="18" charset="0"/>
              </a:rPr>
              <a:t>worker</a:t>
            </a:r>
            <a:r>
              <a:rPr lang="zh-CN" altLang="en-US" dirty="0">
                <a:latin typeface="Times New Roman" pitchFamily="18" charset="0"/>
              </a:rPr>
              <a:t>上的执行</a:t>
            </a:r>
            <a:r>
              <a:rPr lang="en-US" altLang="zh-CN" dirty="0">
                <a:latin typeface="Times New Roman" pitchFamily="18" charset="0"/>
              </a:rPr>
              <a:t>,</a:t>
            </a:r>
            <a:r>
              <a:rPr lang="zh-CN" altLang="en-US" dirty="0">
                <a:latin typeface="Times New Roman" pitchFamily="18" charset="0"/>
              </a:rPr>
              <a:t>发现</a:t>
            </a:r>
            <a:r>
              <a:rPr lang="en-US" altLang="zh-CN" dirty="0">
                <a:latin typeface="Times New Roman" pitchFamily="18" charset="0"/>
              </a:rPr>
              <a:t>worker</a:t>
            </a:r>
            <a:r>
              <a:rPr lang="zh-CN" altLang="en-US" dirty="0">
                <a:latin typeface="Times New Roman" pitchFamily="18" charset="0"/>
              </a:rPr>
              <a:t>故障后</a:t>
            </a:r>
            <a:r>
              <a:rPr lang="en-US" altLang="zh-CN" dirty="0">
                <a:latin typeface="Times New Roman" pitchFamily="18" charset="0"/>
              </a:rPr>
              <a:t>,observer</a:t>
            </a:r>
            <a:r>
              <a:rPr lang="zh-CN" altLang="en-US" dirty="0">
                <a:latin typeface="Times New Roman" pitchFamily="18" charset="0"/>
              </a:rPr>
              <a:t>将通过</a:t>
            </a:r>
            <a:r>
              <a:rPr lang="zh-CN" altLang="en-US" dirty="0">
                <a:latin typeface="Arial"/>
              </a:rPr>
              <a:t>”</a:t>
            </a:r>
            <a:r>
              <a:rPr lang="zh-CN" altLang="en-US" dirty="0">
                <a:latin typeface="Times New Roman" pitchFamily="18" charset="0"/>
              </a:rPr>
              <a:t>投票</a:t>
            </a:r>
            <a:r>
              <a:rPr lang="zh-CN" altLang="en-US" dirty="0">
                <a:latin typeface="Arial"/>
              </a:rPr>
              <a:t>””</a:t>
            </a:r>
            <a:r>
              <a:rPr lang="zh-CN" altLang="en-US" dirty="0">
                <a:latin typeface="Times New Roman" pitchFamily="18" charset="0"/>
              </a:rPr>
              <a:t>选举</a:t>
            </a:r>
            <a:r>
              <a:rPr lang="zh-CN" altLang="en-US" dirty="0">
                <a:latin typeface="Arial"/>
              </a:rPr>
              <a:t>”</a:t>
            </a:r>
            <a:r>
              <a:rPr lang="zh-CN" altLang="en-US" dirty="0">
                <a:latin typeface="Times New Roman" pitchFamily="18" charset="0"/>
              </a:rPr>
              <a:t>出</a:t>
            </a:r>
            <a:r>
              <a:rPr lang="en-US" altLang="zh-CN" dirty="0">
                <a:latin typeface="Times New Roman" pitchFamily="18" charset="0"/>
              </a:rPr>
              <a:t>worker</a:t>
            </a:r>
            <a:r>
              <a:rPr lang="zh-CN" altLang="en-US" dirty="0">
                <a:latin typeface="Times New Roman" pitchFamily="18" charset="0"/>
              </a:rPr>
              <a:t>的替身</a:t>
            </a:r>
            <a:r>
              <a:rPr lang="en-US" altLang="zh-CN" dirty="0">
                <a:latin typeface="Times New Roman" pitchFamily="18" charset="0"/>
              </a:rPr>
              <a:t>,</a:t>
            </a:r>
            <a:r>
              <a:rPr lang="zh-CN" altLang="en-US" dirty="0">
                <a:latin typeface="Times New Roman" pitchFamily="18" charset="0"/>
              </a:rPr>
              <a:t>从消息队列中取</a:t>
            </a:r>
            <a:r>
              <a:rPr lang="en-US" altLang="zh-CN" dirty="0">
                <a:latin typeface="Times New Roman" pitchFamily="18" charset="0"/>
              </a:rPr>
              <a:t>agent</a:t>
            </a:r>
            <a:r>
              <a:rPr lang="zh-CN" altLang="en-US" dirty="0">
                <a:latin typeface="Times New Roman" pitchFamily="18" charset="0"/>
              </a:rPr>
              <a:t>并恢复执行</a:t>
            </a:r>
            <a:endParaRPr lang="zh-CN" altLang="en-US" dirty="0"/>
          </a:p>
        </p:txBody>
      </p:sp>
      <p:sp>
        <p:nvSpPr>
          <p:cNvPr id="34" name="灯片编号占位符 5"/>
          <p:cNvSpPr>
            <a:spLocks noGrp="1"/>
          </p:cNvSpPr>
          <p:nvPr>
            <p:ph type="sldNum" sz="quarter" idx="12"/>
          </p:nvPr>
        </p:nvSpPr>
        <p:spPr>
          <a:xfrm>
            <a:off x="8244408" y="5763078"/>
            <a:ext cx="403424" cy="431254"/>
          </a:xfrm>
          <a:prstGeom prst="rect">
            <a:avLst/>
          </a:prstGeom>
        </p:spPr>
        <p:txBody>
          <a:bodyPr/>
          <a:lstStyle/>
          <a:p>
            <a:pPr>
              <a:defRPr/>
            </a:pPr>
            <a:fld id="{9EA34BCE-A9B6-4080-BFDA-24B42780DE08}" type="slidenum">
              <a:rPr lang="en-US" altLang="zh-CN" smtClean="0">
                <a:solidFill>
                  <a:schemeClr val="bg1"/>
                </a:solidFill>
              </a:rPr>
              <a:pPr>
                <a:defRPr/>
              </a:pPr>
              <a:t>70</a:t>
            </a:fld>
            <a:endParaRPr lang="en-US" altLang="zh-CN" dirty="0">
              <a:solidFill>
                <a:schemeClr val="bg1"/>
              </a:solidFill>
            </a:endParaRPr>
          </a:p>
        </p:txBody>
      </p:sp>
      <p:sp>
        <p:nvSpPr>
          <p:cNvPr id="300036" name="AutoShape 4"/>
          <p:cNvSpPr>
            <a:spLocks noChangeArrowheads="1"/>
          </p:cNvSpPr>
          <p:nvPr/>
        </p:nvSpPr>
        <p:spPr bwMode="auto">
          <a:xfrm>
            <a:off x="539552" y="5194052"/>
            <a:ext cx="1676400" cy="609600"/>
          </a:xfrm>
          <a:prstGeom prst="cube">
            <a:avLst>
              <a:gd name="adj" fmla="val 66148"/>
            </a:avLst>
          </a:prstGeom>
          <a:solidFill>
            <a:schemeClr val="accent1"/>
          </a:solidFill>
          <a:ln w="9525">
            <a:solidFill>
              <a:schemeClr val="tx1"/>
            </a:solidFill>
            <a:miter lim="800000"/>
            <a:headEnd/>
            <a:tailEnd/>
          </a:ln>
          <a:effectLst/>
        </p:spPr>
        <p:txBody>
          <a:bodyPr wrap="none" anchor="ctr"/>
          <a:lstStyle/>
          <a:p>
            <a:endParaRPr lang="zh-CN" altLang="en-US"/>
          </a:p>
        </p:txBody>
      </p:sp>
      <p:sp>
        <p:nvSpPr>
          <p:cNvPr id="300037" name="AutoShape 5"/>
          <p:cNvSpPr>
            <a:spLocks noChangeArrowheads="1"/>
          </p:cNvSpPr>
          <p:nvPr/>
        </p:nvSpPr>
        <p:spPr bwMode="auto">
          <a:xfrm>
            <a:off x="6178352" y="5194052"/>
            <a:ext cx="1676400" cy="609600"/>
          </a:xfrm>
          <a:prstGeom prst="cube">
            <a:avLst>
              <a:gd name="adj" fmla="val 66148"/>
            </a:avLst>
          </a:prstGeom>
          <a:solidFill>
            <a:schemeClr val="accent1"/>
          </a:solidFill>
          <a:ln w="9525">
            <a:solidFill>
              <a:schemeClr val="tx1"/>
            </a:solidFill>
            <a:miter lim="800000"/>
            <a:headEnd/>
            <a:tailEnd/>
          </a:ln>
          <a:effectLst/>
        </p:spPr>
        <p:txBody>
          <a:bodyPr wrap="none" anchor="ctr"/>
          <a:lstStyle/>
          <a:p>
            <a:endParaRPr lang="zh-CN" altLang="en-US"/>
          </a:p>
        </p:txBody>
      </p:sp>
      <p:grpSp>
        <p:nvGrpSpPr>
          <p:cNvPr id="2" name="Group 6"/>
          <p:cNvGrpSpPr>
            <a:grpSpLocks/>
          </p:cNvGrpSpPr>
          <p:nvPr/>
        </p:nvGrpSpPr>
        <p:grpSpPr bwMode="auto">
          <a:xfrm>
            <a:off x="2825552" y="4965452"/>
            <a:ext cx="2514600" cy="685800"/>
            <a:chOff x="2064" y="3264"/>
            <a:chExt cx="1584" cy="432"/>
          </a:xfrm>
        </p:grpSpPr>
        <p:sp>
          <p:nvSpPr>
            <p:cNvPr id="300039" name="Line 7"/>
            <p:cNvSpPr>
              <a:spLocks noChangeShapeType="1"/>
            </p:cNvSpPr>
            <p:nvPr/>
          </p:nvSpPr>
          <p:spPr bwMode="auto">
            <a:xfrm>
              <a:off x="2064" y="3264"/>
              <a:ext cx="1584" cy="0"/>
            </a:xfrm>
            <a:prstGeom prst="line">
              <a:avLst/>
            </a:prstGeom>
            <a:noFill/>
            <a:ln w="9525">
              <a:solidFill>
                <a:schemeClr val="tx1"/>
              </a:solidFill>
              <a:round/>
              <a:headEnd/>
              <a:tailEnd/>
            </a:ln>
            <a:effectLst/>
          </p:spPr>
          <p:txBody>
            <a:bodyPr wrap="none"/>
            <a:lstStyle/>
            <a:p>
              <a:endParaRPr lang="zh-CN" altLang="en-US"/>
            </a:p>
          </p:txBody>
        </p:sp>
        <p:sp>
          <p:nvSpPr>
            <p:cNvPr id="300040" name="Line 8"/>
            <p:cNvSpPr>
              <a:spLocks noChangeShapeType="1"/>
            </p:cNvSpPr>
            <p:nvPr/>
          </p:nvSpPr>
          <p:spPr bwMode="auto">
            <a:xfrm>
              <a:off x="2064" y="3696"/>
              <a:ext cx="1584" cy="0"/>
            </a:xfrm>
            <a:prstGeom prst="line">
              <a:avLst/>
            </a:prstGeom>
            <a:noFill/>
            <a:ln w="9525">
              <a:solidFill>
                <a:schemeClr val="tx1"/>
              </a:solidFill>
              <a:round/>
              <a:headEnd/>
              <a:tailEnd/>
            </a:ln>
            <a:effectLst/>
          </p:spPr>
          <p:txBody>
            <a:bodyPr wrap="none"/>
            <a:lstStyle/>
            <a:p>
              <a:endParaRPr lang="zh-CN" altLang="en-US"/>
            </a:p>
          </p:txBody>
        </p:sp>
        <p:sp>
          <p:nvSpPr>
            <p:cNvPr id="300041" name="Line 9"/>
            <p:cNvSpPr>
              <a:spLocks noChangeShapeType="1"/>
            </p:cNvSpPr>
            <p:nvPr/>
          </p:nvSpPr>
          <p:spPr bwMode="auto">
            <a:xfrm>
              <a:off x="2304" y="3264"/>
              <a:ext cx="0" cy="432"/>
            </a:xfrm>
            <a:prstGeom prst="line">
              <a:avLst/>
            </a:prstGeom>
            <a:noFill/>
            <a:ln w="9525">
              <a:solidFill>
                <a:schemeClr val="tx1"/>
              </a:solidFill>
              <a:round/>
              <a:headEnd/>
              <a:tailEnd/>
            </a:ln>
            <a:effectLst/>
          </p:spPr>
          <p:txBody>
            <a:bodyPr wrap="none"/>
            <a:lstStyle/>
            <a:p>
              <a:endParaRPr lang="zh-CN" altLang="en-US"/>
            </a:p>
          </p:txBody>
        </p:sp>
        <p:sp>
          <p:nvSpPr>
            <p:cNvPr id="300042" name="Line 10"/>
            <p:cNvSpPr>
              <a:spLocks noChangeShapeType="1"/>
            </p:cNvSpPr>
            <p:nvPr/>
          </p:nvSpPr>
          <p:spPr bwMode="auto">
            <a:xfrm>
              <a:off x="3360" y="3264"/>
              <a:ext cx="0" cy="432"/>
            </a:xfrm>
            <a:prstGeom prst="line">
              <a:avLst/>
            </a:prstGeom>
            <a:noFill/>
            <a:ln w="9525">
              <a:solidFill>
                <a:schemeClr val="tx1"/>
              </a:solidFill>
              <a:round/>
              <a:headEnd/>
              <a:tailEnd/>
            </a:ln>
            <a:effectLst/>
          </p:spPr>
          <p:txBody>
            <a:bodyPr wrap="none"/>
            <a:lstStyle/>
            <a:p>
              <a:endParaRPr lang="zh-CN" altLang="en-US"/>
            </a:p>
          </p:txBody>
        </p:sp>
      </p:grpSp>
      <p:sp>
        <p:nvSpPr>
          <p:cNvPr id="300043" name="AutoShape 11"/>
          <p:cNvSpPr>
            <a:spLocks noChangeArrowheads="1"/>
          </p:cNvSpPr>
          <p:nvPr/>
        </p:nvSpPr>
        <p:spPr bwMode="auto">
          <a:xfrm>
            <a:off x="1301552" y="4736852"/>
            <a:ext cx="381000" cy="533400"/>
          </a:xfrm>
          <a:prstGeom prst="smileyFace">
            <a:avLst>
              <a:gd name="adj" fmla="val 4653"/>
            </a:avLst>
          </a:prstGeom>
          <a:solidFill>
            <a:schemeClr val="accent1"/>
          </a:solidFill>
          <a:ln w="9525">
            <a:solidFill>
              <a:schemeClr val="tx1"/>
            </a:solidFill>
            <a:round/>
            <a:headEnd/>
            <a:tailEnd/>
          </a:ln>
          <a:effectLst/>
        </p:spPr>
        <p:txBody>
          <a:bodyPr wrap="none" anchor="ctr"/>
          <a:lstStyle/>
          <a:p>
            <a:endParaRPr lang="zh-CN" altLang="en-US"/>
          </a:p>
        </p:txBody>
      </p:sp>
      <p:sp>
        <p:nvSpPr>
          <p:cNvPr id="300044" name="Line 12"/>
          <p:cNvSpPr>
            <a:spLocks noChangeShapeType="1"/>
          </p:cNvSpPr>
          <p:nvPr/>
        </p:nvSpPr>
        <p:spPr bwMode="auto">
          <a:xfrm>
            <a:off x="1682552" y="5041652"/>
            <a:ext cx="1447800" cy="304800"/>
          </a:xfrm>
          <a:prstGeom prst="line">
            <a:avLst/>
          </a:prstGeom>
          <a:noFill/>
          <a:ln w="9525">
            <a:solidFill>
              <a:schemeClr val="tx1"/>
            </a:solidFill>
            <a:round/>
            <a:headEnd/>
            <a:tailEnd type="triangle" w="med" len="med"/>
          </a:ln>
          <a:effectLst/>
        </p:spPr>
        <p:txBody>
          <a:bodyPr wrap="none"/>
          <a:lstStyle/>
          <a:p>
            <a:endParaRPr lang="zh-CN" altLang="en-US"/>
          </a:p>
        </p:txBody>
      </p:sp>
      <p:sp>
        <p:nvSpPr>
          <p:cNvPr id="300047" name="AutoShape 15"/>
          <p:cNvSpPr>
            <a:spLocks noChangeArrowheads="1"/>
          </p:cNvSpPr>
          <p:nvPr/>
        </p:nvSpPr>
        <p:spPr bwMode="auto">
          <a:xfrm>
            <a:off x="4578152" y="3441452"/>
            <a:ext cx="1676400" cy="609600"/>
          </a:xfrm>
          <a:prstGeom prst="cube">
            <a:avLst>
              <a:gd name="adj" fmla="val 66148"/>
            </a:avLst>
          </a:prstGeom>
          <a:solidFill>
            <a:schemeClr val="accent1"/>
          </a:solidFill>
          <a:ln w="9525">
            <a:solidFill>
              <a:schemeClr val="tx1"/>
            </a:solidFill>
            <a:miter lim="800000"/>
            <a:headEnd/>
            <a:tailEnd/>
          </a:ln>
          <a:effectLst/>
        </p:spPr>
        <p:txBody>
          <a:bodyPr wrap="none" anchor="ctr"/>
          <a:lstStyle/>
          <a:p>
            <a:endParaRPr lang="zh-CN" altLang="en-US"/>
          </a:p>
        </p:txBody>
      </p:sp>
      <p:sp>
        <p:nvSpPr>
          <p:cNvPr id="300048" name="AutoShape 16"/>
          <p:cNvSpPr>
            <a:spLocks noChangeArrowheads="1"/>
          </p:cNvSpPr>
          <p:nvPr/>
        </p:nvSpPr>
        <p:spPr bwMode="auto">
          <a:xfrm>
            <a:off x="7016552" y="3441452"/>
            <a:ext cx="1676400" cy="609600"/>
          </a:xfrm>
          <a:prstGeom prst="cube">
            <a:avLst>
              <a:gd name="adj" fmla="val 66148"/>
            </a:avLst>
          </a:prstGeom>
          <a:solidFill>
            <a:schemeClr val="accent1"/>
          </a:solidFill>
          <a:ln w="9525">
            <a:solidFill>
              <a:schemeClr val="tx1"/>
            </a:solidFill>
            <a:miter lim="800000"/>
            <a:headEnd/>
            <a:tailEnd/>
          </a:ln>
          <a:effectLst/>
        </p:spPr>
        <p:txBody>
          <a:bodyPr wrap="none" anchor="ctr"/>
          <a:lstStyle/>
          <a:p>
            <a:endParaRPr lang="zh-CN" altLang="en-US"/>
          </a:p>
        </p:txBody>
      </p:sp>
      <p:sp>
        <p:nvSpPr>
          <p:cNvPr id="300049" name="Text Box 17"/>
          <p:cNvSpPr txBox="1">
            <a:spLocks noChangeArrowheads="1"/>
          </p:cNvSpPr>
          <p:nvPr/>
        </p:nvSpPr>
        <p:spPr bwMode="auto">
          <a:xfrm>
            <a:off x="4120952" y="3974852"/>
            <a:ext cx="1408113" cy="519113"/>
          </a:xfrm>
          <a:prstGeom prst="rect">
            <a:avLst/>
          </a:prstGeom>
          <a:noFill/>
          <a:ln w="9525">
            <a:noFill/>
            <a:miter lim="800000"/>
            <a:headEnd/>
            <a:tailEnd/>
          </a:ln>
          <a:effectLst/>
        </p:spPr>
        <p:txBody>
          <a:bodyPr wrap="none">
            <a:spAutoFit/>
          </a:bodyPr>
          <a:lstStyle/>
          <a:p>
            <a:r>
              <a:rPr kumimoji="1" lang="en-US" altLang="zh-CN" sz="2800">
                <a:latin typeface="Times New Roman" pitchFamily="18" charset="0"/>
              </a:rPr>
              <a:t>observer</a:t>
            </a:r>
          </a:p>
        </p:txBody>
      </p:sp>
      <p:grpSp>
        <p:nvGrpSpPr>
          <p:cNvPr id="3" name="Group 20"/>
          <p:cNvGrpSpPr>
            <a:grpSpLocks/>
          </p:cNvGrpSpPr>
          <p:nvPr/>
        </p:nvGrpSpPr>
        <p:grpSpPr bwMode="auto">
          <a:xfrm>
            <a:off x="7092752" y="5270252"/>
            <a:ext cx="304800" cy="304800"/>
            <a:chOff x="4752" y="3456"/>
            <a:chExt cx="192" cy="192"/>
          </a:xfrm>
        </p:grpSpPr>
        <p:sp>
          <p:nvSpPr>
            <p:cNvPr id="300050" name="Line 18"/>
            <p:cNvSpPr>
              <a:spLocks noChangeShapeType="1"/>
            </p:cNvSpPr>
            <p:nvPr/>
          </p:nvSpPr>
          <p:spPr bwMode="auto">
            <a:xfrm flipH="1">
              <a:off x="4752" y="3456"/>
              <a:ext cx="192" cy="192"/>
            </a:xfrm>
            <a:prstGeom prst="line">
              <a:avLst/>
            </a:prstGeom>
            <a:noFill/>
            <a:ln w="38100">
              <a:solidFill>
                <a:srgbClr val="FF0000"/>
              </a:solidFill>
              <a:round/>
              <a:headEnd/>
              <a:tailEnd/>
            </a:ln>
            <a:effectLst/>
          </p:spPr>
          <p:txBody>
            <a:bodyPr wrap="none"/>
            <a:lstStyle/>
            <a:p>
              <a:endParaRPr lang="zh-CN" altLang="en-US"/>
            </a:p>
          </p:txBody>
        </p:sp>
        <p:sp>
          <p:nvSpPr>
            <p:cNvPr id="300051" name="Line 19"/>
            <p:cNvSpPr>
              <a:spLocks noChangeShapeType="1"/>
            </p:cNvSpPr>
            <p:nvPr/>
          </p:nvSpPr>
          <p:spPr bwMode="auto">
            <a:xfrm>
              <a:off x="4752" y="3456"/>
              <a:ext cx="192" cy="192"/>
            </a:xfrm>
            <a:prstGeom prst="line">
              <a:avLst/>
            </a:prstGeom>
            <a:noFill/>
            <a:ln w="38100">
              <a:solidFill>
                <a:srgbClr val="FF0000"/>
              </a:solidFill>
              <a:round/>
              <a:headEnd/>
              <a:tailEnd/>
            </a:ln>
            <a:effectLst/>
          </p:spPr>
          <p:txBody>
            <a:bodyPr wrap="none"/>
            <a:lstStyle/>
            <a:p>
              <a:endParaRPr lang="zh-CN" altLang="en-US"/>
            </a:p>
          </p:txBody>
        </p:sp>
      </p:grpSp>
      <p:grpSp>
        <p:nvGrpSpPr>
          <p:cNvPr id="4" name="Group 24"/>
          <p:cNvGrpSpPr>
            <a:grpSpLocks/>
          </p:cNvGrpSpPr>
          <p:nvPr/>
        </p:nvGrpSpPr>
        <p:grpSpPr bwMode="auto">
          <a:xfrm>
            <a:off x="8007152" y="3746252"/>
            <a:ext cx="457200" cy="304800"/>
            <a:chOff x="5328" y="2736"/>
            <a:chExt cx="288" cy="192"/>
          </a:xfrm>
        </p:grpSpPr>
        <p:sp>
          <p:nvSpPr>
            <p:cNvPr id="300054" name="Line 22"/>
            <p:cNvSpPr>
              <a:spLocks noChangeShapeType="1"/>
            </p:cNvSpPr>
            <p:nvPr/>
          </p:nvSpPr>
          <p:spPr bwMode="auto">
            <a:xfrm>
              <a:off x="5328" y="2832"/>
              <a:ext cx="48" cy="96"/>
            </a:xfrm>
            <a:prstGeom prst="line">
              <a:avLst/>
            </a:prstGeom>
            <a:noFill/>
            <a:ln w="38100">
              <a:solidFill>
                <a:srgbClr val="FF0000"/>
              </a:solidFill>
              <a:round/>
              <a:headEnd/>
              <a:tailEnd/>
            </a:ln>
            <a:effectLst/>
          </p:spPr>
          <p:txBody>
            <a:bodyPr wrap="none"/>
            <a:lstStyle/>
            <a:p>
              <a:endParaRPr lang="zh-CN" altLang="en-US"/>
            </a:p>
          </p:txBody>
        </p:sp>
        <p:sp>
          <p:nvSpPr>
            <p:cNvPr id="300055" name="Line 23"/>
            <p:cNvSpPr>
              <a:spLocks noChangeShapeType="1"/>
            </p:cNvSpPr>
            <p:nvPr/>
          </p:nvSpPr>
          <p:spPr bwMode="auto">
            <a:xfrm flipV="1">
              <a:off x="5376" y="2736"/>
              <a:ext cx="240" cy="192"/>
            </a:xfrm>
            <a:prstGeom prst="line">
              <a:avLst/>
            </a:prstGeom>
            <a:noFill/>
            <a:ln w="38100">
              <a:solidFill>
                <a:srgbClr val="FF0000"/>
              </a:solidFill>
              <a:round/>
              <a:headEnd/>
              <a:tailEnd/>
            </a:ln>
            <a:effectLst/>
          </p:spPr>
          <p:txBody>
            <a:bodyPr wrap="none"/>
            <a:lstStyle/>
            <a:p>
              <a:endParaRPr lang="zh-CN" altLang="en-US"/>
            </a:p>
          </p:txBody>
        </p:sp>
      </p:grpSp>
      <p:sp>
        <p:nvSpPr>
          <p:cNvPr id="300058" name="Text Box 26"/>
          <p:cNvSpPr txBox="1">
            <a:spLocks noChangeArrowheads="1"/>
          </p:cNvSpPr>
          <p:nvPr/>
        </p:nvSpPr>
        <p:spPr bwMode="auto">
          <a:xfrm>
            <a:off x="6467277" y="5794127"/>
            <a:ext cx="1270000" cy="519113"/>
          </a:xfrm>
          <a:prstGeom prst="rect">
            <a:avLst/>
          </a:prstGeom>
          <a:noFill/>
          <a:ln w="9525">
            <a:noFill/>
            <a:miter lim="800000"/>
            <a:headEnd/>
            <a:tailEnd/>
          </a:ln>
          <a:effectLst/>
        </p:spPr>
        <p:txBody>
          <a:bodyPr wrap="none">
            <a:spAutoFit/>
          </a:bodyPr>
          <a:lstStyle/>
          <a:p>
            <a:r>
              <a:rPr kumimoji="1" lang="en-US" altLang="zh-CN" sz="2800">
                <a:latin typeface="Times New Roman" pitchFamily="18" charset="0"/>
              </a:rPr>
              <a:t>Worker</a:t>
            </a:r>
          </a:p>
        </p:txBody>
      </p:sp>
      <p:grpSp>
        <p:nvGrpSpPr>
          <p:cNvPr id="5" name="Group 30"/>
          <p:cNvGrpSpPr>
            <a:grpSpLocks/>
          </p:cNvGrpSpPr>
          <p:nvPr/>
        </p:nvGrpSpPr>
        <p:grpSpPr bwMode="auto">
          <a:xfrm>
            <a:off x="4882952" y="3365252"/>
            <a:ext cx="2819400" cy="1981200"/>
            <a:chOff x="3360" y="2256"/>
            <a:chExt cx="1776" cy="1248"/>
          </a:xfrm>
        </p:grpSpPr>
        <p:sp>
          <p:nvSpPr>
            <p:cNvPr id="300045" name="Line 13"/>
            <p:cNvSpPr>
              <a:spLocks noChangeShapeType="1"/>
            </p:cNvSpPr>
            <p:nvPr/>
          </p:nvSpPr>
          <p:spPr bwMode="auto">
            <a:xfrm flipV="1">
              <a:off x="3360" y="3360"/>
              <a:ext cx="1056" cy="144"/>
            </a:xfrm>
            <a:prstGeom prst="line">
              <a:avLst/>
            </a:prstGeom>
            <a:noFill/>
            <a:ln w="12700">
              <a:solidFill>
                <a:schemeClr val="tx1"/>
              </a:solidFill>
              <a:round/>
              <a:headEnd/>
              <a:tailEnd type="triangle" w="med" len="med"/>
            </a:ln>
            <a:effectLst/>
          </p:spPr>
          <p:txBody>
            <a:bodyPr wrap="none"/>
            <a:lstStyle/>
            <a:p>
              <a:endParaRPr lang="zh-CN" altLang="en-US"/>
            </a:p>
          </p:txBody>
        </p:sp>
        <p:sp>
          <p:nvSpPr>
            <p:cNvPr id="300057" name="Line 25"/>
            <p:cNvSpPr>
              <a:spLocks noChangeShapeType="1"/>
            </p:cNvSpPr>
            <p:nvPr/>
          </p:nvSpPr>
          <p:spPr bwMode="auto">
            <a:xfrm flipV="1">
              <a:off x="3360" y="2256"/>
              <a:ext cx="1776" cy="1248"/>
            </a:xfrm>
            <a:prstGeom prst="line">
              <a:avLst/>
            </a:prstGeom>
            <a:noFill/>
            <a:ln w="9525">
              <a:solidFill>
                <a:schemeClr val="tx1"/>
              </a:solidFill>
              <a:round/>
              <a:headEnd/>
              <a:tailEnd type="triangle" w="med" len="med"/>
            </a:ln>
            <a:effectLst/>
          </p:spPr>
          <p:txBody>
            <a:bodyPr wrap="none"/>
            <a:lstStyle/>
            <a:p>
              <a:endParaRPr lang="zh-CN" altLang="en-US"/>
            </a:p>
          </p:txBody>
        </p:sp>
        <p:sp>
          <p:nvSpPr>
            <p:cNvPr id="300059" name="Line 27"/>
            <p:cNvSpPr>
              <a:spLocks noChangeShapeType="1"/>
            </p:cNvSpPr>
            <p:nvPr/>
          </p:nvSpPr>
          <p:spPr bwMode="auto">
            <a:xfrm flipV="1">
              <a:off x="3379" y="2523"/>
              <a:ext cx="272" cy="952"/>
            </a:xfrm>
            <a:prstGeom prst="line">
              <a:avLst/>
            </a:prstGeom>
            <a:noFill/>
            <a:ln w="9525">
              <a:solidFill>
                <a:schemeClr val="tx1"/>
              </a:solidFill>
              <a:round/>
              <a:headEnd/>
              <a:tailEnd type="triangle" w="med" len="med"/>
            </a:ln>
            <a:effectLst/>
          </p:spPr>
          <p:txBody>
            <a:bodyPr wrap="none"/>
            <a:lstStyle/>
            <a:p>
              <a:endParaRPr lang="zh-CN" altLang="en-US"/>
            </a:p>
          </p:txBody>
        </p:sp>
      </p:grpSp>
      <p:grpSp>
        <p:nvGrpSpPr>
          <p:cNvPr id="6" name="Group 31"/>
          <p:cNvGrpSpPr>
            <a:grpSpLocks/>
          </p:cNvGrpSpPr>
          <p:nvPr/>
        </p:nvGrpSpPr>
        <p:grpSpPr bwMode="auto">
          <a:xfrm>
            <a:off x="5200452" y="2996952"/>
            <a:ext cx="2882900" cy="2286000"/>
            <a:chOff x="3560" y="2016"/>
            <a:chExt cx="1816" cy="1440"/>
          </a:xfrm>
        </p:grpSpPr>
        <p:sp>
          <p:nvSpPr>
            <p:cNvPr id="300053" name="AutoShape 21"/>
            <p:cNvSpPr>
              <a:spLocks noChangeArrowheads="1"/>
            </p:cNvSpPr>
            <p:nvPr/>
          </p:nvSpPr>
          <p:spPr bwMode="auto">
            <a:xfrm>
              <a:off x="4512" y="3120"/>
              <a:ext cx="240" cy="336"/>
            </a:xfrm>
            <a:prstGeom prst="smileyFace">
              <a:avLst>
                <a:gd name="adj" fmla="val 4653"/>
              </a:avLst>
            </a:prstGeom>
            <a:solidFill>
              <a:schemeClr val="accent1"/>
            </a:solidFill>
            <a:ln w="28575">
              <a:solidFill>
                <a:schemeClr val="tx1"/>
              </a:solidFill>
              <a:round/>
              <a:headEnd/>
              <a:tailEnd/>
            </a:ln>
            <a:effectLst/>
          </p:spPr>
          <p:txBody>
            <a:bodyPr wrap="none" anchor="ctr"/>
            <a:lstStyle/>
            <a:p>
              <a:endParaRPr lang="zh-CN" altLang="en-US"/>
            </a:p>
          </p:txBody>
        </p:sp>
        <p:sp>
          <p:nvSpPr>
            <p:cNvPr id="300046" name="AutoShape 14"/>
            <p:cNvSpPr>
              <a:spLocks noChangeArrowheads="1"/>
            </p:cNvSpPr>
            <p:nvPr/>
          </p:nvSpPr>
          <p:spPr bwMode="auto">
            <a:xfrm>
              <a:off x="5136" y="2016"/>
              <a:ext cx="240" cy="336"/>
            </a:xfrm>
            <a:prstGeom prst="smileyFace">
              <a:avLst>
                <a:gd name="adj" fmla="val 4653"/>
              </a:avLst>
            </a:prstGeom>
            <a:solidFill>
              <a:schemeClr val="accent1"/>
            </a:solidFill>
            <a:ln w="9525">
              <a:solidFill>
                <a:schemeClr val="tx1"/>
              </a:solidFill>
              <a:round/>
              <a:headEnd/>
              <a:tailEnd/>
            </a:ln>
            <a:effectLst/>
          </p:spPr>
          <p:txBody>
            <a:bodyPr wrap="none" anchor="ctr"/>
            <a:lstStyle/>
            <a:p>
              <a:endParaRPr lang="zh-CN" altLang="en-US"/>
            </a:p>
          </p:txBody>
        </p:sp>
        <p:sp>
          <p:nvSpPr>
            <p:cNvPr id="300061" name="AutoShape 29"/>
            <p:cNvSpPr>
              <a:spLocks noChangeArrowheads="1"/>
            </p:cNvSpPr>
            <p:nvPr/>
          </p:nvSpPr>
          <p:spPr bwMode="auto">
            <a:xfrm>
              <a:off x="3560" y="2160"/>
              <a:ext cx="240" cy="336"/>
            </a:xfrm>
            <a:prstGeom prst="smileyFace">
              <a:avLst>
                <a:gd name="adj" fmla="val 4653"/>
              </a:avLst>
            </a:prstGeom>
            <a:solidFill>
              <a:schemeClr val="accent1"/>
            </a:solidFill>
            <a:ln w="9525">
              <a:solidFill>
                <a:schemeClr val="tx1"/>
              </a:solidFill>
              <a:round/>
              <a:headEnd/>
              <a:tailEnd/>
            </a:ln>
            <a:effectLst/>
          </p:spPr>
          <p:txBody>
            <a:bodyPr wrap="none" anchor="ctr"/>
            <a:lstStyle/>
            <a:p>
              <a:endParaRPr lang="zh-CN" altLang="en-US"/>
            </a:p>
          </p:txBody>
        </p:sp>
      </p:grpSp>
      <p:sp>
        <p:nvSpPr>
          <p:cNvPr id="32" name="日期占位符 31"/>
          <p:cNvSpPr>
            <a:spLocks noGrp="1"/>
          </p:cNvSpPr>
          <p:nvPr>
            <p:ph type="dt" sz="half" idx="10"/>
          </p:nvPr>
        </p:nvSpPr>
        <p:spPr/>
        <p:txBody>
          <a:bodyPr/>
          <a:lstStyle/>
          <a:p>
            <a:pPr eaLnBrk="1" latinLnBrk="0" hangingPunct="1"/>
            <a:fld id="{457C5C7B-6643-47FC-BDA5-432E646B9E22}" type="datetime1">
              <a:rPr lang="en-US" altLang="zh-CN" smtClean="0"/>
              <a:pPr eaLnBrk="1" latinLnBrk="0" hangingPunct="1"/>
              <a:t>12/13/2011</a:t>
            </a:fld>
            <a:endParaRPr lang="en-US"/>
          </a:p>
        </p:txBody>
      </p:sp>
      <p:sp>
        <p:nvSpPr>
          <p:cNvPr id="33" name="页脚占位符 32"/>
          <p:cNvSpPr>
            <a:spLocks noGrp="1"/>
          </p:cNvSpPr>
          <p:nvPr>
            <p:ph type="ftr" sz="quarter" idx="11"/>
          </p:nvPr>
        </p:nvSpPr>
        <p:spPr/>
        <p:txBody>
          <a:bodyPr/>
          <a:lstStyle/>
          <a:p>
            <a:r>
              <a:rPr kumimoji="0" lang="en-US" smtClean="0"/>
              <a:t>Institute of Computer Software, Nanjing University</a:t>
            </a:r>
            <a:endParaRPr kumimoji="0" lang="en-US"/>
          </a:p>
        </p:txBody>
      </p:sp>
      <p:sp>
        <p:nvSpPr>
          <p:cNvPr id="35" name="灯片编号占位符 6"/>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2BBB5E19-F10A-4C2F-BF6F-11C513378A2E}" type="slidenum">
              <a:rPr kumimoji="0" lang="en-US" sz="1200" b="0" i="0" u="none" strike="noStrike" kern="1200" cap="none" spc="0" normalizeH="0" baseline="0" noProof="0" smtClean="0">
                <a:ln>
                  <a:noFill/>
                </a:ln>
                <a:solidFill>
                  <a:schemeClr val="tx1">
                    <a:tint val="95000"/>
                  </a:schemeClr>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70</a:t>
            </a:fld>
            <a:endParaRPr kumimoji="0" lang="en-US" sz="1200" b="0" i="0" u="none" strike="noStrike" kern="1200" cap="none" spc="0" normalizeH="0" baseline="0" noProof="0" dirty="0">
              <a:ln>
                <a:noFill/>
              </a:ln>
              <a:solidFill>
                <a:schemeClr val="tx1">
                  <a:tint val="95000"/>
                </a:schemeClr>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0004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2" presetClass="entr" presetSubtype="8" fill="hold" grpId="0" nodeType="clickEffect">
                                  <p:stCondLst>
                                    <p:cond delay="0"/>
                                  </p:stCondLst>
                                  <p:childTnLst>
                                    <p:set>
                                      <p:cBhvr>
                                        <p:cTn id="10" dur="1" fill="hold">
                                          <p:stCondLst>
                                            <p:cond delay="0"/>
                                          </p:stCondLst>
                                        </p:cTn>
                                        <p:tgtEl>
                                          <p:spTgt spid="300044"/>
                                        </p:tgtEl>
                                        <p:attrNameLst>
                                          <p:attrName>style.visibility</p:attrName>
                                        </p:attrNameLst>
                                      </p:cBhvr>
                                      <p:to>
                                        <p:strVal val="visible"/>
                                      </p:to>
                                    </p:set>
                                    <p:animEffect transition="in" filter="wipe(left)">
                                      <p:cBhvr>
                                        <p:cTn id="11" dur="500"/>
                                        <p:tgtEl>
                                          <p:spTgt spid="300044"/>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nodeType="clickEffect">
                                  <p:stCondLst>
                                    <p:cond delay="0"/>
                                  </p:stCondLst>
                                  <p:childTnLst>
                                    <p:set>
                                      <p:cBhvr>
                                        <p:cTn id="15" dur="1" fill="hold">
                                          <p:stCondLst>
                                            <p:cond delay="0"/>
                                          </p:stCondLst>
                                        </p:cTn>
                                        <p:tgtEl>
                                          <p:spTgt spid="5"/>
                                        </p:tgtEl>
                                        <p:attrNameLst>
                                          <p:attrName>style.visibility</p:attrName>
                                        </p:attrNameLst>
                                      </p:cBhvr>
                                      <p:to>
                                        <p:strVal val="visible"/>
                                      </p:to>
                                    </p:set>
                                    <p:animEffect transition="in" filter="wipe(left)">
                                      <p:cBhvr>
                                        <p:cTn id="16" dur="500"/>
                                        <p:tgtEl>
                                          <p:spTgt spid="5"/>
                                        </p:tgtEl>
                                      </p:cBhvr>
                                    </p:animEffec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499"/>
                                          </p:stCondLst>
                                        </p:cTn>
                                        <p:tgtEl>
                                          <p:spTgt spid="3"/>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499"/>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0043" grpId="0" animBg="1"/>
      <p:bldP spid="300044" grpId="0" animBg="1"/>
    </p:bldLst>
  </p:timing>
</p:sld>
</file>

<file path=ppt/slides/slide7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1058" name="Rectangle 2"/>
          <p:cNvSpPr>
            <a:spLocks noGrp="1" noChangeArrowheads="1"/>
          </p:cNvSpPr>
          <p:nvPr>
            <p:ph type="title"/>
          </p:nvPr>
        </p:nvSpPr>
        <p:spPr>
          <a:xfrm>
            <a:off x="317500" y="52388"/>
            <a:ext cx="8637588" cy="1431925"/>
          </a:xfrm>
        </p:spPr>
        <p:txBody>
          <a:bodyPr>
            <a:normAutofit/>
          </a:bodyPr>
          <a:lstStyle/>
          <a:p>
            <a:r>
              <a:rPr lang="zh-CN" altLang="en-US" sz="4000" dirty="0" smtClean="0">
                <a:solidFill>
                  <a:srgbClr val="FFC000"/>
                </a:solidFill>
              </a:rPr>
              <a:t>容错</a:t>
            </a:r>
            <a:r>
              <a:rPr lang="zh-CN" altLang="en-US" sz="4000" dirty="0">
                <a:solidFill>
                  <a:srgbClr val="FFC000"/>
                </a:solidFill>
              </a:rPr>
              <a:t>问题</a:t>
            </a:r>
          </a:p>
        </p:txBody>
      </p:sp>
      <p:sp>
        <p:nvSpPr>
          <p:cNvPr id="301059" name="Rectangle 3"/>
          <p:cNvSpPr>
            <a:spLocks noGrp="1" noChangeArrowheads="1"/>
          </p:cNvSpPr>
          <p:nvPr>
            <p:ph idx="1"/>
          </p:nvPr>
        </p:nvSpPr>
        <p:spPr>
          <a:xfrm>
            <a:off x="323850" y="1700213"/>
            <a:ext cx="8208963" cy="4608512"/>
          </a:xfrm>
        </p:spPr>
        <p:txBody>
          <a:bodyPr/>
          <a:lstStyle/>
          <a:p>
            <a:pPr>
              <a:lnSpc>
                <a:spcPct val="90000"/>
              </a:lnSpc>
            </a:pPr>
            <a:r>
              <a:rPr lang="zh-CN" altLang="en-US" dirty="0"/>
              <a:t>其它容错处理方法</a:t>
            </a:r>
          </a:p>
          <a:p>
            <a:pPr lvl="1" algn="just">
              <a:lnSpc>
                <a:spcPct val="90000"/>
              </a:lnSpc>
            </a:pPr>
            <a:r>
              <a:rPr lang="zh-CN" altLang="en-US" sz="2000" dirty="0">
                <a:latin typeface="Times New Roman" pitchFamily="18" charset="0"/>
              </a:rPr>
              <a:t>相似的</a:t>
            </a:r>
            <a:r>
              <a:rPr lang="en-US" altLang="zh-CN" sz="2000" dirty="0"/>
              <a:t>stage</a:t>
            </a:r>
            <a:r>
              <a:rPr lang="zh-CN" altLang="en-US" sz="2000" dirty="0">
                <a:latin typeface="Times New Roman" pitchFamily="18" charset="0"/>
              </a:rPr>
              <a:t>模型</a:t>
            </a:r>
            <a:r>
              <a:rPr lang="en-US" altLang="zh-CN" sz="2000" dirty="0"/>
              <a:t>:agent</a:t>
            </a:r>
            <a:r>
              <a:rPr lang="zh-CN" altLang="en-US" sz="2000" dirty="0">
                <a:latin typeface="Times New Roman" pitchFamily="18" charset="0"/>
              </a:rPr>
              <a:t>在某一</a:t>
            </a:r>
            <a:r>
              <a:rPr lang="en-US" altLang="zh-CN" sz="2000" dirty="0"/>
              <a:t>stage</a:t>
            </a:r>
            <a:r>
              <a:rPr lang="zh-CN" altLang="en-US" sz="2000" dirty="0">
                <a:latin typeface="Times New Roman" pitchFamily="18" charset="0"/>
              </a:rPr>
              <a:t>上的所有结点上并行执行</a:t>
            </a:r>
            <a:r>
              <a:rPr lang="en-US" altLang="zh-CN" sz="2000" dirty="0"/>
              <a:t>.</a:t>
            </a:r>
            <a:r>
              <a:rPr lang="zh-CN" altLang="en-US" sz="2000" dirty="0">
                <a:latin typeface="Times New Roman" pitchFamily="18" charset="0"/>
              </a:rPr>
              <a:t>迁移动作也是迁移到下一</a:t>
            </a:r>
            <a:r>
              <a:rPr lang="en-US" altLang="zh-CN" sz="2000" dirty="0"/>
              <a:t>stage</a:t>
            </a:r>
            <a:r>
              <a:rPr lang="zh-CN" altLang="en-US" sz="2000" dirty="0">
                <a:latin typeface="Times New Roman" pitchFamily="18" charset="0"/>
              </a:rPr>
              <a:t>的每一个结点</a:t>
            </a:r>
            <a:r>
              <a:rPr lang="en-US" altLang="zh-CN" sz="2000" dirty="0"/>
              <a:t>.</a:t>
            </a:r>
          </a:p>
          <a:p>
            <a:pPr lvl="1" algn="just">
              <a:lnSpc>
                <a:spcPct val="90000"/>
              </a:lnSpc>
            </a:pPr>
            <a:r>
              <a:rPr lang="zh-CN" altLang="en-US" sz="2000" dirty="0">
                <a:latin typeface="Times New Roman" pitchFamily="18" charset="0"/>
              </a:rPr>
              <a:t>基于</a:t>
            </a:r>
            <a:r>
              <a:rPr lang="en-US" altLang="zh-CN" sz="2000" dirty="0"/>
              <a:t>agent</a:t>
            </a:r>
            <a:r>
              <a:rPr lang="zh-CN" altLang="en-US" sz="2000" dirty="0">
                <a:latin typeface="Times New Roman" pitchFamily="18" charset="0"/>
              </a:rPr>
              <a:t>的事务处理模型中</a:t>
            </a:r>
            <a:r>
              <a:rPr lang="en-US" altLang="zh-CN" sz="2000" dirty="0"/>
              <a:t>,</a:t>
            </a:r>
            <a:r>
              <a:rPr lang="zh-CN" altLang="en-US" sz="2000" dirty="0">
                <a:latin typeface="Times New Roman" pitchFamily="18" charset="0"/>
              </a:rPr>
              <a:t>提出了</a:t>
            </a:r>
            <a:r>
              <a:rPr lang="en-US" altLang="zh-CN" sz="2000" dirty="0"/>
              <a:t>monitoring component,</a:t>
            </a:r>
            <a:r>
              <a:rPr lang="zh-CN" altLang="en-US" sz="2000" dirty="0">
                <a:latin typeface="Times New Roman" pitchFamily="18" charset="0"/>
              </a:rPr>
              <a:t>用监测来判断和处理故障</a:t>
            </a:r>
            <a:r>
              <a:rPr lang="en-US" altLang="zh-CN" sz="2000" dirty="0"/>
              <a:t>,</a:t>
            </a:r>
            <a:r>
              <a:rPr lang="zh-CN" altLang="en-US" sz="2000" dirty="0">
                <a:latin typeface="Times New Roman" pitchFamily="18" charset="0"/>
              </a:rPr>
              <a:t>但只给出了概念模型</a:t>
            </a:r>
            <a:r>
              <a:rPr lang="en-US" altLang="zh-CN" sz="2000" dirty="0"/>
              <a:t>,</a:t>
            </a:r>
            <a:r>
              <a:rPr lang="zh-CN" altLang="en-US" sz="2000" dirty="0">
                <a:latin typeface="Times New Roman" pitchFamily="18" charset="0"/>
              </a:rPr>
              <a:t>并没有相关的算法和实现</a:t>
            </a:r>
            <a:r>
              <a:rPr lang="en-US" altLang="zh-CN" sz="2000" dirty="0"/>
              <a:t>.</a:t>
            </a:r>
          </a:p>
          <a:p>
            <a:pPr lvl="1" algn="just">
              <a:lnSpc>
                <a:spcPct val="90000"/>
              </a:lnSpc>
            </a:pPr>
            <a:r>
              <a:rPr lang="zh-CN" altLang="en-US" sz="2000" dirty="0">
                <a:latin typeface="Times New Roman" pitchFamily="18" charset="0"/>
              </a:rPr>
              <a:t>特殊系统结构上的容错机制</a:t>
            </a:r>
            <a:r>
              <a:rPr lang="en-US" altLang="zh-CN" sz="2000" dirty="0"/>
              <a:t>,</a:t>
            </a:r>
            <a:r>
              <a:rPr lang="zh-CN" altLang="en-US" sz="2000" dirty="0">
                <a:latin typeface="Times New Roman" pitchFamily="18" charset="0"/>
              </a:rPr>
              <a:t>该系统结构下</a:t>
            </a:r>
            <a:r>
              <a:rPr lang="en-US" altLang="zh-CN" sz="2000" dirty="0"/>
              <a:t>,</a:t>
            </a:r>
            <a:r>
              <a:rPr lang="zh-CN" altLang="en-US" sz="2000" dirty="0">
                <a:latin typeface="Times New Roman" pitchFamily="18" charset="0"/>
              </a:rPr>
              <a:t>一个</a:t>
            </a:r>
            <a:r>
              <a:rPr lang="en-US" altLang="zh-CN" sz="2000" dirty="0"/>
              <a:t>site</a:t>
            </a:r>
            <a:r>
              <a:rPr lang="zh-CN" altLang="en-US" sz="2000" dirty="0">
                <a:latin typeface="Times New Roman" pitchFamily="18" charset="0"/>
              </a:rPr>
              <a:t>由若干个通过可靠的</a:t>
            </a:r>
            <a:r>
              <a:rPr lang="en-US" altLang="zh-CN" sz="2000" dirty="0"/>
              <a:t>LAN</a:t>
            </a:r>
            <a:r>
              <a:rPr lang="zh-CN" altLang="en-US" sz="2000" dirty="0">
                <a:latin typeface="Times New Roman" pitchFamily="18" charset="0"/>
              </a:rPr>
              <a:t>连接的主机构成</a:t>
            </a:r>
            <a:r>
              <a:rPr lang="en-US" altLang="zh-CN" sz="2000" dirty="0"/>
              <a:t>,</a:t>
            </a:r>
            <a:r>
              <a:rPr lang="zh-CN" altLang="en-US" sz="2000" dirty="0">
                <a:latin typeface="Times New Roman" pitchFamily="18" charset="0"/>
              </a:rPr>
              <a:t>同时提供</a:t>
            </a:r>
            <a:r>
              <a:rPr lang="en-US" altLang="zh-CN" sz="2000" dirty="0"/>
              <a:t>Checkpoint Manager(CM)</a:t>
            </a:r>
            <a:r>
              <a:rPr lang="zh-CN" altLang="en-US" sz="2000" dirty="0">
                <a:latin typeface="Times New Roman" pitchFamily="18" charset="0"/>
              </a:rPr>
              <a:t>对任意</a:t>
            </a:r>
            <a:r>
              <a:rPr lang="en-US" altLang="zh-CN" sz="2000" dirty="0"/>
              <a:t>site</a:t>
            </a:r>
            <a:r>
              <a:rPr lang="zh-CN" altLang="en-US" sz="2000" dirty="0">
                <a:latin typeface="Times New Roman" pitchFamily="18" charset="0"/>
              </a:rPr>
              <a:t>上的</a:t>
            </a:r>
            <a:r>
              <a:rPr lang="en-US" altLang="zh-CN" sz="2000" dirty="0"/>
              <a:t>agent</a:t>
            </a:r>
            <a:r>
              <a:rPr lang="zh-CN" altLang="en-US" sz="2000" dirty="0">
                <a:latin typeface="Times New Roman" pitchFamily="18" charset="0"/>
              </a:rPr>
              <a:t>的执行进行跟踪并在发现</a:t>
            </a:r>
            <a:r>
              <a:rPr lang="en-US" altLang="zh-CN" sz="2000" dirty="0"/>
              <a:t>site</a:t>
            </a:r>
            <a:r>
              <a:rPr lang="zh-CN" altLang="en-US" sz="2000" dirty="0">
                <a:latin typeface="Times New Roman" pitchFamily="18" charset="0"/>
              </a:rPr>
              <a:t>中某主机故障时进行处理</a:t>
            </a:r>
            <a:r>
              <a:rPr lang="en-US" altLang="zh-CN" sz="2000" dirty="0"/>
              <a:t>.</a:t>
            </a:r>
            <a:r>
              <a:rPr lang="zh-CN" altLang="en-US" sz="2000" dirty="0">
                <a:latin typeface="Times New Roman" pitchFamily="18" charset="0"/>
              </a:rPr>
              <a:t>但该机制对</a:t>
            </a:r>
            <a:r>
              <a:rPr lang="en-US" altLang="zh-CN" sz="2000" dirty="0"/>
              <a:t>CM,LAN</a:t>
            </a:r>
            <a:r>
              <a:rPr lang="zh-CN" altLang="en-US" sz="2000" dirty="0">
                <a:latin typeface="Times New Roman" pitchFamily="18" charset="0"/>
              </a:rPr>
              <a:t>及相关的通讯的高可靠性的假设是不令人信服的</a:t>
            </a:r>
            <a:r>
              <a:rPr lang="en-US" altLang="zh-CN" sz="2000" dirty="0"/>
              <a:t>.</a:t>
            </a:r>
          </a:p>
        </p:txBody>
      </p:sp>
      <p:sp>
        <p:nvSpPr>
          <p:cNvPr id="7" name="灯片编号占位符 5"/>
          <p:cNvSpPr>
            <a:spLocks noGrp="1"/>
          </p:cNvSpPr>
          <p:nvPr>
            <p:ph type="sldNum" sz="quarter" idx="12"/>
          </p:nvPr>
        </p:nvSpPr>
        <p:spPr>
          <a:xfrm>
            <a:off x="8244408" y="5763078"/>
            <a:ext cx="403424" cy="431254"/>
          </a:xfrm>
          <a:prstGeom prst="rect">
            <a:avLst/>
          </a:prstGeom>
        </p:spPr>
        <p:txBody>
          <a:bodyPr/>
          <a:lstStyle/>
          <a:p>
            <a:pPr>
              <a:defRPr/>
            </a:pPr>
            <a:fld id="{9EA34BCE-A9B6-4080-BFDA-24B42780DE08}" type="slidenum">
              <a:rPr lang="en-US" altLang="zh-CN" smtClean="0">
                <a:solidFill>
                  <a:schemeClr val="bg1"/>
                </a:solidFill>
              </a:rPr>
              <a:pPr>
                <a:defRPr/>
              </a:pPr>
              <a:t>71</a:t>
            </a:fld>
            <a:endParaRPr lang="en-US" altLang="zh-CN" dirty="0">
              <a:solidFill>
                <a:schemeClr val="bg1"/>
              </a:solidFill>
            </a:endParaRPr>
          </a:p>
        </p:txBody>
      </p:sp>
      <p:sp>
        <p:nvSpPr>
          <p:cNvPr id="5" name="日期占位符 4"/>
          <p:cNvSpPr>
            <a:spLocks noGrp="1"/>
          </p:cNvSpPr>
          <p:nvPr>
            <p:ph type="dt" sz="half" idx="10"/>
          </p:nvPr>
        </p:nvSpPr>
        <p:spPr/>
        <p:txBody>
          <a:bodyPr/>
          <a:lstStyle/>
          <a:p>
            <a:pPr eaLnBrk="1" latinLnBrk="0" hangingPunct="1"/>
            <a:fld id="{461E5143-BDB9-4CA7-B3CF-8A0C8045D513}" type="datetime1">
              <a:rPr lang="en-US" altLang="zh-CN" smtClean="0"/>
              <a:pPr eaLnBrk="1" latinLnBrk="0" hangingPunct="1"/>
              <a:t>12/13/2011</a:t>
            </a:fld>
            <a:endParaRPr lang="en-US" dirty="0"/>
          </a:p>
        </p:txBody>
      </p:sp>
      <p:sp>
        <p:nvSpPr>
          <p:cNvPr id="6" name="页脚占位符 5"/>
          <p:cNvSpPr>
            <a:spLocks noGrp="1"/>
          </p:cNvSpPr>
          <p:nvPr>
            <p:ph type="ftr" sz="quarter" idx="11"/>
          </p:nvPr>
        </p:nvSpPr>
        <p:spPr/>
        <p:txBody>
          <a:bodyPr/>
          <a:lstStyle/>
          <a:p>
            <a:r>
              <a:rPr kumimoji="0" lang="en-US" smtClean="0"/>
              <a:t>Institute of Computer Software, Nanjing University</a:t>
            </a:r>
            <a:endParaRPr kumimoji="0" lang="en-US"/>
          </a:p>
        </p:txBody>
      </p:sp>
      <p:sp>
        <p:nvSpPr>
          <p:cNvPr id="8" name="灯片编号占位符 6"/>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2BBB5E19-F10A-4C2F-BF6F-11C513378A2E}" type="slidenum">
              <a:rPr kumimoji="0" lang="en-US" sz="1200" b="0" i="0" u="none" strike="noStrike" kern="1200" cap="none" spc="0" normalizeH="0" baseline="0" noProof="0" smtClean="0">
                <a:ln>
                  <a:noFill/>
                </a:ln>
                <a:solidFill>
                  <a:schemeClr val="tx1">
                    <a:tint val="95000"/>
                  </a:schemeClr>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71</a:t>
            </a:fld>
            <a:endParaRPr kumimoji="0" lang="en-US" sz="1200" b="0" i="0" u="none" strike="noStrike" kern="1200" cap="none" spc="0" normalizeH="0" baseline="0" noProof="0" dirty="0">
              <a:ln>
                <a:noFill/>
              </a:ln>
              <a:solidFill>
                <a:schemeClr val="tx1">
                  <a:tint val="95000"/>
                </a:schemeClr>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01059">
                                            <p:txEl>
                                              <p:pRg st="0" end="0"/>
                                            </p:txEl>
                                          </p:spTgt>
                                        </p:tgtEl>
                                        <p:attrNameLst>
                                          <p:attrName>style.visibility</p:attrName>
                                        </p:attrNameLst>
                                      </p:cBhvr>
                                      <p:to>
                                        <p:strVal val="visible"/>
                                      </p:to>
                                    </p:set>
                                    <p:anim calcmode="lin" valueType="num">
                                      <p:cBhvr additive="base">
                                        <p:cTn id="7" dur="500" fill="hold"/>
                                        <p:tgtEl>
                                          <p:spTgt spid="30105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0105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01059">
                                            <p:txEl>
                                              <p:pRg st="1" end="1"/>
                                            </p:txEl>
                                          </p:spTgt>
                                        </p:tgtEl>
                                        <p:attrNameLst>
                                          <p:attrName>style.visibility</p:attrName>
                                        </p:attrNameLst>
                                      </p:cBhvr>
                                      <p:to>
                                        <p:strVal val="visible"/>
                                      </p:to>
                                    </p:set>
                                    <p:anim calcmode="lin" valueType="num">
                                      <p:cBhvr additive="base">
                                        <p:cTn id="13" dur="500" fill="hold"/>
                                        <p:tgtEl>
                                          <p:spTgt spid="301059">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0105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01059">
                                            <p:txEl>
                                              <p:pRg st="2" end="2"/>
                                            </p:txEl>
                                          </p:spTgt>
                                        </p:tgtEl>
                                        <p:attrNameLst>
                                          <p:attrName>style.visibility</p:attrName>
                                        </p:attrNameLst>
                                      </p:cBhvr>
                                      <p:to>
                                        <p:strVal val="visible"/>
                                      </p:to>
                                    </p:set>
                                    <p:anim calcmode="lin" valueType="num">
                                      <p:cBhvr additive="base">
                                        <p:cTn id="19" dur="500" fill="hold"/>
                                        <p:tgtEl>
                                          <p:spTgt spid="301059">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01059">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301059">
                                            <p:txEl>
                                              <p:pRg st="3" end="3"/>
                                            </p:txEl>
                                          </p:spTgt>
                                        </p:tgtEl>
                                        <p:attrNameLst>
                                          <p:attrName>style.visibility</p:attrName>
                                        </p:attrNameLst>
                                      </p:cBhvr>
                                      <p:to>
                                        <p:strVal val="visible"/>
                                      </p:to>
                                    </p:set>
                                    <p:anim calcmode="lin" valueType="num">
                                      <p:cBhvr additive="base">
                                        <p:cTn id="25" dur="500" fill="hold"/>
                                        <p:tgtEl>
                                          <p:spTgt spid="301059">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01059">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1059" grpId="0" uiExpand="1" build="p" bldLvl="3" autoUpdateAnimBg="0"/>
    </p:bldLst>
  </p:timing>
</p:sld>
</file>

<file path=ppt/slides/slide7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2082" name="Rectangle 2"/>
          <p:cNvSpPr>
            <a:spLocks noGrp="1" noChangeArrowheads="1"/>
          </p:cNvSpPr>
          <p:nvPr>
            <p:ph type="title"/>
          </p:nvPr>
        </p:nvSpPr>
        <p:spPr>
          <a:xfrm>
            <a:off x="317500" y="52388"/>
            <a:ext cx="8637588" cy="1431925"/>
          </a:xfrm>
        </p:spPr>
        <p:txBody>
          <a:bodyPr>
            <a:normAutofit/>
          </a:bodyPr>
          <a:lstStyle/>
          <a:p>
            <a:r>
              <a:rPr lang="zh-CN" altLang="en-US" sz="4000" dirty="0" smtClean="0">
                <a:solidFill>
                  <a:srgbClr val="FFC000"/>
                </a:solidFill>
              </a:rPr>
              <a:t>容错</a:t>
            </a:r>
            <a:r>
              <a:rPr lang="zh-CN" altLang="en-US" sz="4000" dirty="0">
                <a:solidFill>
                  <a:srgbClr val="FFC000"/>
                </a:solidFill>
              </a:rPr>
              <a:t>问题</a:t>
            </a:r>
          </a:p>
        </p:txBody>
      </p:sp>
      <p:sp>
        <p:nvSpPr>
          <p:cNvPr id="302083" name="Rectangle 3"/>
          <p:cNvSpPr>
            <a:spLocks noGrp="1" noChangeArrowheads="1"/>
          </p:cNvSpPr>
          <p:nvPr>
            <p:ph idx="1"/>
          </p:nvPr>
        </p:nvSpPr>
        <p:spPr>
          <a:xfrm>
            <a:off x="457200" y="1600200"/>
            <a:ext cx="8003232" cy="4873752"/>
          </a:xfrm>
        </p:spPr>
        <p:txBody>
          <a:bodyPr/>
          <a:lstStyle/>
          <a:p>
            <a:pPr algn="just"/>
            <a:r>
              <a:rPr lang="zh-CN" altLang="en-US" dirty="0"/>
              <a:t>其它容错处理方法</a:t>
            </a:r>
          </a:p>
          <a:p>
            <a:pPr lvl="1" algn="just"/>
            <a:r>
              <a:rPr lang="zh-CN" altLang="en-US" sz="2000" dirty="0"/>
              <a:t>后卫</a:t>
            </a:r>
            <a:r>
              <a:rPr lang="en-US" altLang="zh-CN" sz="2000" dirty="0"/>
              <a:t>agent</a:t>
            </a:r>
            <a:r>
              <a:rPr lang="zh-CN" altLang="en-US" sz="2000" dirty="0"/>
              <a:t>：</a:t>
            </a:r>
            <a:r>
              <a:rPr lang="zh-CN" altLang="en-US" sz="2000" dirty="0">
                <a:latin typeface="Times New Roman" pitchFamily="18" charset="0"/>
              </a:rPr>
              <a:t>在</a:t>
            </a:r>
            <a:r>
              <a:rPr lang="en-US" altLang="zh-CN" sz="2000" dirty="0"/>
              <a:t>agent</a:t>
            </a:r>
            <a:r>
              <a:rPr lang="zh-CN" altLang="en-US" sz="2000" dirty="0">
                <a:latin typeface="Times New Roman" pitchFamily="18" charset="0"/>
              </a:rPr>
              <a:t>迁移动作发生之前创建一个后卫</a:t>
            </a:r>
            <a:r>
              <a:rPr lang="en-US" altLang="zh-CN" sz="2000" dirty="0"/>
              <a:t>agent(rear-guard agent),</a:t>
            </a:r>
            <a:r>
              <a:rPr lang="zh-CN" altLang="en-US" sz="2000" dirty="0">
                <a:latin typeface="Times New Roman" pitchFamily="18" charset="0"/>
              </a:rPr>
              <a:t>监测并处理迁移后的</a:t>
            </a:r>
            <a:r>
              <a:rPr lang="en-US" altLang="zh-CN" sz="2000" dirty="0"/>
              <a:t>agent</a:t>
            </a:r>
            <a:r>
              <a:rPr lang="zh-CN" altLang="en-US" sz="2000" dirty="0">
                <a:latin typeface="Times New Roman" pitchFamily="18" charset="0"/>
              </a:rPr>
              <a:t>的执行和故障处理</a:t>
            </a:r>
            <a:r>
              <a:rPr lang="en-US" altLang="zh-CN" sz="2000" dirty="0"/>
              <a:t>.</a:t>
            </a:r>
          </a:p>
          <a:p>
            <a:pPr lvl="1" algn="just"/>
            <a:r>
              <a:rPr lang="en-US" altLang="zh-CN" sz="2000" dirty="0" smtClean="0">
                <a:latin typeface="Arial"/>
              </a:rPr>
              <a:t>“</a:t>
            </a:r>
            <a:r>
              <a:rPr lang="zh-CN" altLang="en-US" sz="2000" dirty="0" smtClean="0">
                <a:latin typeface="Times New Roman" pitchFamily="18" charset="0"/>
              </a:rPr>
              <a:t>进程</a:t>
            </a:r>
            <a:r>
              <a:rPr lang="zh-CN" altLang="en-US" sz="2000" dirty="0">
                <a:latin typeface="Times New Roman" pitchFamily="18" charset="0"/>
              </a:rPr>
              <a:t>二</a:t>
            </a:r>
            <a:r>
              <a:rPr lang="zh-CN" altLang="en-US" sz="2000" dirty="0" smtClean="0">
                <a:latin typeface="Times New Roman" pitchFamily="18" charset="0"/>
              </a:rPr>
              <a:t>元组</a:t>
            </a:r>
            <a:r>
              <a:rPr lang="en-US" altLang="zh-CN" sz="2000" dirty="0" smtClean="0">
                <a:latin typeface="Arial"/>
              </a:rPr>
              <a:t>”</a:t>
            </a:r>
            <a:r>
              <a:rPr lang="zh-CN" altLang="en-US" sz="2000" dirty="0" smtClean="0">
                <a:latin typeface="Times New Roman" pitchFamily="18" charset="0"/>
              </a:rPr>
              <a:t>或</a:t>
            </a:r>
            <a:r>
              <a:rPr lang="en-US" altLang="zh-CN" sz="2000" dirty="0" smtClean="0">
                <a:latin typeface="Arial"/>
              </a:rPr>
              <a:t>”</a:t>
            </a:r>
            <a:r>
              <a:rPr lang="en-US" altLang="zh-CN" sz="2000" dirty="0" smtClean="0"/>
              <a:t>hot </a:t>
            </a:r>
            <a:r>
              <a:rPr lang="en-US" altLang="zh-CN" sz="2000" dirty="0"/>
              <a:t>backups</a:t>
            </a:r>
            <a:r>
              <a:rPr lang="en-US" altLang="zh-CN" sz="2000" dirty="0">
                <a:latin typeface="Arial"/>
              </a:rPr>
              <a:t>”</a:t>
            </a:r>
            <a:r>
              <a:rPr lang="zh-CN" altLang="en-US" sz="2000" dirty="0">
                <a:latin typeface="Times New Roman" pitchFamily="18" charset="0"/>
              </a:rPr>
              <a:t>处理机制</a:t>
            </a:r>
            <a:r>
              <a:rPr lang="en-US" altLang="zh-CN" sz="2000" dirty="0"/>
              <a:t>.</a:t>
            </a:r>
            <a:r>
              <a:rPr lang="zh-CN" altLang="en-US" sz="2000" dirty="0">
                <a:latin typeface="Times New Roman" pitchFamily="18" charset="0"/>
              </a:rPr>
              <a:t>主进程在执行过程中不断地将</a:t>
            </a:r>
            <a:r>
              <a:rPr lang="en-US" altLang="zh-CN" sz="2000" dirty="0"/>
              <a:t>checkpoint</a:t>
            </a:r>
            <a:r>
              <a:rPr lang="zh-CN" altLang="en-US" sz="2000" dirty="0">
                <a:latin typeface="Times New Roman" pitchFamily="18" charset="0"/>
              </a:rPr>
              <a:t>信息交给</a:t>
            </a:r>
            <a:r>
              <a:rPr lang="en-US" altLang="zh-CN" sz="2000" dirty="0"/>
              <a:t>backup</a:t>
            </a:r>
            <a:r>
              <a:rPr lang="zh-CN" altLang="en-US" sz="2000" dirty="0">
                <a:latin typeface="Times New Roman" pitchFamily="18" charset="0"/>
              </a:rPr>
              <a:t>进程</a:t>
            </a:r>
            <a:r>
              <a:rPr lang="en-US" altLang="zh-CN" sz="2000" dirty="0"/>
              <a:t>,</a:t>
            </a:r>
            <a:r>
              <a:rPr lang="zh-CN" altLang="en-US" sz="2000" dirty="0">
                <a:latin typeface="Times New Roman" pitchFamily="18" charset="0"/>
              </a:rPr>
              <a:t>当主进程发生故障时</a:t>
            </a:r>
            <a:r>
              <a:rPr lang="en-US" altLang="zh-CN" sz="2000" dirty="0"/>
              <a:t>backup</a:t>
            </a:r>
            <a:r>
              <a:rPr lang="zh-CN" altLang="en-US" sz="2000" dirty="0">
                <a:latin typeface="Times New Roman" pitchFamily="18" charset="0"/>
              </a:rPr>
              <a:t>进程即可从最近</a:t>
            </a:r>
            <a:r>
              <a:rPr lang="en-US" altLang="zh-CN" sz="2000" dirty="0"/>
              <a:t>checkpoint</a:t>
            </a:r>
            <a:r>
              <a:rPr lang="zh-CN" altLang="en-US" sz="2000" dirty="0">
                <a:latin typeface="Times New Roman" pitchFamily="18" charset="0"/>
              </a:rPr>
              <a:t>处恢复执行</a:t>
            </a:r>
            <a:r>
              <a:rPr lang="en-US" altLang="zh-CN" sz="2000" dirty="0"/>
              <a:t>.</a:t>
            </a:r>
          </a:p>
        </p:txBody>
      </p:sp>
      <p:sp>
        <p:nvSpPr>
          <p:cNvPr id="7" name="灯片编号占位符 5"/>
          <p:cNvSpPr>
            <a:spLocks noGrp="1"/>
          </p:cNvSpPr>
          <p:nvPr>
            <p:ph type="sldNum" sz="quarter" idx="12"/>
          </p:nvPr>
        </p:nvSpPr>
        <p:spPr>
          <a:xfrm>
            <a:off x="8244408" y="5763078"/>
            <a:ext cx="403424" cy="431254"/>
          </a:xfrm>
          <a:prstGeom prst="rect">
            <a:avLst/>
          </a:prstGeom>
        </p:spPr>
        <p:txBody>
          <a:bodyPr/>
          <a:lstStyle/>
          <a:p>
            <a:pPr>
              <a:defRPr/>
            </a:pPr>
            <a:fld id="{9EA34BCE-A9B6-4080-BFDA-24B42780DE08}" type="slidenum">
              <a:rPr lang="en-US" altLang="zh-CN" smtClean="0">
                <a:solidFill>
                  <a:schemeClr val="bg1"/>
                </a:solidFill>
              </a:rPr>
              <a:pPr>
                <a:defRPr/>
              </a:pPr>
              <a:t>72</a:t>
            </a:fld>
            <a:endParaRPr lang="en-US" altLang="zh-CN" dirty="0">
              <a:solidFill>
                <a:schemeClr val="bg1"/>
              </a:solidFill>
            </a:endParaRPr>
          </a:p>
        </p:txBody>
      </p:sp>
      <p:sp>
        <p:nvSpPr>
          <p:cNvPr id="5" name="日期占位符 4"/>
          <p:cNvSpPr>
            <a:spLocks noGrp="1"/>
          </p:cNvSpPr>
          <p:nvPr>
            <p:ph type="dt" sz="half" idx="10"/>
          </p:nvPr>
        </p:nvSpPr>
        <p:spPr/>
        <p:txBody>
          <a:bodyPr/>
          <a:lstStyle/>
          <a:p>
            <a:pPr eaLnBrk="1" latinLnBrk="0" hangingPunct="1"/>
            <a:fld id="{A73EF13C-4666-40DD-89F8-2C18EA1702BA}" type="datetime1">
              <a:rPr lang="en-US" altLang="zh-CN" smtClean="0"/>
              <a:pPr eaLnBrk="1" latinLnBrk="0" hangingPunct="1"/>
              <a:t>12/13/2011</a:t>
            </a:fld>
            <a:endParaRPr lang="en-US" dirty="0"/>
          </a:p>
        </p:txBody>
      </p:sp>
      <p:sp>
        <p:nvSpPr>
          <p:cNvPr id="6" name="页脚占位符 5"/>
          <p:cNvSpPr>
            <a:spLocks noGrp="1"/>
          </p:cNvSpPr>
          <p:nvPr>
            <p:ph type="ftr" sz="quarter" idx="11"/>
          </p:nvPr>
        </p:nvSpPr>
        <p:spPr/>
        <p:txBody>
          <a:bodyPr/>
          <a:lstStyle/>
          <a:p>
            <a:r>
              <a:rPr kumimoji="0" lang="en-US" smtClean="0"/>
              <a:t>Institute of Computer Software, Nanjing University</a:t>
            </a:r>
            <a:endParaRPr kumimoji="0" lang="en-US"/>
          </a:p>
        </p:txBody>
      </p:sp>
      <p:sp>
        <p:nvSpPr>
          <p:cNvPr id="8" name="灯片编号占位符 6"/>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2BBB5E19-F10A-4C2F-BF6F-11C513378A2E}" type="slidenum">
              <a:rPr kumimoji="0" lang="en-US" sz="1200" b="0" i="0" u="none" strike="noStrike" kern="1200" cap="none" spc="0" normalizeH="0" baseline="0" noProof="0" smtClean="0">
                <a:ln>
                  <a:noFill/>
                </a:ln>
                <a:solidFill>
                  <a:schemeClr val="tx1">
                    <a:tint val="95000"/>
                  </a:schemeClr>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72</a:t>
            </a:fld>
            <a:endParaRPr kumimoji="0" lang="en-US" sz="1200" b="0" i="0" u="none" strike="noStrike" kern="1200" cap="none" spc="0" normalizeH="0" baseline="0" noProof="0" dirty="0">
              <a:ln>
                <a:noFill/>
              </a:ln>
              <a:solidFill>
                <a:schemeClr val="tx1">
                  <a:tint val="95000"/>
                </a:schemeClr>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02083">
                                            <p:txEl>
                                              <p:pRg st="0" end="0"/>
                                            </p:txEl>
                                          </p:spTgt>
                                        </p:tgtEl>
                                        <p:attrNameLst>
                                          <p:attrName>style.visibility</p:attrName>
                                        </p:attrNameLst>
                                      </p:cBhvr>
                                      <p:to>
                                        <p:strVal val="visible"/>
                                      </p:to>
                                    </p:set>
                                    <p:anim calcmode="lin" valueType="num">
                                      <p:cBhvr additive="base">
                                        <p:cTn id="7" dur="500" fill="hold"/>
                                        <p:tgtEl>
                                          <p:spTgt spid="30208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0208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02083">
                                            <p:txEl>
                                              <p:pRg st="1" end="1"/>
                                            </p:txEl>
                                          </p:spTgt>
                                        </p:tgtEl>
                                        <p:attrNameLst>
                                          <p:attrName>style.visibility</p:attrName>
                                        </p:attrNameLst>
                                      </p:cBhvr>
                                      <p:to>
                                        <p:strVal val="visible"/>
                                      </p:to>
                                    </p:set>
                                    <p:anim calcmode="lin" valueType="num">
                                      <p:cBhvr additive="base">
                                        <p:cTn id="13" dur="500" fill="hold"/>
                                        <p:tgtEl>
                                          <p:spTgt spid="30208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0208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02083">
                                            <p:txEl>
                                              <p:pRg st="2" end="2"/>
                                            </p:txEl>
                                          </p:spTgt>
                                        </p:tgtEl>
                                        <p:attrNameLst>
                                          <p:attrName>style.visibility</p:attrName>
                                        </p:attrNameLst>
                                      </p:cBhvr>
                                      <p:to>
                                        <p:strVal val="visible"/>
                                      </p:to>
                                    </p:set>
                                    <p:anim calcmode="lin" valueType="num">
                                      <p:cBhvr additive="base">
                                        <p:cTn id="19" dur="500" fill="hold"/>
                                        <p:tgtEl>
                                          <p:spTgt spid="30208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02083">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2083" grpId="0" build="p" bldLvl="3" autoUpdateAnimBg="0"/>
    </p:bldLst>
  </p:timing>
</p:sld>
</file>

<file path=ppt/slides/slide7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3106" name="Rectangle 2"/>
          <p:cNvSpPr>
            <a:spLocks noGrp="1" noChangeArrowheads="1"/>
          </p:cNvSpPr>
          <p:nvPr>
            <p:ph type="title"/>
          </p:nvPr>
        </p:nvSpPr>
        <p:spPr>
          <a:xfrm>
            <a:off x="317500" y="52388"/>
            <a:ext cx="8637588" cy="1431925"/>
          </a:xfrm>
        </p:spPr>
        <p:txBody>
          <a:bodyPr>
            <a:normAutofit/>
          </a:bodyPr>
          <a:lstStyle/>
          <a:p>
            <a:r>
              <a:rPr lang="zh-CN" altLang="en-US" sz="4000" dirty="0" smtClean="0">
                <a:solidFill>
                  <a:srgbClr val="FFC000"/>
                </a:solidFill>
              </a:rPr>
              <a:t>容错</a:t>
            </a:r>
            <a:r>
              <a:rPr lang="zh-CN" altLang="en-US" sz="4000" dirty="0">
                <a:solidFill>
                  <a:srgbClr val="FFC000"/>
                </a:solidFill>
              </a:rPr>
              <a:t>问题</a:t>
            </a:r>
          </a:p>
        </p:txBody>
      </p:sp>
      <p:sp>
        <p:nvSpPr>
          <p:cNvPr id="303107" name="Rectangle 3"/>
          <p:cNvSpPr>
            <a:spLocks noGrp="1" noChangeArrowheads="1"/>
          </p:cNvSpPr>
          <p:nvPr>
            <p:ph idx="1"/>
          </p:nvPr>
        </p:nvSpPr>
        <p:spPr>
          <a:xfrm>
            <a:off x="250825" y="1700807"/>
            <a:ext cx="8434388" cy="4893667"/>
          </a:xfrm>
        </p:spPr>
        <p:txBody>
          <a:bodyPr>
            <a:normAutofit lnSpcReduction="10000"/>
          </a:bodyPr>
          <a:lstStyle/>
          <a:p>
            <a:pPr>
              <a:lnSpc>
                <a:spcPct val="90000"/>
              </a:lnSpc>
            </a:pPr>
            <a:r>
              <a:rPr lang="en-US" altLang="zh-CN" dirty="0" err="1"/>
              <a:t>Mogent</a:t>
            </a:r>
            <a:r>
              <a:rPr lang="zh-CN" altLang="en-US" dirty="0"/>
              <a:t>系统容错考虑</a:t>
            </a:r>
          </a:p>
          <a:p>
            <a:pPr lvl="1">
              <a:lnSpc>
                <a:spcPct val="90000"/>
              </a:lnSpc>
            </a:pPr>
            <a:r>
              <a:rPr lang="zh-CN" altLang="en-US" dirty="0">
                <a:latin typeface="宋体" charset="-122"/>
              </a:rPr>
              <a:t>基于复制和事务的移动</a:t>
            </a:r>
            <a:r>
              <a:rPr lang="en-US" altLang="zh-CN" dirty="0"/>
              <a:t>agent</a:t>
            </a:r>
            <a:r>
              <a:rPr lang="zh-CN" altLang="en-US" dirty="0">
                <a:latin typeface="宋体" charset="-122"/>
              </a:rPr>
              <a:t>平台容错</a:t>
            </a:r>
            <a:endParaRPr lang="zh-CN" altLang="en-US" dirty="0"/>
          </a:p>
          <a:p>
            <a:pPr lvl="1">
              <a:lnSpc>
                <a:spcPct val="90000"/>
              </a:lnSpc>
            </a:pPr>
            <a:r>
              <a:rPr lang="zh-CN" altLang="en-US" dirty="0"/>
              <a:t>借助</a:t>
            </a:r>
            <a:r>
              <a:rPr lang="en-US" altLang="zh-CN" dirty="0"/>
              <a:t>agent</a:t>
            </a:r>
            <a:r>
              <a:rPr lang="zh-CN" altLang="en-US" dirty="0"/>
              <a:t>的环境适应性开展的容错</a:t>
            </a:r>
          </a:p>
          <a:p>
            <a:pPr>
              <a:lnSpc>
                <a:spcPct val="90000"/>
              </a:lnSpc>
            </a:pPr>
            <a:r>
              <a:rPr lang="zh-CN" altLang="en-US" dirty="0">
                <a:latin typeface="宋体" charset="-122"/>
              </a:rPr>
              <a:t>基于复制和事务的移动</a:t>
            </a:r>
            <a:r>
              <a:rPr lang="en-US" altLang="zh-CN" dirty="0"/>
              <a:t>agent</a:t>
            </a:r>
            <a:r>
              <a:rPr lang="zh-CN" altLang="en-US" dirty="0">
                <a:latin typeface="宋体" charset="-122"/>
              </a:rPr>
              <a:t>平台容错</a:t>
            </a:r>
          </a:p>
          <a:p>
            <a:pPr lvl="1">
              <a:lnSpc>
                <a:spcPct val="90000"/>
              </a:lnSpc>
            </a:pPr>
            <a:r>
              <a:rPr lang="en-US" altLang="zh-CN" dirty="0">
                <a:latin typeface="宋体" charset="-122"/>
              </a:rPr>
              <a:t>Check point:</a:t>
            </a:r>
          </a:p>
          <a:p>
            <a:pPr lvl="2">
              <a:lnSpc>
                <a:spcPct val="90000"/>
              </a:lnSpc>
            </a:pPr>
            <a:r>
              <a:rPr lang="zh-CN" altLang="en-US" dirty="0">
                <a:latin typeface="宋体" charset="-122"/>
              </a:rPr>
              <a:t>检查点是一种实现错误恢复的有效途径</a:t>
            </a:r>
          </a:p>
          <a:p>
            <a:pPr lvl="2">
              <a:lnSpc>
                <a:spcPct val="90000"/>
              </a:lnSpc>
            </a:pPr>
            <a:r>
              <a:rPr lang="zh-CN" altLang="en-US" dirty="0">
                <a:latin typeface="宋体" charset="-122"/>
              </a:rPr>
              <a:t>一个</a:t>
            </a:r>
            <a:r>
              <a:rPr lang="en-US" altLang="zh-CN" dirty="0">
                <a:latin typeface="宋体" charset="-122"/>
              </a:rPr>
              <a:t>agent</a:t>
            </a:r>
            <a:r>
              <a:rPr lang="zh-CN" altLang="en-US" dirty="0">
                <a:latin typeface="宋体" charset="-122"/>
              </a:rPr>
              <a:t>的检查点是其在某一时刻的状态快照，可以根据某时刻作的检查点把</a:t>
            </a:r>
            <a:r>
              <a:rPr lang="en-US" altLang="zh-CN" dirty="0">
                <a:latin typeface="宋体" charset="-122"/>
              </a:rPr>
              <a:t>agent</a:t>
            </a:r>
            <a:r>
              <a:rPr lang="zh-CN" altLang="en-US" dirty="0">
                <a:latin typeface="宋体" charset="-122"/>
              </a:rPr>
              <a:t>重新恢复成和当时相同的状态</a:t>
            </a:r>
          </a:p>
          <a:p>
            <a:pPr lvl="2">
              <a:lnSpc>
                <a:spcPct val="90000"/>
              </a:lnSpc>
            </a:pPr>
            <a:r>
              <a:rPr lang="zh-CN" altLang="en-US" dirty="0">
                <a:latin typeface="宋体" charset="-122"/>
              </a:rPr>
              <a:t>并且通过在多个节点上保存</a:t>
            </a:r>
            <a:r>
              <a:rPr lang="en-US" altLang="zh-CN" dirty="0">
                <a:latin typeface="宋体" charset="-122"/>
              </a:rPr>
              <a:t>agent</a:t>
            </a:r>
            <a:r>
              <a:rPr lang="zh-CN" altLang="en-US" dirty="0">
                <a:latin typeface="宋体" charset="-122"/>
              </a:rPr>
              <a:t>检查点副本，使得某节点失败后可以在其他节点上根据保存的检查点副本恢复</a:t>
            </a:r>
            <a:r>
              <a:rPr lang="en-US" altLang="zh-CN" dirty="0">
                <a:latin typeface="宋体" charset="-122"/>
              </a:rPr>
              <a:t>agent</a:t>
            </a:r>
            <a:r>
              <a:rPr lang="zh-CN" altLang="en-US" dirty="0">
                <a:latin typeface="宋体" charset="-122"/>
              </a:rPr>
              <a:t>的运行 </a:t>
            </a:r>
          </a:p>
        </p:txBody>
      </p:sp>
      <p:sp>
        <p:nvSpPr>
          <p:cNvPr id="7" name="灯片编号占位符 5"/>
          <p:cNvSpPr>
            <a:spLocks noGrp="1"/>
          </p:cNvSpPr>
          <p:nvPr>
            <p:ph type="sldNum" sz="quarter" idx="12"/>
          </p:nvPr>
        </p:nvSpPr>
        <p:spPr>
          <a:xfrm>
            <a:off x="8244408" y="5763078"/>
            <a:ext cx="403424" cy="431254"/>
          </a:xfrm>
          <a:prstGeom prst="rect">
            <a:avLst/>
          </a:prstGeom>
        </p:spPr>
        <p:txBody>
          <a:bodyPr/>
          <a:lstStyle/>
          <a:p>
            <a:pPr>
              <a:defRPr/>
            </a:pPr>
            <a:fld id="{9EA34BCE-A9B6-4080-BFDA-24B42780DE08}" type="slidenum">
              <a:rPr lang="en-US" altLang="zh-CN" smtClean="0">
                <a:solidFill>
                  <a:schemeClr val="bg1"/>
                </a:solidFill>
              </a:rPr>
              <a:pPr>
                <a:defRPr/>
              </a:pPr>
              <a:t>73</a:t>
            </a:fld>
            <a:endParaRPr lang="en-US" altLang="zh-CN" dirty="0">
              <a:solidFill>
                <a:schemeClr val="bg1"/>
              </a:solidFill>
            </a:endParaRPr>
          </a:p>
        </p:txBody>
      </p:sp>
      <p:sp>
        <p:nvSpPr>
          <p:cNvPr id="5" name="日期占位符 4"/>
          <p:cNvSpPr>
            <a:spLocks noGrp="1"/>
          </p:cNvSpPr>
          <p:nvPr>
            <p:ph type="dt" sz="half" idx="10"/>
          </p:nvPr>
        </p:nvSpPr>
        <p:spPr/>
        <p:txBody>
          <a:bodyPr/>
          <a:lstStyle/>
          <a:p>
            <a:pPr eaLnBrk="1" latinLnBrk="0" hangingPunct="1"/>
            <a:fld id="{967355B2-BC5C-4704-B20B-305BB6245E4C}" type="datetime1">
              <a:rPr lang="en-US" altLang="zh-CN" smtClean="0"/>
              <a:pPr eaLnBrk="1" latinLnBrk="0" hangingPunct="1"/>
              <a:t>12/13/2011</a:t>
            </a:fld>
            <a:endParaRPr lang="en-US" dirty="0"/>
          </a:p>
        </p:txBody>
      </p:sp>
      <p:sp>
        <p:nvSpPr>
          <p:cNvPr id="6" name="页脚占位符 5"/>
          <p:cNvSpPr>
            <a:spLocks noGrp="1"/>
          </p:cNvSpPr>
          <p:nvPr>
            <p:ph type="ftr" sz="quarter" idx="11"/>
          </p:nvPr>
        </p:nvSpPr>
        <p:spPr/>
        <p:txBody>
          <a:bodyPr/>
          <a:lstStyle/>
          <a:p>
            <a:r>
              <a:rPr kumimoji="0" lang="en-US" smtClean="0"/>
              <a:t>Institute of Computer Software, Nanjing University</a:t>
            </a:r>
            <a:endParaRPr kumimoji="0" lang="en-US"/>
          </a:p>
        </p:txBody>
      </p:sp>
      <p:sp>
        <p:nvSpPr>
          <p:cNvPr id="8" name="灯片编号占位符 6"/>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2BBB5E19-F10A-4C2F-BF6F-11C513378A2E}" type="slidenum">
              <a:rPr kumimoji="0" lang="en-US" sz="1200" b="0" i="0" u="none" strike="noStrike" kern="1200" cap="none" spc="0" normalizeH="0" baseline="0" noProof="0" smtClean="0">
                <a:ln>
                  <a:noFill/>
                </a:ln>
                <a:solidFill>
                  <a:schemeClr val="tx1">
                    <a:tint val="95000"/>
                  </a:schemeClr>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73</a:t>
            </a:fld>
            <a:endParaRPr kumimoji="0" lang="en-US" sz="1200" b="0" i="0" u="none" strike="noStrike" kern="1200" cap="none" spc="0" normalizeH="0" baseline="0" noProof="0" dirty="0">
              <a:ln>
                <a:noFill/>
              </a:ln>
              <a:solidFill>
                <a:schemeClr val="tx1">
                  <a:tint val="95000"/>
                </a:schemeClr>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03107">
                                            <p:txEl>
                                              <p:pRg st="0" end="0"/>
                                            </p:txEl>
                                          </p:spTgt>
                                        </p:tgtEl>
                                        <p:attrNameLst>
                                          <p:attrName>style.visibility</p:attrName>
                                        </p:attrNameLst>
                                      </p:cBhvr>
                                      <p:to>
                                        <p:strVal val="visible"/>
                                      </p:to>
                                    </p:set>
                                    <p:anim calcmode="lin" valueType="num">
                                      <p:cBhvr additive="base">
                                        <p:cTn id="7" dur="500" fill="hold"/>
                                        <p:tgtEl>
                                          <p:spTgt spid="30310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0310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03107">
                                            <p:txEl>
                                              <p:pRg st="1" end="1"/>
                                            </p:txEl>
                                          </p:spTgt>
                                        </p:tgtEl>
                                        <p:attrNameLst>
                                          <p:attrName>style.visibility</p:attrName>
                                        </p:attrNameLst>
                                      </p:cBhvr>
                                      <p:to>
                                        <p:strVal val="visible"/>
                                      </p:to>
                                    </p:set>
                                    <p:anim calcmode="lin" valueType="num">
                                      <p:cBhvr additive="base">
                                        <p:cTn id="13" dur="500" fill="hold"/>
                                        <p:tgtEl>
                                          <p:spTgt spid="303107">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03107">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03107">
                                            <p:txEl>
                                              <p:pRg st="2" end="2"/>
                                            </p:txEl>
                                          </p:spTgt>
                                        </p:tgtEl>
                                        <p:attrNameLst>
                                          <p:attrName>style.visibility</p:attrName>
                                        </p:attrNameLst>
                                      </p:cBhvr>
                                      <p:to>
                                        <p:strVal val="visible"/>
                                      </p:to>
                                    </p:set>
                                    <p:anim calcmode="lin" valueType="num">
                                      <p:cBhvr additive="base">
                                        <p:cTn id="19" dur="500" fill="hold"/>
                                        <p:tgtEl>
                                          <p:spTgt spid="303107">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03107">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303107">
                                            <p:txEl>
                                              <p:pRg st="3" end="3"/>
                                            </p:txEl>
                                          </p:spTgt>
                                        </p:tgtEl>
                                        <p:attrNameLst>
                                          <p:attrName>style.visibility</p:attrName>
                                        </p:attrNameLst>
                                      </p:cBhvr>
                                      <p:to>
                                        <p:strVal val="visible"/>
                                      </p:to>
                                    </p:set>
                                    <p:anim calcmode="lin" valueType="num">
                                      <p:cBhvr additive="base">
                                        <p:cTn id="25" dur="500" fill="hold"/>
                                        <p:tgtEl>
                                          <p:spTgt spid="303107">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03107">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303107">
                                            <p:txEl>
                                              <p:pRg st="4" end="4"/>
                                            </p:txEl>
                                          </p:spTgt>
                                        </p:tgtEl>
                                        <p:attrNameLst>
                                          <p:attrName>style.visibility</p:attrName>
                                        </p:attrNameLst>
                                      </p:cBhvr>
                                      <p:to>
                                        <p:strVal val="visible"/>
                                      </p:to>
                                    </p:set>
                                    <p:anim calcmode="lin" valueType="num">
                                      <p:cBhvr additive="base">
                                        <p:cTn id="31" dur="500" fill="hold"/>
                                        <p:tgtEl>
                                          <p:spTgt spid="303107">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303107">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303107">
                                            <p:txEl>
                                              <p:pRg st="5" end="5"/>
                                            </p:txEl>
                                          </p:spTgt>
                                        </p:tgtEl>
                                        <p:attrNameLst>
                                          <p:attrName>style.visibility</p:attrName>
                                        </p:attrNameLst>
                                      </p:cBhvr>
                                      <p:to>
                                        <p:strVal val="visible"/>
                                      </p:to>
                                    </p:set>
                                    <p:anim calcmode="lin" valueType="num">
                                      <p:cBhvr additive="base">
                                        <p:cTn id="37" dur="500" fill="hold"/>
                                        <p:tgtEl>
                                          <p:spTgt spid="303107">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303107">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303107">
                                            <p:txEl>
                                              <p:pRg st="6" end="6"/>
                                            </p:txEl>
                                          </p:spTgt>
                                        </p:tgtEl>
                                        <p:attrNameLst>
                                          <p:attrName>style.visibility</p:attrName>
                                        </p:attrNameLst>
                                      </p:cBhvr>
                                      <p:to>
                                        <p:strVal val="visible"/>
                                      </p:to>
                                    </p:set>
                                    <p:anim calcmode="lin" valueType="num">
                                      <p:cBhvr additive="base">
                                        <p:cTn id="43" dur="500" fill="hold"/>
                                        <p:tgtEl>
                                          <p:spTgt spid="303107">
                                            <p:txEl>
                                              <p:pRg st="6" end="6"/>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303107">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303107">
                                            <p:txEl>
                                              <p:pRg st="7" end="7"/>
                                            </p:txEl>
                                          </p:spTgt>
                                        </p:tgtEl>
                                        <p:attrNameLst>
                                          <p:attrName>style.visibility</p:attrName>
                                        </p:attrNameLst>
                                      </p:cBhvr>
                                      <p:to>
                                        <p:strVal val="visible"/>
                                      </p:to>
                                    </p:set>
                                    <p:anim calcmode="lin" valueType="num">
                                      <p:cBhvr additive="base">
                                        <p:cTn id="49" dur="500" fill="hold"/>
                                        <p:tgtEl>
                                          <p:spTgt spid="303107">
                                            <p:txEl>
                                              <p:pRg st="7" end="7"/>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303107">
                                            <p:txEl>
                                              <p:pRg st="7" end="7"/>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3107" grpId="0" build="p" bldLvl="3" autoUpdateAnimBg="0"/>
    </p:bld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4130" name="Rectangle 2"/>
          <p:cNvSpPr>
            <a:spLocks noGrp="1" noChangeArrowheads="1"/>
          </p:cNvSpPr>
          <p:nvPr>
            <p:ph type="title"/>
          </p:nvPr>
        </p:nvSpPr>
        <p:spPr>
          <a:xfrm>
            <a:off x="317500" y="52388"/>
            <a:ext cx="8637588" cy="1431925"/>
          </a:xfrm>
        </p:spPr>
        <p:txBody>
          <a:bodyPr>
            <a:normAutofit/>
          </a:bodyPr>
          <a:lstStyle/>
          <a:p>
            <a:r>
              <a:rPr lang="zh-CN" altLang="en-US" sz="4000" dirty="0" smtClean="0">
                <a:solidFill>
                  <a:srgbClr val="FFC000"/>
                </a:solidFill>
              </a:rPr>
              <a:t>容错</a:t>
            </a:r>
            <a:r>
              <a:rPr lang="zh-CN" altLang="en-US" sz="4000" dirty="0">
                <a:solidFill>
                  <a:srgbClr val="FFC000"/>
                </a:solidFill>
              </a:rPr>
              <a:t>问题</a:t>
            </a:r>
          </a:p>
        </p:txBody>
      </p:sp>
      <p:sp>
        <p:nvSpPr>
          <p:cNvPr id="7" name="灯片编号占位符 5"/>
          <p:cNvSpPr>
            <a:spLocks noGrp="1"/>
          </p:cNvSpPr>
          <p:nvPr>
            <p:ph type="sldNum" sz="quarter" idx="12"/>
          </p:nvPr>
        </p:nvSpPr>
        <p:spPr>
          <a:xfrm>
            <a:off x="8244408" y="5763078"/>
            <a:ext cx="403424" cy="431254"/>
          </a:xfrm>
          <a:prstGeom prst="rect">
            <a:avLst/>
          </a:prstGeom>
        </p:spPr>
        <p:txBody>
          <a:bodyPr/>
          <a:lstStyle/>
          <a:p>
            <a:pPr>
              <a:defRPr/>
            </a:pPr>
            <a:fld id="{9EA34BCE-A9B6-4080-BFDA-24B42780DE08}" type="slidenum">
              <a:rPr lang="en-US" altLang="zh-CN" smtClean="0">
                <a:solidFill>
                  <a:schemeClr val="bg1"/>
                </a:solidFill>
              </a:rPr>
              <a:pPr>
                <a:defRPr/>
              </a:pPr>
              <a:t>74</a:t>
            </a:fld>
            <a:endParaRPr lang="en-US" altLang="zh-CN" dirty="0">
              <a:solidFill>
                <a:schemeClr val="bg1"/>
              </a:solidFill>
            </a:endParaRPr>
          </a:p>
        </p:txBody>
      </p:sp>
      <p:graphicFrame>
        <p:nvGraphicFramePr>
          <p:cNvPr id="304196" name="Group 68"/>
          <p:cNvGraphicFramePr>
            <a:graphicFrameLocks noGrp="1"/>
          </p:cNvGraphicFramePr>
          <p:nvPr/>
        </p:nvGraphicFramePr>
        <p:xfrm>
          <a:off x="216024" y="1874520"/>
          <a:ext cx="8460432" cy="3713523"/>
        </p:xfrm>
        <a:graphic>
          <a:graphicData uri="http://schemas.openxmlformats.org/drawingml/2006/table">
            <a:tbl>
              <a:tblPr/>
              <a:tblGrid>
                <a:gridCol w="1551079"/>
                <a:gridCol w="2679137"/>
                <a:gridCol w="1692086"/>
                <a:gridCol w="2538130"/>
              </a:tblGrid>
              <a:tr h="509998">
                <a:tc>
                  <a:txBody>
                    <a:bodyPr/>
                    <a:lstStyle/>
                    <a:p>
                      <a:pPr marL="0" marR="0" lvl="0" indent="0" algn="ctr" defTabSz="914400" rtl="0" eaLnBrk="1" fontAlgn="base" latinLnBrk="0" hangingPunct="1">
                        <a:lnSpc>
                          <a:spcPct val="100000"/>
                        </a:lnSpc>
                        <a:spcBef>
                          <a:spcPct val="20000"/>
                        </a:spcBef>
                        <a:spcAft>
                          <a:spcPct val="0"/>
                        </a:spcAft>
                        <a:buClr>
                          <a:schemeClr val="hlink"/>
                        </a:buClr>
                        <a:buSzTx/>
                        <a:buFontTx/>
                        <a:buNone/>
                        <a:tabLst/>
                      </a:pPr>
                      <a:r>
                        <a:rPr kumimoji="0" lang="zh-CN" altLang="en-US" sz="2400" b="0" i="0" u="none" strike="noStrike" cap="none" normalizeH="0" baseline="0" dirty="0" smtClean="0">
                          <a:ln>
                            <a:noFill/>
                          </a:ln>
                          <a:solidFill>
                            <a:schemeClr val="tx1"/>
                          </a:solidFill>
                          <a:effectLst/>
                          <a:latin typeface="Arial Black" pitchFamily="34" charset="0"/>
                          <a:ea typeface="宋体" charset="-122"/>
                        </a:rPr>
                        <a:t>错误种类</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Tx/>
                        <a:buFontTx/>
                        <a:buNone/>
                        <a:tabLst/>
                      </a:pPr>
                      <a:r>
                        <a:rPr kumimoji="0" lang="zh-CN" altLang="en-US" sz="2400" b="0" i="0" u="none" strike="noStrike" cap="none" normalizeH="0" baseline="0" dirty="0" smtClean="0">
                          <a:ln>
                            <a:noFill/>
                          </a:ln>
                          <a:solidFill>
                            <a:schemeClr val="tx1"/>
                          </a:solidFill>
                          <a:effectLst/>
                          <a:latin typeface="Arial Black" pitchFamily="34" charset="0"/>
                          <a:ea typeface="宋体" charset="-122"/>
                        </a:rPr>
                        <a:t>后果</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Tx/>
                        <a:buFontTx/>
                        <a:buNone/>
                        <a:tabLst/>
                      </a:pPr>
                      <a:r>
                        <a:rPr kumimoji="0" lang="zh-CN" altLang="en-US" sz="2400" b="0" i="0" u="none" strike="noStrike" cap="none" normalizeH="0" baseline="0" smtClean="0">
                          <a:ln>
                            <a:noFill/>
                          </a:ln>
                          <a:solidFill>
                            <a:schemeClr val="tx1"/>
                          </a:solidFill>
                          <a:effectLst/>
                          <a:latin typeface="Arial Black" pitchFamily="34" charset="0"/>
                          <a:ea typeface="宋体" charset="-122"/>
                        </a:rPr>
                        <a:t>检测</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Tx/>
                        <a:buFontTx/>
                        <a:buNone/>
                        <a:tabLst/>
                      </a:pPr>
                      <a:r>
                        <a:rPr kumimoji="0" lang="zh-CN" altLang="en-US" sz="2400" b="0" i="0" u="none" strike="noStrike" cap="none" normalizeH="0" baseline="0" smtClean="0">
                          <a:ln>
                            <a:noFill/>
                          </a:ln>
                          <a:solidFill>
                            <a:schemeClr val="tx1"/>
                          </a:solidFill>
                          <a:effectLst/>
                          <a:latin typeface="Arial Black" pitchFamily="34" charset="0"/>
                          <a:ea typeface="宋体" charset="-122"/>
                        </a:rPr>
                        <a:t>处理</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575893">
                <a:tc>
                  <a:txBody>
                    <a:bodyPr/>
                    <a:lstStyle/>
                    <a:p>
                      <a:pPr marL="0" marR="0" lvl="0" indent="0" algn="ctr" defTabSz="914400" rtl="0" eaLnBrk="1" fontAlgn="base" latinLnBrk="0" hangingPunct="1">
                        <a:lnSpc>
                          <a:spcPct val="100000"/>
                        </a:lnSpc>
                        <a:spcBef>
                          <a:spcPct val="20000"/>
                        </a:spcBef>
                        <a:spcAft>
                          <a:spcPct val="0"/>
                        </a:spcAft>
                        <a:buClr>
                          <a:schemeClr val="hlink"/>
                        </a:buClr>
                        <a:buSzTx/>
                        <a:buFontTx/>
                        <a:buNone/>
                        <a:tabLst/>
                      </a:pPr>
                      <a:r>
                        <a:rPr kumimoji="0" lang="zh-CN" altLang="en-US" sz="2400" b="0" i="0" u="none" strike="noStrike" cap="none" normalizeH="0" baseline="0" smtClean="0">
                          <a:ln>
                            <a:noFill/>
                          </a:ln>
                          <a:solidFill>
                            <a:schemeClr val="tx1"/>
                          </a:solidFill>
                          <a:effectLst/>
                          <a:latin typeface="Times New Roman" pitchFamily="18" charset="0"/>
                          <a:ea typeface="宋体" charset="-122"/>
                        </a:rPr>
                        <a:t>主机崩溃</a:t>
                      </a:r>
                      <a:endParaRPr kumimoji="0" lang="zh-CN" altLang="en-US" sz="2400" b="0" i="0" u="none" strike="noStrike" cap="none" normalizeH="0" baseline="0" smtClean="0">
                        <a:ln>
                          <a:noFill/>
                        </a:ln>
                        <a:solidFill>
                          <a:schemeClr val="tx1"/>
                        </a:solidFill>
                        <a:effectLst/>
                        <a:latin typeface="Arial Black" pitchFamily="34" charset="0"/>
                        <a:ea typeface="宋体" charset="-122"/>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Tx/>
                        <a:buFontTx/>
                        <a:buNone/>
                        <a:tabLst/>
                      </a:pPr>
                      <a:r>
                        <a:rPr kumimoji="0" lang="en-US" altLang="zh-CN" sz="2400" b="0" i="0" u="none" strike="noStrike" cap="none" normalizeH="0" baseline="0" dirty="0" smtClean="0">
                          <a:ln>
                            <a:noFill/>
                          </a:ln>
                          <a:solidFill>
                            <a:schemeClr val="tx1"/>
                          </a:solidFill>
                          <a:effectLst/>
                          <a:latin typeface="Arial Black" pitchFamily="34" charset="0"/>
                          <a:ea typeface="宋体" charset="-122"/>
                        </a:rPr>
                        <a:t>Agent </a:t>
                      </a:r>
                      <a:r>
                        <a:rPr kumimoji="0" lang="zh-CN" altLang="en-US" sz="2400" b="0" i="0" u="none" strike="noStrike" cap="none" normalizeH="0" baseline="0" dirty="0" smtClean="0">
                          <a:ln>
                            <a:noFill/>
                          </a:ln>
                          <a:solidFill>
                            <a:schemeClr val="tx1"/>
                          </a:solidFill>
                          <a:effectLst/>
                          <a:latin typeface="Times New Roman" pitchFamily="18" charset="0"/>
                          <a:ea typeface="宋体" charset="-122"/>
                        </a:rPr>
                        <a:t>平台崩溃及所有</a:t>
                      </a:r>
                      <a:r>
                        <a:rPr kumimoji="0" lang="en-US" altLang="zh-CN" sz="2400" b="0" i="0" u="none" strike="noStrike" cap="none" normalizeH="0" baseline="0" dirty="0" smtClean="0">
                          <a:ln>
                            <a:noFill/>
                          </a:ln>
                          <a:solidFill>
                            <a:schemeClr val="tx1"/>
                          </a:solidFill>
                          <a:effectLst/>
                          <a:latin typeface="Arial Black" pitchFamily="34" charset="0"/>
                          <a:ea typeface="宋体" charset="-122"/>
                        </a:rPr>
                        <a:t>agent</a:t>
                      </a:r>
                      <a:r>
                        <a:rPr kumimoji="0" lang="zh-CN" altLang="en-US" sz="2400" b="0" i="0" u="none" strike="noStrike" cap="none" normalizeH="0" baseline="0" dirty="0" smtClean="0">
                          <a:ln>
                            <a:noFill/>
                          </a:ln>
                          <a:solidFill>
                            <a:schemeClr val="tx1"/>
                          </a:solidFill>
                          <a:effectLst/>
                          <a:latin typeface="Times New Roman" pitchFamily="18" charset="0"/>
                          <a:ea typeface="宋体" charset="-122"/>
                        </a:rPr>
                        <a:t>丢失</a:t>
                      </a:r>
                      <a:endParaRPr kumimoji="0" lang="zh-CN" altLang="en-US" sz="2400" b="0" i="0" u="none" strike="noStrike" cap="none" normalizeH="0" baseline="0" dirty="0" smtClean="0">
                        <a:ln>
                          <a:noFill/>
                        </a:ln>
                        <a:solidFill>
                          <a:schemeClr val="tx1"/>
                        </a:solidFill>
                        <a:effectLst/>
                        <a:latin typeface="Arial Black" pitchFamily="34" charset="0"/>
                        <a:ea typeface="宋体" charset="-122"/>
                      </a:endParaRPr>
                    </a:p>
                    <a:p>
                      <a:pPr marL="0" marR="0" lvl="0" indent="0" algn="ctr" defTabSz="914400" rtl="0" eaLnBrk="1" fontAlgn="base" latinLnBrk="0" hangingPunct="1">
                        <a:lnSpc>
                          <a:spcPct val="100000"/>
                        </a:lnSpc>
                        <a:spcBef>
                          <a:spcPct val="20000"/>
                        </a:spcBef>
                        <a:spcAft>
                          <a:spcPct val="0"/>
                        </a:spcAft>
                        <a:buClr>
                          <a:schemeClr val="hlink"/>
                        </a:buClr>
                        <a:buSzTx/>
                        <a:buFontTx/>
                        <a:buNone/>
                        <a:tabLst/>
                      </a:pPr>
                      <a:endParaRPr kumimoji="0" lang="en-US" altLang="zh-CN" sz="2400" b="0" i="0" u="none" strike="noStrike" cap="none" normalizeH="0" baseline="0" dirty="0" smtClean="0">
                        <a:ln>
                          <a:noFill/>
                        </a:ln>
                        <a:solidFill>
                          <a:schemeClr val="tx1"/>
                        </a:solidFill>
                        <a:effectLst/>
                        <a:latin typeface="Arial Black" pitchFamily="34" charset="0"/>
                        <a:ea typeface="宋体"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Tx/>
                        <a:buFontTx/>
                        <a:buNone/>
                        <a:tabLst/>
                      </a:pPr>
                      <a:r>
                        <a:rPr kumimoji="0" lang="zh-CN" altLang="en-US" sz="2400" b="0" i="0" u="none" strike="noStrike" cap="none" normalizeH="0" baseline="0" dirty="0" smtClean="0">
                          <a:ln>
                            <a:noFill/>
                          </a:ln>
                          <a:solidFill>
                            <a:schemeClr val="tx1"/>
                          </a:solidFill>
                          <a:effectLst/>
                          <a:latin typeface="Times New Roman" pitchFamily="18" charset="0"/>
                          <a:ea typeface="宋体" charset="-122"/>
                        </a:rPr>
                        <a:t>由</a:t>
                      </a:r>
                      <a:r>
                        <a:rPr kumimoji="0" lang="en-US" altLang="zh-CN" sz="2400" b="0" i="0" u="none" strike="noStrike" cap="none" normalizeH="0" baseline="0" dirty="0" smtClean="0">
                          <a:ln>
                            <a:noFill/>
                          </a:ln>
                          <a:solidFill>
                            <a:schemeClr val="tx1"/>
                          </a:solidFill>
                          <a:effectLst/>
                          <a:latin typeface="Arial Black" pitchFamily="34" charset="0"/>
                          <a:ea typeface="宋体" charset="-122"/>
                        </a:rPr>
                        <a:t>CM</a:t>
                      </a:r>
                      <a:r>
                        <a:rPr kumimoji="0" lang="zh-CN" altLang="en-US" sz="2400" b="0" i="0" u="none" strike="noStrike" cap="none" normalizeH="0" baseline="0" dirty="0" smtClean="0">
                          <a:ln>
                            <a:noFill/>
                          </a:ln>
                          <a:solidFill>
                            <a:schemeClr val="tx1"/>
                          </a:solidFill>
                          <a:effectLst/>
                          <a:latin typeface="Times New Roman" pitchFamily="18" charset="0"/>
                          <a:ea typeface="宋体" charset="-122"/>
                        </a:rPr>
                        <a:t>检测</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Tx/>
                        <a:buFontTx/>
                        <a:buNone/>
                        <a:tabLst/>
                      </a:pPr>
                      <a:r>
                        <a:rPr kumimoji="0" lang="en-US" altLang="zh-CN" sz="2400" b="0" i="0" u="none" strike="noStrike" cap="none" normalizeH="0" baseline="0" dirty="0" smtClean="0">
                          <a:ln>
                            <a:noFill/>
                          </a:ln>
                          <a:solidFill>
                            <a:schemeClr val="tx1"/>
                          </a:solidFill>
                          <a:effectLst/>
                          <a:latin typeface="Times New Roman" pitchFamily="18" charset="0"/>
                          <a:ea typeface="宋体" charset="-122"/>
                        </a:rPr>
                        <a:t>   </a:t>
                      </a:r>
                      <a:r>
                        <a:rPr kumimoji="0" lang="zh-CN" altLang="en-US" sz="2400" b="0" i="0" u="none" strike="noStrike" cap="none" normalizeH="0" baseline="0" dirty="0" smtClean="0">
                          <a:ln>
                            <a:noFill/>
                          </a:ln>
                          <a:solidFill>
                            <a:schemeClr val="tx1"/>
                          </a:solidFill>
                          <a:effectLst/>
                          <a:latin typeface="Times New Roman" pitchFamily="18" charset="0"/>
                          <a:ea typeface="宋体" charset="-122"/>
                        </a:rPr>
                        <a:t>重启主机，</a:t>
                      </a:r>
                      <a:r>
                        <a:rPr kumimoji="0" lang="en-US" altLang="zh-CN" sz="2400" b="0" i="0" u="none" strike="noStrike" cap="none" normalizeH="0" baseline="0" dirty="0" smtClean="0">
                          <a:ln>
                            <a:noFill/>
                          </a:ln>
                          <a:solidFill>
                            <a:schemeClr val="tx1"/>
                          </a:solidFill>
                          <a:effectLst/>
                          <a:latin typeface="Arial Black" pitchFamily="34" charset="0"/>
                          <a:ea typeface="宋体" charset="-122"/>
                        </a:rPr>
                        <a:t>CM</a:t>
                      </a:r>
                      <a:r>
                        <a:rPr kumimoji="0" lang="zh-CN" altLang="en-US" sz="2400" b="0" i="0" u="none" strike="noStrike" cap="none" normalizeH="0" baseline="0" dirty="0" smtClean="0">
                          <a:ln>
                            <a:noFill/>
                          </a:ln>
                          <a:solidFill>
                            <a:schemeClr val="tx1"/>
                          </a:solidFill>
                          <a:effectLst/>
                          <a:latin typeface="Times New Roman" pitchFamily="18" charset="0"/>
                          <a:ea typeface="宋体" charset="-122"/>
                        </a:rPr>
                        <a:t>恢复</a:t>
                      </a:r>
                      <a:r>
                        <a:rPr kumimoji="0" lang="en-US" altLang="zh-CN" sz="2400" b="0" i="0" u="none" strike="noStrike" cap="none" normalizeH="0" baseline="0" dirty="0" smtClean="0">
                          <a:ln>
                            <a:noFill/>
                          </a:ln>
                          <a:solidFill>
                            <a:schemeClr val="tx1"/>
                          </a:solidFill>
                          <a:effectLst/>
                          <a:latin typeface="Arial Black" pitchFamily="34" charset="0"/>
                          <a:ea typeface="宋体" charset="-122"/>
                        </a:rPr>
                        <a:t>agent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575893">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Tx/>
                        <a:buNone/>
                        <a:tabLst/>
                      </a:pPr>
                      <a:r>
                        <a:rPr kumimoji="0" lang="zh-CN" altLang="en-US" sz="2400" b="0" i="0" u="none" strike="noStrike" cap="none" normalizeH="0" baseline="0" smtClean="0">
                          <a:ln>
                            <a:noFill/>
                          </a:ln>
                          <a:solidFill>
                            <a:schemeClr val="tx1"/>
                          </a:solidFill>
                          <a:effectLst/>
                          <a:latin typeface="Times New Roman" pitchFamily="18" charset="0"/>
                          <a:ea typeface="宋体" charset="-122"/>
                        </a:rPr>
                        <a:t>平台崩溃</a:t>
                      </a:r>
                      <a:endParaRPr kumimoji="0" lang="zh-CN" altLang="en-US" sz="2400" b="0" i="0" u="none" strike="noStrike" cap="none" normalizeH="0" baseline="0" smtClean="0">
                        <a:ln>
                          <a:noFill/>
                        </a:ln>
                        <a:solidFill>
                          <a:schemeClr val="tx1"/>
                        </a:solidFill>
                        <a:effectLst/>
                        <a:latin typeface="Arial Black" pitchFamily="34" charset="0"/>
                        <a:ea typeface="宋体" charset="-122"/>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Tx/>
                        <a:buNone/>
                        <a:tabLst/>
                      </a:pPr>
                      <a:r>
                        <a:rPr kumimoji="0" lang="zh-CN" altLang="en-US" sz="2400" b="0" i="0" u="none" strike="noStrike" cap="none" normalizeH="0" baseline="0" smtClean="0">
                          <a:ln>
                            <a:noFill/>
                          </a:ln>
                          <a:solidFill>
                            <a:schemeClr val="tx1"/>
                          </a:solidFill>
                          <a:effectLst/>
                          <a:latin typeface="Times New Roman" pitchFamily="18" charset="0"/>
                          <a:ea typeface="宋体" charset="-122"/>
                        </a:rPr>
                        <a:t>主机上所有</a:t>
                      </a:r>
                      <a:r>
                        <a:rPr kumimoji="0" lang="en-US" altLang="zh-CN" sz="2400" b="0" i="0" u="none" strike="noStrike" cap="none" normalizeH="0" baseline="0" smtClean="0">
                          <a:ln>
                            <a:noFill/>
                          </a:ln>
                          <a:solidFill>
                            <a:schemeClr val="tx1"/>
                          </a:solidFill>
                          <a:effectLst/>
                          <a:latin typeface="Arial Black" pitchFamily="34" charset="0"/>
                          <a:ea typeface="宋体" charset="-122"/>
                        </a:rPr>
                        <a:t>agent</a:t>
                      </a:r>
                      <a:r>
                        <a:rPr kumimoji="0" lang="zh-CN" altLang="en-US" sz="2400" b="0" i="0" u="none" strike="noStrike" cap="none" normalizeH="0" baseline="0" smtClean="0">
                          <a:ln>
                            <a:noFill/>
                          </a:ln>
                          <a:solidFill>
                            <a:schemeClr val="tx1"/>
                          </a:solidFill>
                          <a:effectLst/>
                          <a:latin typeface="Times New Roman" pitchFamily="18" charset="0"/>
                          <a:ea typeface="宋体" charset="-122"/>
                        </a:rPr>
                        <a:t>丢失</a:t>
                      </a:r>
                      <a:endParaRPr kumimoji="0" lang="zh-CN" altLang="en-US" sz="2400" b="0" i="0" u="none" strike="noStrike" cap="none" normalizeH="0" baseline="0" smtClean="0">
                        <a:ln>
                          <a:noFill/>
                        </a:ln>
                        <a:solidFill>
                          <a:schemeClr val="tx1"/>
                        </a:solidFill>
                        <a:effectLst/>
                        <a:latin typeface="Arial Black" pitchFamily="34" charset="0"/>
                        <a:ea typeface="宋体" charset="-122"/>
                      </a:endParaRPr>
                    </a:p>
                    <a:p>
                      <a:pPr marL="0" marR="0" lvl="0" indent="0" algn="l" defTabSz="914400" rtl="0" eaLnBrk="1" fontAlgn="base" latinLnBrk="0" hangingPunct="1">
                        <a:lnSpc>
                          <a:spcPct val="100000"/>
                        </a:lnSpc>
                        <a:spcBef>
                          <a:spcPct val="20000"/>
                        </a:spcBef>
                        <a:spcAft>
                          <a:spcPct val="0"/>
                        </a:spcAft>
                        <a:buClr>
                          <a:schemeClr val="hlink"/>
                        </a:buClr>
                        <a:buSzTx/>
                        <a:buFontTx/>
                        <a:buNone/>
                        <a:tabLst/>
                      </a:pPr>
                      <a:endParaRPr kumimoji="0" lang="en-US" altLang="zh-CN" sz="2400" b="0" i="0" u="none" strike="noStrike" cap="none" normalizeH="0" baseline="0" smtClean="0">
                        <a:ln>
                          <a:noFill/>
                        </a:ln>
                        <a:solidFill>
                          <a:schemeClr val="tx1"/>
                        </a:solidFill>
                        <a:effectLst/>
                        <a:latin typeface="Arial Black" pitchFamily="34" charset="0"/>
                        <a:ea typeface="宋体"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Tx/>
                        <a:buNone/>
                        <a:tabLst/>
                      </a:pPr>
                      <a:r>
                        <a:rPr kumimoji="0" lang="zh-CN" altLang="en-US" sz="2400" b="0" i="0" u="none" strike="noStrike" cap="none" normalizeH="0" baseline="0" smtClean="0">
                          <a:ln>
                            <a:noFill/>
                          </a:ln>
                          <a:solidFill>
                            <a:schemeClr val="tx1"/>
                          </a:solidFill>
                          <a:effectLst/>
                          <a:latin typeface="Times New Roman" pitchFamily="18" charset="0"/>
                          <a:ea typeface="宋体" charset="-122"/>
                        </a:rPr>
                        <a:t>由</a:t>
                      </a:r>
                      <a:r>
                        <a:rPr kumimoji="0" lang="en-US" altLang="zh-CN" sz="2400" b="0" i="0" u="none" strike="noStrike" cap="none" normalizeH="0" baseline="0" smtClean="0">
                          <a:ln>
                            <a:noFill/>
                          </a:ln>
                          <a:solidFill>
                            <a:schemeClr val="tx1"/>
                          </a:solidFill>
                          <a:effectLst/>
                          <a:latin typeface="Arial Black" pitchFamily="34" charset="0"/>
                          <a:ea typeface="宋体" charset="-122"/>
                        </a:rPr>
                        <a:t>CM</a:t>
                      </a:r>
                      <a:r>
                        <a:rPr kumimoji="0" lang="zh-CN" altLang="en-US" sz="2400" b="0" i="0" u="none" strike="noStrike" cap="none" normalizeH="0" baseline="0" smtClean="0">
                          <a:ln>
                            <a:noFill/>
                          </a:ln>
                          <a:solidFill>
                            <a:schemeClr val="tx1"/>
                          </a:solidFill>
                          <a:effectLst/>
                          <a:latin typeface="Times New Roman" pitchFamily="18" charset="0"/>
                          <a:ea typeface="宋体" charset="-122"/>
                        </a:rPr>
                        <a:t>检测</a:t>
                      </a:r>
                      <a:endParaRPr kumimoji="0" lang="zh-CN" altLang="en-US" sz="2400" b="0" i="0" u="none" strike="noStrike" cap="none" normalizeH="0" baseline="0" smtClean="0">
                        <a:ln>
                          <a:noFill/>
                        </a:ln>
                        <a:solidFill>
                          <a:schemeClr val="tx1"/>
                        </a:solidFill>
                        <a:effectLst/>
                        <a:latin typeface="Arial Black" pitchFamily="34" charset="0"/>
                        <a:ea typeface="宋体" charset="-122"/>
                      </a:endParaRPr>
                    </a:p>
                    <a:p>
                      <a:pPr marL="0" marR="0" lvl="0" indent="0" algn="l" defTabSz="914400" rtl="0" eaLnBrk="1" fontAlgn="base" latinLnBrk="0" hangingPunct="1">
                        <a:lnSpc>
                          <a:spcPct val="100000"/>
                        </a:lnSpc>
                        <a:spcBef>
                          <a:spcPct val="20000"/>
                        </a:spcBef>
                        <a:spcAft>
                          <a:spcPct val="0"/>
                        </a:spcAft>
                        <a:buClr>
                          <a:schemeClr val="hlink"/>
                        </a:buClr>
                        <a:buSzTx/>
                        <a:buFontTx/>
                        <a:buNone/>
                        <a:tabLst/>
                      </a:pPr>
                      <a:endParaRPr kumimoji="0" lang="en-US" altLang="zh-CN" sz="2400" b="0" i="0" u="none" strike="noStrike" cap="none" normalizeH="0" baseline="0" smtClean="0">
                        <a:ln>
                          <a:noFill/>
                        </a:ln>
                        <a:solidFill>
                          <a:schemeClr val="tx1"/>
                        </a:solidFill>
                        <a:effectLst/>
                        <a:latin typeface="Arial Black" pitchFamily="34" charset="0"/>
                        <a:ea typeface="宋体"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Tx/>
                        <a:buNone/>
                        <a:tabLst/>
                      </a:pPr>
                      <a:r>
                        <a:rPr kumimoji="0" lang="en-US" altLang="zh-CN" sz="2400" b="0" i="0" u="none" strike="noStrike" cap="none" normalizeH="0" baseline="0" dirty="0" smtClean="0">
                          <a:ln>
                            <a:noFill/>
                          </a:ln>
                          <a:solidFill>
                            <a:schemeClr val="tx1"/>
                          </a:solidFill>
                          <a:effectLst/>
                          <a:latin typeface="Times New Roman" pitchFamily="18" charset="0"/>
                          <a:ea typeface="宋体" charset="-122"/>
                        </a:rPr>
                        <a:t>   </a:t>
                      </a:r>
                      <a:r>
                        <a:rPr kumimoji="0" lang="zh-CN" altLang="en-US" sz="2400" b="0" i="0" u="none" strike="noStrike" cap="none" normalizeH="0" baseline="0" dirty="0" smtClean="0">
                          <a:ln>
                            <a:noFill/>
                          </a:ln>
                          <a:solidFill>
                            <a:schemeClr val="tx1"/>
                          </a:solidFill>
                          <a:effectLst/>
                          <a:latin typeface="Times New Roman" pitchFamily="18" charset="0"/>
                          <a:ea typeface="宋体" charset="-122"/>
                        </a:rPr>
                        <a:t>恢复平台运行，   由</a:t>
                      </a:r>
                      <a:r>
                        <a:rPr kumimoji="0" lang="en-US" altLang="zh-CN" sz="2400" b="0" i="0" u="none" strike="noStrike" cap="none" normalizeH="0" baseline="0" dirty="0" smtClean="0">
                          <a:ln>
                            <a:noFill/>
                          </a:ln>
                          <a:solidFill>
                            <a:schemeClr val="tx1"/>
                          </a:solidFill>
                          <a:effectLst/>
                          <a:latin typeface="Arial Black" pitchFamily="34" charset="0"/>
                          <a:ea typeface="宋体" charset="-122"/>
                        </a:rPr>
                        <a:t>CM</a:t>
                      </a:r>
                      <a:r>
                        <a:rPr kumimoji="0" lang="zh-CN" altLang="en-US" sz="2400" b="0" i="0" u="none" strike="noStrike" cap="none" normalizeH="0" baseline="0" dirty="0" smtClean="0">
                          <a:ln>
                            <a:noFill/>
                          </a:ln>
                          <a:solidFill>
                            <a:schemeClr val="tx1"/>
                          </a:solidFill>
                          <a:effectLst/>
                          <a:latin typeface="Times New Roman" pitchFamily="18" charset="0"/>
                          <a:ea typeface="宋体" charset="-122"/>
                        </a:rPr>
                        <a:t>恢复</a:t>
                      </a:r>
                      <a:r>
                        <a:rPr kumimoji="0" lang="en-US" altLang="zh-CN" sz="2400" b="0" i="0" u="none" strike="noStrike" cap="none" normalizeH="0" baseline="0" dirty="0" smtClean="0">
                          <a:ln>
                            <a:noFill/>
                          </a:ln>
                          <a:solidFill>
                            <a:schemeClr val="tx1"/>
                          </a:solidFill>
                          <a:effectLst/>
                          <a:latin typeface="Arial Black" pitchFamily="34" charset="0"/>
                          <a:ea typeface="宋体" charset="-122"/>
                        </a:rPr>
                        <a:t>agent</a:t>
                      </a:r>
                    </a:p>
                    <a:p>
                      <a:pPr marL="0" marR="0" lvl="0" indent="0" algn="l" defTabSz="914400" rtl="0" eaLnBrk="1" fontAlgn="base" latinLnBrk="0" hangingPunct="1">
                        <a:lnSpc>
                          <a:spcPct val="100000"/>
                        </a:lnSpc>
                        <a:spcBef>
                          <a:spcPct val="20000"/>
                        </a:spcBef>
                        <a:spcAft>
                          <a:spcPct val="0"/>
                        </a:spcAft>
                        <a:buClr>
                          <a:schemeClr val="hlink"/>
                        </a:buClr>
                        <a:buSzTx/>
                        <a:buFontTx/>
                        <a:buNone/>
                        <a:tabLst/>
                      </a:pPr>
                      <a:endParaRPr kumimoji="0" lang="en-US" altLang="zh-CN" sz="2400" b="0" i="0" u="none" strike="noStrike" cap="none" normalizeH="0" baseline="0" dirty="0" smtClean="0">
                        <a:ln>
                          <a:noFill/>
                        </a:ln>
                        <a:solidFill>
                          <a:schemeClr val="tx1"/>
                        </a:solidFill>
                        <a:effectLst/>
                        <a:latin typeface="Arial Black" pitchFamily="34" charset="0"/>
                        <a:ea typeface="宋体" charset="-12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5" name="日期占位符 4"/>
          <p:cNvSpPr>
            <a:spLocks noGrp="1"/>
          </p:cNvSpPr>
          <p:nvPr>
            <p:ph type="dt" sz="half" idx="10"/>
          </p:nvPr>
        </p:nvSpPr>
        <p:spPr/>
        <p:txBody>
          <a:bodyPr/>
          <a:lstStyle/>
          <a:p>
            <a:pPr eaLnBrk="1" latinLnBrk="0" hangingPunct="1"/>
            <a:fld id="{BC00FE6D-1129-4D6C-B1AA-0FFB4310AE05}" type="datetime1">
              <a:rPr lang="en-US" altLang="zh-CN" smtClean="0"/>
              <a:pPr eaLnBrk="1" latinLnBrk="0" hangingPunct="1"/>
              <a:t>12/13/2011</a:t>
            </a:fld>
            <a:endParaRPr lang="en-US" dirty="0"/>
          </a:p>
        </p:txBody>
      </p:sp>
      <p:sp>
        <p:nvSpPr>
          <p:cNvPr id="6" name="页脚占位符 5"/>
          <p:cNvSpPr>
            <a:spLocks noGrp="1"/>
          </p:cNvSpPr>
          <p:nvPr>
            <p:ph type="ftr" sz="quarter" idx="11"/>
          </p:nvPr>
        </p:nvSpPr>
        <p:spPr/>
        <p:txBody>
          <a:bodyPr/>
          <a:lstStyle/>
          <a:p>
            <a:r>
              <a:rPr kumimoji="0" lang="en-US" smtClean="0"/>
              <a:t>Institute of Computer Software, Nanjing University</a:t>
            </a:r>
            <a:endParaRPr kumimoji="0" lang="en-US"/>
          </a:p>
        </p:txBody>
      </p:sp>
      <p:sp>
        <p:nvSpPr>
          <p:cNvPr id="8" name="灯片编号占位符 6"/>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2BBB5E19-F10A-4C2F-BF6F-11C513378A2E}" type="slidenum">
              <a:rPr kumimoji="0" lang="en-US" sz="1200" b="0" i="0" u="none" strike="noStrike" kern="1200" cap="none" spc="0" normalizeH="0" baseline="0" noProof="0" smtClean="0">
                <a:ln>
                  <a:noFill/>
                </a:ln>
                <a:solidFill>
                  <a:schemeClr val="tx1">
                    <a:tint val="95000"/>
                  </a:schemeClr>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74</a:t>
            </a:fld>
            <a:endParaRPr kumimoji="0" lang="en-US" sz="1200" b="0" i="0" u="none" strike="noStrike" kern="1200" cap="none" spc="0" normalizeH="0" baseline="0" noProof="0" dirty="0">
              <a:ln>
                <a:noFill/>
              </a:ln>
              <a:solidFill>
                <a:schemeClr val="tx1">
                  <a:tint val="95000"/>
                </a:schemeClr>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5154" name="Rectangle 2"/>
          <p:cNvSpPr>
            <a:spLocks noGrp="1" noChangeArrowheads="1"/>
          </p:cNvSpPr>
          <p:nvPr>
            <p:ph type="title"/>
          </p:nvPr>
        </p:nvSpPr>
        <p:spPr>
          <a:xfrm>
            <a:off x="317500" y="52388"/>
            <a:ext cx="8637588" cy="1289050"/>
          </a:xfrm>
        </p:spPr>
        <p:txBody>
          <a:bodyPr>
            <a:noAutofit/>
          </a:bodyPr>
          <a:lstStyle/>
          <a:p>
            <a:r>
              <a:rPr lang="zh-CN" altLang="en-US" sz="4000" dirty="0" smtClean="0">
                <a:solidFill>
                  <a:srgbClr val="FFC000"/>
                </a:solidFill>
              </a:rPr>
              <a:t>容错</a:t>
            </a:r>
            <a:r>
              <a:rPr lang="zh-CN" altLang="en-US" sz="4000" dirty="0">
                <a:solidFill>
                  <a:srgbClr val="FFC000"/>
                </a:solidFill>
              </a:rPr>
              <a:t>问题</a:t>
            </a:r>
          </a:p>
        </p:txBody>
      </p:sp>
      <p:sp>
        <p:nvSpPr>
          <p:cNvPr id="7" name="灯片编号占位符 5"/>
          <p:cNvSpPr>
            <a:spLocks noGrp="1"/>
          </p:cNvSpPr>
          <p:nvPr>
            <p:ph type="sldNum" sz="quarter" idx="12"/>
          </p:nvPr>
        </p:nvSpPr>
        <p:spPr>
          <a:xfrm>
            <a:off x="8244408" y="5763078"/>
            <a:ext cx="403424" cy="431254"/>
          </a:xfrm>
          <a:prstGeom prst="rect">
            <a:avLst/>
          </a:prstGeom>
        </p:spPr>
        <p:txBody>
          <a:bodyPr/>
          <a:lstStyle/>
          <a:p>
            <a:pPr>
              <a:defRPr/>
            </a:pPr>
            <a:fld id="{9EA34BCE-A9B6-4080-BFDA-24B42780DE08}" type="slidenum">
              <a:rPr lang="en-US" altLang="zh-CN" smtClean="0">
                <a:solidFill>
                  <a:schemeClr val="bg1"/>
                </a:solidFill>
              </a:rPr>
              <a:pPr>
                <a:defRPr/>
              </a:pPr>
              <a:t>75</a:t>
            </a:fld>
            <a:endParaRPr lang="en-US" altLang="zh-CN" dirty="0">
              <a:solidFill>
                <a:schemeClr val="bg1"/>
              </a:solidFill>
            </a:endParaRPr>
          </a:p>
        </p:txBody>
      </p:sp>
      <p:graphicFrame>
        <p:nvGraphicFramePr>
          <p:cNvPr id="305221" name="Group 69"/>
          <p:cNvGraphicFramePr>
            <a:graphicFrameLocks noGrp="1"/>
          </p:cNvGraphicFramePr>
          <p:nvPr/>
        </p:nvGraphicFramePr>
        <p:xfrm>
          <a:off x="107504" y="1718471"/>
          <a:ext cx="8892480" cy="4374825"/>
        </p:xfrm>
        <a:graphic>
          <a:graphicData uri="http://schemas.openxmlformats.org/drawingml/2006/table">
            <a:tbl>
              <a:tblPr/>
              <a:tblGrid>
                <a:gridCol w="1926704"/>
                <a:gridCol w="1852600"/>
                <a:gridCol w="1852600"/>
                <a:gridCol w="3260576"/>
              </a:tblGrid>
              <a:tr h="1558473">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Tx/>
                        <a:buNone/>
                        <a:tabLst/>
                      </a:pPr>
                      <a:r>
                        <a:rPr kumimoji="0" lang="zh-CN" altLang="en-US" sz="2400" b="0" i="0" u="none" strike="noStrike" cap="none" normalizeH="0" baseline="0" dirty="0" smtClean="0">
                          <a:ln>
                            <a:noFill/>
                          </a:ln>
                          <a:solidFill>
                            <a:schemeClr val="tx1"/>
                          </a:solidFill>
                          <a:effectLst/>
                          <a:latin typeface="Times New Roman" pitchFamily="18" charset="0"/>
                          <a:ea typeface="宋体" charset="-122"/>
                        </a:rPr>
                        <a:t>主机上的</a:t>
                      </a:r>
                      <a:r>
                        <a:rPr kumimoji="0" lang="en-US" altLang="zh-CN" sz="2400" b="0" i="0" u="none" strike="noStrike" cap="none" normalizeH="0" baseline="0" dirty="0" smtClean="0">
                          <a:ln>
                            <a:noFill/>
                          </a:ln>
                          <a:solidFill>
                            <a:schemeClr val="tx1"/>
                          </a:solidFill>
                          <a:effectLst/>
                          <a:latin typeface="Arial Black" pitchFamily="34" charset="0"/>
                          <a:ea typeface="宋体" charset="-122"/>
                        </a:rPr>
                        <a:t>agent</a:t>
                      </a:r>
                      <a:r>
                        <a:rPr kumimoji="0" lang="zh-CN" altLang="en-US" sz="2400" b="0" i="0" u="none" strike="noStrike" cap="none" normalizeH="0" baseline="0" dirty="0" smtClean="0">
                          <a:ln>
                            <a:noFill/>
                          </a:ln>
                          <a:solidFill>
                            <a:schemeClr val="tx1"/>
                          </a:solidFill>
                          <a:effectLst/>
                          <a:latin typeface="Times New Roman" pitchFamily="18" charset="0"/>
                          <a:ea typeface="宋体" charset="-122"/>
                        </a:rPr>
                        <a:t>失败</a:t>
                      </a:r>
                      <a:endParaRPr kumimoji="0" lang="zh-CN" altLang="en-US" sz="2400" b="0" i="0" u="none" strike="noStrike" cap="none" normalizeH="0" baseline="0" dirty="0" smtClean="0">
                        <a:ln>
                          <a:noFill/>
                        </a:ln>
                        <a:solidFill>
                          <a:schemeClr val="tx1"/>
                        </a:solidFill>
                        <a:effectLst/>
                        <a:latin typeface="Arial Black" pitchFamily="34" charset="0"/>
                        <a:ea typeface="宋体" charset="-122"/>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Tx/>
                        <a:buNone/>
                        <a:tabLst/>
                      </a:pPr>
                      <a:r>
                        <a:rPr kumimoji="0" lang="en-US" altLang="zh-CN" sz="2400" b="0" i="0" u="none" strike="noStrike" cap="none" normalizeH="0" baseline="0" dirty="0" smtClean="0">
                          <a:ln>
                            <a:noFill/>
                          </a:ln>
                          <a:solidFill>
                            <a:schemeClr val="tx1"/>
                          </a:solidFill>
                          <a:effectLst/>
                          <a:latin typeface="Arial Black" pitchFamily="34" charset="0"/>
                          <a:ea typeface="宋体" charset="-122"/>
                        </a:rPr>
                        <a:t>Agent</a:t>
                      </a:r>
                      <a:r>
                        <a:rPr kumimoji="0" lang="zh-CN" altLang="en-US" sz="2400" b="0" i="0" u="none" strike="noStrike" cap="none" normalizeH="0" baseline="0" dirty="0" smtClean="0">
                          <a:ln>
                            <a:noFill/>
                          </a:ln>
                          <a:solidFill>
                            <a:schemeClr val="tx1"/>
                          </a:solidFill>
                          <a:effectLst/>
                          <a:latin typeface="Times New Roman" pitchFamily="18" charset="0"/>
                          <a:ea typeface="宋体" charset="-122"/>
                        </a:rPr>
                        <a:t>丢失</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Tx/>
                        <a:buNone/>
                        <a:tabLst/>
                      </a:pPr>
                      <a:r>
                        <a:rPr kumimoji="0" lang="zh-CN" altLang="en-US" sz="2400" b="0" i="0" u="none" strike="noStrike" cap="none" normalizeH="0" baseline="0" smtClean="0">
                          <a:ln>
                            <a:noFill/>
                          </a:ln>
                          <a:solidFill>
                            <a:schemeClr val="tx1"/>
                          </a:solidFill>
                          <a:effectLst/>
                          <a:latin typeface="Times New Roman" pitchFamily="18" charset="0"/>
                          <a:ea typeface="宋体" charset="-122"/>
                        </a:rPr>
                        <a:t>由</a:t>
                      </a:r>
                      <a:r>
                        <a:rPr kumimoji="0" lang="en-US" altLang="zh-CN" sz="2400" b="0" i="0" u="none" strike="noStrike" cap="none" normalizeH="0" baseline="0" smtClean="0">
                          <a:ln>
                            <a:noFill/>
                          </a:ln>
                          <a:solidFill>
                            <a:schemeClr val="tx1"/>
                          </a:solidFill>
                          <a:effectLst/>
                          <a:latin typeface="Arial Black" pitchFamily="34" charset="0"/>
                          <a:ea typeface="宋体" charset="-122"/>
                        </a:rPr>
                        <a:t>agent</a:t>
                      </a:r>
                      <a:r>
                        <a:rPr kumimoji="0" lang="zh-CN" altLang="en-US" sz="2400" b="0" i="0" u="none" strike="noStrike" cap="none" normalizeH="0" baseline="0" smtClean="0">
                          <a:ln>
                            <a:noFill/>
                          </a:ln>
                          <a:solidFill>
                            <a:schemeClr val="tx1"/>
                          </a:solidFill>
                          <a:effectLst/>
                          <a:latin typeface="Times New Roman" pitchFamily="18" charset="0"/>
                          <a:ea typeface="宋体" charset="-122"/>
                        </a:rPr>
                        <a:t>平台检测</a:t>
                      </a:r>
                      <a:endParaRPr kumimoji="0" lang="zh-CN" altLang="en-US" sz="2400" b="0" i="0" u="none" strike="noStrike" cap="none" normalizeH="0" baseline="0" smtClean="0">
                        <a:ln>
                          <a:noFill/>
                        </a:ln>
                        <a:solidFill>
                          <a:schemeClr val="tx1"/>
                        </a:solidFill>
                        <a:effectLst/>
                        <a:latin typeface="Arial Black" pitchFamily="34" charset="0"/>
                        <a:ea typeface="宋体" charset="-122"/>
                      </a:endParaRPr>
                    </a:p>
                    <a:p>
                      <a:pPr marL="0" marR="0" lvl="0" indent="0" algn="l" defTabSz="914400" rtl="0" eaLnBrk="1" fontAlgn="base" latinLnBrk="0" hangingPunct="1">
                        <a:lnSpc>
                          <a:spcPct val="100000"/>
                        </a:lnSpc>
                        <a:spcBef>
                          <a:spcPct val="20000"/>
                        </a:spcBef>
                        <a:spcAft>
                          <a:spcPct val="0"/>
                        </a:spcAft>
                        <a:buClr>
                          <a:schemeClr val="hlink"/>
                        </a:buClr>
                        <a:buSzTx/>
                        <a:buFontTx/>
                        <a:buNone/>
                        <a:tabLst/>
                      </a:pPr>
                      <a:endParaRPr kumimoji="0" lang="en-US" altLang="zh-CN" sz="2400" b="0" i="0" u="none" strike="noStrike" cap="none" normalizeH="0" baseline="0" smtClean="0">
                        <a:ln>
                          <a:noFill/>
                        </a:ln>
                        <a:solidFill>
                          <a:schemeClr val="tx1"/>
                        </a:solidFill>
                        <a:effectLst/>
                        <a:latin typeface="Arial Black" pitchFamily="34" charset="0"/>
                        <a:ea typeface="宋体"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Tx/>
                        <a:buFontTx/>
                        <a:buNone/>
                        <a:tabLst/>
                      </a:pPr>
                      <a:r>
                        <a:rPr kumimoji="0" lang="en-US" altLang="zh-CN" sz="2400" b="0" i="0" u="none" strike="noStrike" cap="none" normalizeH="0" baseline="0" smtClean="0">
                          <a:ln>
                            <a:noFill/>
                          </a:ln>
                          <a:solidFill>
                            <a:schemeClr val="tx1"/>
                          </a:solidFill>
                          <a:effectLst/>
                          <a:latin typeface="Times New Roman" pitchFamily="18" charset="0"/>
                          <a:ea typeface="宋体" charset="-122"/>
                        </a:rPr>
                        <a:t>    </a:t>
                      </a:r>
                      <a:r>
                        <a:rPr kumimoji="0" lang="zh-CN" altLang="en-US" sz="2400" b="0" i="0" u="none" strike="noStrike" cap="none" normalizeH="0" baseline="0" smtClean="0">
                          <a:ln>
                            <a:noFill/>
                          </a:ln>
                          <a:solidFill>
                            <a:schemeClr val="tx1"/>
                          </a:solidFill>
                          <a:effectLst/>
                          <a:latin typeface="Times New Roman" pitchFamily="18" charset="0"/>
                          <a:ea typeface="宋体" charset="-122"/>
                        </a:rPr>
                        <a:t>平台通知</a:t>
                      </a:r>
                      <a:r>
                        <a:rPr kumimoji="0" lang="en-US" altLang="zh-CN" sz="2400" b="0" i="0" u="none" strike="noStrike" cap="none" normalizeH="0" baseline="0" smtClean="0">
                          <a:ln>
                            <a:noFill/>
                          </a:ln>
                          <a:solidFill>
                            <a:schemeClr val="tx1"/>
                          </a:solidFill>
                          <a:effectLst/>
                          <a:latin typeface="Arial Black" pitchFamily="34" charset="0"/>
                          <a:ea typeface="宋体" charset="-122"/>
                        </a:rPr>
                        <a:t>CM</a:t>
                      </a:r>
                      <a:r>
                        <a:rPr kumimoji="0" lang="zh-CN" altLang="en-US" sz="2400" b="0" i="0" u="none" strike="noStrike" cap="none" normalizeH="0" baseline="0" smtClean="0">
                          <a:ln>
                            <a:noFill/>
                          </a:ln>
                          <a:solidFill>
                            <a:schemeClr val="tx1"/>
                          </a:solidFill>
                          <a:effectLst/>
                          <a:latin typeface="Arial Black" pitchFamily="34" charset="0"/>
                          <a:ea typeface="宋体" charset="-122"/>
                        </a:rPr>
                        <a:t>， </a:t>
                      </a:r>
                      <a:r>
                        <a:rPr kumimoji="0" lang="en-US" altLang="zh-CN" sz="2400" b="0" i="0" u="none" strike="noStrike" cap="none" normalizeH="0" baseline="0" smtClean="0">
                          <a:ln>
                            <a:noFill/>
                          </a:ln>
                          <a:solidFill>
                            <a:schemeClr val="tx1"/>
                          </a:solidFill>
                          <a:effectLst/>
                          <a:latin typeface="Arial Black" pitchFamily="34" charset="0"/>
                          <a:ea typeface="宋体" charset="-122"/>
                        </a:rPr>
                        <a:t>CM</a:t>
                      </a:r>
                      <a:r>
                        <a:rPr kumimoji="0" lang="zh-CN" altLang="en-US" sz="2400" b="0" i="0" u="none" strike="noStrike" cap="none" normalizeH="0" baseline="0" smtClean="0">
                          <a:ln>
                            <a:noFill/>
                          </a:ln>
                          <a:solidFill>
                            <a:schemeClr val="tx1"/>
                          </a:solidFill>
                          <a:effectLst/>
                          <a:latin typeface="Times New Roman" pitchFamily="18" charset="0"/>
                          <a:ea typeface="宋体" charset="-122"/>
                        </a:rPr>
                        <a:t>确定检查点， </a:t>
                      </a:r>
                      <a:r>
                        <a:rPr kumimoji="0" lang="en-US" altLang="zh-CN" sz="2400" b="0" i="0" u="none" strike="noStrike" cap="none" normalizeH="0" baseline="0" smtClean="0">
                          <a:ln>
                            <a:noFill/>
                          </a:ln>
                          <a:solidFill>
                            <a:schemeClr val="tx1"/>
                          </a:solidFill>
                          <a:effectLst/>
                          <a:latin typeface="Arial Black" pitchFamily="34" charset="0"/>
                          <a:ea typeface="宋体" charset="-122"/>
                        </a:rPr>
                        <a:t>CM</a:t>
                      </a:r>
                      <a:r>
                        <a:rPr kumimoji="0" lang="zh-CN" altLang="en-US" sz="2400" b="0" i="0" u="none" strike="noStrike" cap="none" normalizeH="0" baseline="0" smtClean="0">
                          <a:ln>
                            <a:noFill/>
                          </a:ln>
                          <a:solidFill>
                            <a:schemeClr val="tx1"/>
                          </a:solidFill>
                          <a:effectLst/>
                          <a:latin typeface="Times New Roman" pitchFamily="18" charset="0"/>
                          <a:ea typeface="宋体" charset="-122"/>
                        </a:rPr>
                        <a:t>选择恢复</a:t>
                      </a:r>
                      <a:r>
                        <a:rPr kumimoji="0" lang="en-US" altLang="zh-CN" sz="2400" b="0" i="0" u="none" strike="noStrike" cap="none" normalizeH="0" baseline="0" smtClean="0">
                          <a:ln>
                            <a:noFill/>
                          </a:ln>
                          <a:solidFill>
                            <a:schemeClr val="tx1"/>
                          </a:solidFill>
                          <a:effectLst/>
                          <a:latin typeface="Arial Black" pitchFamily="34" charset="0"/>
                          <a:ea typeface="宋体" charset="-122"/>
                        </a:rPr>
                        <a:t>agent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53147">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Tx/>
                        <a:buNone/>
                        <a:tabLst/>
                      </a:pPr>
                      <a:r>
                        <a:rPr kumimoji="0" lang="zh-CN" altLang="en-US" sz="2400" b="0" i="0" u="none" strike="noStrike" cap="none" normalizeH="0" baseline="0" smtClean="0">
                          <a:ln>
                            <a:noFill/>
                          </a:ln>
                          <a:solidFill>
                            <a:schemeClr val="tx1"/>
                          </a:solidFill>
                          <a:effectLst/>
                          <a:latin typeface="Times New Roman" pitchFamily="18" charset="0"/>
                          <a:ea typeface="宋体" charset="-122"/>
                        </a:rPr>
                        <a:t>网络连接失败</a:t>
                      </a:r>
                      <a:endParaRPr kumimoji="0" lang="zh-CN" altLang="en-US" sz="2400" b="0" i="0" u="none" strike="noStrike" cap="none" normalizeH="0" baseline="0" smtClean="0">
                        <a:ln>
                          <a:noFill/>
                        </a:ln>
                        <a:solidFill>
                          <a:schemeClr val="tx1"/>
                        </a:solidFill>
                        <a:effectLst/>
                        <a:latin typeface="Arial Black" pitchFamily="34" charset="0"/>
                        <a:ea typeface="宋体" charset="-122"/>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Tx/>
                        <a:buNone/>
                        <a:tabLst/>
                      </a:pPr>
                      <a:r>
                        <a:rPr kumimoji="0" lang="en-US" altLang="zh-CN" sz="2400" b="0" i="0" u="none" strike="noStrike" cap="none" normalizeH="0" baseline="0" smtClean="0">
                          <a:ln>
                            <a:noFill/>
                          </a:ln>
                          <a:solidFill>
                            <a:schemeClr val="tx1"/>
                          </a:solidFill>
                          <a:effectLst/>
                          <a:latin typeface="Arial Black" pitchFamily="34" charset="0"/>
                          <a:ea typeface="宋体" charset="-122"/>
                        </a:rPr>
                        <a:t>Agent</a:t>
                      </a:r>
                      <a:r>
                        <a:rPr kumimoji="0" lang="zh-CN" altLang="en-US" sz="2400" b="0" i="0" u="none" strike="noStrike" cap="none" normalizeH="0" baseline="0" smtClean="0">
                          <a:ln>
                            <a:noFill/>
                          </a:ln>
                          <a:solidFill>
                            <a:schemeClr val="tx1"/>
                          </a:solidFill>
                          <a:effectLst/>
                          <a:latin typeface="Times New Roman" pitchFamily="18" charset="0"/>
                          <a:ea typeface="宋体" charset="-122"/>
                        </a:rPr>
                        <a:t>平台以及</a:t>
                      </a:r>
                      <a:r>
                        <a:rPr kumimoji="0" lang="en-US" altLang="zh-CN" sz="2400" b="0" i="0" u="none" strike="noStrike" cap="none" normalizeH="0" baseline="0" smtClean="0">
                          <a:ln>
                            <a:noFill/>
                          </a:ln>
                          <a:solidFill>
                            <a:schemeClr val="tx1"/>
                          </a:solidFill>
                          <a:effectLst/>
                          <a:latin typeface="Arial Black" pitchFamily="34" charset="0"/>
                          <a:ea typeface="宋体" charset="-122"/>
                        </a:rPr>
                        <a:t>agent</a:t>
                      </a:r>
                      <a:r>
                        <a:rPr kumimoji="0" lang="zh-CN" altLang="en-US" sz="2400" b="0" i="0" u="none" strike="noStrike" cap="none" normalizeH="0" baseline="0" smtClean="0">
                          <a:ln>
                            <a:noFill/>
                          </a:ln>
                          <a:solidFill>
                            <a:schemeClr val="tx1"/>
                          </a:solidFill>
                          <a:effectLst/>
                          <a:latin typeface="Times New Roman" pitchFamily="18" charset="0"/>
                          <a:ea typeface="宋体" charset="-122"/>
                        </a:rPr>
                        <a:t>均不可达</a:t>
                      </a:r>
                      <a:endParaRPr kumimoji="0" lang="zh-CN" altLang="en-US" sz="2400" b="0" i="0" u="none" strike="noStrike" cap="none" normalizeH="0" baseline="0" smtClean="0">
                        <a:ln>
                          <a:noFill/>
                        </a:ln>
                        <a:solidFill>
                          <a:schemeClr val="tx1"/>
                        </a:solidFill>
                        <a:effectLst/>
                        <a:latin typeface="Arial Black" pitchFamily="34" charset="0"/>
                        <a:ea typeface="宋体"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Tx/>
                        <a:buNone/>
                        <a:tabLst/>
                      </a:pPr>
                      <a:r>
                        <a:rPr kumimoji="0" lang="zh-CN" altLang="en-US" sz="2400" b="0" i="0" u="none" strike="noStrike" cap="none" normalizeH="0" baseline="0" dirty="0" smtClean="0">
                          <a:ln>
                            <a:noFill/>
                          </a:ln>
                          <a:solidFill>
                            <a:schemeClr val="tx1"/>
                          </a:solidFill>
                          <a:effectLst/>
                          <a:latin typeface="Times New Roman" pitchFamily="18" charset="0"/>
                          <a:ea typeface="宋体" charset="-122"/>
                        </a:rPr>
                        <a:t>由</a:t>
                      </a:r>
                      <a:r>
                        <a:rPr kumimoji="0" lang="en-US" altLang="zh-CN" sz="2400" b="0" i="0" u="none" strike="noStrike" cap="none" normalizeH="0" baseline="0" dirty="0" smtClean="0">
                          <a:ln>
                            <a:noFill/>
                          </a:ln>
                          <a:solidFill>
                            <a:schemeClr val="tx1"/>
                          </a:solidFill>
                          <a:effectLst/>
                          <a:latin typeface="Arial Black" pitchFamily="34" charset="0"/>
                          <a:ea typeface="宋体" charset="-122"/>
                        </a:rPr>
                        <a:t>CM</a:t>
                      </a:r>
                      <a:r>
                        <a:rPr kumimoji="0" lang="zh-CN" altLang="en-US" sz="2400" b="0" i="0" u="none" strike="noStrike" cap="none" normalizeH="0" baseline="0" dirty="0" smtClean="0">
                          <a:ln>
                            <a:noFill/>
                          </a:ln>
                          <a:solidFill>
                            <a:schemeClr val="tx1"/>
                          </a:solidFill>
                          <a:effectLst/>
                          <a:latin typeface="Times New Roman" pitchFamily="18" charset="0"/>
                          <a:ea typeface="宋体" charset="-122"/>
                        </a:rPr>
                        <a:t>检测</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Tx/>
                        <a:buNone/>
                        <a:tabLst/>
                      </a:pPr>
                      <a:r>
                        <a:rPr kumimoji="0" lang="en-US" altLang="zh-CN" sz="2400" b="0" i="0" u="none" strike="noStrike" cap="none" normalizeH="0" baseline="0" dirty="0" smtClean="0">
                          <a:ln>
                            <a:noFill/>
                          </a:ln>
                          <a:solidFill>
                            <a:schemeClr val="tx1"/>
                          </a:solidFill>
                          <a:effectLst/>
                          <a:latin typeface="宋体" charset="-122"/>
                          <a:ea typeface="宋体" charset="-122"/>
                        </a:rPr>
                        <a:t> </a:t>
                      </a:r>
                      <a:r>
                        <a:rPr kumimoji="0" lang="zh-CN" altLang="en-US" sz="2400" b="0" i="0" u="none" strike="noStrike" cap="none" normalizeH="0" baseline="0" dirty="0" smtClean="0">
                          <a:ln>
                            <a:noFill/>
                          </a:ln>
                          <a:solidFill>
                            <a:schemeClr val="tx1"/>
                          </a:solidFill>
                          <a:effectLst/>
                          <a:latin typeface="宋体" charset="-122"/>
                          <a:ea typeface="宋体" charset="-122"/>
                        </a:rPr>
                        <a:t>类似主机崩溃处理</a:t>
                      </a:r>
                      <a:endParaRPr kumimoji="0" lang="zh-CN" altLang="en-US" sz="2400" b="0" i="0" u="none" strike="noStrike" cap="none" normalizeH="0" baseline="0" dirty="0" smtClean="0">
                        <a:ln>
                          <a:noFill/>
                        </a:ln>
                        <a:solidFill>
                          <a:schemeClr val="tx1"/>
                        </a:solidFill>
                        <a:effectLst/>
                        <a:latin typeface="Arial Black" pitchFamily="34" charset="0"/>
                        <a:ea typeface="宋体" charset="-12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578924">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Tx/>
                        <a:buNone/>
                        <a:tabLst/>
                      </a:pPr>
                      <a:r>
                        <a:rPr kumimoji="0" lang="en-US" altLang="zh-CN" sz="2400" b="0" i="0" u="none" strike="noStrike" cap="none" normalizeH="0" baseline="0" smtClean="0">
                          <a:ln>
                            <a:noFill/>
                          </a:ln>
                          <a:solidFill>
                            <a:schemeClr val="tx1"/>
                          </a:solidFill>
                          <a:effectLst/>
                          <a:latin typeface="Arial Black" pitchFamily="34" charset="0"/>
                          <a:ea typeface="宋体" charset="-122"/>
                        </a:rPr>
                        <a:t>CM</a:t>
                      </a:r>
                      <a:r>
                        <a:rPr kumimoji="0" lang="zh-CN" altLang="en-US" sz="2400" b="0" i="0" u="none" strike="noStrike" cap="none" normalizeH="0" baseline="0" smtClean="0">
                          <a:ln>
                            <a:noFill/>
                          </a:ln>
                          <a:solidFill>
                            <a:schemeClr val="tx1"/>
                          </a:solidFill>
                          <a:effectLst/>
                          <a:latin typeface="Times New Roman" pitchFamily="18" charset="0"/>
                          <a:ea typeface="宋体" charset="-122"/>
                        </a:rPr>
                        <a:t>崩溃</a:t>
                      </a:r>
                      <a:endParaRPr kumimoji="0" lang="zh-CN" altLang="en-US" sz="2400" b="0" i="0" u="none" strike="noStrike" cap="none" normalizeH="0" baseline="0" smtClean="0">
                        <a:ln>
                          <a:noFill/>
                        </a:ln>
                        <a:solidFill>
                          <a:schemeClr val="tx1"/>
                        </a:solidFill>
                        <a:effectLst/>
                        <a:latin typeface="Arial Black" pitchFamily="34" charset="0"/>
                        <a:ea typeface="宋体" charset="-122"/>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Tx/>
                        <a:buNone/>
                        <a:tabLst/>
                      </a:pPr>
                      <a:r>
                        <a:rPr kumimoji="0" lang="zh-CN" altLang="en-US" sz="2400" b="0" i="0" u="none" strike="noStrike" cap="none" normalizeH="0" baseline="0" smtClean="0">
                          <a:ln>
                            <a:noFill/>
                          </a:ln>
                          <a:solidFill>
                            <a:schemeClr val="tx1"/>
                          </a:solidFill>
                          <a:effectLst/>
                          <a:latin typeface="Times New Roman" pitchFamily="18" charset="0"/>
                          <a:ea typeface="宋体" charset="-122"/>
                        </a:rPr>
                        <a:t>可能导致备份数据不一致</a:t>
                      </a:r>
                      <a:endParaRPr kumimoji="0" lang="zh-CN" altLang="en-US" sz="2400" b="0" i="0" u="none" strike="noStrike" cap="none" normalizeH="0" baseline="0" smtClean="0">
                        <a:ln>
                          <a:noFill/>
                        </a:ln>
                        <a:solidFill>
                          <a:schemeClr val="tx1"/>
                        </a:solidFill>
                        <a:effectLst/>
                        <a:latin typeface="Arial Black" pitchFamily="34" charset="0"/>
                        <a:ea typeface="宋体" charset="-122"/>
                      </a:endParaRPr>
                    </a:p>
                    <a:p>
                      <a:pPr marL="0" marR="0" lvl="0" indent="0" algn="l" defTabSz="914400" rtl="0" eaLnBrk="1" fontAlgn="base" latinLnBrk="0" hangingPunct="1">
                        <a:lnSpc>
                          <a:spcPct val="100000"/>
                        </a:lnSpc>
                        <a:spcBef>
                          <a:spcPct val="20000"/>
                        </a:spcBef>
                        <a:spcAft>
                          <a:spcPct val="0"/>
                        </a:spcAft>
                        <a:buClr>
                          <a:schemeClr val="hlink"/>
                        </a:buClr>
                        <a:buSzTx/>
                        <a:buFontTx/>
                        <a:buNone/>
                        <a:tabLst/>
                      </a:pPr>
                      <a:endParaRPr kumimoji="0" lang="en-US" altLang="zh-CN" sz="2400" b="0" i="0" u="none" strike="noStrike" cap="none" normalizeH="0" baseline="0" smtClean="0">
                        <a:ln>
                          <a:noFill/>
                        </a:ln>
                        <a:solidFill>
                          <a:schemeClr val="tx1"/>
                        </a:solidFill>
                        <a:effectLst/>
                        <a:latin typeface="Arial Black" pitchFamily="34" charset="0"/>
                        <a:ea typeface="宋体"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Tx/>
                        <a:buNone/>
                        <a:tabLst/>
                      </a:pPr>
                      <a:r>
                        <a:rPr kumimoji="0" lang="zh-CN" altLang="en-US" sz="2400" b="0" i="0" u="none" strike="noStrike" cap="none" normalizeH="0" baseline="0" dirty="0" smtClean="0">
                          <a:ln>
                            <a:noFill/>
                          </a:ln>
                          <a:solidFill>
                            <a:schemeClr val="tx1"/>
                          </a:solidFill>
                          <a:effectLst/>
                          <a:latin typeface="Times New Roman" pitchFamily="18" charset="0"/>
                          <a:ea typeface="宋体" charset="-122"/>
                        </a:rPr>
                        <a:t>由备份</a:t>
                      </a:r>
                      <a:r>
                        <a:rPr kumimoji="0" lang="en-US" altLang="zh-CN" sz="2400" b="0" i="0" u="none" strike="noStrike" cap="none" normalizeH="0" baseline="0" dirty="0" smtClean="0">
                          <a:ln>
                            <a:noFill/>
                          </a:ln>
                          <a:solidFill>
                            <a:schemeClr val="tx1"/>
                          </a:solidFill>
                          <a:effectLst/>
                          <a:latin typeface="Arial Black" pitchFamily="34" charset="0"/>
                          <a:ea typeface="宋体" charset="-122"/>
                        </a:rPr>
                        <a:t>CM</a:t>
                      </a:r>
                      <a:r>
                        <a:rPr kumimoji="0" lang="zh-CN" altLang="en-US" sz="2400" b="0" i="0" u="none" strike="noStrike" cap="none" normalizeH="0" baseline="0" dirty="0" smtClean="0">
                          <a:ln>
                            <a:noFill/>
                          </a:ln>
                          <a:solidFill>
                            <a:schemeClr val="tx1"/>
                          </a:solidFill>
                          <a:effectLst/>
                          <a:latin typeface="Times New Roman" pitchFamily="18" charset="0"/>
                          <a:ea typeface="宋体" charset="-122"/>
                        </a:rPr>
                        <a:t>检测</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Tx/>
                        <a:buNone/>
                        <a:tabLst/>
                      </a:pPr>
                      <a:r>
                        <a:rPr kumimoji="0" lang="zh-CN" altLang="en-US" sz="2400" b="0" i="0" u="none" strike="noStrike" cap="none" normalizeH="0" baseline="0" dirty="0" smtClean="0">
                          <a:ln>
                            <a:noFill/>
                          </a:ln>
                          <a:solidFill>
                            <a:schemeClr val="tx1"/>
                          </a:solidFill>
                          <a:effectLst/>
                          <a:latin typeface="Times New Roman" pitchFamily="18" charset="0"/>
                          <a:ea typeface="宋体" charset="-122"/>
                        </a:rPr>
                        <a:t>备份</a:t>
                      </a:r>
                      <a:r>
                        <a:rPr kumimoji="0" lang="en-US" altLang="zh-CN" sz="2400" b="0" i="0" u="none" strike="noStrike" cap="none" normalizeH="0" baseline="0" dirty="0" smtClean="0">
                          <a:ln>
                            <a:noFill/>
                          </a:ln>
                          <a:solidFill>
                            <a:schemeClr val="tx1"/>
                          </a:solidFill>
                          <a:effectLst/>
                          <a:latin typeface="Arial Black" pitchFamily="34" charset="0"/>
                          <a:ea typeface="宋体" charset="-122"/>
                        </a:rPr>
                        <a:t>CM</a:t>
                      </a:r>
                      <a:r>
                        <a:rPr kumimoji="0" lang="zh-CN" altLang="en-US" sz="2400" b="0" i="0" u="none" strike="noStrike" cap="none" normalizeH="0" baseline="0" dirty="0" smtClean="0">
                          <a:ln>
                            <a:noFill/>
                          </a:ln>
                          <a:solidFill>
                            <a:schemeClr val="tx1"/>
                          </a:solidFill>
                          <a:effectLst/>
                          <a:latin typeface="Times New Roman" pitchFamily="18" charset="0"/>
                          <a:ea typeface="宋体" charset="-122"/>
                        </a:rPr>
                        <a:t>自动升级成</a:t>
                      </a:r>
                      <a:r>
                        <a:rPr kumimoji="0" lang="en-US" altLang="zh-CN" sz="2400" b="0" i="0" u="none" strike="noStrike" cap="none" normalizeH="0" baseline="0" dirty="0" smtClean="0">
                          <a:ln>
                            <a:noFill/>
                          </a:ln>
                          <a:solidFill>
                            <a:schemeClr val="tx1"/>
                          </a:solidFill>
                          <a:effectLst/>
                          <a:latin typeface="Arial Black" pitchFamily="34" charset="0"/>
                          <a:ea typeface="宋体" charset="-122"/>
                        </a:rPr>
                        <a:t>CM</a:t>
                      </a:r>
                      <a:r>
                        <a:rPr kumimoji="0" lang="zh-CN" altLang="en-US" sz="2400" b="0" i="0" u="none" strike="noStrike" cap="none" normalizeH="0" baseline="0" dirty="0" smtClean="0">
                          <a:ln>
                            <a:noFill/>
                          </a:ln>
                          <a:solidFill>
                            <a:schemeClr val="tx1"/>
                          </a:solidFill>
                          <a:effectLst/>
                          <a:latin typeface="Arial Black" pitchFamily="34" charset="0"/>
                          <a:ea typeface="宋体" charset="-122"/>
                        </a:rPr>
                        <a:t>，</a:t>
                      </a:r>
                      <a:r>
                        <a:rPr kumimoji="0" lang="zh-CN" altLang="en-US" sz="2400" b="0" i="0" u="none" strike="noStrike" cap="none" normalizeH="0" baseline="0" dirty="0" smtClean="0">
                          <a:ln>
                            <a:noFill/>
                          </a:ln>
                          <a:solidFill>
                            <a:schemeClr val="tx1"/>
                          </a:solidFill>
                          <a:effectLst/>
                          <a:latin typeface="Times New Roman" pitchFamily="18" charset="0"/>
                          <a:ea typeface="宋体" charset="-122"/>
                        </a:rPr>
                        <a:t>通知所有的主机，产生一个新的备份</a:t>
                      </a:r>
                      <a:r>
                        <a:rPr kumimoji="0" lang="en-US" altLang="zh-CN" sz="2400" b="0" i="0" u="none" strike="noStrike" cap="none" normalizeH="0" baseline="0" dirty="0" smtClean="0">
                          <a:ln>
                            <a:noFill/>
                          </a:ln>
                          <a:solidFill>
                            <a:schemeClr val="tx1"/>
                          </a:solidFill>
                          <a:effectLst/>
                          <a:latin typeface="Arial Black" pitchFamily="34" charset="0"/>
                          <a:ea typeface="宋体" charset="-122"/>
                        </a:rPr>
                        <a:t>CM</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5" name="日期占位符 4"/>
          <p:cNvSpPr>
            <a:spLocks noGrp="1"/>
          </p:cNvSpPr>
          <p:nvPr>
            <p:ph type="dt" sz="half" idx="10"/>
          </p:nvPr>
        </p:nvSpPr>
        <p:spPr/>
        <p:txBody>
          <a:bodyPr/>
          <a:lstStyle/>
          <a:p>
            <a:pPr eaLnBrk="1" latinLnBrk="0" hangingPunct="1"/>
            <a:fld id="{C4D7F258-B41C-4218-BCB9-7ACFC3775F6B}" type="datetime1">
              <a:rPr lang="en-US" altLang="zh-CN" smtClean="0"/>
              <a:pPr eaLnBrk="1" latinLnBrk="0" hangingPunct="1"/>
              <a:t>12/13/2011</a:t>
            </a:fld>
            <a:endParaRPr lang="en-US" dirty="0"/>
          </a:p>
        </p:txBody>
      </p:sp>
      <p:sp>
        <p:nvSpPr>
          <p:cNvPr id="6" name="页脚占位符 5"/>
          <p:cNvSpPr>
            <a:spLocks noGrp="1"/>
          </p:cNvSpPr>
          <p:nvPr>
            <p:ph type="ftr" sz="quarter" idx="11"/>
          </p:nvPr>
        </p:nvSpPr>
        <p:spPr/>
        <p:txBody>
          <a:bodyPr/>
          <a:lstStyle/>
          <a:p>
            <a:r>
              <a:rPr kumimoji="0" lang="en-US" smtClean="0"/>
              <a:t>Institute of Computer Software, Nanjing University</a:t>
            </a:r>
            <a:endParaRPr kumimoji="0" lang="en-US"/>
          </a:p>
        </p:txBody>
      </p:sp>
      <p:sp>
        <p:nvSpPr>
          <p:cNvPr id="8" name="灯片编号占位符 6"/>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2BBB5E19-F10A-4C2F-BF6F-11C513378A2E}" type="slidenum">
              <a:rPr kumimoji="0" lang="en-US" sz="1200" b="0" i="0" u="none" strike="noStrike" kern="1200" cap="none" spc="0" normalizeH="0" baseline="0" noProof="0" smtClean="0">
                <a:ln>
                  <a:noFill/>
                </a:ln>
                <a:solidFill>
                  <a:schemeClr val="tx1">
                    <a:tint val="95000"/>
                  </a:schemeClr>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75</a:t>
            </a:fld>
            <a:endParaRPr kumimoji="0" lang="en-US" sz="1200" b="0" i="0" u="none" strike="noStrike" kern="1200" cap="none" spc="0" normalizeH="0" baseline="0" noProof="0" dirty="0">
              <a:ln>
                <a:noFill/>
              </a:ln>
              <a:solidFill>
                <a:schemeClr val="tx1">
                  <a:tint val="95000"/>
                </a:schemeClr>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6178" name="Rectangle 2"/>
          <p:cNvSpPr>
            <a:spLocks noGrp="1" noChangeArrowheads="1"/>
          </p:cNvSpPr>
          <p:nvPr>
            <p:ph type="title"/>
          </p:nvPr>
        </p:nvSpPr>
        <p:spPr>
          <a:xfrm>
            <a:off x="317500" y="52388"/>
            <a:ext cx="8637588" cy="1431925"/>
          </a:xfrm>
        </p:spPr>
        <p:txBody>
          <a:bodyPr>
            <a:normAutofit/>
          </a:bodyPr>
          <a:lstStyle/>
          <a:p>
            <a:r>
              <a:rPr lang="zh-CN" altLang="en-US" sz="4000" dirty="0" smtClean="0">
                <a:solidFill>
                  <a:srgbClr val="FFC000"/>
                </a:solidFill>
              </a:rPr>
              <a:t>容错</a:t>
            </a:r>
            <a:r>
              <a:rPr lang="zh-CN" altLang="en-US" sz="4000" dirty="0">
                <a:solidFill>
                  <a:srgbClr val="FFC000"/>
                </a:solidFill>
              </a:rPr>
              <a:t>问题</a:t>
            </a:r>
          </a:p>
        </p:txBody>
      </p:sp>
      <p:sp>
        <p:nvSpPr>
          <p:cNvPr id="306179" name="Rectangle 3"/>
          <p:cNvSpPr>
            <a:spLocks noGrp="1" noChangeArrowheads="1"/>
          </p:cNvSpPr>
          <p:nvPr>
            <p:ph idx="1"/>
          </p:nvPr>
        </p:nvSpPr>
        <p:spPr/>
        <p:txBody>
          <a:bodyPr/>
          <a:lstStyle/>
          <a:p>
            <a:r>
              <a:rPr lang="en-US" altLang="zh-CN" dirty="0">
                <a:latin typeface="宋体" charset="-122"/>
              </a:rPr>
              <a:t>Exactly Once</a:t>
            </a:r>
            <a:r>
              <a:rPr lang="zh-CN" altLang="en-US" dirty="0">
                <a:latin typeface="宋体" charset="-122"/>
              </a:rPr>
              <a:t>：</a:t>
            </a:r>
          </a:p>
          <a:p>
            <a:pPr lvl="1"/>
            <a:r>
              <a:rPr lang="en-US" altLang="zh-CN" dirty="0"/>
              <a:t>CM</a:t>
            </a:r>
            <a:r>
              <a:rPr lang="zh-CN" altLang="en-US" dirty="0">
                <a:latin typeface="宋体" charset="-122"/>
              </a:rPr>
              <a:t>协调＋事务处理机制</a:t>
            </a:r>
          </a:p>
          <a:p>
            <a:pPr lvl="1"/>
            <a:r>
              <a:rPr lang="zh-CN" altLang="en-US" dirty="0">
                <a:latin typeface="宋体" charset="-122"/>
              </a:rPr>
              <a:t>迁移事务封装</a:t>
            </a:r>
          </a:p>
          <a:p>
            <a:r>
              <a:rPr lang="zh-CN" altLang="en-US" dirty="0"/>
              <a:t>借助</a:t>
            </a:r>
            <a:r>
              <a:rPr lang="en-US" altLang="zh-CN" dirty="0"/>
              <a:t>agent</a:t>
            </a:r>
            <a:r>
              <a:rPr lang="zh-CN" altLang="en-US" dirty="0"/>
              <a:t>的环境适应性开展的容错</a:t>
            </a:r>
          </a:p>
          <a:p>
            <a:pPr lvl="1"/>
            <a:r>
              <a:rPr lang="zh-CN" altLang="en-US" dirty="0"/>
              <a:t>旅行计划中的卫士条件判断</a:t>
            </a:r>
          </a:p>
          <a:p>
            <a:pPr lvl="1"/>
            <a:r>
              <a:rPr lang="en-US" altLang="zh-CN" dirty="0"/>
              <a:t>All</a:t>
            </a:r>
            <a:r>
              <a:rPr lang="zh-CN" altLang="en-US" dirty="0"/>
              <a:t>方式</a:t>
            </a:r>
            <a:r>
              <a:rPr lang="zh-CN" altLang="en-US" dirty="0" smtClean="0"/>
              <a:t>的冗余容错</a:t>
            </a:r>
            <a:endParaRPr lang="zh-CN" altLang="en-US" dirty="0"/>
          </a:p>
        </p:txBody>
      </p:sp>
      <p:sp>
        <p:nvSpPr>
          <p:cNvPr id="7" name="灯片编号占位符 5"/>
          <p:cNvSpPr>
            <a:spLocks noGrp="1"/>
          </p:cNvSpPr>
          <p:nvPr>
            <p:ph type="sldNum" sz="quarter" idx="12"/>
          </p:nvPr>
        </p:nvSpPr>
        <p:spPr>
          <a:xfrm>
            <a:off x="8244408" y="5763078"/>
            <a:ext cx="403424" cy="431254"/>
          </a:xfrm>
          <a:prstGeom prst="rect">
            <a:avLst/>
          </a:prstGeom>
        </p:spPr>
        <p:txBody>
          <a:bodyPr/>
          <a:lstStyle/>
          <a:p>
            <a:pPr>
              <a:defRPr/>
            </a:pPr>
            <a:fld id="{9EA34BCE-A9B6-4080-BFDA-24B42780DE08}" type="slidenum">
              <a:rPr lang="en-US" altLang="zh-CN" smtClean="0">
                <a:solidFill>
                  <a:schemeClr val="bg1"/>
                </a:solidFill>
              </a:rPr>
              <a:pPr>
                <a:defRPr/>
              </a:pPr>
              <a:t>76</a:t>
            </a:fld>
            <a:endParaRPr lang="en-US" altLang="zh-CN" dirty="0">
              <a:solidFill>
                <a:schemeClr val="bg1"/>
              </a:solidFill>
            </a:endParaRPr>
          </a:p>
        </p:txBody>
      </p:sp>
      <p:sp>
        <p:nvSpPr>
          <p:cNvPr id="5" name="日期占位符 4"/>
          <p:cNvSpPr>
            <a:spLocks noGrp="1"/>
          </p:cNvSpPr>
          <p:nvPr>
            <p:ph type="dt" sz="half" idx="10"/>
          </p:nvPr>
        </p:nvSpPr>
        <p:spPr/>
        <p:txBody>
          <a:bodyPr/>
          <a:lstStyle/>
          <a:p>
            <a:pPr eaLnBrk="1" latinLnBrk="0" hangingPunct="1"/>
            <a:fld id="{B971E169-27D8-4B0F-9F6E-778815C641DC}" type="datetime1">
              <a:rPr lang="en-US" altLang="zh-CN" smtClean="0"/>
              <a:pPr eaLnBrk="1" latinLnBrk="0" hangingPunct="1"/>
              <a:t>12/13/2011</a:t>
            </a:fld>
            <a:endParaRPr lang="en-US" dirty="0"/>
          </a:p>
        </p:txBody>
      </p:sp>
      <p:sp>
        <p:nvSpPr>
          <p:cNvPr id="6" name="页脚占位符 5"/>
          <p:cNvSpPr>
            <a:spLocks noGrp="1"/>
          </p:cNvSpPr>
          <p:nvPr>
            <p:ph type="ftr" sz="quarter" idx="11"/>
          </p:nvPr>
        </p:nvSpPr>
        <p:spPr/>
        <p:txBody>
          <a:bodyPr/>
          <a:lstStyle/>
          <a:p>
            <a:r>
              <a:rPr kumimoji="0" lang="en-US" smtClean="0"/>
              <a:t>Institute of Computer Software, Nanjing University</a:t>
            </a:r>
            <a:endParaRPr kumimoji="0" lang="en-US"/>
          </a:p>
        </p:txBody>
      </p:sp>
      <p:sp>
        <p:nvSpPr>
          <p:cNvPr id="8" name="灯片编号占位符 6"/>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2BBB5E19-F10A-4C2F-BF6F-11C513378A2E}" type="slidenum">
              <a:rPr kumimoji="0" lang="en-US" sz="1200" b="0" i="0" u="none" strike="noStrike" kern="1200" cap="none" spc="0" normalizeH="0" baseline="0" noProof="0" smtClean="0">
                <a:ln>
                  <a:noFill/>
                </a:ln>
                <a:solidFill>
                  <a:schemeClr val="tx1">
                    <a:tint val="95000"/>
                  </a:schemeClr>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76</a:t>
            </a:fld>
            <a:endParaRPr kumimoji="0" lang="en-US" sz="1200" b="0" i="0" u="none" strike="noStrike" kern="1200" cap="none" spc="0" normalizeH="0" baseline="0" noProof="0" dirty="0">
              <a:ln>
                <a:noFill/>
              </a:ln>
              <a:solidFill>
                <a:schemeClr val="tx1">
                  <a:tint val="95000"/>
                </a:schemeClr>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06179">
                                            <p:txEl>
                                              <p:pRg st="0" end="0"/>
                                            </p:txEl>
                                          </p:spTgt>
                                        </p:tgtEl>
                                        <p:attrNameLst>
                                          <p:attrName>style.visibility</p:attrName>
                                        </p:attrNameLst>
                                      </p:cBhvr>
                                      <p:to>
                                        <p:strVal val="visible"/>
                                      </p:to>
                                    </p:set>
                                    <p:anim calcmode="lin" valueType="num">
                                      <p:cBhvr additive="base">
                                        <p:cTn id="7" dur="500" fill="hold"/>
                                        <p:tgtEl>
                                          <p:spTgt spid="30617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0617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06179">
                                            <p:txEl>
                                              <p:pRg st="1" end="1"/>
                                            </p:txEl>
                                          </p:spTgt>
                                        </p:tgtEl>
                                        <p:attrNameLst>
                                          <p:attrName>style.visibility</p:attrName>
                                        </p:attrNameLst>
                                      </p:cBhvr>
                                      <p:to>
                                        <p:strVal val="visible"/>
                                      </p:to>
                                    </p:set>
                                    <p:anim calcmode="lin" valueType="num">
                                      <p:cBhvr additive="base">
                                        <p:cTn id="13" dur="500" fill="hold"/>
                                        <p:tgtEl>
                                          <p:spTgt spid="306179">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0617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06179">
                                            <p:txEl>
                                              <p:pRg st="2" end="2"/>
                                            </p:txEl>
                                          </p:spTgt>
                                        </p:tgtEl>
                                        <p:attrNameLst>
                                          <p:attrName>style.visibility</p:attrName>
                                        </p:attrNameLst>
                                      </p:cBhvr>
                                      <p:to>
                                        <p:strVal val="visible"/>
                                      </p:to>
                                    </p:set>
                                    <p:anim calcmode="lin" valueType="num">
                                      <p:cBhvr additive="base">
                                        <p:cTn id="19" dur="500" fill="hold"/>
                                        <p:tgtEl>
                                          <p:spTgt spid="306179">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06179">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306179">
                                            <p:txEl>
                                              <p:pRg st="3" end="3"/>
                                            </p:txEl>
                                          </p:spTgt>
                                        </p:tgtEl>
                                        <p:attrNameLst>
                                          <p:attrName>style.visibility</p:attrName>
                                        </p:attrNameLst>
                                      </p:cBhvr>
                                      <p:to>
                                        <p:strVal val="visible"/>
                                      </p:to>
                                    </p:set>
                                    <p:anim calcmode="lin" valueType="num">
                                      <p:cBhvr additive="base">
                                        <p:cTn id="25" dur="500" fill="hold"/>
                                        <p:tgtEl>
                                          <p:spTgt spid="306179">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06179">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306179">
                                            <p:txEl>
                                              <p:pRg st="4" end="4"/>
                                            </p:txEl>
                                          </p:spTgt>
                                        </p:tgtEl>
                                        <p:attrNameLst>
                                          <p:attrName>style.visibility</p:attrName>
                                        </p:attrNameLst>
                                      </p:cBhvr>
                                      <p:to>
                                        <p:strVal val="visible"/>
                                      </p:to>
                                    </p:set>
                                    <p:anim calcmode="lin" valueType="num">
                                      <p:cBhvr additive="base">
                                        <p:cTn id="31" dur="500" fill="hold"/>
                                        <p:tgtEl>
                                          <p:spTgt spid="306179">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306179">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306179">
                                            <p:txEl>
                                              <p:pRg st="5" end="5"/>
                                            </p:txEl>
                                          </p:spTgt>
                                        </p:tgtEl>
                                        <p:attrNameLst>
                                          <p:attrName>style.visibility</p:attrName>
                                        </p:attrNameLst>
                                      </p:cBhvr>
                                      <p:to>
                                        <p:strVal val="visible"/>
                                      </p:to>
                                    </p:set>
                                    <p:anim calcmode="lin" valueType="num">
                                      <p:cBhvr additive="base">
                                        <p:cTn id="37" dur="500" fill="hold"/>
                                        <p:tgtEl>
                                          <p:spTgt spid="306179">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306179">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6179" grpId="0" build="p" bldLvl="3" autoUpdateAnimBg="0"/>
    </p:bld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移动</a:t>
            </a:r>
            <a:r>
              <a:rPr lang="en-US" altLang="zh-CN" dirty="0" smtClean="0"/>
              <a:t>Agent</a:t>
            </a:r>
            <a:r>
              <a:rPr lang="zh-CN" altLang="en-US" dirty="0" smtClean="0"/>
              <a:t>系统支撑</a:t>
            </a:r>
            <a:endParaRPr lang="zh-CN" altLang="en-US" dirty="0"/>
          </a:p>
        </p:txBody>
      </p:sp>
      <p:grpSp>
        <p:nvGrpSpPr>
          <p:cNvPr id="33" name="Group 33"/>
          <p:cNvGrpSpPr>
            <a:grpSpLocks noGrp="1"/>
          </p:cNvGrpSpPr>
          <p:nvPr>
            <p:ph idx="1"/>
          </p:nvPr>
        </p:nvGrpSpPr>
        <p:grpSpPr bwMode="auto">
          <a:xfrm>
            <a:off x="457200" y="1774825"/>
            <a:ext cx="8229600" cy="4625975"/>
            <a:chOff x="624" y="1632"/>
            <a:chExt cx="4848" cy="2448"/>
          </a:xfrm>
        </p:grpSpPr>
        <p:sp>
          <p:nvSpPr>
            <p:cNvPr id="34" name="Text Box 6"/>
            <p:cNvSpPr txBox="1">
              <a:spLocks noChangeArrowheads="1"/>
            </p:cNvSpPr>
            <p:nvPr/>
          </p:nvSpPr>
          <p:spPr bwMode="auto">
            <a:xfrm>
              <a:off x="733" y="3236"/>
              <a:ext cx="1038" cy="333"/>
            </a:xfrm>
            <a:prstGeom prst="rect">
              <a:avLst/>
            </a:prstGeom>
            <a:noFill/>
            <a:ln w="9525">
              <a:solidFill>
                <a:schemeClr val="tx1"/>
              </a:solidFill>
              <a:miter lim="800000"/>
              <a:headEnd/>
              <a:tailEnd/>
            </a:ln>
            <a:effectLst/>
          </p:spPr>
          <p:txBody>
            <a:bodyPr lIns="0" tIns="0" rIns="0" bIns="0"/>
            <a:lstStyle/>
            <a:p>
              <a:pPr algn="ctr" eaLnBrk="0" hangingPunct="0"/>
              <a:r>
                <a:rPr lang="en-US" altLang="zh-CN" sz="2000" dirty="0">
                  <a:latin typeface="Times New Roman" pitchFamily="18" charset="0"/>
                </a:rPr>
                <a:t>Mobile Agent Place</a:t>
              </a:r>
              <a:endParaRPr lang="en-US" altLang="zh-CN" sz="1400" dirty="0">
                <a:latin typeface="Times New Roman" pitchFamily="18" charset="0"/>
              </a:endParaRPr>
            </a:p>
          </p:txBody>
        </p:sp>
        <p:sp>
          <p:nvSpPr>
            <p:cNvPr id="35" name="Text Box 7"/>
            <p:cNvSpPr txBox="1">
              <a:spLocks noChangeArrowheads="1"/>
            </p:cNvSpPr>
            <p:nvPr/>
          </p:nvSpPr>
          <p:spPr bwMode="auto">
            <a:xfrm>
              <a:off x="768" y="1781"/>
              <a:ext cx="1038" cy="333"/>
            </a:xfrm>
            <a:prstGeom prst="rect">
              <a:avLst/>
            </a:prstGeom>
            <a:noFill/>
            <a:ln w="9525">
              <a:solidFill>
                <a:schemeClr val="tx1"/>
              </a:solidFill>
              <a:miter lim="800000"/>
              <a:headEnd/>
              <a:tailEnd/>
            </a:ln>
            <a:effectLst/>
          </p:spPr>
          <p:txBody>
            <a:bodyPr lIns="0" tIns="0" rIns="0" bIns="0"/>
            <a:lstStyle/>
            <a:p>
              <a:pPr algn="ctr" eaLnBrk="0" hangingPunct="0"/>
              <a:r>
                <a:rPr lang="en-US" altLang="zh-CN" sz="2000">
                  <a:latin typeface="Times New Roman" pitchFamily="18" charset="0"/>
                </a:rPr>
                <a:t>Mobile Agent Place</a:t>
              </a:r>
              <a:endParaRPr lang="en-US" altLang="zh-CN" sz="1400">
                <a:latin typeface="Times New Roman" pitchFamily="18" charset="0"/>
              </a:endParaRPr>
            </a:p>
          </p:txBody>
        </p:sp>
        <p:sp>
          <p:nvSpPr>
            <p:cNvPr id="36" name="Line 8"/>
            <p:cNvSpPr>
              <a:spLocks noChangeShapeType="1"/>
            </p:cNvSpPr>
            <p:nvPr/>
          </p:nvSpPr>
          <p:spPr bwMode="auto">
            <a:xfrm>
              <a:off x="1266" y="2108"/>
              <a:ext cx="0" cy="421"/>
            </a:xfrm>
            <a:prstGeom prst="line">
              <a:avLst/>
            </a:prstGeom>
            <a:noFill/>
            <a:ln w="9525">
              <a:solidFill>
                <a:schemeClr val="tx1"/>
              </a:solidFill>
              <a:round/>
              <a:headEnd type="triangle" w="med" len="med"/>
              <a:tailEnd type="triangle" w="med" len="med"/>
            </a:ln>
            <a:effectLst/>
          </p:spPr>
          <p:txBody>
            <a:bodyPr/>
            <a:lstStyle/>
            <a:p>
              <a:endParaRPr lang="zh-CN" altLang="en-US"/>
            </a:p>
          </p:txBody>
        </p:sp>
        <p:sp>
          <p:nvSpPr>
            <p:cNvPr id="37" name="Line 9"/>
            <p:cNvSpPr>
              <a:spLocks noChangeShapeType="1"/>
            </p:cNvSpPr>
            <p:nvPr/>
          </p:nvSpPr>
          <p:spPr bwMode="auto">
            <a:xfrm>
              <a:off x="1259" y="2830"/>
              <a:ext cx="0" cy="421"/>
            </a:xfrm>
            <a:prstGeom prst="line">
              <a:avLst/>
            </a:prstGeom>
            <a:noFill/>
            <a:ln w="9525">
              <a:solidFill>
                <a:schemeClr val="tx1"/>
              </a:solidFill>
              <a:round/>
              <a:headEnd type="triangle" w="med" len="med"/>
              <a:tailEnd type="triangle" w="med" len="med"/>
            </a:ln>
            <a:effectLst/>
          </p:spPr>
          <p:txBody>
            <a:bodyPr/>
            <a:lstStyle/>
            <a:p>
              <a:endParaRPr lang="zh-CN" altLang="en-US"/>
            </a:p>
          </p:txBody>
        </p:sp>
        <p:sp>
          <p:nvSpPr>
            <p:cNvPr id="38" name="Oval 10"/>
            <p:cNvSpPr>
              <a:spLocks noChangeArrowheads="1"/>
            </p:cNvSpPr>
            <p:nvPr/>
          </p:nvSpPr>
          <p:spPr bwMode="auto">
            <a:xfrm rot="19800000">
              <a:off x="740" y="2523"/>
              <a:ext cx="1066" cy="298"/>
            </a:xfrm>
            <a:prstGeom prst="ellipse">
              <a:avLst/>
            </a:prstGeom>
            <a:noFill/>
            <a:ln w="9525">
              <a:solidFill>
                <a:schemeClr val="tx1"/>
              </a:solidFill>
              <a:round/>
              <a:headEnd/>
              <a:tailEnd/>
            </a:ln>
            <a:effectLst/>
          </p:spPr>
          <p:txBody>
            <a:bodyPr/>
            <a:lstStyle/>
            <a:p>
              <a:endParaRPr lang="zh-CN" altLang="en-US"/>
            </a:p>
          </p:txBody>
        </p:sp>
        <p:sp>
          <p:nvSpPr>
            <p:cNvPr id="39" name="Oval 11"/>
            <p:cNvSpPr>
              <a:spLocks noChangeArrowheads="1"/>
            </p:cNvSpPr>
            <p:nvPr/>
          </p:nvSpPr>
          <p:spPr bwMode="auto">
            <a:xfrm>
              <a:off x="735" y="2531"/>
              <a:ext cx="1066" cy="298"/>
            </a:xfrm>
            <a:prstGeom prst="ellipse">
              <a:avLst/>
            </a:prstGeom>
            <a:noFill/>
            <a:ln w="9525">
              <a:solidFill>
                <a:schemeClr val="tx1"/>
              </a:solidFill>
              <a:round/>
              <a:headEnd/>
              <a:tailEnd/>
            </a:ln>
            <a:effectLst/>
          </p:spPr>
          <p:txBody>
            <a:bodyPr/>
            <a:lstStyle/>
            <a:p>
              <a:endParaRPr lang="zh-CN" altLang="en-US"/>
            </a:p>
          </p:txBody>
        </p:sp>
        <p:sp>
          <p:nvSpPr>
            <p:cNvPr id="40" name="Oval 12"/>
            <p:cNvSpPr>
              <a:spLocks noChangeArrowheads="1"/>
            </p:cNvSpPr>
            <p:nvPr/>
          </p:nvSpPr>
          <p:spPr bwMode="auto">
            <a:xfrm rot="1800000">
              <a:off x="740" y="2531"/>
              <a:ext cx="1065" cy="297"/>
            </a:xfrm>
            <a:prstGeom prst="ellipse">
              <a:avLst/>
            </a:prstGeom>
            <a:noFill/>
            <a:ln w="9525">
              <a:solidFill>
                <a:schemeClr val="tx1"/>
              </a:solidFill>
              <a:round/>
              <a:headEnd/>
              <a:tailEnd/>
            </a:ln>
            <a:effectLst/>
          </p:spPr>
          <p:txBody>
            <a:bodyPr/>
            <a:lstStyle/>
            <a:p>
              <a:endParaRPr lang="zh-CN" altLang="en-US"/>
            </a:p>
          </p:txBody>
        </p:sp>
        <p:sp>
          <p:nvSpPr>
            <p:cNvPr id="41" name="Text Box 13"/>
            <p:cNvSpPr txBox="1">
              <a:spLocks noChangeArrowheads="1"/>
            </p:cNvSpPr>
            <p:nvPr/>
          </p:nvSpPr>
          <p:spPr bwMode="auto">
            <a:xfrm>
              <a:off x="795" y="2527"/>
              <a:ext cx="928" cy="234"/>
            </a:xfrm>
            <a:prstGeom prst="rect">
              <a:avLst/>
            </a:prstGeom>
            <a:noFill/>
            <a:ln w="9525">
              <a:noFill/>
              <a:miter lim="800000"/>
              <a:headEnd/>
              <a:tailEnd/>
            </a:ln>
            <a:effectLst/>
          </p:spPr>
          <p:txBody>
            <a:bodyPr lIns="0" tIns="0" rIns="0" bIns="0"/>
            <a:lstStyle/>
            <a:p>
              <a:pPr algn="just" eaLnBrk="0" hangingPunct="0"/>
              <a:r>
                <a:rPr lang="en-US" altLang="zh-CN" sz="2400">
                  <a:latin typeface="Times New Roman" pitchFamily="18" charset="0"/>
                </a:rPr>
                <a:t>    Network</a:t>
              </a:r>
              <a:endParaRPr lang="en-US" altLang="zh-CN" sz="1200">
                <a:latin typeface="Times New Roman" pitchFamily="18" charset="0"/>
              </a:endParaRPr>
            </a:p>
          </p:txBody>
        </p:sp>
        <p:sp>
          <p:nvSpPr>
            <p:cNvPr id="42" name="Line 14"/>
            <p:cNvSpPr>
              <a:spLocks noChangeShapeType="1"/>
            </p:cNvSpPr>
            <p:nvPr/>
          </p:nvSpPr>
          <p:spPr bwMode="auto">
            <a:xfrm>
              <a:off x="1818" y="2683"/>
              <a:ext cx="471" cy="0"/>
            </a:xfrm>
            <a:prstGeom prst="line">
              <a:avLst/>
            </a:prstGeom>
            <a:noFill/>
            <a:ln w="9525">
              <a:solidFill>
                <a:schemeClr val="tx1"/>
              </a:solidFill>
              <a:round/>
              <a:headEnd type="triangle" w="med" len="med"/>
              <a:tailEnd type="triangle" w="med" len="med"/>
            </a:ln>
            <a:effectLst/>
          </p:spPr>
          <p:txBody>
            <a:bodyPr/>
            <a:lstStyle/>
            <a:p>
              <a:endParaRPr lang="zh-CN" altLang="en-US"/>
            </a:p>
          </p:txBody>
        </p:sp>
        <p:sp>
          <p:nvSpPr>
            <p:cNvPr id="43" name="Rectangle 15"/>
            <p:cNvSpPr>
              <a:spLocks noChangeArrowheads="1"/>
            </p:cNvSpPr>
            <p:nvPr/>
          </p:nvSpPr>
          <p:spPr bwMode="auto">
            <a:xfrm>
              <a:off x="2289" y="1779"/>
              <a:ext cx="3017" cy="1811"/>
            </a:xfrm>
            <a:prstGeom prst="rect">
              <a:avLst/>
            </a:prstGeom>
            <a:noFill/>
            <a:ln w="9525">
              <a:solidFill>
                <a:schemeClr val="tx1"/>
              </a:solidFill>
              <a:miter lim="800000"/>
              <a:headEnd/>
              <a:tailEnd/>
            </a:ln>
            <a:effectLst/>
          </p:spPr>
          <p:txBody>
            <a:bodyPr/>
            <a:lstStyle/>
            <a:p>
              <a:endParaRPr lang="zh-CN" altLang="en-US"/>
            </a:p>
          </p:txBody>
        </p:sp>
        <p:sp>
          <p:nvSpPr>
            <p:cNvPr id="45" name="Text Box 17"/>
            <p:cNvSpPr txBox="1">
              <a:spLocks noChangeArrowheads="1"/>
            </p:cNvSpPr>
            <p:nvPr/>
          </p:nvSpPr>
          <p:spPr bwMode="auto">
            <a:xfrm>
              <a:off x="2663" y="3177"/>
              <a:ext cx="2237" cy="133"/>
            </a:xfrm>
            <a:prstGeom prst="rect">
              <a:avLst/>
            </a:prstGeom>
            <a:noFill/>
            <a:ln w="9525">
              <a:noFill/>
              <a:miter lim="800000"/>
              <a:headEnd/>
              <a:tailEnd/>
            </a:ln>
            <a:effectLst/>
          </p:spPr>
          <p:txBody>
            <a:bodyPr lIns="0" tIns="0" rIns="0" bIns="0"/>
            <a:lstStyle/>
            <a:p>
              <a:pPr algn="ctr" eaLnBrk="0" hangingPunct="0"/>
              <a:r>
                <a:rPr lang="en-US" altLang="zh-CN" sz="1400" dirty="0">
                  <a:latin typeface="Times New Roman" pitchFamily="18" charset="0"/>
                </a:rPr>
                <a:t>Mobile Agent Server</a:t>
              </a:r>
            </a:p>
          </p:txBody>
        </p:sp>
        <p:sp>
          <p:nvSpPr>
            <p:cNvPr id="46" name="AutoShape 19"/>
            <p:cNvSpPr>
              <a:spLocks noChangeArrowheads="1"/>
            </p:cNvSpPr>
            <p:nvPr/>
          </p:nvSpPr>
          <p:spPr bwMode="auto">
            <a:xfrm>
              <a:off x="4566" y="2502"/>
              <a:ext cx="265" cy="170"/>
            </a:xfrm>
            <a:prstGeom prst="smileyFace">
              <a:avLst>
                <a:gd name="adj" fmla="val 4653"/>
              </a:avLst>
            </a:prstGeom>
            <a:solidFill>
              <a:srgbClr val="FF9900"/>
            </a:solidFill>
            <a:ln w="12700">
              <a:solidFill>
                <a:srgbClr val="000000"/>
              </a:solidFill>
              <a:round/>
              <a:headEnd/>
              <a:tailEnd/>
            </a:ln>
            <a:effectLst/>
          </p:spPr>
          <p:txBody>
            <a:bodyPr/>
            <a:lstStyle/>
            <a:p>
              <a:endParaRPr lang="zh-CN" altLang="en-US"/>
            </a:p>
          </p:txBody>
        </p:sp>
        <p:sp>
          <p:nvSpPr>
            <p:cNvPr id="47" name="AutoShape 20"/>
            <p:cNvSpPr>
              <a:spLocks noChangeArrowheads="1"/>
            </p:cNvSpPr>
            <p:nvPr/>
          </p:nvSpPr>
          <p:spPr bwMode="auto">
            <a:xfrm>
              <a:off x="4595" y="2666"/>
              <a:ext cx="207" cy="110"/>
            </a:xfrm>
            <a:prstGeom prst="triangle">
              <a:avLst>
                <a:gd name="adj" fmla="val 50000"/>
              </a:avLst>
            </a:prstGeom>
            <a:solidFill>
              <a:srgbClr val="FF9900"/>
            </a:solidFill>
            <a:ln w="12700">
              <a:solidFill>
                <a:srgbClr val="000000"/>
              </a:solidFill>
              <a:miter lim="800000"/>
              <a:headEnd/>
              <a:tailEnd/>
            </a:ln>
            <a:effectLst/>
          </p:spPr>
          <p:txBody>
            <a:bodyPr/>
            <a:lstStyle/>
            <a:p>
              <a:endParaRPr lang="zh-CN" altLang="en-US"/>
            </a:p>
          </p:txBody>
        </p:sp>
        <p:sp>
          <p:nvSpPr>
            <p:cNvPr id="48" name="AutoShape 22"/>
            <p:cNvSpPr>
              <a:spLocks noChangeArrowheads="1"/>
            </p:cNvSpPr>
            <p:nvPr/>
          </p:nvSpPr>
          <p:spPr bwMode="auto">
            <a:xfrm>
              <a:off x="3293" y="2513"/>
              <a:ext cx="265" cy="171"/>
            </a:xfrm>
            <a:prstGeom prst="smileyFace">
              <a:avLst>
                <a:gd name="adj" fmla="val 4653"/>
              </a:avLst>
            </a:prstGeom>
            <a:solidFill>
              <a:srgbClr val="FF9900"/>
            </a:solidFill>
            <a:ln w="12700">
              <a:solidFill>
                <a:srgbClr val="000000"/>
              </a:solidFill>
              <a:round/>
              <a:headEnd/>
              <a:tailEnd/>
            </a:ln>
            <a:effectLst/>
          </p:spPr>
          <p:txBody>
            <a:bodyPr/>
            <a:lstStyle/>
            <a:p>
              <a:endParaRPr lang="zh-CN" altLang="en-US"/>
            </a:p>
          </p:txBody>
        </p:sp>
        <p:sp>
          <p:nvSpPr>
            <p:cNvPr id="49" name="AutoShape 23"/>
            <p:cNvSpPr>
              <a:spLocks noChangeArrowheads="1"/>
            </p:cNvSpPr>
            <p:nvPr/>
          </p:nvSpPr>
          <p:spPr bwMode="auto">
            <a:xfrm>
              <a:off x="3322" y="2678"/>
              <a:ext cx="207" cy="110"/>
            </a:xfrm>
            <a:prstGeom prst="triangle">
              <a:avLst>
                <a:gd name="adj" fmla="val 50000"/>
              </a:avLst>
            </a:prstGeom>
            <a:solidFill>
              <a:srgbClr val="FF9900"/>
            </a:solidFill>
            <a:ln w="12700">
              <a:solidFill>
                <a:srgbClr val="000000"/>
              </a:solidFill>
              <a:miter lim="800000"/>
              <a:headEnd/>
              <a:tailEnd/>
            </a:ln>
            <a:effectLst/>
          </p:spPr>
          <p:txBody>
            <a:bodyPr/>
            <a:lstStyle/>
            <a:p>
              <a:endParaRPr lang="zh-CN" altLang="en-US"/>
            </a:p>
          </p:txBody>
        </p:sp>
        <p:sp>
          <p:nvSpPr>
            <p:cNvPr id="50" name="AutoShape 25"/>
            <p:cNvSpPr>
              <a:spLocks noChangeArrowheads="1"/>
            </p:cNvSpPr>
            <p:nvPr/>
          </p:nvSpPr>
          <p:spPr bwMode="auto">
            <a:xfrm>
              <a:off x="2748" y="2513"/>
              <a:ext cx="265" cy="171"/>
            </a:xfrm>
            <a:prstGeom prst="smileyFace">
              <a:avLst>
                <a:gd name="adj" fmla="val 4653"/>
              </a:avLst>
            </a:prstGeom>
            <a:solidFill>
              <a:srgbClr val="FF9900"/>
            </a:solidFill>
            <a:ln w="12700">
              <a:solidFill>
                <a:srgbClr val="000000"/>
              </a:solidFill>
              <a:round/>
              <a:headEnd/>
              <a:tailEnd/>
            </a:ln>
            <a:effectLst/>
          </p:spPr>
          <p:txBody>
            <a:bodyPr/>
            <a:lstStyle/>
            <a:p>
              <a:endParaRPr lang="zh-CN" altLang="en-US"/>
            </a:p>
          </p:txBody>
        </p:sp>
        <p:sp>
          <p:nvSpPr>
            <p:cNvPr id="51" name="AutoShape 26"/>
            <p:cNvSpPr>
              <a:spLocks noChangeArrowheads="1"/>
            </p:cNvSpPr>
            <p:nvPr/>
          </p:nvSpPr>
          <p:spPr bwMode="auto">
            <a:xfrm>
              <a:off x="2777" y="2678"/>
              <a:ext cx="207" cy="110"/>
            </a:xfrm>
            <a:prstGeom prst="triangle">
              <a:avLst>
                <a:gd name="adj" fmla="val 50000"/>
              </a:avLst>
            </a:prstGeom>
            <a:solidFill>
              <a:srgbClr val="FF9900"/>
            </a:solidFill>
            <a:ln w="12700">
              <a:solidFill>
                <a:srgbClr val="000000"/>
              </a:solidFill>
              <a:miter lim="800000"/>
              <a:headEnd/>
              <a:tailEnd/>
            </a:ln>
            <a:effectLst/>
          </p:spPr>
          <p:txBody>
            <a:bodyPr/>
            <a:lstStyle/>
            <a:p>
              <a:endParaRPr lang="zh-CN" altLang="en-US"/>
            </a:p>
          </p:txBody>
        </p:sp>
        <p:sp>
          <p:nvSpPr>
            <p:cNvPr id="52" name="Rectangle 27"/>
            <p:cNvSpPr>
              <a:spLocks noChangeArrowheads="1"/>
            </p:cNvSpPr>
            <p:nvPr/>
          </p:nvSpPr>
          <p:spPr bwMode="auto">
            <a:xfrm>
              <a:off x="3674" y="2562"/>
              <a:ext cx="694" cy="182"/>
            </a:xfrm>
            <a:prstGeom prst="rect">
              <a:avLst/>
            </a:prstGeom>
            <a:noFill/>
            <a:ln w="9525">
              <a:noFill/>
              <a:miter lim="800000"/>
              <a:headEnd/>
              <a:tailEnd/>
            </a:ln>
          </p:spPr>
          <p:txBody>
            <a:bodyPr/>
            <a:lstStyle/>
            <a:p>
              <a:pPr algn="just" eaLnBrk="0" hangingPunct="0"/>
              <a:r>
                <a:rPr lang="en-US" altLang="zh-CN" sz="1000">
                  <a:latin typeface="Times New Roman" pitchFamily="18" charset="0"/>
                </a:rPr>
                <a:t>…………</a:t>
              </a:r>
            </a:p>
          </p:txBody>
        </p:sp>
        <p:sp>
          <p:nvSpPr>
            <p:cNvPr id="53" name="AutoShape 29"/>
            <p:cNvSpPr>
              <a:spLocks noChangeArrowheads="1"/>
            </p:cNvSpPr>
            <p:nvPr/>
          </p:nvSpPr>
          <p:spPr bwMode="auto">
            <a:xfrm>
              <a:off x="1931" y="2317"/>
              <a:ext cx="265" cy="171"/>
            </a:xfrm>
            <a:prstGeom prst="smileyFace">
              <a:avLst>
                <a:gd name="adj" fmla="val 4653"/>
              </a:avLst>
            </a:prstGeom>
            <a:solidFill>
              <a:srgbClr val="FF9900"/>
            </a:solidFill>
            <a:ln w="12700">
              <a:solidFill>
                <a:srgbClr val="000000"/>
              </a:solidFill>
              <a:round/>
              <a:headEnd/>
              <a:tailEnd/>
            </a:ln>
            <a:effectLst/>
          </p:spPr>
          <p:txBody>
            <a:bodyPr/>
            <a:lstStyle/>
            <a:p>
              <a:endParaRPr lang="zh-CN" altLang="en-US"/>
            </a:p>
          </p:txBody>
        </p:sp>
        <p:sp>
          <p:nvSpPr>
            <p:cNvPr id="54" name="AutoShape 30"/>
            <p:cNvSpPr>
              <a:spLocks noChangeArrowheads="1"/>
            </p:cNvSpPr>
            <p:nvPr/>
          </p:nvSpPr>
          <p:spPr bwMode="auto">
            <a:xfrm>
              <a:off x="1960" y="2482"/>
              <a:ext cx="207" cy="110"/>
            </a:xfrm>
            <a:prstGeom prst="triangle">
              <a:avLst>
                <a:gd name="adj" fmla="val 50000"/>
              </a:avLst>
            </a:prstGeom>
            <a:solidFill>
              <a:srgbClr val="FF9900"/>
            </a:solidFill>
            <a:ln w="12700">
              <a:solidFill>
                <a:srgbClr val="000000"/>
              </a:solidFill>
              <a:miter lim="800000"/>
              <a:headEnd/>
              <a:tailEnd/>
            </a:ln>
            <a:effectLst/>
          </p:spPr>
          <p:txBody>
            <a:bodyPr/>
            <a:lstStyle/>
            <a:p>
              <a:endParaRPr lang="zh-CN" altLang="en-US"/>
            </a:p>
          </p:txBody>
        </p:sp>
        <p:sp>
          <p:nvSpPr>
            <p:cNvPr id="55" name="Rectangle 31"/>
            <p:cNvSpPr>
              <a:spLocks noChangeArrowheads="1"/>
            </p:cNvSpPr>
            <p:nvPr/>
          </p:nvSpPr>
          <p:spPr bwMode="auto">
            <a:xfrm>
              <a:off x="624" y="1632"/>
              <a:ext cx="4848" cy="2448"/>
            </a:xfrm>
            <a:prstGeom prst="rect">
              <a:avLst/>
            </a:prstGeom>
            <a:noFill/>
            <a:ln w="9525">
              <a:solidFill>
                <a:schemeClr val="tx1"/>
              </a:solidFill>
              <a:miter lim="800000"/>
              <a:headEnd/>
              <a:tailEnd/>
            </a:ln>
            <a:effectLst/>
          </p:spPr>
          <p:txBody>
            <a:bodyPr wrap="none" anchor="ctr"/>
            <a:lstStyle/>
            <a:p>
              <a:endParaRPr lang="zh-CN" altLang="en-US"/>
            </a:p>
          </p:txBody>
        </p:sp>
        <p:sp>
          <p:nvSpPr>
            <p:cNvPr id="56" name="Text Box 32"/>
            <p:cNvSpPr txBox="1">
              <a:spLocks noChangeArrowheads="1"/>
            </p:cNvSpPr>
            <p:nvPr/>
          </p:nvSpPr>
          <p:spPr bwMode="auto">
            <a:xfrm>
              <a:off x="2078" y="3656"/>
              <a:ext cx="1955" cy="327"/>
            </a:xfrm>
            <a:prstGeom prst="rect">
              <a:avLst/>
            </a:prstGeom>
            <a:noFill/>
            <a:ln w="9525">
              <a:noFill/>
              <a:miter lim="800000"/>
              <a:headEnd/>
              <a:tailEnd/>
            </a:ln>
            <a:effectLst/>
          </p:spPr>
          <p:txBody>
            <a:bodyPr wrap="none">
              <a:spAutoFit/>
            </a:bodyPr>
            <a:lstStyle/>
            <a:p>
              <a:pPr algn="ctr"/>
              <a:r>
                <a:rPr kumimoji="1" lang="en-US" altLang="zh-CN" sz="2800">
                  <a:effectLst>
                    <a:outerShdw blurRad="38100" dist="38100" dir="2700000" algn="tl">
                      <a:srgbClr val="FFFFFF"/>
                    </a:outerShdw>
                  </a:effectLst>
                  <a:latin typeface="Times New Roman" pitchFamily="18" charset="0"/>
                </a:rPr>
                <a:t>Mobile Agent Space</a:t>
              </a:r>
            </a:p>
          </p:txBody>
        </p:sp>
      </p:grpSp>
      <p:sp>
        <p:nvSpPr>
          <p:cNvPr id="30" name="灯片编号占位符 5"/>
          <p:cNvSpPr>
            <a:spLocks noGrp="1"/>
          </p:cNvSpPr>
          <p:nvPr>
            <p:ph type="sldNum" sz="quarter" idx="12"/>
          </p:nvPr>
        </p:nvSpPr>
        <p:spPr>
          <a:xfrm>
            <a:off x="8244408" y="5763078"/>
            <a:ext cx="403424" cy="431254"/>
          </a:xfrm>
          <a:prstGeom prst="rect">
            <a:avLst/>
          </a:prstGeom>
        </p:spPr>
        <p:txBody>
          <a:bodyPr/>
          <a:lstStyle/>
          <a:p>
            <a:pPr>
              <a:defRPr/>
            </a:pPr>
            <a:fld id="{9EA34BCE-A9B6-4080-BFDA-24B42780DE08}" type="slidenum">
              <a:rPr lang="en-US" altLang="zh-CN" smtClean="0">
                <a:solidFill>
                  <a:schemeClr val="bg1"/>
                </a:solidFill>
              </a:rPr>
              <a:pPr>
                <a:defRPr/>
              </a:pPr>
              <a:t>77</a:t>
            </a:fld>
            <a:endParaRPr lang="en-US" altLang="zh-CN" dirty="0">
              <a:solidFill>
                <a:schemeClr val="bg1"/>
              </a:solidFill>
            </a:endParaRPr>
          </a:p>
        </p:txBody>
      </p:sp>
      <p:sp>
        <p:nvSpPr>
          <p:cNvPr id="60" name="矩形 59"/>
          <p:cNvSpPr/>
          <p:nvPr/>
        </p:nvSpPr>
        <p:spPr>
          <a:xfrm>
            <a:off x="3275856" y="5013176"/>
            <a:ext cx="1780535" cy="504056"/>
          </a:xfrm>
          <a:prstGeom prst="rect">
            <a:avLst/>
          </a:prstGeom>
          <a:solidFill>
            <a:schemeClr val="bg2">
              <a:lumMod val="9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CN" altLang="en-US" dirty="0" smtClean="0">
                <a:solidFill>
                  <a:schemeClr val="tx1"/>
                </a:solidFill>
              </a:rPr>
              <a:t>迁移支撑子系统</a:t>
            </a:r>
            <a:endParaRPr lang="zh-CN" altLang="en-US" dirty="0">
              <a:solidFill>
                <a:schemeClr val="tx1"/>
              </a:solidFill>
            </a:endParaRPr>
          </a:p>
        </p:txBody>
      </p:sp>
      <p:sp>
        <p:nvSpPr>
          <p:cNvPr id="61" name="矩形 60"/>
          <p:cNvSpPr/>
          <p:nvPr/>
        </p:nvSpPr>
        <p:spPr>
          <a:xfrm>
            <a:off x="4788024" y="5013176"/>
            <a:ext cx="1731410" cy="504056"/>
          </a:xfrm>
          <a:prstGeom prst="rect">
            <a:avLst/>
          </a:prstGeom>
          <a:solidFill>
            <a:schemeClr val="accent1">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CN" altLang="en-US" dirty="0" smtClean="0">
                <a:solidFill>
                  <a:schemeClr val="tx1"/>
                </a:solidFill>
              </a:rPr>
              <a:t>通信协作支撑子系统</a:t>
            </a:r>
            <a:endParaRPr lang="zh-CN" altLang="en-US" dirty="0">
              <a:solidFill>
                <a:schemeClr val="tx1"/>
              </a:solidFill>
            </a:endParaRPr>
          </a:p>
        </p:txBody>
      </p:sp>
      <p:sp>
        <p:nvSpPr>
          <p:cNvPr id="62" name="矩形 61"/>
          <p:cNvSpPr/>
          <p:nvPr/>
        </p:nvSpPr>
        <p:spPr>
          <a:xfrm>
            <a:off x="6012160" y="5013176"/>
            <a:ext cx="1593539" cy="504056"/>
          </a:xfrm>
          <a:prstGeom prst="rect">
            <a:avLst/>
          </a:prstGeom>
          <a:solidFill>
            <a:schemeClr val="accent2">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dirty="0" smtClean="0">
                <a:solidFill>
                  <a:schemeClr val="tx1"/>
                </a:solidFill>
              </a:rPr>
              <a:t>安全管理子系统</a:t>
            </a:r>
            <a:endParaRPr lang="zh-CN" altLang="en-US" dirty="0">
              <a:solidFill>
                <a:schemeClr val="tx1"/>
              </a:solidFill>
            </a:endParaRPr>
          </a:p>
        </p:txBody>
      </p:sp>
      <p:sp>
        <p:nvSpPr>
          <p:cNvPr id="63" name="矩形 62"/>
          <p:cNvSpPr/>
          <p:nvPr/>
        </p:nvSpPr>
        <p:spPr>
          <a:xfrm>
            <a:off x="7308304" y="5013176"/>
            <a:ext cx="1080119" cy="504056"/>
          </a:xfrm>
          <a:prstGeom prst="rect">
            <a:avLst/>
          </a:prstGeom>
          <a:solidFill>
            <a:schemeClr val="bg1">
              <a:lumMod val="8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dirty="0" smtClean="0">
                <a:solidFill>
                  <a:schemeClr val="tx1"/>
                </a:solidFill>
              </a:rPr>
              <a:t>监控子系统</a:t>
            </a:r>
            <a:endParaRPr lang="zh-CN" altLang="en-US" dirty="0">
              <a:solidFill>
                <a:schemeClr val="tx1"/>
              </a:solidFill>
            </a:endParaRPr>
          </a:p>
        </p:txBody>
      </p:sp>
      <p:sp>
        <p:nvSpPr>
          <p:cNvPr id="31" name="日期占位符 30"/>
          <p:cNvSpPr>
            <a:spLocks noGrp="1"/>
          </p:cNvSpPr>
          <p:nvPr>
            <p:ph type="dt" sz="half" idx="10"/>
          </p:nvPr>
        </p:nvSpPr>
        <p:spPr/>
        <p:txBody>
          <a:bodyPr/>
          <a:lstStyle/>
          <a:p>
            <a:pPr eaLnBrk="1" latinLnBrk="0" hangingPunct="1"/>
            <a:fld id="{FB7929DD-E555-44C4-BFAC-CC87A01C0827}" type="datetime1">
              <a:rPr lang="en-US" altLang="zh-CN" smtClean="0"/>
              <a:pPr eaLnBrk="1" latinLnBrk="0" hangingPunct="1"/>
              <a:t>12/13/2011</a:t>
            </a:fld>
            <a:endParaRPr lang="en-US" dirty="0"/>
          </a:p>
        </p:txBody>
      </p:sp>
      <p:sp>
        <p:nvSpPr>
          <p:cNvPr id="32" name="页脚占位符 31"/>
          <p:cNvSpPr>
            <a:spLocks noGrp="1"/>
          </p:cNvSpPr>
          <p:nvPr>
            <p:ph type="ftr" sz="quarter" idx="11"/>
          </p:nvPr>
        </p:nvSpPr>
        <p:spPr/>
        <p:txBody>
          <a:bodyPr/>
          <a:lstStyle/>
          <a:p>
            <a:r>
              <a:rPr kumimoji="0" lang="en-US" smtClean="0"/>
              <a:t>Institute of Computer Software, Nanjing University</a:t>
            </a:r>
            <a:endParaRPr kumimoji="0" lang="en-US"/>
          </a:p>
        </p:txBody>
      </p:sp>
      <p:sp>
        <p:nvSpPr>
          <p:cNvPr id="44" name="灯片编号占位符 6"/>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2BBB5E19-F10A-4C2F-BF6F-11C513378A2E}" type="slidenum">
              <a:rPr kumimoji="0" lang="en-US" sz="1200" b="0" i="0" u="none" strike="noStrike" kern="1200" cap="none" spc="0" normalizeH="0" baseline="0" noProof="0" smtClean="0">
                <a:ln>
                  <a:noFill/>
                </a:ln>
                <a:solidFill>
                  <a:schemeClr val="tx1">
                    <a:tint val="95000"/>
                  </a:schemeClr>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77</a:t>
            </a:fld>
            <a:endParaRPr kumimoji="0" lang="en-US" sz="1200" b="0" i="0" u="none" strike="noStrike" kern="1200" cap="none" spc="0" normalizeH="0" baseline="0" noProof="0" dirty="0">
              <a:ln>
                <a:noFill/>
              </a:ln>
              <a:solidFill>
                <a:schemeClr val="tx1">
                  <a:tint val="95000"/>
                </a:schemeClr>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思考题</a:t>
            </a:r>
            <a:endParaRPr lang="zh-CN" altLang="en-US" dirty="0"/>
          </a:p>
        </p:txBody>
      </p:sp>
      <p:sp>
        <p:nvSpPr>
          <p:cNvPr id="3" name="内容占位符 2"/>
          <p:cNvSpPr>
            <a:spLocks noGrp="1"/>
          </p:cNvSpPr>
          <p:nvPr>
            <p:ph idx="1"/>
          </p:nvPr>
        </p:nvSpPr>
        <p:spPr/>
        <p:txBody>
          <a:bodyPr/>
          <a:lstStyle/>
          <a:p>
            <a:r>
              <a:rPr lang="zh-CN" altLang="en-US" dirty="0" smtClean="0"/>
              <a:t>比较蠕虫病毒和移动</a:t>
            </a:r>
            <a:r>
              <a:rPr lang="en-US" altLang="zh-CN" dirty="0" smtClean="0"/>
              <a:t>Agent</a:t>
            </a:r>
            <a:r>
              <a:rPr lang="zh-CN" altLang="en-US" dirty="0" smtClean="0"/>
              <a:t>的异同</a:t>
            </a:r>
            <a:endParaRPr lang="en-US" altLang="zh-CN" dirty="0" smtClean="0"/>
          </a:p>
          <a:p>
            <a:r>
              <a:rPr lang="zh-CN" altLang="en-US" dirty="0" smtClean="0"/>
              <a:t>移动</a:t>
            </a:r>
            <a:r>
              <a:rPr lang="en-US" altLang="zh-CN" dirty="0" smtClean="0"/>
              <a:t>Agent</a:t>
            </a:r>
            <a:r>
              <a:rPr lang="zh-CN" altLang="en-US" dirty="0" smtClean="0"/>
              <a:t>系统的安全包括哪几个方面？</a:t>
            </a:r>
            <a:endParaRPr lang="en-US" altLang="zh-CN" dirty="0" smtClean="0"/>
          </a:p>
          <a:p>
            <a:r>
              <a:rPr lang="zh-CN" altLang="en-US" dirty="0" smtClean="0"/>
              <a:t>解释</a:t>
            </a:r>
            <a:r>
              <a:rPr lang="en-US" altLang="zh-CN" dirty="0" smtClean="0"/>
              <a:t>SSL</a:t>
            </a:r>
            <a:r>
              <a:rPr lang="zh-CN" altLang="en-US" dirty="0" smtClean="0"/>
              <a:t>的工作原理</a:t>
            </a:r>
            <a:endParaRPr lang="en-US" altLang="zh-CN" dirty="0" smtClean="0"/>
          </a:p>
          <a:p>
            <a:r>
              <a:rPr lang="zh-CN" altLang="en-US" dirty="0" smtClean="0"/>
              <a:t>简述</a:t>
            </a:r>
            <a:r>
              <a:rPr lang="en-US" altLang="zh-CN" dirty="0" err="1" smtClean="0"/>
              <a:t>Mogent</a:t>
            </a:r>
            <a:r>
              <a:rPr lang="zh-CN" altLang="en-US" dirty="0" smtClean="0"/>
              <a:t>系统中采用的联锁机制的优缺点</a:t>
            </a:r>
            <a:endParaRPr lang="en-US" altLang="zh-CN" dirty="0" smtClean="0"/>
          </a:p>
          <a:p>
            <a:r>
              <a:rPr lang="zh-CN" altLang="en-US" dirty="0" smtClean="0"/>
              <a:t>如何借助</a:t>
            </a:r>
            <a:r>
              <a:rPr lang="en-US" altLang="zh-CN" dirty="0" smtClean="0"/>
              <a:t>agent</a:t>
            </a:r>
            <a:r>
              <a:rPr lang="zh-CN" altLang="en-US" dirty="0" smtClean="0"/>
              <a:t>的环境适应性开展容错？</a:t>
            </a:r>
            <a:endParaRPr lang="en-US" altLang="zh-CN" dirty="0" smtClean="0"/>
          </a:p>
          <a:p>
            <a:endParaRPr lang="en-US" altLang="zh-CN" dirty="0" smtClean="0"/>
          </a:p>
          <a:p>
            <a:endParaRPr lang="en-US" altLang="zh-CN" dirty="0" smtClean="0"/>
          </a:p>
          <a:p>
            <a:endParaRPr lang="zh-CN" altLang="en-US" dirty="0"/>
          </a:p>
        </p:txBody>
      </p:sp>
      <p:sp>
        <p:nvSpPr>
          <p:cNvPr id="4" name="灯片编号占位符 5"/>
          <p:cNvSpPr>
            <a:spLocks noGrp="1"/>
          </p:cNvSpPr>
          <p:nvPr>
            <p:ph type="sldNum" sz="quarter" idx="12"/>
          </p:nvPr>
        </p:nvSpPr>
        <p:spPr>
          <a:xfrm>
            <a:off x="8244408" y="5763078"/>
            <a:ext cx="403424" cy="431254"/>
          </a:xfrm>
          <a:prstGeom prst="rect">
            <a:avLst/>
          </a:prstGeom>
        </p:spPr>
        <p:txBody>
          <a:bodyPr/>
          <a:lstStyle/>
          <a:p>
            <a:pPr>
              <a:defRPr/>
            </a:pPr>
            <a:fld id="{9EA34BCE-A9B6-4080-BFDA-24B42780DE08}" type="slidenum">
              <a:rPr lang="en-US" altLang="zh-CN" smtClean="0">
                <a:solidFill>
                  <a:schemeClr val="bg1"/>
                </a:solidFill>
              </a:rPr>
              <a:pPr>
                <a:defRPr/>
              </a:pPr>
              <a:t>78</a:t>
            </a:fld>
            <a:endParaRPr lang="en-US" altLang="zh-CN" dirty="0">
              <a:solidFill>
                <a:schemeClr val="bg1"/>
              </a:solidFill>
            </a:endParaRPr>
          </a:p>
        </p:txBody>
      </p:sp>
      <p:sp>
        <p:nvSpPr>
          <p:cNvPr id="5" name="日期占位符 4"/>
          <p:cNvSpPr>
            <a:spLocks noGrp="1"/>
          </p:cNvSpPr>
          <p:nvPr>
            <p:ph type="dt" sz="half" idx="10"/>
          </p:nvPr>
        </p:nvSpPr>
        <p:spPr/>
        <p:txBody>
          <a:bodyPr/>
          <a:lstStyle/>
          <a:p>
            <a:pPr eaLnBrk="1" latinLnBrk="0" hangingPunct="1"/>
            <a:fld id="{EA6F2B41-2DA8-4F22-99FF-756AD80706E0}" type="datetime1">
              <a:rPr lang="en-US" altLang="zh-CN" smtClean="0"/>
              <a:pPr eaLnBrk="1" latinLnBrk="0" hangingPunct="1"/>
              <a:t>12/13/2011</a:t>
            </a:fld>
            <a:endParaRPr lang="en-US" dirty="0"/>
          </a:p>
        </p:txBody>
      </p:sp>
      <p:sp>
        <p:nvSpPr>
          <p:cNvPr id="6" name="页脚占位符 5"/>
          <p:cNvSpPr>
            <a:spLocks noGrp="1"/>
          </p:cNvSpPr>
          <p:nvPr>
            <p:ph type="ftr" sz="quarter" idx="11"/>
          </p:nvPr>
        </p:nvSpPr>
        <p:spPr/>
        <p:txBody>
          <a:bodyPr/>
          <a:lstStyle/>
          <a:p>
            <a:r>
              <a:rPr kumimoji="0" lang="en-US" smtClean="0"/>
              <a:t>Institute of Computer Software, Nanjing University</a:t>
            </a:r>
            <a:endParaRPr kumimoji="0" lang="en-US"/>
          </a:p>
        </p:txBody>
      </p:sp>
      <p:sp>
        <p:nvSpPr>
          <p:cNvPr id="7" name="灯片编号占位符 6"/>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2BBB5E19-F10A-4C2F-BF6F-11C513378A2E}" type="slidenum">
              <a:rPr kumimoji="0" lang="en-US" sz="1200" b="0" i="0" u="none" strike="noStrike" kern="1200" cap="none" spc="0" normalizeH="0" baseline="0" noProof="0" smtClean="0">
                <a:ln>
                  <a:noFill/>
                </a:ln>
                <a:solidFill>
                  <a:schemeClr val="tx1">
                    <a:tint val="95000"/>
                  </a:schemeClr>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78</a:t>
            </a:fld>
            <a:endParaRPr kumimoji="0" lang="en-US" sz="1200" b="0" i="0" u="none" strike="noStrike" kern="1200" cap="none" spc="0" normalizeH="0" baseline="0" noProof="0" dirty="0">
              <a:ln>
                <a:noFill/>
              </a:ln>
              <a:solidFill>
                <a:schemeClr val="tx1">
                  <a:tint val="95000"/>
                </a:schemeClr>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Reference</a:t>
            </a:r>
            <a:endParaRPr lang="zh-CN" altLang="en-US" dirty="0"/>
          </a:p>
        </p:txBody>
      </p:sp>
      <p:sp>
        <p:nvSpPr>
          <p:cNvPr id="3" name="内容占位符 2"/>
          <p:cNvSpPr>
            <a:spLocks noGrp="1"/>
          </p:cNvSpPr>
          <p:nvPr>
            <p:ph idx="1"/>
          </p:nvPr>
        </p:nvSpPr>
        <p:spPr/>
        <p:txBody>
          <a:bodyPr>
            <a:normAutofit fontScale="92500" lnSpcReduction="20000"/>
          </a:bodyPr>
          <a:lstStyle/>
          <a:p>
            <a:r>
              <a:rPr lang="zh-CN" altLang="en-US" dirty="0" smtClean="0"/>
              <a:t>李新，吕建，曹春，冯新宇，陶先平</a:t>
            </a:r>
            <a:r>
              <a:rPr lang="en-US" altLang="zh-CN" dirty="0" smtClean="0"/>
              <a:t>. </a:t>
            </a:r>
            <a:r>
              <a:rPr lang="zh-CN" altLang="en-US" dirty="0" smtClean="0"/>
              <a:t>移动</a:t>
            </a:r>
            <a:r>
              <a:rPr lang="en-US" altLang="zh-CN" dirty="0" smtClean="0"/>
              <a:t>Agent</a:t>
            </a:r>
            <a:r>
              <a:rPr lang="zh-CN" altLang="en-US" dirty="0" smtClean="0"/>
              <a:t>系统的安全性研究，软件学报 </a:t>
            </a:r>
            <a:r>
              <a:rPr lang="en-US" altLang="zh-CN" dirty="0" smtClean="0"/>
              <a:t>vol.13,no.10,2002</a:t>
            </a:r>
          </a:p>
          <a:p>
            <a:r>
              <a:rPr lang="en-US" altLang="zh-CN" dirty="0" smtClean="0"/>
              <a:t>Michael S. Greenberg and Jennifer C. </a:t>
            </a:r>
            <a:r>
              <a:rPr lang="en-US" altLang="zh-CN" dirty="0" err="1" smtClean="0"/>
              <a:t>Byington</a:t>
            </a:r>
            <a:r>
              <a:rPr lang="en-US" altLang="zh-CN" dirty="0" smtClean="0"/>
              <a:t>, </a:t>
            </a:r>
            <a:r>
              <a:rPr lang="en-US" altLang="zh-CN" dirty="0" err="1" smtClean="0"/>
              <a:t>Theophany</a:t>
            </a:r>
            <a:r>
              <a:rPr lang="en-US" altLang="zh-CN" dirty="0" smtClean="0"/>
              <a:t> Holding, David G. Harper, Mobile Agents and Security, IEEE Communications Magazine, July 1998</a:t>
            </a:r>
          </a:p>
          <a:p>
            <a:r>
              <a:rPr lang="en-US" altLang="zh-CN" dirty="0" smtClean="0"/>
              <a:t>N. </a:t>
            </a:r>
            <a:r>
              <a:rPr lang="en-US" altLang="zh-CN" dirty="0" err="1" smtClean="0"/>
              <a:t>Borselius</a:t>
            </a:r>
            <a:r>
              <a:rPr lang="en-US" altLang="zh-CN" dirty="0" smtClean="0"/>
              <a:t>, Mobile agent security, Electronics &amp; Communication Engineering Journal, October 2002, Volume 14, no 5, IEE, London, UK, pp 211-218</a:t>
            </a:r>
            <a:endParaRPr lang="zh-CN" altLang="en-US" dirty="0"/>
          </a:p>
        </p:txBody>
      </p:sp>
      <p:sp>
        <p:nvSpPr>
          <p:cNvPr id="4" name="灯片编号占位符 5"/>
          <p:cNvSpPr>
            <a:spLocks noGrp="1"/>
          </p:cNvSpPr>
          <p:nvPr>
            <p:ph type="sldNum" sz="quarter" idx="12"/>
          </p:nvPr>
        </p:nvSpPr>
        <p:spPr>
          <a:xfrm>
            <a:off x="8244408" y="5763078"/>
            <a:ext cx="403424" cy="431254"/>
          </a:xfrm>
          <a:prstGeom prst="rect">
            <a:avLst/>
          </a:prstGeom>
        </p:spPr>
        <p:txBody>
          <a:bodyPr/>
          <a:lstStyle/>
          <a:p>
            <a:pPr>
              <a:defRPr/>
            </a:pPr>
            <a:fld id="{9EA34BCE-A9B6-4080-BFDA-24B42780DE08}" type="slidenum">
              <a:rPr lang="en-US" altLang="zh-CN" smtClean="0">
                <a:solidFill>
                  <a:schemeClr val="bg1"/>
                </a:solidFill>
              </a:rPr>
              <a:pPr>
                <a:defRPr/>
              </a:pPr>
              <a:t>79</a:t>
            </a:fld>
            <a:endParaRPr lang="en-US" altLang="zh-CN" dirty="0">
              <a:solidFill>
                <a:schemeClr val="bg1"/>
              </a:solidFill>
            </a:endParaRPr>
          </a:p>
        </p:txBody>
      </p:sp>
      <p:sp>
        <p:nvSpPr>
          <p:cNvPr id="5" name="日期占位符 4"/>
          <p:cNvSpPr>
            <a:spLocks noGrp="1"/>
          </p:cNvSpPr>
          <p:nvPr>
            <p:ph type="dt" sz="half" idx="10"/>
          </p:nvPr>
        </p:nvSpPr>
        <p:spPr/>
        <p:txBody>
          <a:bodyPr/>
          <a:lstStyle/>
          <a:p>
            <a:pPr eaLnBrk="1" latinLnBrk="0" hangingPunct="1"/>
            <a:fld id="{CA3EFDB3-8F50-48ED-8589-B8801F5222BF}" type="datetime1">
              <a:rPr lang="en-US" altLang="zh-CN" smtClean="0"/>
              <a:pPr eaLnBrk="1" latinLnBrk="0" hangingPunct="1"/>
              <a:t>12/13/2011</a:t>
            </a:fld>
            <a:endParaRPr lang="en-US" dirty="0"/>
          </a:p>
        </p:txBody>
      </p:sp>
      <p:sp>
        <p:nvSpPr>
          <p:cNvPr id="6" name="页脚占位符 5"/>
          <p:cNvSpPr>
            <a:spLocks noGrp="1"/>
          </p:cNvSpPr>
          <p:nvPr>
            <p:ph type="ftr" sz="quarter" idx="11"/>
          </p:nvPr>
        </p:nvSpPr>
        <p:spPr/>
        <p:txBody>
          <a:bodyPr/>
          <a:lstStyle/>
          <a:p>
            <a:r>
              <a:rPr kumimoji="0" lang="en-US" smtClean="0"/>
              <a:t>Institute of Computer Software, Nanjing University</a:t>
            </a:r>
            <a:endParaRPr kumimoji="0" lang="en-US"/>
          </a:p>
        </p:txBody>
      </p:sp>
      <p:sp>
        <p:nvSpPr>
          <p:cNvPr id="7" name="灯片编号占位符 6"/>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2BBB5E19-F10A-4C2F-BF6F-11C513378A2E}" type="slidenum">
              <a:rPr kumimoji="0" lang="en-US" sz="1200" b="0" i="0" u="none" strike="noStrike" kern="1200" cap="none" spc="0" normalizeH="0" baseline="0" noProof="0" smtClean="0">
                <a:ln>
                  <a:noFill/>
                </a:ln>
                <a:solidFill>
                  <a:schemeClr val="tx1">
                    <a:tint val="95000"/>
                  </a:schemeClr>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79</a:t>
            </a:fld>
            <a:endParaRPr kumimoji="0" lang="en-US" sz="1200" b="0" i="0" u="none" strike="noStrike" kern="1200" cap="none" spc="0" normalizeH="0" baseline="0" noProof="0" dirty="0">
              <a:ln>
                <a:noFill/>
              </a:ln>
              <a:solidFill>
                <a:schemeClr val="tx1">
                  <a:tint val="95000"/>
                </a:schemeClr>
              </a:solidFill>
              <a:effectLst/>
              <a:uLnTx/>
              <a:uFillTx/>
              <a:latin typeface="+mn-lt"/>
              <a:ea typeface="+mn-ea"/>
              <a:cs typeface="+mn-cs"/>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4258" name="Rectangle 2"/>
          <p:cNvSpPr>
            <a:spLocks noGrp="1" noChangeArrowheads="1"/>
          </p:cNvSpPr>
          <p:nvPr>
            <p:ph type="title"/>
          </p:nvPr>
        </p:nvSpPr>
        <p:spPr>
          <a:xfrm>
            <a:off x="317500" y="52388"/>
            <a:ext cx="8637588" cy="1431925"/>
          </a:xfrm>
        </p:spPr>
        <p:txBody>
          <a:bodyPr>
            <a:normAutofit/>
          </a:bodyPr>
          <a:lstStyle/>
          <a:p>
            <a:r>
              <a:rPr lang="zh-CN" altLang="en-US" dirty="0" smtClean="0"/>
              <a:t>安全问题</a:t>
            </a:r>
            <a:endParaRPr lang="zh-CN" altLang="en-US" sz="2500" dirty="0" smtClean="0">
              <a:solidFill>
                <a:schemeClr val="tx1"/>
              </a:solidFill>
            </a:endParaRPr>
          </a:p>
        </p:txBody>
      </p:sp>
      <p:sp>
        <p:nvSpPr>
          <p:cNvPr id="2023427" name="Rectangle 3"/>
          <p:cNvSpPr>
            <a:spLocks noGrp="1" noChangeArrowheads="1"/>
          </p:cNvSpPr>
          <p:nvPr>
            <p:ph idx="1"/>
          </p:nvPr>
        </p:nvSpPr>
        <p:spPr>
          <a:xfrm>
            <a:off x="328613" y="1710209"/>
            <a:ext cx="8208962" cy="4383087"/>
          </a:xfrm>
        </p:spPr>
        <p:txBody>
          <a:bodyPr>
            <a:normAutofit lnSpcReduction="10000"/>
          </a:bodyPr>
          <a:lstStyle/>
          <a:p>
            <a:pPr eaLnBrk="1" hangingPunct="1">
              <a:lnSpc>
                <a:spcPct val="90000"/>
              </a:lnSpc>
            </a:pPr>
            <a:r>
              <a:rPr lang="en-US" altLang="zh-CN" sz="2600" dirty="0" smtClean="0"/>
              <a:t>Agent</a:t>
            </a:r>
            <a:r>
              <a:rPr lang="zh-CN" altLang="en-US" sz="2600" dirty="0" smtClean="0"/>
              <a:t>攻击主机</a:t>
            </a:r>
          </a:p>
          <a:p>
            <a:pPr lvl="1" eaLnBrk="1" hangingPunct="1">
              <a:lnSpc>
                <a:spcPct val="90000"/>
              </a:lnSpc>
            </a:pPr>
            <a:r>
              <a:rPr lang="zh-CN" altLang="en-US" sz="2200" dirty="0" smtClean="0">
                <a:latin typeface="宋体" charset="-122"/>
              </a:rPr>
              <a:t>伪装</a:t>
            </a:r>
          </a:p>
          <a:p>
            <a:pPr lvl="2" eaLnBrk="1" hangingPunct="1">
              <a:lnSpc>
                <a:spcPct val="90000"/>
              </a:lnSpc>
            </a:pPr>
            <a:r>
              <a:rPr lang="zh-CN" altLang="en-US" sz="2100" dirty="0" smtClean="0">
                <a:latin typeface="宋体" charset="-122"/>
              </a:rPr>
              <a:t>一个</a:t>
            </a:r>
            <a:r>
              <a:rPr lang="en-US" altLang="zh-CN" sz="2100" dirty="0" smtClean="0">
                <a:latin typeface="宋体" charset="-122"/>
              </a:rPr>
              <a:t>Agent</a:t>
            </a:r>
            <a:r>
              <a:rPr lang="zh-CN" altLang="en-US" sz="2100" dirty="0" smtClean="0">
                <a:latin typeface="宋体" charset="-122"/>
              </a:rPr>
              <a:t>把自己装扮成另一个用户的</a:t>
            </a:r>
            <a:r>
              <a:rPr lang="en-US" altLang="zh-CN" sz="2100" dirty="0" smtClean="0">
                <a:latin typeface="宋体" charset="-122"/>
              </a:rPr>
              <a:t>Agent</a:t>
            </a:r>
          </a:p>
          <a:p>
            <a:pPr lvl="2" eaLnBrk="1" hangingPunct="1">
              <a:lnSpc>
                <a:spcPct val="90000"/>
              </a:lnSpc>
            </a:pPr>
            <a:r>
              <a:rPr lang="zh-CN" altLang="en-US" sz="2100" dirty="0" smtClean="0">
                <a:latin typeface="宋体" charset="-122"/>
              </a:rPr>
              <a:t>用其它合法用户的身份越权访问</a:t>
            </a:r>
          </a:p>
          <a:p>
            <a:pPr lvl="2" eaLnBrk="1" hangingPunct="1">
              <a:lnSpc>
                <a:spcPct val="90000"/>
              </a:lnSpc>
            </a:pPr>
            <a:r>
              <a:rPr lang="zh-CN" altLang="en-US" sz="2100" dirty="0" smtClean="0">
                <a:latin typeface="宋体" charset="-122"/>
              </a:rPr>
              <a:t>将恶意行为归罪于别的用户 </a:t>
            </a:r>
          </a:p>
          <a:p>
            <a:pPr lvl="1" eaLnBrk="1" hangingPunct="1">
              <a:lnSpc>
                <a:spcPct val="90000"/>
              </a:lnSpc>
            </a:pPr>
            <a:r>
              <a:rPr lang="zh-CN" altLang="en-US" sz="2200" dirty="0" smtClean="0">
                <a:latin typeface="宋体" charset="-122"/>
              </a:rPr>
              <a:t>拒绝服务</a:t>
            </a:r>
          </a:p>
          <a:p>
            <a:pPr lvl="2" eaLnBrk="1" hangingPunct="1">
              <a:lnSpc>
                <a:spcPct val="90000"/>
              </a:lnSpc>
            </a:pPr>
            <a:r>
              <a:rPr lang="zh-CN" altLang="en-US" sz="2100" dirty="0" smtClean="0">
                <a:latin typeface="宋体" charset="-122"/>
              </a:rPr>
              <a:t>占用主机过多的资源</a:t>
            </a:r>
          </a:p>
          <a:p>
            <a:pPr lvl="2" eaLnBrk="1" hangingPunct="1">
              <a:lnSpc>
                <a:spcPct val="90000"/>
              </a:lnSpc>
            </a:pPr>
            <a:r>
              <a:rPr lang="zh-CN" altLang="en-US" sz="2100" dirty="0" smtClean="0">
                <a:latin typeface="宋体" charset="-122"/>
              </a:rPr>
              <a:t>无法为其它</a:t>
            </a:r>
            <a:r>
              <a:rPr lang="en-US" altLang="zh-CN" sz="2100" dirty="0" smtClean="0">
                <a:latin typeface="宋体" charset="-122"/>
              </a:rPr>
              <a:t>agent</a:t>
            </a:r>
            <a:r>
              <a:rPr lang="zh-CN" altLang="en-US" sz="2100" dirty="0" smtClean="0">
                <a:latin typeface="宋体" charset="-122"/>
              </a:rPr>
              <a:t>服务</a:t>
            </a:r>
          </a:p>
          <a:p>
            <a:pPr lvl="2" eaLnBrk="1" hangingPunct="1">
              <a:lnSpc>
                <a:spcPct val="90000"/>
              </a:lnSpc>
            </a:pPr>
            <a:r>
              <a:rPr lang="zh-CN" altLang="en-US" sz="2100" dirty="0" smtClean="0">
                <a:latin typeface="宋体" charset="-122"/>
              </a:rPr>
              <a:t>有意</a:t>
            </a:r>
            <a:r>
              <a:rPr lang="en-US" altLang="zh-CN" sz="2100" dirty="0" smtClean="0">
                <a:latin typeface="宋体" charset="-122"/>
              </a:rPr>
              <a:t>/</a:t>
            </a:r>
            <a:r>
              <a:rPr lang="zh-CN" altLang="en-US" sz="2100" dirty="0" smtClean="0">
                <a:latin typeface="宋体" charset="-122"/>
              </a:rPr>
              <a:t>无意造成</a:t>
            </a:r>
          </a:p>
          <a:p>
            <a:pPr lvl="1" eaLnBrk="1" hangingPunct="1">
              <a:lnSpc>
                <a:spcPct val="90000"/>
              </a:lnSpc>
            </a:pPr>
            <a:r>
              <a:rPr lang="zh-CN" altLang="en-US" sz="2200" dirty="0" smtClean="0">
                <a:latin typeface="宋体" charset="-122"/>
              </a:rPr>
              <a:t>未授权访问</a:t>
            </a:r>
            <a:r>
              <a:rPr lang="zh-CN" altLang="en-US" sz="2200" dirty="0" smtClean="0"/>
              <a:t> </a:t>
            </a:r>
          </a:p>
          <a:p>
            <a:pPr lvl="2" eaLnBrk="1" hangingPunct="1">
              <a:lnSpc>
                <a:spcPct val="90000"/>
              </a:lnSpc>
            </a:pPr>
            <a:r>
              <a:rPr lang="zh-CN" altLang="en-US" sz="2100" dirty="0" smtClean="0">
                <a:latin typeface="宋体" charset="-122"/>
              </a:rPr>
              <a:t>利用平台不完善的身份验证机制</a:t>
            </a:r>
          </a:p>
          <a:p>
            <a:pPr lvl="2" eaLnBrk="1" hangingPunct="1">
              <a:lnSpc>
                <a:spcPct val="90000"/>
              </a:lnSpc>
            </a:pPr>
            <a:r>
              <a:rPr lang="zh-CN" altLang="en-US" sz="2100" dirty="0" smtClean="0">
                <a:latin typeface="宋体" charset="-122"/>
              </a:rPr>
              <a:t>越权访问</a:t>
            </a:r>
            <a:endParaRPr lang="zh-CN" altLang="en-US" sz="2100" dirty="0" smtClean="0"/>
          </a:p>
        </p:txBody>
      </p:sp>
      <p:sp>
        <p:nvSpPr>
          <p:cNvPr id="5" name="灯片编号占位符 5"/>
          <p:cNvSpPr>
            <a:spLocks noGrp="1"/>
          </p:cNvSpPr>
          <p:nvPr>
            <p:ph type="sldNum" sz="quarter" idx="12"/>
          </p:nvPr>
        </p:nvSpPr>
        <p:spPr>
          <a:xfrm>
            <a:off x="8244408" y="5763078"/>
            <a:ext cx="403424" cy="431254"/>
          </a:xfrm>
          <a:prstGeom prst="rect">
            <a:avLst/>
          </a:prstGeom>
        </p:spPr>
        <p:txBody>
          <a:bodyPr/>
          <a:lstStyle/>
          <a:p>
            <a:pPr>
              <a:defRPr/>
            </a:pPr>
            <a:fld id="{9EA34BCE-A9B6-4080-BFDA-24B42780DE08}" type="slidenum">
              <a:rPr lang="en-US" altLang="zh-CN" smtClean="0">
                <a:solidFill>
                  <a:schemeClr val="bg1"/>
                </a:solidFill>
              </a:rPr>
              <a:pPr>
                <a:defRPr/>
              </a:pPr>
              <a:t>8</a:t>
            </a:fld>
            <a:endParaRPr lang="en-US" altLang="zh-CN" dirty="0">
              <a:solidFill>
                <a:schemeClr val="bg1"/>
              </a:solidFill>
            </a:endParaRPr>
          </a:p>
        </p:txBody>
      </p:sp>
      <p:sp>
        <p:nvSpPr>
          <p:cNvPr id="224263" name="Rectangle 4"/>
          <p:cNvSpPr>
            <a:spLocks noChangeArrowheads="1"/>
          </p:cNvSpPr>
          <p:nvPr/>
        </p:nvSpPr>
        <p:spPr bwMode="auto">
          <a:xfrm>
            <a:off x="3009900" y="2409825"/>
            <a:ext cx="9144000" cy="0"/>
          </a:xfrm>
          <a:prstGeom prst="rect">
            <a:avLst/>
          </a:prstGeom>
          <a:noFill/>
          <a:ln w="9525">
            <a:noFill/>
            <a:miter lim="800000"/>
            <a:headEnd/>
            <a:tailEnd/>
          </a:ln>
        </p:spPr>
        <p:txBody>
          <a:bodyPr>
            <a:spAutoFit/>
          </a:bodyPr>
          <a:lstStyle/>
          <a:p>
            <a:endParaRPr lang="zh-CN" altLang="en-US"/>
          </a:p>
        </p:txBody>
      </p:sp>
      <p:sp>
        <p:nvSpPr>
          <p:cNvPr id="6" name="日期占位符 5"/>
          <p:cNvSpPr>
            <a:spLocks noGrp="1"/>
          </p:cNvSpPr>
          <p:nvPr>
            <p:ph type="dt" sz="half" idx="10"/>
          </p:nvPr>
        </p:nvSpPr>
        <p:spPr/>
        <p:txBody>
          <a:bodyPr/>
          <a:lstStyle/>
          <a:p>
            <a:pPr eaLnBrk="1" latinLnBrk="0" hangingPunct="1"/>
            <a:fld id="{AB5298DC-C539-4FB6-B3AD-5B6006A6F7FE}" type="datetime1">
              <a:rPr lang="en-US" altLang="zh-CN" smtClean="0"/>
              <a:pPr eaLnBrk="1" latinLnBrk="0" hangingPunct="1"/>
              <a:t>12/13/2011</a:t>
            </a:fld>
            <a:endParaRPr lang="en-US"/>
          </a:p>
        </p:txBody>
      </p:sp>
      <p:sp>
        <p:nvSpPr>
          <p:cNvPr id="7" name="页脚占位符 6"/>
          <p:cNvSpPr>
            <a:spLocks noGrp="1"/>
          </p:cNvSpPr>
          <p:nvPr>
            <p:ph type="ftr" sz="quarter" idx="11"/>
          </p:nvPr>
        </p:nvSpPr>
        <p:spPr/>
        <p:txBody>
          <a:bodyPr/>
          <a:lstStyle/>
          <a:p>
            <a:r>
              <a:rPr kumimoji="0" lang="en-US" smtClean="0"/>
              <a:t>Institute of Computer Software, Nanjing University</a:t>
            </a:r>
            <a:endParaRPr kumimoji="0" lang="en-US"/>
          </a:p>
        </p:txBody>
      </p:sp>
      <p:sp>
        <p:nvSpPr>
          <p:cNvPr id="8" name="灯片编号占位符 6"/>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2BBB5E19-F10A-4C2F-BF6F-11C513378A2E}" type="slidenum">
              <a:rPr kumimoji="0" lang="en-US" sz="1200" b="0" i="0" u="none" strike="noStrike" kern="1200" cap="none" spc="0" normalizeH="0" baseline="0" noProof="0" smtClean="0">
                <a:ln>
                  <a:noFill/>
                </a:ln>
                <a:solidFill>
                  <a:schemeClr val="tx1">
                    <a:tint val="95000"/>
                  </a:schemeClr>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dirty="0">
              <a:ln>
                <a:noFill/>
              </a:ln>
              <a:solidFill>
                <a:schemeClr val="tx1">
                  <a:tint val="95000"/>
                </a:schemeClr>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023427">
                                            <p:txEl>
                                              <p:pRg st="0" end="0"/>
                                            </p:txEl>
                                          </p:spTgt>
                                        </p:tgtEl>
                                        <p:attrNameLst>
                                          <p:attrName>style.visibility</p:attrName>
                                        </p:attrNameLst>
                                      </p:cBhvr>
                                      <p:to>
                                        <p:strVal val="visible"/>
                                      </p:to>
                                    </p:set>
                                    <p:animEffect transition="in" filter="wipe(left)">
                                      <p:cBhvr>
                                        <p:cTn id="7" dur="500"/>
                                        <p:tgtEl>
                                          <p:spTgt spid="202342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023427">
                                            <p:txEl>
                                              <p:pRg st="1" end="1"/>
                                            </p:txEl>
                                          </p:spTgt>
                                        </p:tgtEl>
                                        <p:attrNameLst>
                                          <p:attrName>style.visibility</p:attrName>
                                        </p:attrNameLst>
                                      </p:cBhvr>
                                      <p:to>
                                        <p:strVal val="visible"/>
                                      </p:to>
                                    </p:set>
                                    <p:animEffect transition="in" filter="wipe(left)">
                                      <p:cBhvr>
                                        <p:cTn id="12" dur="500"/>
                                        <p:tgtEl>
                                          <p:spTgt spid="2023427">
                                            <p:txEl>
                                              <p:pRg st="1" end="1"/>
                                            </p:txEl>
                                          </p:spTgt>
                                        </p:tgtEl>
                                      </p:cBhvr>
                                    </p:animEffect>
                                  </p:childTnLst>
                                </p:cTn>
                              </p:par>
                              <p:par>
                                <p:cTn id="13" presetID="22" presetClass="entr" presetSubtype="8" fill="hold" grpId="0" nodeType="withEffect">
                                  <p:stCondLst>
                                    <p:cond delay="0"/>
                                  </p:stCondLst>
                                  <p:childTnLst>
                                    <p:set>
                                      <p:cBhvr>
                                        <p:cTn id="14" dur="1" fill="hold">
                                          <p:stCondLst>
                                            <p:cond delay="0"/>
                                          </p:stCondLst>
                                        </p:cTn>
                                        <p:tgtEl>
                                          <p:spTgt spid="2023427">
                                            <p:txEl>
                                              <p:pRg st="2" end="2"/>
                                            </p:txEl>
                                          </p:spTgt>
                                        </p:tgtEl>
                                        <p:attrNameLst>
                                          <p:attrName>style.visibility</p:attrName>
                                        </p:attrNameLst>
                                      </p:cBhvr>
                                      <p:to>
                                        <p:strVal val="visible"/>
                                      </p:to>
                                    </p:set>
                                    <p:animEffect transition="in" filter="wipe(left)">
                                      <p:cBhvr>
                                        <p:cTn id="15" dur="500"/>
                                        <p:tgtEl>
                                          <p:spTgt spid="2023427">
                                            <p:txEl>
                                              <p:pRg st="2" end="2"/>
                                            </p:txEl>
                                          </p:spTgt>
                                        </p:tgtEl>
                                      </p:cBhvr>
                                    </p:animEffect>
                                  </p:childTnLst>
                                </p:cTn>
                              </p:par>
                              <p:par>
                                <p:cTn id="16" presetID="22" presetClass="entr" presetSubtype="8" fill="hold" grpId="0" nodeType="withEffect">
                                  <p:stCondLst>
                                    <p:cond delay="0"/>
                                  </p:stCondLst>
                                  <p:childTnLst>
                                    <p:set>
                                      <p:cBhvr>
                                        <p:cTn id="17" dur="1" fill="hold">
                                          <p:stCondLst>
                                            <p:cond delay="0"/>
                                          </p:stCondLst>
                                        </p:cTn>
                                        <p:tgtEl>
                                          <p:spTgt spid="2023427">
                                            <p:txEl>
                                              <p:pRg st="3" end="3"/>
                                            </p:txEl>
                                          </p:spTgt>
                                        </p:tgtEl>
                                        <p:attrNameLst>
                                          <p:attrName>style.visibility</p:attrName>
                                        </p:attrNameLst>
                                      </p:cBhvr>
                                      <p:to>
                                        <p:strVal val="visible"/>
                                      </p:to>
                                    </p:set>
                                    <p:animEffect transition="in" filter="wipe(left)">
                                      <p:cBhvr>
                                        <p:cTn id="18" dur="500"/>
                                        <p:tgtEl>
                                          <p:spTgt spid="2023427">
                                            <p:txEl>
                                              <p:pRg st="3" end="3"/>
                                            </p:txEl>
                                          </p:spTgt>
                                        </p:tgtEl>
                                      </p:cBhvr>
                                    </p:animEffect>
                                  </p:childTnLst>
                                </p:cTn>
                              </p:par>
                              <p:par>
                                <p:cTn id="19" presetID="22" presetClass="entr" presetSubtype="8" fill="hold" grpId="0" nodeType="withEffect">
                                  <p:stCondLst>
                                    <p:cond delay="0"/>
                                  </p:stCondLst>
                                  <p:childTnLst>
                                    <p:set>
                                      <p:cBhvr>
                                        <p:cTn id="20" dur="1" fill="hold">
                                          <p:stCondLst>
                                            <p:cond delay="0"/>
                                          </p:stCondLst>
                                        </p:cTn>
                                        <p:tgtEl>
                                          <p:spTgt spid="2023427">
                                            <p:txEl>
                                              <p:pRg st="4" end="4"/>
                                            </p:txEl>
                                          </p:spTgt>
                                        </p:tgtEl>
                                        <p:attrNameLst>
                                          <p:attrName>style.visibility</p:attrName>
                                        </p:attrNameLst>
                                      </p:cBhvr>
                                      <p:to>
                                        <p:strVal val="visible"/>
                                      </p:to>
                                    </p:set>
                                    <p:animEffect transition="in" filter="wipe(left)">
                                      <p:cBhvr>
                                        <p:cTn id="21" dur="500"/>
                                        <p:tgtEl>
                                          <p:spTgt spid="2023427">
                                            <p:txEl>
                                              <p:pRg st="4" end="4"/>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8" fill="hold" grpId="0" nodeType="clickEffect">
                                  <p:stCondLst>
                                    <p:cond delay="0"/>
                                  </p:stCondLst>
                                  <p:childTnLst>
                                    <p:set>
                                      <p:cBhvr>
                                        <p:cTn id="25" dur="1" fill="hold">
                                          <p:stCondLst>
                                            <p:cond delay="0"/>
                                          </p:stCondLst>
                                        </p:cTn>
                                        <p:tgtEl>
                                          <p:spTgt spid="2023427">
                                            <p:txEl>
                                              <p:pRg st="5" end="5"/>
                                            </p:txEl>
                                          </p:spTgt>
                                        </p:tgtEl>
                                        <p:attrNameLst>
                                          <p:attrName>style.visibility</p:attrName>
                                        </p:attrNameLst>
                                      </p:cBhvr>
                                      <p:to>
                                        <p:strVal val="visible"/>
                                      </p:to>
                                    </p:set>
                                    <p:animEffect transition="in" filter="wipe(left)">
                                      <p:cBhvr>
                                        <p:cTn id="26" dur="500"/>
                                        <p:tgtEl>
                                          <p:spTgt spid="2023427">
                                            <p:txEl>
                                              <p:pRg st="5" end="5"/>
                                            </p:txEl>
                                          </p:spTgt>
                                        </p:tgtEl>
                                      </p:cBhvr>
                                    </p:animEffect>
                                  </p:childTnLst>
                                </p:cTn>
                              </p:par>
                              <p:par>
                                <p:cTn id="27" presetID="22" presetClass="entr" presetSubtype="8" fill="hold" grpId="0" nodeType="withEffect">
                                  <p:stCondLst>
                                    <p:cond delay="0"/>
                                  </p:stCondLst>
                                  <p:childTnLst>
                                    <p:set>
                                      <p:cBhvr>
                                        <p:cTn id="28" dur="1" fill="hold">
                                          <p:stCondLst>
                                            <p:cond delay="0"/>
                                          </p:stCondLst>
                                        </p:cTn>
                                        <p:tgtEl>
                                          <p:spTgt spid="2023427">
                                            <p:txEl>
                                              <p:pRg st="6" end="6"/>
                                            </p:txEl>
                                          </p:spTgt>
                                        </p:tgtEl>
                                        <p:attrNameLst>
                                          <p:attrName>style.visibility</p:attrName>
                                        </p:attrNameLst>
                                      </p:cBhvr>
                                      <p:to>
                                        <p:strVal val="visible"/>
                                      </p:to>
                                    </p:set>
                                    <p:animEffect transition="in" filter="wipe(left)">
                                      <p:cBhvr>
                                        <p:cTn id="29" dur="500"/>
                                        <p:tgtEl>
                                          <p:spTgt spid="2023427">
                                            <p:txEl>
                                              <p:pRg st="6" end="6"/>
                                            </p:txEl>
                                          </p:spTgt>
                                        </p:tgtEl>
                                      </p:cBhvr>
                                    </p:animEffect>
                                  </p:childTnLst>
                                </p:cTn>
                              </p:par>
                              <p:par>
                                <p:cTn id="30" presetID="22" presetClass="entr" presetSubtype="8" fill="hold" grpId="0" nodeType="withEffect">
                                  <p:stCondLst>
                                    <p:cond delay="0"/>
                                  </p:stCondLst>
                                  <p:childTnLst>
                                    <p:set>
                                      <p:cBhvr>
                                        <p:cTn id="31" dur="1" fill="hold">
                                          <p:stCondLst>
                                            <p:cond delay="0"/>
                                          </p:stCondLst>
                                        </p:cTn>
                                        <p:tgtEl>
                                          <p:spTgt spid="2023427">
                                            <p:txEl>
                                              <p:pRg st="7" end="7"/>
                                            </p:txEl>
                                          </p:spTgt>
                                        </p:tgtEl>
                                        <p:attrNameLst>
                                          <p:attrName>style.visibility</p:attrName>
                                        </p:attrNameLst>
                                      </p:cBhvr>
                                      <p:to>
                                        <p:strVal val="visible"/>
                                      </p:to>
                                    </p:set>
                                    <p:animEffect transition="in" filter="wipe(left)">
                                      <p:cBhvr>
                                        <p:cTn id="32" dur="500"/>
                                        <p:tgtEl>
                                          <p:spTgt spid="2023427">
                                            <p:txEl>
                                              <p:pRg st="7" end="7"/>
                                            </p:txEl>
                                          </p:spTgt>
                                        </p:tgtEl>
                                      </p:cBhvr>
                                    </p:animEffect>
                                  </p:childTnLst>
                                </p:cTn>
                              </p:par>
                              <p:par>
                                <p:cTn id="33" presetID="22" presetClass="entr" presetSubtype="8" fill="hold" grpId="0" nodeType="withEffect">
                                  <p:stCondLst>
                                    <p:cond delay="0"/>
                                  </p:stCondLst>
                                  <p:childTnLst>
                                    <p:set>
                                      <p:cBhvr>
                                        <p:cTn id="34" dur="1" fill="hold">
                                          <p:stCondLst>
                                            <p:cond delay="0"/>
                                          </p:stCondLst>
                                        </p:cTn>
                                        <p:tgtEl>
                                          <p:spTgt spid="2023427">
                                            <p:txEl>
                                              <p:pRg st="8" end="8"/>
                                            </p:txEl>
                                          </p:spTgt>
                                        </p:tgtEl>
                                        <p:attrNameLst>
                                          <p:attrName>style.visibility</p:attrName>
                                        </p:attrNameLst>
                                      </p:cBhvr>
                                      <p:to>
                                        <p:strVal val="visible"/>
                                      </p:to>
                                    </p:set>
                                    <p:animEffect transition="in" filter="wipe(left)">
                                      <p:cBhvr>
                                        <p:cTn id="35" dur="500"/>
                                        <p:tgtEl>
                                          <p:spTgt spid="2023427">
                                            <p:txEl>
                                              <p:pRg st="8" end="8"/>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22" presetClass="entr" presetSubtype="8" fill="hold" grpId="0" nodeType="clickEffect">
                                  <p:stCondLst>
                                    <p:cond delay="0"/>
                                  </p:stCondLst>
                                  <p:childTnLst>
                                    <p:set>
                                      <p:cBhvr>
                                        <p:cTn id="39" dur="1" fill="hold">
                                          <p:stCondLst>
                                            <p:cond delay="0"/>
                                          </p:stCondLst>
                                        </p:cTn>
                                        <p:tgtEl>
                                          <p:spTgt spid="2023427">
                                            <p:txEl>
                                              <p:pRg st="9" end="9"/>
                                            </p:txEl>
                                          </p:spTgt>
                                        </p:tgtEl>
                                        <p:attrNameLst>
                                          <p:attrName>style.visibility</p:attrName>
                                        </p:attrNameLst>
                                      </p:cBhvr>
                                      <p:to>
                                        <p:strVal val="visible"/>
                                      </p:to>
                                    </p:set>
                                    <p:animEffect transition="in" filter="wipe(left)">
                                      <p:cBhvr>
                                        <p:cTn id="40" dur="500"/>
                                        <p:tgtEl>
                                          <p:spTgt spid="2023427">
                                            <p:txEl>
                                              <p:pRg st="9" end="9"/>
                                            </p:txEl>
                                          </p:spTgt>
                                        </p:tgtEl>
                                      </p:cBhvr>
                                    </p:animEffect>
                                  </p:childTnLst>
                                </p:cTn>
                              </p:par>
                              <p:par>
                                <p:cTn id="41" presetID="22" presetClass="entr" presetSubtype="8" fill="hold" grpId="0" nodeType="withEffect">
                                  <p:stCondLst>
                                    <p:cond delay="0"/>
                                  </p:stCondLst>
                                  <p:childTnLst>
                                    <p:set>
                                      <p:cBhvr>
                                        <p:cTn id="42" dur="1" fill="hold">
                                          <p:stCondLst>
                                            <p:cond delay="0"/>
                                          </p:stCondLst>
                                        </p:cTn>
                                        <p:tgtEl>
                                          <p:spTgt spid="2023427">
                                            <p:txEl>
                                              <p:pRg st="10" end="10"/>
                                            </p:txEl>
                                          </p:spTgt>
                                        </p:tgtEl>
                                        <p:attrNameLst>
                                          <p:attrName>style.visibility</p:attrName>
                                        </p:attrNameLst>
                                      </p:cBhvr>
                                      <p:to>
                                        <p:strVal val="visible"/>
                                      </p:to>
                                    </p:set>
                                    <p:animEffect transition="in" filter="wipe(left)">
                                      <p:cBhvr>
                                        <p:cTn id="43" dur="500"/>
                                        <p:tgtEl>
                                          <p:spTgt spid="2023427">
                                            <p:txEl>
                                              <p:pRg st="10" end="10"/>
                                            </p:txEl>
                                          </p:spTgt>
                                        </p:tgtEl>
                                      </p:cBhvr>
                                    </p:animEffect>
                                  </p:childTnLst>
                                </p:cTn>
                              </p:par>
                              <p:par>
                                <p:cTn id="44" presetID="22" presetClass="entr" presetSubtype="8" fill="hold" grpId="0" nodeType="withEffect">
                                  <p:stCondLst>
                                    <p:cond delay="0"/>
                                  </p:stCondLst>
                                  <p:childTnLst>
                                    <p:set>
                                      <p:cBhvr>
                                        <p:cTn id="45" dur="1" fill="hold">
                                          <p:stCondLst>
                                            <p:cond delay="0"/>
                                          </p:stCondLst>
                                        </p:cTn>
                                        <p:tgtEl>
                                          <p:spTgt spid="2023427">
                                            <p:txEl>
                                              <p:pRg st="11" end="11"/>
                                            </p:txEl>
                                          </p:spTgt>
                                        </p:tgtEl>
                                        <p:attrNameLst>
                                          <p:attrName>style.visibility</p:attrName>
                                        </p:attrNameLst>
                                      </p:cBhvr>
                                      <p:to>
                                        <p:strVal val="visible"/>
                                      </p:to>
                                    </p:set>
                                    <p:animEffect transition="in" filter="wipe(left)">
                                      <p:cBhvr>
                                        <p:cTn id="46" dur="500"/>
                                        <p:tgtEl>
                                          <p:spTgt spid="2023427">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23427" grpId="0" build="p" bldLvl="2" autoUpdateAnimBg="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282" name="Rectangle 2"/>
          <p:cNvSpPr>
            <a:spLocks noGrp="1" noChangeArrowheads="1"/>
          </p:cNvSpPr>
          <p:nvPr>
            <p:ph type="title"/>
          </p:nvPr>
        </p:nvSpPr>
        <p:spPr>
          <a:xfrm>
            <a:off x="317500" y="52388"/>
            <a:ext cx="8637588" cy="1431925"/>
          </a:xfrm>
        </p:spPr>
        <p:txBody>
          <a:bodyPr>
            <a:normAutofit/>
          </a:bodyPr>
          <a:lstStyle/>
          <a:p>
            <a:r>
              <a:rPr lang="zh-CN" altLang="en-US" dirty="0" smtClean="0"/>
              <a:t>安全问题</a:t>
            </a:r>
            <a:endParaRPr lang="zh-CN" altLang="en-US" sz="2500" dirty="0" smtClean="0">
              <a:solidFill>
                <a:schemeClr val="tx1"/>
              </a:solidFill>
            </a:endParaRPr>
          </a:p>
        </p:txBody>
      </p:sp>
      <p:sp>
        <p:nvSpPr>
          <p:cNvPr id="2025475" name="Rectangle 3"/>
          <p:cNvSpPr>
            <a:spLocks noGrp="1" noChangeArrowheads="1"/>
          </p:cNvSpPr>
          <p:nvPr>
            <p:ph idx="1"/>
          </p:nvPr>
        </p:nvSpPr>
        <p:spPr>
          <a:xfrm>
            <a:off x="328613" y="1941513"/>
            <a:ext cx="8208962" cy="4459287"/>
          </a:xfrm>
        </p:spPr>
        <p:txBody>
          <a:bodyPr/>
          <a:lstStyle/>
          <a:p>
            <a:pPr eaLnBrk="1" hangingPunct="1"/>
            <a:r>
              <a:rPr lang="en-US" altLang="zh-CN" dirty="0" smtClean="0"/>
              <a:t>Agent</a:t>
            </a:r>
            <a:r>
              <a:rPr lang="zh-CN" altLang="en-US" dirty="0" smtClean="0"/>
              <a:t>攻击其它</a:t>
            </a:r>
            <a:r>
              <a:rPr lang="en-US" altLang="zh-CN" dirty="0" smtClean="0"/>
              <a:t>agent</a:t>
            </a:r>
          </a:p>
          <a:p>
            <a:pPr lvl="1" eaLnBrk="1" hangingPunct="1"/>
            <a:r>
              <a:rPr lang="zh-CN" altLang="en-US" dirty="0" smtClean="0">
                <a:latin typeface="宋体" charset="-122"/>
              </a:rPr>
              <a:t>伪装、未授权访问、拒绝服务和抵赖</a:t>
            </a:r>
            <a:endParaRPr lang="zh-CN" altLang="en-US" dirty="0" smtClean="0"/>
          </a:p>
          <a:p>
            <a:pPr lvl="1" eaLnBrk="1" hangingPunct="1"/>
            <a:r>
              <a:rPr lang="en-US" altLang="zh-CN" dirty="0" smtClean="0"/>
              <a:t>Agent</a:t>
            </a:r>
            <a:r>
              <a:rPr lang="zh-CN" altLang="en-US" dirty="0" smtClean="0"/>
              <a:t>利用平台缺陷攻击其它</a:t>
            </a:r>
            <a:r>
              <a:rPr lang="en-US" altLang="zh-CN" dirty="0" smtClean="0"/>
              <a:t>agent</a:t>
            </a:r>
          </a:p>
          <a:p>
            <a:pPr lvl="2" eaLnBrk="1" hangingPunct="1"/>
            <a:r>
              <a:rPr lang="zh-CN" altLang="en-US" dirty="0" smtClean="0"/>
              <a:t>类似于攻击平台</a:t>
            </a:r>
          </a:p>
        </p:txBody>
      </p:sp>
      <p:sp>
        <p:nvSpPr>
          <p:cNvPr id="4" name="灯片编号占位符 5"/>
          <p:cNvSpPr>
            <a:spLocks noGrp="1"/>
          </p:cNvSpPr>
          <p:nvPr>
            <p:ph type="sldNum" sz="quarter" idx="12"/>
          </p:nvPr>
        </p:nvSpPr>
        <p:spPr>
          <a:xfrm>
            <a:off x="8244408" y="5763078"/>
            <a:ext cx="403424" cy="431254"/>
          </a:xfrm>
          <a:prstGeom prst="rect">
            <a:avLst/>
          </a:prstGeom>
        </p:spPr>
        <p:txBody>
          <a:bodyPr/>
          <a:lstStyle/>
          <a:p>
            <a:pPr>
              <a:defRPr/>
            </a:pPr>
            <a:fld id="{9EA34BCE-A9B6-4080-BFDA-24B42780DE08}" type="slidenum">
              <a:rPr lang="en-US" altLang="zh-CN" smtClean="0">
                <a:solidFill>
                  <a:schemeClr val="bg1"/>
                </a:solidFill>
              </a:rPr>
              <a:pPr>
                <a:defRPr/>
              </a:pPr>
              <a:t>9</a:t>
            </a:fld>
            <a:endParaRPr lang="en-US" altLang="zh-CN" dirty="0">
              <a:solidFill>
                <a:schemeClr val="bg1"/>
              </a:solidFill>
            </a:endParaRPr>
          </a:p>
        </p:txBody>
      </p:sp>
      <p:sp>
        <p:nvSpPr>
          <p:cNvPr id="5" name="日期占位符 4"/>
          <p:cNvSpPr>
            <a:spLocks noGrp="1"/>
          </p:cNvSpPr>
          <p:nvPr>
            <p:ph type="dt" sz="half" idx="10"/>
          </p:nvPr>
        </p:nvSpPr>
        <p:spPr/>
        <p:txBody>
          <a:bodyPr/>
          <a:lstStyle/>
          <a:p>
            <a:pPr eaLnBrk="1" latinLnBrk="0" hangingPunct="1"/>
            <a:fld id="{AD5803B3-40E9-4A49-9D79-24CB274DFF14}" type="datetime1">
              <a:rPr lang="en-US" altLang="zh-CN" smtClean="0"/>
              <a:pPr eaLnBrk="1" latinLnBrk="0" hangingPunct="1"/>
              <a:t>12/13/2011</a:t>
            </a:fld>
            <a:endParaRPr lang="en-US"/>
          </a:p>
        </p:txBody>
      </p:sp>
      <p:sp>
        <p:nvSpPr>
          <p:cNvPr id="6" name="页脚占位符 5"/>
          <p:cNvSpPr>
            <a:spLocks noGrp="1"/>
          </p:cNvSpPr>
          <p:nvPr>
            <p:ph type="ftr" sz="quarter" idx="11"/>
          </p:nvPr>
        </p:nvSpPr>
        <p:spPr/>
        <p:txBody>
          <a:bodyPr/>
          <a:lstStyle/>
          <a:p>
            <a:r>
              <a:rPr kumimoji="0" lang="en-US" smtClean="0"/>
              <a:t>Institute of Computer Software, Nanjing University</a:t>
            </a:r>
            <a:endParaRPr kumimoji="0" lang="en-US"/>
          </a:p>
        </p:txBody>
      </p:sp>
      <p:sp>
        <p:nvSpPr>
          <p:cNvPr id="7" name="灯片编号占位符 6"/>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2BBB5E19-F10A-4C2F-BF6F-11C513378A2E}" type="slidenum">
              <a:rPr kumimoji="0" lang="en-US" sz="1200" b="0" i="0" u="none" strike="noStrike" kern="1200" cap="none" spc="0" normalizeH="0" baseline="0" noProof="0" smtClean="0">
                <a:ln>
                  <a:noFill/>
                </a:ln>
                <a:solidFill>
                  <a:schemeClr val="tx1">
                    <a:tint val="95000"/>
                  </a:schemeClr>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dirty="0">
              <a:ln>
                <a:noFill/>
              </a:ln>
              <a:solidFill>
                <a:schemeClr val="tx1">
                  <a:tint val="95000"/>
                </a:schemeClr>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025475">
                                            <p:txEl>
                                              <p:pRg st="0" end="0"/>
                                            </p:txEl>
                                          </p:spTgt>
                                        </p:tgtEl>
                                        <p:attrNameLst>
                                          <p:attrName>style.visibility</p:attrName>
                                        </p:attrNameLst>
                                      </p:cBhvr>
                                      <p:to>
                                        <p:strVal val="visible"/>
                                      </p:to>
                                    </p:set>
                                    <p:anim calcmode="lin" valueType="num">
                                      <p:cBhvr additive="base">
                                        <p:cTn id="7" dur="500" fill="hold"/>
                                        <p:tgtEl>
                                          <p:spTgt spid="202547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02547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025475">
                                            <p:txEl>
                                              <p:pRg st="1" end="1"/>
                                            </p:txEl>
                                          </p:spTgt>
                                        </p:tgtEl>
                                        <p:attrNameLst>
                                          <p:attrName>style.visibility</p:attrName>
                                        </p:attrNameLst>
                                      </p:cBhvr>
                                      <p:to>
                                        <p:strVal val="visible"/>
                                      </p:to>
                                    </p:set>
                                    <p:anim calcmode="lin" valueType="num">
                                      <p:cBhvr additive="base">
                                        <p:cTn id="13" dur="500" fill="hold"/>
                                        <p:tgtEl>
                                          <p:spTgt spid="202547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02547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025475">
                                            <p:txEl>
                                              <p:pRg st="2" end="2"/>
                                            </p:txEl>
                                          </p:spTgt>
                                        </p:tgtEl>
                                        <p:attrNameLst>
                                          <p:attrName>style.visibility</p:attrName>
                                        </p:attrNameLst>
                                      </p:cBhvr>
                                      <p:to>
                                        <p:strVal val="visible"/>
                                      </p:to>
                                    </p:set>
                                    <p:anim calcmode="lin" valueType="num">
                                      <p:cBhvr additive="base">
                                        <p:cTn id="19" dur="500" fill="hold"/>
                                        <p:tgtEl>
                                          <p:spTgt spid="2025475">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02547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025475">
                                            <p:txEl>
                                              <p:pRg st="3" end="3"/>
                                            </p:txEl>
                                          </p:spTgt>
                                        </p:tgtEl>
                                        <p:attrNameLst>
                                          <p:attrName>style.visibility</p:attrName>
                                        </p:attrNameLst>
                                      </p:cBhvr>
                                      <p:to>
                                        <p:strVal val="visible"/>
                                      </p:to>
                                    </p:set>
                                    <p:anim calcmode="lin" valueType="num">
                                      <p:cBhvr additive="base">
                                        <p:cTn id="25" dur="500" fill="hold"/>
                                        <p:tgtEl>
                                          <p:spTgt spid="2025475">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025475">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25475" grpId="0" build="p" bldLvl="3" autoUpdateAnimBg="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模块">
  <a:themeElements>
    <a:clrScheme name="模块">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模块">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模块">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1447</TotalTime>
  <Words>4818</Words>
  <Application>Microsoft Office PowerPoint</Application>
  <PresentationFormat>全屏显示(4:3)</PresentationFormat>
  <Paragraphs>1021</Paragraphs>
  <Slides>79</Slides>
  <Notes>56</Notes>
  <HiddenSlides>0</HiddenSlides>
  <MMClips>0</MMClips>
  <ScaleCrop>false</ScaleCrop>
  <HeadingPairs>
    <vt:vector size="6" baseType="variant">
      <vt:variant>
        <vt:lpstr>主题</vt:lpstr>
      </vt:variant>
      <vt:variant>
        <vt:i4>1</vt:i4>
      </vt:variant>
      <vt:variant>
        <vt:lpstr>嵌入 OLE 服务器</vt:lpstr>
      </vt:variant>
      <vt:variant>
        <vt:i4>2</vt:i4>
      </vt:variant>
      <vt:variant>
        <vt:lpstr>幻灯片标题</vt:lpstr>
      </vt:variant>
      <vt:variant>
        <vt:i4>79</vt:i4>
      </vt:variant>
    </vt:vector>
  </HeadingPairs>
  <TitlesOfParts>
    <vt:vector size="82" baseType="lpstr">
      <vt:lpstr>模块</vt:lpstr>
      <vt:lpstr>Microsoft Office PowerPoint 97-2003 演示文稿</vt:lpstr>
      <vt:lpstr>文档</vt:lpstr>
      <vt:lpstr>Software Agent</vt:lpstr>
      <vt:lpstr>Outline</vt:lpstr>
      <vt:lpstr>安全问题</vt:lpstr>
      <vt:lpstr>安全问题</vt:lpstr>
      <vt:lpstr>安全问题</vt:lpstr>
      <vt:lpstr>安全问题</vt:lpstr>
      <vt:lpstr>安全问题</vt:lpstr>
      <vt:lpstr>安全问题</vt:lpstr>
      <vt:lpstr>安全问题</vt:lpstr>
      <vt:lpstr>安全问题</vt:lpstr>
      <vt:lpstr>安全问题</vt:lpstr>
      <vt:lpstr>安全问题</vt:lpstr>
      <vt:lpstr>安全问题</vt:lpstr>
      <vt:lpstr>安全问题</vt:lpstr>
      <vt:lpstr>安全问题</vt:lpstr>
      <vt:lpstr>安全问题</vt:lpstr>
      <vt:lpstr>安全问题</vt:lpstr>
      <vt:lpstr>安全问题</vt:lpstr>
      <vt:lpstr>安全问题</vt:lpstr>
      <vt:lpstr>安全问题</vt:lpstr>
      <vt:lpstr>安全问题</vt:lpstr>
      <vt:lpstr>安全问题</vt:lpstr>
      <vt:lpstr>安全问题</vt:lpstr>
      <vt:lpstr>系统支撑研究现状</vt:lpstr>
      <vt:lpstr>系统支撑</vt:lpstr>
      <vt:lpstr>系统支撑</vt:lpstr>
      <vt:lpstr>系统支撑</vt:lpstr>
      <vt:lpstr>系统支撑</vt:lpstr>
      <vt:lpstr>系统支撑</vt:lpstr>
      <vt:lpstr>系统支撑</vt:lpstr>
      <vt:lpstr>系统支撑</vt:lpstr>
      <vt:lpstr>系统支撑</vt:lpstr>
      <vt:lpstr>系统支撑</vt:lpstr>
      <vt:lpstr>系统支撑</vt:lpstr>
      <vt:lpstr>Mogent系统安全机制</vt:lpstr>
      <vt:lpstr>Mogent系统安全</vt:lpstr>
      <vt:lpstr>Mogent系统安全机制</vt:lpstr>
      <vt:lpstr>Mogent系统安全机制</vt:lpstr>
      <vt:lpstr>Mogent系统安全机制</vt:lpstr>
      <vt:lpstr>Mogent系统安全</vt:lpstr>
      <vt:lpstr>Mogent系统安全</vt:lpstr>
      <vt:lpstr>Mogent系统安全</vt:lpstr>
      <vt:lpstr>Mogent系统安全机制</vt:lpstr>
      <vt:lpstr>Mogent系统安全机制</vt:lpstr>
      <vt:lpstr>Mogent系统安全机制</vt:lpstr>
      <vt:lpstr>联锁机制</vt:lpstr>
      <vt:lpstr>信任及信任管理</vt:lpstr>
      <vt:lpstr>安全与信任</vt:lpstr>
      <vt:lpstr>信任和安全</vt:lpstr>
      <vt:lpstr>信任到底是什么？</vt:lpstr>
      <vt:lpstr>信任的度</vt:lpstr>
      <vt:lpstr>信任特性</vt:lpstr>
      <vt:lpstr>信任特性</vt:lpstr>
      <vt:lpstr>例：</vt:lpstr>
      <vt:lpstr>信任分类</vt:lpstr>
      <vt:lpstr>信任评估计算</vt:lpstr>
      <vt:lpstr>信任</vt:lpstr>
      <vt:lpstr>Mogent系统安全机制</vt:lpstr>
      <vt:lpstr>Mogent系统安全机制</vt:lpstr>
      <vt:lpstr>Mogent系统安全机制</vt:lpstr>
      <vt:lpstr>Mogent系统安全机制</vt:lpstr>
      <vt:lpstr>容错问题</vt:lpstr>
      <vt:lpstr>容错问题</vt:lpstr>
      <vt:lpstr>容错问题</vt:lpstr>
      <vt:lpstr>容错问题</vt:lpstr>
      <vt:lpstr>容错问题</vt:lpstr>
      <vt:lpstr>容错问题</vt:lpstr>
      <vt:lpstr>Mole系统容错处理</vt:lpstr>
      <vt:lpstr>Exactly Once</vt:lpstr>
      <vt:lpstr>容错问题</vt:lpstr>
      <vt:lpstr>容错问题</vt:lpstr>
      <vt:lpstr>容错问题</vt:lpstr>
      <vt:lpstr>容错问题</vt:lpstr>
      <vt:lpstr>容错问题</vt:lpstr>
      <vt:lpstr>容错问题</vt:lpstr>
      <vt:lpstr>容错问题</vt:lpstr>
      <vt:lpstr>移动Agent系统支撑</vt:lpstr>
      <vt:lpstr>思考题</vt:lpstr>
      <vt:lpstr>Reference</vt:lpstr>
    </vt:vector>
  </TitlesOfParts>
  <Company>番茄花园</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移动Agent系统支撑</dc:title>
  <dc:creator>yuping</dc:creator>
  <cp:lastModifiedBy>yuping</cp:lastModifiedBy>
  <cp:revision>24</cp:revision>
  <dcterms:created xsi:type="dcterms:W3CDTF">2011-10-21T02:19:02Z</dcterms:created>
  <dcterms:modified xsi:type="dcterms:W3CDTF">2011-12-13T14:26:22Z</dcterms:modified>
</cp:coreProperties>
</file>